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4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5.xml" ContentType="application/vnd.openxmlformats-officedocument.themeOverrid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theme/themeOverride6.xml" ContentType="application/vnd.openxmlformats-officedocument.themeOverrid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drawings/drawing12.xml" ContentType="application/vnd.openxmlformats-officedocument.drawingml.chartshapes+xml"/>
  <Override PartName="/ppt/charts/chart1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3.xml" ContentType="application/vnd.openxmlformats-officedocument.drawingml.chartshapes+xml"/>
  <Override PartName="/ppt/charts/chart1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4.xml" ContentType="application/vnd.openxmlformats-officedocument.drawingml.chartshapes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5.xml" ContentType="application/vnd.openxmlformats-officedocument.drawingml.chartshapes+xml"/>
  <Override PartName="/ppt/charts/chart1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6.xml" ContentType="application/vnd.openxmlformats-officedocument.drawingml.chartshapes+xml"/>
  <Override PartName="/ppt/charts/chart18.xml" ContentType="application/vnd.openxmlformats-officedocument.drawingml.chart+xml"/>
  <Override PartName="/ppt/theme/themeOverride7.xml" ContentType="application/vnd.openxmlformats-officedocument.themeOverride+xml"/>
  <Override PartName="/ppt/charts/chart1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2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drawings/drawing18.xml" ContentType="application/vnd.openxmlformats-officedocument.drawingml.chartshape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charts/chart2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charts/chart2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3.xml" ContentType="application/vnd.openxmlformats-officedocument.themeOverride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theme/themeOverride14.xml" ContentType="application/vnd.openxmlformats-officedocument.themeOverride+xml"/>
  <Override PartName="/ppt/drawings/drawing19.xml" ContentType="application/vnd.openxmlformats-officedocument.drawingml.chartshapes+xml"/>
  <Override PartName="/ppt/charts/chart3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3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5.xml" ContentType="application/vnd.openxmlformats-officedocument.themeOverride+xml"/>
  <Override PartName="/ppt/charts/chart3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6.xml" ContentType="application/vnd.openxmlformats-officedocument.themeOverride+xml"/>
  <Override PartName="/ppt/charts/chart3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7.xml" ContentType="application/vnd.openxmlformats-officedocument.themeOverride+xml"/>
  <Override PartName="/ppt/charts/chart36.xml" ContentType="application/vnd.openxmlformats-officedocument.drawingml.chart+xml"/>
  <Override PartName="/ppt/drawings/drawing20.xml" ContentType="application/vnd.openxmlformats-officedocument.drawingml.chartshapes+xml"/>
  <Override PartName="/ppt/charts/chart37.xml" ContentType="application/vnd.openxmlformats-officedocument.drawingml.chart+xml"/>
  <Override PartName="/ppt/theme/themeOverride18.xml" ContentType="application/vnd.openxmlformats-officedocument.themeOverride+xml"/>
  <Override PartName="/ppt/charts/chart3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39.xml" ContentType="application/vnd.openxmlformats-officedocument.drawingml.chart+xml"/>
  <Override PartName="/ppt/drawings/drawing21.xml" ContentType="application/vnd.openxmlformats-officedocument.drawingml.chartshapes+xml"/>
  <Override PartName="/ppt/charts/chart40.xml" ContentType="application/vnd.openxmlformats-officedocument.drawingml.chart+xml"/>
  <Override PartName="/ppt/drawings/drawing22.xml" ContentType="application/vnd.openxmlformats-officedocument.drawingml.chartshapes+xml"/>
  <Override PartName="/ppt/charts/chart41.xml" ContentType="application/vnd.openxmlformats-officedocument.drawingml.chart+xml"/>
  <Override PartName="/ppt/theme/themeOverride19.xml" ContentType="application/vnd.openxmlformats-officedocument.themeOverride+xml"/>
  <Override PartName="/ppt/drawings/drawing23.xml" ContentType="application/vnd.openxmlformats-officedocument.drawingml.chartshapes+xml"/>
  <Override PartName="/ppt/charts/chart42.xml" ContentType="application/vnd.openxmlformats-officedocument.drawingml.chart+xml"/>
  <Override PartName="/ppt/drawings/drawing24.xml" ContentType="application/vnd.openxmlformats-officedocument.drawingml.chartshapes+xml"/>
  <Override PartName="/ppt/charts/chart43.xml" ContentType="application/vnd.openxmlformats-officedocument.drawingml.chart+xml"/>
  <Override PartName="/ppt/drawings/drawing25.xml" ContentType="application/vnd.openxmlformats-officedocument.drawingml.chartshapes+xml"/>
  <Override PartName="/ppt/charts/chart4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0.xml" ContentType="application/vnd.openxmlformats-officedocument.themeOverride+xml"/>
  <Override PartName="/ppt/charts/chart4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1.xml" ContentType="application/vnd.openxmlformats-officedocument.themeOverride+xml"/>
  <Override PartName="/ppt/charts/chart46.xml" ContentType="application/vnd.openxmlformats-officedocument.drawingml.chart+xml"/>
  <Override PartName="/ppt/drawings/drawing26.xml" ContentType="application/vnd.openxmlformats-officedocument.drawingml.chartshapes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05" r:id="rId2"/>
  </p:sldMasterIdLst>
  <p:notesMasterIdLst>
    <p:notesMasterId r:id="rId45"/>
  </p:notesMasterIdLst>
  <p:handoutMasterIdLst>
    <p:handoutMasterId r:id="rId46"/>
  </p:handoutMasterIdLst>
  <p:sldIdLst>
    <p:sldId id="580" r:id="rId3"/>
    <p:sldId id="494" r:id="rId4"/>
    <p:sldId id="495" r:id="rId5"/>
    <p:sldId id="497" r:id="rId6"/>
    <p:sldId id="498" r:id="rId7"/>
    <p:sldId id="499" r:id="rId8"/>
    <p:sldId id="500" r:id="rId9"/>
    <p:sldId id="501" r:id="rId10"/>
    <p:sldId id="502" r:id="rId11"/>
    <p:sldId id="576" r:id="rId12"/>
    <p:sldId id="559" r:id="rId13"/>
    <p:sldId id="560" r:id="rId14"/>
    <p:sldId id="561" r:id="rId15"/>
    <p:sldId id="583" r:id="rId16"/>
    <p:sldId id="562" r:id="rId17"/>
    <p:sldId id="563" r:id="rId18"/>
    <p:sldId id="564" r:id="rId19"/>
    <p:sldId id="565" r:id="rId20"/>
    <p:sldId id="566" r:id="rId21"/>
    <p:sldId id="567" r:id="rId22"/>
    <p:sldId id="579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575" r:id="rId31"/>
    <p:sldId id="503" r:id="rId32"/>
    <p:sldId id="505" r:id="rId33"/>
    <p:sldId id="506" r:id="rId34"/>
    <p:sldId id="507" r:id="rId35"/>
    <p:sldId id="508" r:id="rId36"/>
    <p:sldId id="527" r:id="rId37"/>
    <p:sldId id="543" r:id="rId38"/>
    <p:sldId id="544" r:id="rId39"/>
    <p:sldId id="545" r:id="rId40"/>
    <p:sldId id="546" r:id="rId41"/>
    <p:sldId id="578" r:id="rId42"/>
    <p:sldId id="548" r:id="rId43"/>
    <p:sldId id="549" r:id="rId44"/>
  </p:sldIdLst>
  <p:sldSz cx="12192000" cy="6858000"/>
  <p:notesSz cx="6799263" cy="9929813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רוסול דכוור" initials="רד" lastIdx="1" clrIdx="0">
    <p:extLst>
      <p:ext uri="{19B8F6BF-5375-455C-9EA6-DF929625EA0E}">
        <p15:presenceInfo xmlns:p15="http://schemas.microsoft.com/office/powerpoint/2012/main" userId="S-1-5-21-2000478354-1614895754-839522115-755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9D"/>
    <a:srgbClr val="357C32"/>
    <a:srgbClr val="D98D25"/>
    <a:srgbClr val="D87585"/>
    <a:srgbClr val="2E2A74"/>
    <a:srgbClr val="008DA3"/>
    <a:srgbClr val="66D1E3"/>
    <a:srgbClr val="DB7888"/>
    <a:srgbClr val="E6BD41"/>
    <a:srgbClr val="A93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5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__________Microsoft_Excel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C:\Users\ub29\Downloads\&#1511;&#1493;&#1489;&#1509;%20&#1504;&#1514;&#1493;&#1504;&#1497;&#1501;%20-%20&#1492;&#1493;&#1491;&#1506;&#1514;%20&#1492;&#1512;&#1497;&#1489;&#1497;&#1514;%20(2).xlsm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C:\Users\ub29\Downloads\&#1511;&#1493;&#1489;&#1509;%20&#1504;&#1514;&#1493;&#1504;&#1497;&#1501;%20-%20&#1492;&#1493;&#1491;&#1506;&#1514;%20&#1492;&#1512;&#1497;&#1489;&#1497;&#1514;%20(2).xlsm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oleObject" Target="file:///C:\Users\ub29\Downloads\&#1511;&#1493;&#1489;&#1509;%20&#1504;&#1514;&#1493;&#1504;&#1497;&#1501;%20-%20&#1492;&#1493;&#1491;&#1506;&#1514;%20&#1492;&#1512;&#1497;&#1489;&#1497;&#1514;%20(2).xlsm" TargetMode="External"/><Relationship Id="rId1" Type="http://schemas.openxmlformats.org/officeDocument/2006/relationships/image" Target="../media/image14.png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29\AppData\Local\Microsoft\Windows\INetCache\Content.Outlook\0KNGHJUW\&#1488;&#1497;&#1493;&#1512;&#1497;&#1501;%20&#1502;&#1514;&#1506;&#1491;&#1499;&#1504;&#1497;&#1501;%20&#1495;&#1513;&#1489;&#1493;&#1504;&#1488;&#1493;&#1514;%20&#1500;&#1488;&#1493;&#1502;&#1497;&#1514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29\AppData\Local\Microsoft\Windows\INetCache\Content.Outlook\0KNGHJUW\&#1488;&#1497;&#1493;&#1512;&#1497;&#1501;%20&#1502;&#1514;&#1506;&#1491;&#1499;&#1504;&#1497;&#1501;%20&#1495;&#1513;&#1489;&#1493;&#1504;&#1488;&#1493;&#1514;%20&#1500;&#1488;&#1493;&#1502;&#1497;&#1514;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29\AppData\Local\Microsoft\Windows\INetCache\Content.Outlook\0KNGHJUW\&#1488;&#1497;&#1493;&#1512;&#1497;&#1501;%20&#1502;&#1514;&#1506;&#1491;&#1499;&#1504;&#1497;&#1501;%20&#1495;&#1513;&#1489;&#1493;&#1504;&#1488;&#1493;&#1514;%20&#1500;&#1488;&#1493;&#1502;&#1497;&#1514;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29\AppData\Local\Microsoft\Windows\INetCache\Content.Outlook\0KNGHJUW\&#1488;&#1497;&#1493;&#1512;&#1497;&#1501;%20&#1502;&#1514;&#1506;&#1491;&#1499;&#1504;&#1497;&#1501;%20&#1495;&#1513;&#1489;&#1493;&#1504;&#1488;&#1493;&#1514;%20&#1500;&#1488;&#1493;&#1502;&#1497;&#1514;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6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Relationship Id="rId1" Type="http://schemas.openxmlformats.org/officeDocument/2006/relationships/themeOverride" Target="../theme/themeOverride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__________Microsoft_Excel4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__________Microsoft_Excel5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29\AppData\Local\Microsoft\Windows\INetCache\Content.Outlook\0KNGHJUW\&#1513;&#1497;&#1506;&#1493;&#1512;&#1497;%20&#1514;&#1506;&#1505;&#1493;&#1511;&#1492;%20&#1493;&#1488;&#1489;&#1496;&#1500;&#1492;%20&#1502;&#1504;&#1493;&#1499;&#1492;%20&#1506;&#1493;&#1504;&#1514;&#1497;&#1493;&#1514;1%20(002)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18.xml"/><Relationship Id="rId4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_______________Microsoft_Excel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_______________Microsoft_Excel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_______________Microsoft_Excel1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b29\Downloads\&#1511;&#1493;&#1489;&#1509;%20&#1504;&#1514;&#1493;&#1504;&#1497;&#1501;%20-%20&#1492;&#1493;&#1491;&#1506;&#1514;%20&#1492;&#1512;&#1497;&#1489;&#1497;&#1514;%20(2).xlsm" TargetMode="Externa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9.xml"/><Relationship Id="rId2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Relationship Id="rId1" Type="http://schemas.openxmlformats.org/officeDocument/2006/relationships/themeOverride" Target="../theme/themeOverride1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b29\AppData\Local\Microsoft\Windows\INetCache\Content.Outlook\0KNGHJUW\&#1490;&#1497;&#1493;&#1505;&#1497;%20&#1492;&#1493;&#1503;%20&#1512;&#1489;&#1506;&#1493;&#1504;&#1497;&#1497;&#1501;%20&#1502;&#1514;&#1493;&#1511;&#1504;&#1497;&#1501;%20-%20&#1491;&#1493;&#1495;%20IVC01072024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../embeddings/oleObject5.bin"/></Relationships>
</file>

<file path=ppt/charts/_rels/chart3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Relationship Id="rId1" Type="http://schemas.openxmlformats.org/officeDocument/2006/relationships/themeOverride" Target="../theme/themeOverride18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_______________Microsoft_Excel2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oleObject" Target="file:///C:\Users\ub29\AppData\Local\Microsoft\Windows\INetCache\Content.Outlook\0KNGHJUW\&#1514;&#1495;&#1494;&#1497;&#1493;&#1514;%20&#1510;&#1502;&#1497;&#1495;&#1492;%20&#1489;&#1514;&#1497;%20&#1492;&#1513;&#1511;&#1506;&#1493;&#1514;.xlsx" TargetMode="Externa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3.xml"/><Relationship Id="rId2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Relationship Id="rId1" Type="http://schemas.openxmlformats.org/officeDocument/2006/relationships/themeOverride" Target="../theme/themeOverride19.xml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4.xml"/><Relationship Id="rId1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5.xml"/><Relationship Id="rId2" Type="http://schemas.openxmlformats.org/officeDocument/2006/relationships/oleObject" Target="file:///C:\Users\ub29\Downloads\&#1511;&#1493;&#1489;&#1509;%20&#1504;&#1514;&#1493;&#1504;&#1497;&#1501;%20-%20&#1492;&#1493;&#1491;&#1506;&#1514;%20&#1492;&#1512;&#1497;&#1489;&#1497;&#1514;%20(2).xlsm" TargetMode="External"/><Relationship Id="rId1" Type="http://schemas.openxmlformats.org/officeDocument/2006/relationships/image" Target="../media/image18.png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../embeddings/oleObject7.bin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../embeddings/oleObject8.bin"/></Relationships>
</file>

<file path=ppt/charts/_rels/chart4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6.xml"/><Relationship Id="rId1" Type="http://schemas.openxmlformats.org/officeDocument/2006/relationships/oleObject" Target="../embeddings/oleObject9.bin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b29\AppData\Local\Microsoft\Windows\INetCache\Content.Outlook\0KNGHJUW\ECB%20WIRP%20-%20Copy%20(002)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b29\AppData\Local\Microsoft\Windows\INetCache\Content.Outlook\0KNGHJUW\FED%20WIRP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_______________Microsoft_Excel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oleObject" Target="https://portals/sites/mos/mosFiles/&#1511;&#1493;&#1489;&#1509;%20&#1504;&#1514;&#1493;&#1504;&#1497;&#1501;%20-%20&#1492;&#1493;&#1491;&#1506;&#1514;%20&#1492;&#1512;&#1497;&#1489;&#1497;&#1514;.xlsm" TargetMode="External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https://portals/sites/mos/mosFiles/&#1488;&#1497;&#1504;&#1508;&#1500;&#1510;&#1497;&#1492;%20&#1493;&#1513;&#1493;&#1511;%20&#1492;&#1499;&#1505;&#1507;-chartbook%20&#1513;&#1489;&#1493;&#1506;&#1497;.xls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1">
              <a:defRPr sz="1400"/>
            </a:pPr>
            <a:r>
              <a:rPr lang="he-IL" sz="1400" dirty="0"/>
              <a:t>איור 1: התרומה של הרכיבים העיקריים במדד לאינפלציה השנתית
</a:t>
            </a:r>
            <a:r>
              <a:rPr lang="he-IL" sz="1400" b="0" dirty="0"/>
              <a:t>יולי 2020 עד יולי 2024</a:t>
            </a:r>
          </a:p>
        </c:rich>
      </c:tx>
      <c:layout>
        <c:manualLayout>
          <c:xMode val="edge"/>
          <c:yMode val="edge"/>
          <c:x val="0.23034280871916565"/>
          <c:y val="1.1872072852112996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3.7564239986890069E-2"/>
          <c:y val="0.127858710492636"/>
          <c:w val="0.94217898811778522"/>
          <c:h val="0.67092884288772203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'איור 1 נתונים'!$C$3</c:f>
              <c:strCache>
                <c:ptCount val="1"/>
                <c:pt idx="0">
                  <c:v>דיור (26.0%)</c:v>
                </c:pt>
              </c:strCache>
            </c:strRef>
          </c:tx>
          <c:spPr>
            <a:solidFill>
              <a:srgbClr val="66D1E3"/>
            </a:solidFill>
            <a:ln>
              <a:noFill/>
            </a:ln>
          </c:spPr>
          <c:invertIfNegative val="0"/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נתונים'!$C$16:$C$200</c:f>
              <c:numCache>
                <c:formatCode>0.0</c:formatCode>
                <c:ptCount val="185"/>
                <c:pt idx="0">
                  <c:v>0.72316184024404195</c:v>
                </c:pt>
                <c:pt idx="1">
                  <c:v>0.62402557272709447</c:v>
                </c:pt>
                <c:pt idx="2">
                  <c:v>0.73108630139212405</c:v>
                </c:pt>
                <c:pt idx="3">
                  <c:v>0.74993681224919551</c:v>
                </c:pt>
                <c:pt idx="4">
                  <c:v>0.75840298081840407</c:v>
                </c:pt>
                <c:pt idx="5">
                  <c:v>0.81285055283409502</c:v>
                </c:pt>
                <c:pt idx="6">
                  <c:v>0.80031053205441349</c:v>
                </c:pt>
                <c:pt idx="7">
                  <c:v>0.69804059621038506</c:v>
                </c:pt>
                <c:pt idx="8">
                  <c:v>0.69974028638284524</c:v>
                </c:pt>
                <c:pt idx="9">
                  <c:v>0.93953233998709185</c:v>
                </c:pt>
                <c:pt idx="10">
                  <c:v>0.90929906614465794</c:v>
                </c:pt>
                <c:pt idx="11">
                  <c:v>0.73783377888514823</c:v>
                </c:pt>
                <c:pt idx="12">
                  <c:v>0.60926337449755852</c:v>
                </c:pt>
                <c:pt idx="13">
                  <c:v>0.79016917379670126</c:v>
                </c:pt>
                <c:pt idx="14">
                  <c:v>0.81316621847022619</c:v>
                </c:pt>
                <c:pt idx="15">
                  <c:v>0.60795850810654006</c:v>
                </c:pt>
                <c:pt idx="16">
                  <c:v>0.60616374733716227</c:v>
                </c:pt>
                <c:pt idx="17">
                  <c:v>0.60553398947127846</c:v>
                </c:pt>
                <c:pt idx="18">
                  <c:v>0.5746662221693839</c:v>
                </c:pt>
                <c:pt idx="19">
                  <c:v>0.5251259905800354</c:v>
                </c:pt>
                <c:pt idx="20">
                  <c:v>0.55379475136973433</c:v>
                </c:pt>
                <c:pt idx="21">
                  <c:v>0.5801144197391418</c:v>
                </c:pt>
                <c:pt idx="22">
                  <c:v>0.70750744395226572</c:v>
                </c:pt>
                <c:pt idx="23">
                  <c:v>0.81402463568235117</c:v>
                </c:pt>
                <c:pt idx="24">
                  <c:v>0.67865718705979949</c:v>
                </c:pt>
                <c:pt idx="25">
                  <c:v>0.61357244391244636</c:v>
                </c:pt>
                <c:pt idx="26">
                  <c:v>0.57355176994417401</c:v>
                </c:pt>
                <c:pt idx="27">
                  <c:v>0.52539170625776377</c:v>
                </c:pt>
                <c:pt idx="28">
                  <c:v>0.52417564888048174</c:v>
                </c:pt>
                <c:pt idx="29">
                  <c:v>0.55242290556658791</c:v>
                </c:pt>
                <c:pt idx="30">
                  <c:v>0.58511899131230294</c:v>
                </c:pt>
                <c:pt idx="31">
                  <c:v>0.64382846198547983</c:v>
                </c:pt>
                <c:pt idx="32">
                  <c:v>0.67490366867744889</c:v>
                </c:pt>
                <c:pt idx="33">
                  <c:v>0.52679733612566482</c:v>
                </c:pt>
                <c:pt idx="34">
                  <c:v>0.47528608885118395</c:v>
                </c:pt>
                <c:pt idx="35">
                  <c:v>0.55423172043702951</c:v>
                </c:pt>
                <c:pt idx="36">
                  <c:v>0.6692455278420294</c:v>
                </c:pt>
                <c:pt idx="37">
                  <c:v>0.69514207251420357</c:v>
                </c:pt>
                <c:pt idx="38">
                  <c:v>0.61610340447027201</c:v>
                </c:pt>
                <c:pt idx="39">
                  <c:v>0.69790773108024695</c:v>
                </c:pt>
                <c:pt idx="40">
                  <c:v>0.61720512715361575</c:v>
                </c:pt>
                <c:pt idx="41">
                  <c:v>0.53630114266189022</c:v>
                </c:pt>
                <c:pt idx="42">
                  <c:v>0.58046649191606525</c:v>
                </c:pt>
                <c:pt idx="43">
                  <c:v>0.50508899710910238</c:v>
                </c:pt>
                <c:pt idx="44">
                  <c:v>0.50805238435934708</c:v>
                </c:pt>
                <c:pt idx="45">
                  <c:v>0.53656867470350678</c:v>
                </c:pt>
                <c:pt idx="46">
                  <c:v>0.50854108478614601</c:v>
                </c:pt>
                <c:pt idx="47">
                  <c:v>0.3811093386947827</c:v>
                </c:pt>
                <c:pt idx="48">
                  <c:v>0.36493715772933843</c:v>
                </c:pt>
                <c:pt idx="49">
                  <c:v>0.41783496762214112</c:v>
                </c:pt>
                <c:pt idx="50">
                  <c:v>0.52313975271637703</c:v>
                </c:pt>
                <c:pt idx="51">
                  <c:v>0.45069040597008286</c:v>
                </c:pt>
                <c:pt idx="52">
                  <c:v>0.37336559348946347</c:v>
                </c:pt>
                <c:pt idx="53">
                  <c:v>0.39663342876898083</c:v>
                </c:pt>
                <c:pt idx="54">
                  <c:v>0.33339465178677491</c:v>
                </c:pt>
                <c:pt idx="55">
                  <c:v>0.39020190293716533</c:v>
                </c:pt>
                <c:pt idx="56">
                  <c:v>0.46783683144859795</c:v>
                </c:pt>
                <c:pt idx="57">
                  <c:v>0.54347820172310113</c:v>
                </c:pt>
                <c:pt idx="58">
                  <c:v>0.54128005046003236</c:v>
                </c:pt>
                <c:pt idx="59">
                  <c:v>0.61809601384161683</c:v>
                </c:pt>
                <c:pt idx="60">
                  <c:v>0.58829458016238578</c:v>
                </c:pt>
                <c:pt idx="61">
                  <c:v>0.43316266515270896</c:v>
                </c:pt>
                <c:pt idx="62">
                  <c:v>0.45323530898321895</c:v>
                </c:pt>
                <c:pt idx="63">
                  <c:v>0.5577116043174849</c:v>
                </c:pt>
                <c:pt idx="64">
                  <c:v>0.63496485946245373</c:v>
                </c:pt>
                <c:pt idx="65">
                  <c:v>0.70624710790005962</c:v>
                </c:pt>
                <c:pt idx="66">
                  <c:v>0.47683630257631027</c:v>
                </c:pt>
                <c:pt idx="67">
                  <c:v>0.42414801921992162</c:v>
                </c:pt>
                <c:pt idx="68">
                  <c:v>0.47355727197870445</c:v>
                </c:pt>
                <c:pt idx="69">
                  <c:v>0.575983228274903</c:v>
                </c:pt>
                <c:pt idx="70">
                  <c:v>0.55194738439860502</c:v>
                </c:pt>
                <c:pt idx="71">
                  <c:v>0.50132317851050989</c:v>
                </c:pt>
                <c:pt idx="72">
                  <c:v>0.50071534838885978</c:v>
                </c:pt>
                <c:pt idx="73">
                  <c:v>0.6504627079569848</c:v>
                </c:pt>
                <c:pt idx="74">
                  <c:v>0.629831925055791</c:v>
                </c:pt>
                <c:pt idx="75">
                  <c:v>0.53456578729209958</c:v>
                </c:pt>
                <c:pt idx="76">
                  <c:v>0.53245441412573458</c:v>
                </c:pt>
                <c:pt idx="77">
                  <c:v>0.4342688115590761</c:v>
                </c:pt>
                <c:pt idx="78">
                  <c:v>0.53444779961758704</c:v>
                </c:pt>
                <c:pt idx="79">
                  <c:v>0.53973943765379362</c:v>
                </c:pt>
                <c:pt idx="80">
                  <c:v>0.44605462913638072</c:v>
                </c:pt>
                <c:pt idx="81">
                  <c:v>0.32836712517071048</c:v>
                </c:pt>
                <c:pt idx="82">
                  <c:v>0.37396391535497492</c:v>
                </c:pt>
                <c:pt idx="83">
                  <c:v>0.52124850587358595</c:v>
                </c:pt>
                <c:pt idx="84">
                  <c:v>0.54015490376885134</c:v>
                </c:pt>
                <c:pt idx="85">
                  <c:v>0.46515662695751692</c:v>
                </c:pt>
                <c:pt idx="86">
                  <c:v>0.4862750451983871</c:v>
                </c:pt>
                <c:pt idx="87">
                  <c:v>0.4646071130405689</c:v>
                </c:pt>
                <c:pt idx="88">
                  <c:v>0.3916610607716644</c:v>
                </c:pt>
                <c:pt idx="89">
                  <c:v>0.34239847775014903</c:v>
                </c:pt>
                <c:pt idx="90">
                  <c:v>0.2923447984344395</c:v>
                </c:pt>
                <c:pt idx="91">
                  <c:v>0.16985910051242473</c:v>
                </c:pt>
                <c:pt idx="92">
                  <c:v>0.19355963559262726</c:v>
                </c:pt>
                <c:pt idx="93">
                  <c:v>0.19450489919039407</c:v>
                </c:pt>
                <c:pt idx="94">
                  <c:v>9.6868262102513786E-2</c:v>
                </c:pt>
                <c:pt idx="95">
                  <c:v>-4.8062453988442978E-2</c:v>
                </c:pt>
                <c:pt idx="96">
                  <c:v>0.12097768037497454</c:v>
                </c:pt>
                <c:pt idx="97">
                  <c:v>0.17132258115957869</c:v>
                </c:pt>
                <c:pt idx="98">
                  <c:v>0.10269812429576242</c:v>
                </c:pt>
                <c:pt idx="99">
                  <c:v>0.12605005301873598</c:v>
                </c:pt>
                <c:pt idx="100">
                  <c:v>0.17296622256938668</c:v>
                </c:pt>
                <c:pt idx="101">
                  <c:v>0.24532684428914367</c:v>
                </c:pt>
                <c:pt idx="102">
                  <c:v>0.29584412337045013</c:v>
                </c:pt>
                <c:pt idx="103">
                  <c:v>0.44302511553748919</c:v>
                </c:pt>
                <c:pt idx="104">
                  <c:v>0.44497484654278657</c:v>
                </c:pt>
                <c:pt idx="105">
                  <c:v>0.46969487789319403</c:v>
                </c:pt>
                <c:pt idx="106">
                  <c:v>0.64086489773629518</c:v>
                </c:pt>
                <c:pt idx="107">
                  <c:v>0.84182588730595453</c:v>
                </c:pt>
                <c:pt idx="108">
                  <c:v>0.79532126353179067</c:v>
                </c:pt>
                <c:pt idx="109">
                  <c:v>0.79295877348499078</c:v>
                </c:pt>
                <c:pt idx="110">
                  <c:v>0.80894152626363058</c:v>
                </c:pt>
                <c:pt idx="111">
                  <c:v>0.83508316941890703</c:v>
                </c:pt>
                <c:pt idx="112">
                  <c:v>0.90273200655469421</c:v>
                </c:pt>
                <c:pt idx="113">
                  <c:v>1.0188271734484422</c:v>
                </c:pt>
                <c:pt idx="114">
                  <c:v>1.2358388485104419</c:v>
                </c:pt>
                <c:pt idx="115">
                  <c:v>1.303444354559113</c:v>
                </c:pt>
                <c:pt idx="116">
                  <c:v>1.386012039309334</c:v>
                </c:pt>
                <c:pt idx="117">
                  <c:v>1.537602749732258</c:v>
                </c:pt>
                <c:pt idx="118">
                  <c:v>1.6060362598745352</c:v>
                </c:pt>
                <c:pt idx="119">
                  <c:v>1.5766627619068156</c:v>
                </c:pt>
                <c:pt idx="120">
                  <c:v>1.720581611529902</c:v>
                </c:pt>
                <c:pt idx="121">
                  <c:v>1.7996693012483191</c:v>
                </c:pt>
                <c:pt idx="122">
                  <c:v>1.7696950992034994</c:v>
                </c:pt>
                <c:pt idx="123">
                  <c:v>1.9074919186476178</c:v>
                </c:pt>
                <c:pt idx="124">
                  <c:v>1.9815947061711305</c:v>
                </c:pt>
                <c:pt idx="125">
                  <c:v>1.8246783906451283</c:v>
                </c:pt>
                <c:pt idx="126">
                  <c:v>1.665598675594681</c:v>
                </c:pt>
                <c:pt idx="127">
                  <c:v>1.6451335947642218</c:v>
                </c:pt>
                <c:pt idx="128">
                  <c:v>1.5432382037239196</c:v>
                </c:pt>
                <c:pt idx="129">
                  <c:v>1.2870729362544124</c:v>
                </c:pt>
                <c:pt idx="130">
                  <c:v>1.0207296737219862</c:v>
                </c:pt>
                <c:pt idx="131">
                  <c:v>0.9214121497791713</c:v>
                </c:pt>
                <c:pt idx="132">
                  <c:v>0.86839350399119397</c:v>
                </c:pt>
                <c:pt idx="133">
                  <c:v>0.68824340005483819</c:v>
                </c:pt>
                <c:pt idx="134">
                  <c:v>0.67979834002056727</c:v>
                </c:pt>
                <c:pt idx="135">
                  <c:v>0.70157286459173074</c:v>
                </c:pt>
                <c:pt idx="136">
                  <c:v>0.67137723187050424</c:v>
                </c:pt>
                <c:pt idx="137">
                  <c:v>0.7715188209372521</c:v>
                </c:pt>
                <c:pt idx="138">
                  <c:v>0.81889641847050199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2-40F8-84B6-BE86D30680B4}"/>
            </c:ext>
          </c:extLst>
        </c:ser>
        <c:ser>
          <c:idx val="7"/>
          <c:order val="1"/>
          <c:tx>
            <c:strRef>
              <c:f>'איור 1 נתונים'!$E$3</c:f>
              <c:strCache>
                <c:ptCount val="1"/>
                <c:pt idx="0">
                  <c:v>תקשורת (2.3%)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invertIfNegative val="0"/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נתונים'!$E$16:$E$200</c:f>
              <c:numCache>
                <c:formatCode>0.0</c:formatCode>
                <c:ptCount val="185"/>
                <c:pt idx="0">
                  <c:v>-0.33441418497868458</c:v>
                </c:pt>
                <c:pt idx="1">
                  <c:v>-0.37257053907712945</c:v>
                </c:pt>
                <c:pt idx="2">
                  <c:v>-0.43296331838647778</c:v>
                </c:pt>
                <c:pt idx="3">
                  <c:v>-0.41662745392803524</c:v>
                </c:pt>
                <c:pt idx="4">
                  <c:v>-0.45667309944013196</c:v>
                </c:pt>
                <c:pt idx="5">
                  <c:v>-0.40800610363470891</c:v>
                </c:pt>
                <c:pt idx="6">
                  <c:v>-0.37985163985755044</c:v>
                </c:pt>
                <c:pt idx="7">
                  <c:v>-0.35788496206694886</c:v>
                </c:pt>
                <c:pt idx="8">
                  <c:v>-0.37117750272436806</c:v>
                </c:pt>
                <c:pt idx="9">
                  <c:v>-0.37439566252531298</c:v>
                </c:pt>
                <c:pt idx="10">
                  <c:v>-0.32708563794874707</c:v>
                </c:pt>
                <c:pt idx="11">
                  <c:v>-0.23258019114626163</c:v>
                </c:pt>
                <c:pt idx="12">
                  <c:v>-0.1828649938296994</c:v>
                </c:pt>
                <c:pt idx="13">
                  <c:v>-0.20981005707925321</c:v>
                </c:pt>
                <c:pt idx="14">
                  <c:v>-0.14247621192631157</c:v>
                </c:pt>
                <c:pt idx="15">
                  <c:v>-0.14203050949067139</c:v>
                </c:pt>
                <c:pt idx="16">
                  <c:v>-9.923051173080305E-2</c:v>
                </c:pt>
                <c:pt idx="17">
                  <c:v>-0.11472069463704405</c:v>
                </c:pt>
                <c:pt idx="18">
                  <c:v>-0.11458806955653882</c:v>
                </c:pt>
                <c:pt idx="19">
                  <c:v>-0.19288642157140473</c:v>
                </c:pt>
                <c:pt idx="20">
                  <c:v>-0.19334265459808131</c:v>
                </c:pt>
                <c:pt idx="21">
                  <c:v>-0.18985765929821583</c:v>
                </c:pt>
                <c:pt idx="22">
                  <c:v>-0.18985765929821583</c:v>
                </c:pt>
                <c:pt idx="23">
                  <c:v>-0.18774125596184502</c:v>
                </c:pt>
                <c:pt idx="24">
                  <c:v>-0.1663488450251723</c:v>
                </c:pt>
                <c:pt idx="25">
                  <c:v>-0.16335612373478614</c:v>
                </c:pt>
                <c:pt idx="26">
                  <c:v>-0.18169901807338901</c:v>
                </c:pt>
                <c:pt idx="27">
                  <c:v>-0.18374613435769335</c:v>
                </c:pt>
                <c:pt idx="28">
                  <c:v>-0.18520316385164301</c:v>
                </c:pt>
                <c:pt idx="29">
                  <c:v>-0.1823418119380715</c:v>
                </c:pt>
                <c:pt idx="30">
                  <c:v>-0.18215479469505813</c:v>
                </c:pt>
                <c:pt idx="31">
                  <c:v>-0.16347612132072367</c:v>
                </c:pt>
                <c:pt idx="32">
                  <c:v>-0.16188049244220623</c:v>
                </c:pt>
                <c:pt idx="33">
                  <c:v>-0.18379594246675951</c:v>
                </c:pt>
                <c:pt idx="34">
                  <c:v>-0.18720611695932374</c:v>
                </c:pt>
                <c:pt idx="35">
                  <c:v>-0.19134370064185144</c:v>
                </c:pt>
                <c:pt idx="36">
                  <c:v>-0.19130175154028264</c:v>
                </c:pt>
                <c:pt idx="37">
                  <c:v>-0.14621383647798761</c:v>
                </c:pt>
                <c:pt idx="38">
                  <c:v>-0.12650642398532205</c:v>
                </c:pt>
                <c:pt idx="39">
                  <c:v>-0.1278837831266717</c:v>
                </c:pt>
                <c:pt idx="40">
                  <c:v>-0.12580928093950905</c:v>
                </c:pt>
                <c:pt idx="41">
                  <c:v>-0.12566995726183516</c:v>
                </c:pt>
                <c:pt idx="42">
                  <c:v>-0.11878963110668025</c:v>
                </c:pt>
                <c:pt idx="43">
                  <c:v>-8.4508267387248509E-2</c:v>
                </c:pt>
                <c:pt idx="44">
                  <c:v>-8.7966430177424504E-2</c:v>
                </c:pt>
                <c:pt idx="45">
                  <c:v>-7.9548367038339729E-2</c:v>
                </c:pt>
                <c:pt idx="46">
                  <c:v>-7.9364609519762236E-2</c:v>
                </c:pt>
                <c:pt idx="47">
                  <c:v>-7.9705812759947717E-2</c:v>
                </c:pt>
                <c:pt idx="48">
                  <c:v>-7.1991602828955115E-2</c:v>
                </c:pt>
                <c:pt idx="49">
                  <c:v>-9.2213187399107485E-2</c:v>
                </c:pt>
                <c:pt idx="50">
                  <c:v>-9.8535579454549618E-2</c:v>
                </c:pt>
                <c:pt idx="51">
                  <c:v>-9.5970978093676496E-2</c:v>
                </c:pt>
                <c:pt idx="52">
                  <c:v>-0.10743077716362506</c:v>
                </c:pt>
                <c:pt idx="53">
                  <c:v>-0.10917079549516492</c:v>
                </c:pt>
                <c:pt idx="54">
                  <c:v>-0.1195631121831861</c:v>
                </c:pt>
                <c:pt idx="55">
                  <c:v>-0.15447098731564951</c:v>
                </c:pt>
                <c:pt idx="56">
                  <c:v>-0.1477330722567039</c:v>
                </c:pt>
                <c:pt idx="57">
                  <c:v>-0.14047733416493696</c:v>
                </c:pt>
                <c:pt idx="58">
                  <c:v>-0.14468470301353586</c:v>
                </c:pt>
                <c:pt idx="59">
                  <c:v>-0.14941299881913803</c:v>
                </c:pt>
                <c:pt idx="60">
                  <c:v>-0.14684118278238614</c:v>
                </c:pt>
                <c:pt idx="61">
                  <c:v>-0.13904206649798592</c:v>
                </c:pt>
                <c:pt idx="62">
                  <c:v>-0.13446801022870439</c:v>
                </c:pt>
                <c:pt idx="63">
                  <c:v>-0.13444750824305196</c:v>
                </c:pt>
                <c:pt idx="64">
                  <c:v>-0.1203069906361839</c:v>
                </c:pt>
                <c:pt idx="65">
                  <c:v>-0.12961772582884371</c:v>
                </c:pt>
                <c:pt idx="66">
                  <c:v>-0.12373179728596655</c:v>
                </c:pt>
                <c:pt idx="67">
                  <c:v>-9.7493424134557319E-2</c:v>
                </c:pt>
                <c:pt idx="68">
                  <c:v>-9.6313674414651634E-2</c:v>
                </c:pt>
                <c:pt idx="69">
                  <c:v>-9.7077969731857283E-2</c:v>
                </c:pt>
                <c:pt idx="70">
                  <c:v>-9.3001082990349884E-2</c:v>
                </c:pt>
                <c:pt idx="71">
                  <c:v>-9.1351504243296702E-2</c:v>
                </c:pt>
                <c:pt idx="72">
                  <c:v>-8.8798390100216937E-2</c:v>
                </c:pt>
                <c:pt idx="73">
                  <c:v>-8.3161458088561929E-2</c:v>
                </c:pt>
                <c:pt idx="74">
                  <c:v>-8.1969324526011619E-2</c:v>
                </c:pt>
                <c:pt idx="75">
                  <c:v>-8.6883722847588662E-2</c:v>
                </c:pt>
                <c:pt idx="76">
                  <c:v>-9.1167296099691569E-2</c:v>
                </c:pt>
                <c:pt idx="77">
                  <c:v>-7.8200255615391803E-2</c:v>
                </c:pt>
                <c:pt idx="78">
                  <c:v>-7.8592888414597745E-2</c:v>
                </c:pt>
                <c:pt idx="79">
                  <c:v>-6.9534875154924375E-2</c:v>
                </c:pt>
                <c:pt idx="80">
                  <c:v>-6.9096371268680429E-2</c:v>
                </c:pt>
                <c:pt idx="81">
                  <c:v>-7.7580283970763719E-2</c:v>
                </c:pt>
                <c:pt idx="82">
                  <c:v>-8.0780000324056273E-2</c:v>
                </c:pt>
                <c:pt idx="83">
                  <c:v>-8.7310615078596179E-2</c:v>
                </c:pt>
                <c:pt idx="84">
                  <c:v>-8.0268613867565258E-2</c:v>
                </c:pt>
                <c:pt idx="85">
                  <c:v>-8.1006522196507613E-2</c:v>
                </c:pt>
                <c:pt idx="86">
                  <c:v>-7.4744684100667064E-2</c:v>
                </c:pt>
                <c:pt idx="87">
                  <c:v>-6.8901979457179977E-2</c:v>
                </c:pt>
                <c:pt idx="88">
                  <c:v>-6.4878563885955809E-2</c:v>
                </c:pt>
                <c:pt idx="89">
                  <c:v>-6.2986487588820902E-2</c:v>
                </c:pt>
                <c:pt idx="90">
                  <c:v>-6.6484039577233534E-2</c:v>
                </c:pt>
                <c:pt idx="91">
                  <c:v>-7.0414509631224448E-2</c:v>
                </c:pt>
                <c:pt idx="92">
                  <c:v>-6.5699928812607417E-2</c:v>
                </c:pt>
                <c:pt idx="93">
                  <c:v>-5.7913207687707545E-2</c:v>
                </c:pt>
                <c:pt idx="94">
                  <c:v>-6.4251765833161029E-2</c:v>
                </c:pt>
                <c:pt idx="95">
                  <c:v>-6.8453471304370905E-2</c:v>
                </c:pt>
                <c:pt idx="96">
                  <c:v>-6.5562763481191125E-2</c:v>
                </c:pt>
                <c:pt idx="97">
                  <c:v>-5.9743294570213927E-2</c:v>
                </c:pt>
                <c:pt idx="98">
                  <c:v>-6.4119298308311617E-2</c:v>
                </c:pt>
                <c:pt idx="99">
                  <c:v>-8.2108205494116571E-2</c:v>
                </c:pt>
                <c:pt idx="100">
                  <c:v>-8.2687236116715454E-2</c:v>
                </c:pt>
                <c:pt idx="101">
                  <c:v>-8.9287723159371335E-2</c:v>
                </c:pt>
                <c:pt idx="102">
                  <c:v>-8.2185560210040975E-2</c:v>
                </c:pt>
                <c:pt idx="103">
                  <c:v>-7.9101763355721916E-2</c:v>
                </c:pt>
                <c:pt idx="104">
                  <c:v>-8.3343388508325705E-2</c:v>
                </c:pt>
                <c:pt idx="105">
                  <c:v>-8.1405091409205266E-2</c:v>
                </c:pt>
                <c:pt idx="106">
                  <c:v>-7.0328234997827588E-2</c:v>
                </c:pt>
                <c:pt idx="107">
                  <c:v>-5.9733156891320784E-2</c:v>
                </c:pt>
                <c:pt idx="108">
                  <c:v>-5.5512124151309267E-2</c:v>
                </c:pt>
                <c:pt idx="109">
                  <c:v>-4.8943836844464371E-2</c:v>
                </c:pt>
                <c:pt idx="110">
                  <c:v>-5.1313055771388977E-2</c:v>
                </c:pt>
                <c:pt idx="111">
                  <c:v>-4.9364187156222088E-2</c:v>
                </c:pt>
                <c:pt idx="112">
                  <c:v>-4.3104616849119655E-2</c:v>
                </c:pt>
                <c:pt idx="113">
                  <c:v>-4.1494581721149781E-2</c:v>
                </c:pt>
                <c:pt idx="114">
                  <c:v>-4.6660331541344288E-2</c:v>
                </c:pt>
                <c:pt idx="115">
                  <c:v>-5.0125264334993029E-2</c:v>
                </c:pt>
                <c:pt idx="116">
                  <c:v>-4.9859680448000404E-2</c:v>
                </c:pt>
                <c:pt idx="117">
                  <c:v>-5.3204768118227948E-2</c:v>
                </c:pt>
                <c:pt idx="118">
                  <c:v>-5.4297572034518023E-2</c:v>
                </c:pt>
                <c:pt idx="119">
                  <c:v>-5.4200177286474041E-2</c:v>
                </c:pt>
                <c:pt idx="120">
                  <c:v>-7.2405805976807097E-2</c:v>
                </c:pt>
                <c:pt idx="121">
                  <c:v>-6.936958087643498E-2</c:v>
                </c:pt>
                <c:pt idx="122">
                  <c:v>-5.5183826640253085E-2</c:v>
                </c:pt>
                <c:pt idx="123">
                  <c:v>-3.378041556819595E-2</c:v>
                </c:pt>
                <c:pt idx="124">
                  <c:v>-4.1984305218517426E-2</c:v>
                </c:pt>
                <c:pt idx="125">
                  <c:v>-4.601884211055831E-2</c:v>
                </c:pt>
                <c:pt idx="126">
                  <c:v>-6.7198366877339405E-2</c:v>
                </c:pt>
                <c:pt idx="127">
                  <c:v>-4.7705516398955226E-2</c:v>
                </c:pt>
                <c:pt idx="128">
                  <c:v>-4.2500824846704262E-2</c:v>
                </c:pt>
                <c:pt idx="129">
                  <c:v>-3.8545180530459848E-2</c:v>
                </c:pt>
                <c:pt idx="130">
                  <c:v>-3.6090799932404771E-2</c:v>
                </c:pt>
                <c:pt idx="131">
                  <c:v>-4.7236891291226421E-2</c:v>
                </c:pt>
                <c:pt idx="132">
                  <c:v>-5.9803829954064365E-2</c:v>
                </c:pt>
                <c:pt idx="133">
                  <c:v>-5.8060101431929474E-2</c:v>
                </c:pt>
                <c:pt idx="134">
                  <c:v>-6.3818624588786524E-2</c:v>
                </c:pt>
                <c:pt idx="135">
                  <c:v>-6.1578492310144457E-2</c:v>
                </c:pt>
                <c:pt idx="136">
                  <c:v>-5.9846043377941888E-2</c:v>
                </c:pt>
                <c:pt idx="137">
                  <c:v>-5.6647736825180213E-2</c:v>
                </c:pt>
                <c:pt idx="138">
                  <c:v>-3.4074620448486928E-2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D2-40F8-84B6-BE86D30680B4}"/>
            </c:ext>
          </c:extLst>
        </c:ser>
        <c:ser>
          <c:idx val="0"/>
          <c:order val="2"/>
          <c:tx>
            <c:strRef>
              <c:f>'איור 1 נתונים'!$B$3</c:f>
              <c:strCache>
                <c:ptCount val="1"/>
                <c:pt idx="0">
                  <c:v>מזון (14.9%)</c:v>
                </c:pt>
              </c:strCache>
            </c:strRef>
          </c:tx>
          <c:spPr>
            <a:solidFill>
              <a:srgbClr val="E6BD41"/>
            </a:solidFill>
            <a:ln>
              <a:noFill/>
            </a:ln>
          </c:spPr>
          <c:invertIfNegative val="0"/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נתונים'!$B$16:$B$200</c:f>
              <c:numCache>
                <c:formatCode>0.0</c:formatCode>
                <c:ptCount val="185"/>
                <c:pt idx="0">
                  <c:v>0.50326121164928694</c:v>
                </c:pt>
                <c:pt idx="1">
                  <c:v>0.64315283243425547</c:v>
                </c:pt>
                <c:pt idx="2">
                  <c:v>0.57903868114956858</c:v>
                </c:pt>
                <c:pt idx="3">
                  <c:v>0.71684221571363704</c:v>
                </c:pt>
                <c:pt idx="4">
                  <c:v>0.74961581504647834</c:v>
                </c:pt>
                <c:pt idx="5">
                  <c:v>0.86112965939623975</c:v>
                </c:pt>
                <c:pt idx="6">
                  <c:v>1.0049652206549646</c:v>
                </c:pt>
                <c:pt idx="7">
                  <c:v>0.90360524187061408</c:v>
                </c:pt>
                <c:pt idx="8">
                  <c:v>0.84525661568869959</c:v>
                </c:pt>
                <c:pt idx="9">
                  <c:v>0.76358373098265042</c:v>
                </c:pt>
                <c:pt idx="10">
                  <c:v>0.54126354756473427</c:v>
                </c:pt>
                <c:pt idx="11">
                  <c:v>0.47166979238715978</c:v>
                </c:pt>
                <c:pt idx="12">
                  <c:v>0.32970950927501463</c:v>
                </c:pt>
                <c:pt idx="13">
                  <c:v>0.13569690265486675</c:v>
                </c:pt>
                <c:pt idx="14">
                  <c:v>0.20415057915057958</c:v>
                </c:pt>
                <c:pt idx="15">
                  <c:v>2.6905997963993313E-2</c:v>
                </c:pt>
                <c:pt idx="16">
                  <c:v>5.3708428742773477E-2</c:v>
                </c:pt>
                <c:pt idx="17">
                  <c:v>-9.31835532692184E-2</c:v>
                </c:pt>
                <c:pt idx="18">
                  <c:v>-0.1977715664711627</c:v>
                </c:pt>
                <c:pt idx="19">
                  <c:v>-0.20954675685255089</c:v>
                </c:pt>
                <c:pt idx="20">
                  <c:v>-0.40487072037401428</c:v>
                </c:pt>
                <c:pt idx="21">
                  <c:v>-0.36188367605711547</c:v>
                </c:pt>
                <c:pt idx="22">
                  <c:v>-0.30037082019218275</c:v>
                </c:pt>
                <c:pt idx="23">
                  <c:v>-0.33923982789322338</c:v>
                </c:pt>
                <c:pt idx="24">
                  <c:v>-0.26879150564242615</c:v>
                </c:pt>
                <c:pt idx="25">
                  <c:v>-0.20204517261707425</c:v>
                </c:pt>
                <c:pt idx="26">
                  <c:v>-0.23081976151295</c:v>
                </c:pt>
                <c:pt idx="27">
                  <c:v>-0.16310663606748441</c:v>
                </c:pt>
                <c:pt idx="28">
                  <c:v>-0.14867524653071279</c:v>
                </c:pt>
                <c:pt idx="29">
                  <c:v>-8.1660692645399394E-2</c:v>
                </c:pt>
                <c:pt idx="30">
                  <c:v>-1.1413090503156241E-3</c:v>
                </c:pt>
                <c:pt idx="31">
                  <c:v>-4.2047429172229367E-2</c:v>
                </c:pt>
                <c:pt idx="32">
                  <c:v>7.7426819024404653E-2</c:v>
                </c:pt>
                <c:pt idx="33">
                  <c:v>9.5057678023931044E-2</c:v>
                </c:pt>
                <c:pt idx="34">
                  <c:v>1.0560834301075636E-2</c:v>
                </c:pt>
                <c:pt idx="35">
                  <c:v>-1.8622073214604191E-2</c:v>
                </c:pt>
                <c:pt idx="36">
                  <c:v>-1.3993939393939482E-2</c:v>
                </c:pt>
                <c:pt idx="37">
                  <c:v>-4.2024653618396794E-2</c:v>
                </c:pt>
                <c:pt idx="38">
                  <c:v>-9.8456035140268447E-2</c:v>
                </c:pt>
                <c:pt idx="39">
                  <c:v>-0.16793192715984537</c:v>
                </c:pt>
                <c:pt idx="40">
                  <c:v>-0.13881026259077245</c:v>
                </c:pt>
                <c:pt idx="41">
                  <c:v>-0.23550651187746469</c:v>
                </c:pt>
                <c:pt idx="42">
                  <c:v>-0.27427339037307746</c:v>
                </c:pt>
                <c:pt idx="43">
                  <c:v>-0.23242376944965323</c:v>
                </c:pt>
                <c:pt idx="44">
                  <c:v>-0.21985842113794604</c:v>
                </c:pt>
                <c:pt idx="45">
                  <c:v>-0.24561551269501061</c:v>
                </c:pt>
                <c:pt idx="46">
                  <c:v>-0.19336021497214523</c:v>
                </c:pt>
                <c:pt idx="47">
                  <c:v>-0.20800103867058589</c:v>
                </c:pt>
                <c:pt idx="48">
                  <c:v>-0.11073924520319518</c:v>
                </c:pt>
                <c:pt idx="49">
                  <c:v>-6.9937598891384178E-2</c:v>
                </c:pt>
                <c:pt idx="50">
                  <c:v>-5.040934270112876E-4</c:v>
                </c:pt>
                <c:pt idx="51">
                  <c:v>5.5246751287354005E-2</c:v>
                </c:pt>
                <c:pt idx="52">
                  <c:v>-2.7888304469065223E-2</c:v>
                </c:pt>
                <c:pt idx="53">
                  <c:v>2.8086222280642965E-2</c:v>
                </c:pt>
                <c:pt idx="54">
                  <c:v>1.4772373041473526E-2</c:v>
                </c:pt>
                <c:pt idx="55">
                  <c:v>2.8226203562660302E-2</c:v>
                </c:pt>
                <c:pt idx="56">
                  <c:v>2.8198146717336191E-2</c:v>
                </c:pt>
                <c:pt idx="57">
                  <c:v>-1.4373967167502838E-2</c:v>
                </c:pt>
                <c:pt idx="58">
                  <c:v>2.7611416284626204E-2</c:v>
                </c:pt>
                <c:pt idx="59">
                  <c:v>2.9070831143457366E-2</c:v>
                </c:pt>
                <c:pt idx="60">
                  <c:v>0</c:v>
                </c:pt>
                <c:pt idx="61">
                  <c:v>0</c:v>
                </c:pt>
                <c:pt idx="62">
                  <c:v>-4.1163000000001088E-2</c:v>
                </c:pt>
                <c:pt idx="63">
                  <c:v>1.3625403947679795E-2</c:v>
                </c:pt>
                <c:pt idx="64">
                  <c:v>-2.736024627606452E-2</c:v>
                </c:pt>
                <c:pt idx="65">
                  <c:v>5.4178914091956354E-2</c:v>
                </c:pt>
                <c:pt idx="66">
                  <c:v>0.1498907314242777</c:v>
                </c:pt>
                <c:pt idx="67">
                  <c:v>8.2001654171448057E-2</c:v>
                </c:pt>
                <c:pt idx="68">
                  <c:v>0.176966774466772</c:v>
                </c:pt>
                <c:pt idx="69">
                  <c:v>0.16383766850535209</c:v>
                </c:pt>
                <c:pt idx="70">
                  <c:v>0.12288089709897215</c:v>
                </c:pt>
                <c:pt idx="71">
                  <c:v>0.17820714384632344</c:v>
                </c:pt>
                <c:pt idx="72">
                  <c:v>0.20107128251565412</c:v>
                </c:pt>
                <c:pt idx="73">
                  <c:v>0.18763664613377504</c:v>
                </c:pt>
                <c:pt idx="74">
                  <c:v>0.20267664205669725</c:v>
                </c:pt>
                <c:pt idx="75">
                  <c:v>8.5941441077104525E-2</c:v>
                </c:pt>
                <c:pt idx="76">
                  <c:v>0.25754913798747658</c:v>
                </c:pt>
                <c:pt idx="77">
                  <c:v>0.19937147340752398</c:v>
                </c:pt>
                <c:pt idx="78">
                  <c:v>0.17155538994145667</c:v>
                </c:pt>
                <c:pt idx="79">
                  <c:v>0.21609524312161613</c:v>
                </c:pt>
                <c:pt idx="80">
                  <c:v>2.9053939221807639E-2</c:v>
                </c:pt>
                <c:pt idx="81">
                  <c:v>9.9994063374226186E-2</c:v>
                </c:pt>
                <c:pt idx="82">
                  <c:v>0.18615721981737846</c:v>
                </c:pt>
                <c:pt idx="83">
                  <c:v>0.15859452915741551</c:v>
                </c:pt>
                <c:pt idx="84">
                  <c:v>2.8584036044973442E-2</c:v>
                </c:pt>
                <c:pt idx="85">
                  <c:v>0</c:v>
                </c:pt>
                <c:pt idx="86">
                  <c:v>0.11434007501305565</c:v>
                </c:pt>
                <c:pt idx="87">
                  <c:v>0.25853494790200204</c:v>
                </c:pt>
                <c:pt idx="88">
                  <c:v>4.325741839762922E-2</c:v>
                </c:pt>
                <c:pt idx="89">
                  <c:v>0</c:v>
                </c:pt>
                <c:pt idx="90">
                  <c:v>-2.8529426600985505E-2</c:v>
                </c:pt>
                <c:pt idx="91">
                  <c:v>-2.8500616500988459E-2</c:v>
                </c:pt>
                <c:pt idx="92">
                  <c:v>-4.3005142341680277E-2</c:v>
                </c:pt>
                <c:pt idx="93">
                  <c:v>-8.4912186238957743E-2</c:v>
                </c:pt>
                <c:pt idx="94">
                  <c:v>-9.8966110019645143E-2</c:v>
                </c:pt>
                <c:pt idx="95">
                  <c:v>-8.5333040323291934E-2</c:v>
                </c:pt>
                <c:pt idx="96">
                  <c:v>2.8870777753320392E-2</c:v>
                </c:pt>
                <c:pt idx="97">
                  <c:v>4.3610479970985994E-2</c:v>
                </c:pt>
                <c:pt idx="98">
                  <c:v>-1.3848121701345606E-2</c:v>
                </c:pt>
                <c:pt idx="99">
                  <c:v>-1.2505040502518491E-2</c:v>
                </c:pt>
                <c:pt idx="100">
                  <c:v>0.10230456670012786</c:v>
                </c:pt>
                <c:pt idx="101">
                  <c:v>0.24688076834739373</c:v>
                </c:pt>
                <c:pt idx="102">
                  <c:v>0.26312931780715726</c:v>
                </c:pt>
                <c:pt idx="103">
                  <c:v>0.20429118075265063</c:v>
                </c:pt>
                <c:pt idx="104">
                  <c:v>0.39264281037370552</c:v>
                </c:pt>
                <c:pt idx="105">
                  <c:v>0.46622363246209519</c:v>
                </c:pt>
                <c:pt idx="106">
                  <c:v>0.41086359941946371</c:v>
                </c:pt>
                <c:pt idx="107">
                  <c:v>0.51329572476515961</c:v>
                </c:pt>
                <c:pt idx="108">
                  <c:v>0.65993684210526227</c:v>
                </c:pt>
                <c:pt idx="109">
                  <c:v>0.74031513233847657</c:v>
                </c:pt>
                <c:pt idx="110">
                  <c:v>0.70853318305951718</c:v>
                </c:pt>
                <c:pt idx="111">
                  <c:v>0.6849927811224934</c:v>
                </c:pt>
                <c:pt idx="112">
                  <c:v>0.8299285647475857</c:v>
                </c:pt>
                <c:pt idx="113">
                  <c:v>0.76774533406031276</c:v>
                </c:pt>
                <c:pt idx="114">
                  <c:v>0.80957890727731208</c:v>
                </c:pt>
                <c:pt idx="115">
                  <c:v>0.85067268286625131</c:v>
                </c:pt>
                <c:pt idx="116">
                  <c:v>0.70365680264996988</c:v>
                </c:pt>
                <c:pt idx="117">
                  <c:v>0.72192233009708462</c:v>
                </c:pt>
                <c:pt idx="118">
                  <c:v>0.79870891143584211</c:v>
                </c:pt>
                <c:pt idx="119">
                  <c:v>0.72453731294940527</c:v>
                </c:pt>
                <c:pt idx="120">
                  <c:v>0.67976980751439253</c:v>
                </c:pt>
                <c:pt idx="121">
                  <c:v>0.71258847386962121</c:v>
                </c:pt>
                <c:pt idx="122">
                  <c:v>0.79069806653265418</c:v>
                </c:pt>
                <c:pt idx="123">
                  <c:v>0.76238877806259586</c:v>
                </c:pt>
                <c:pt idx="124">
                  <c:v>0.62693477174258261</c:v>
                </c:pt>
                <c:pt idx="125">
                  <c:v>0.65685566954249475</c:v>
                </c:pt>
                <c:pt idx="126">
                  <c:v>0.64735991823080541</c:v>
                </c:pt>
                <c:pt idx="127">
                  <c:v>0.63272585648365398</c:v>
                </c:pt>
                <c:pt idx="128">
                  <c:v>0.61226549137352604</c:v>
                </c:pt>
                <c:pt idx="129">
                  <c:v>0.58453074109709557</c:v>
                </c:pt>
                <c:pt idx="130">
                  <c:v>0.63159364270984575</c:v>
                </c:pt>
                <c:pt idx="131">
                  <c:v>0.63640405960977409</c:v>
                </c:pt>
                <c:pt idx="132">
                  <c:v>0.52856310267857143</c:v>
                </c:pt>
                <c:pt idx="133">
                  <c:v>0.5108611111111121</c:v>
                </c:pt>
                <c:pt idx="134">
                  <c:v>0.45154878325486281</c:v>
                </c:pt>
                <c:pt idx="135">
                  <c:v>0.43324528301886894</c:v>
                </c:pt>
                <c:pt idx="136">
                  <c:v>0.58876613657624088</c:v>
                </c:pt>
                <c:pt idx="137">
                  <c:v>0.54710745832876306</c:v>
                </c:pt>
                <c:pt idx="138">
                  <c:v>0.56039567416248992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D2-40F8-84B6-BE86D30680B4}"/>
            </c:ext>
          </c:extLst>
        </c:ser>
        <c:ser>
          <c:idx val="3"/>
          <c:order val="3"/>
          <c:tx>
            <c:strRef>
              <c:f>'איור 1 נתונים'!$D$3</c:f>
              <c:strCache>
                <c:ptCount val="1"/>
                <c:pt idx="0">
                  <c:v>ירקות ופירות (3.4%)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</c:spPr>
          <c:invertIfNegative val="0"/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נתונים'!$D$16:$D$200</c:f>
              <c:numCache>
                <c:formatCode>0.0</c:formatCode>
                <c:ptCount val="185"/>
                <c:pt idx="0">
                  <c:v>0.17377455754470111</c:v>
                </c:pt>
                <c:pt idx="1">
                  <c:v>0.11304495482991521</c:v>
                </c:pt>
                <c:pt idx="2">
                  <c:v>5.3900957178855589E-2</c:v>
                </c:pt>
                <c:pt idx="3">
                  <c:v>0.14074994465222182</c:v>
                </c:pt>
                <c:pt idx="4">
                  <c:v>2.4438882935089928E-2</c:v>
                </c:pt>
                <c:pt idx="5">
                  <c:v>0.22355537438290554</c:v>
                </c:pt>
                <c:pt idx="6">
                  <c:v>0.28426982372202558</c:v>
                </c:pt>
                <c:pt idx="7">
                  <c:v>-2.3500987334253404E-2</c:v>
                </c:pt>
                <c:pt idx="8">
                  <c:v>-0.10900858005485396</c:v>
                </c:pt>
                <c:pt idx="9">
                  <c:v>0.13205675202447156</c:v>
                </c:pt>
                <c:pt idx="10">
                  <c:v>0.26738014391571446</c:v>
                </c:pt>
                <c:pt idx="11">
                  <c:v>0.35607062402895462</c:v>
                </c:pt>
                <c:pt idx="12">
                  <c:v>0.20486242909643451</c:v>
                </c:pt>
                <c:pt idx="13">
                  <c:v>7.8674181630724385E-2</c:v>
                </c:pt>
                <c:pt idx="14">
                  <c:v>0.15775703645320213</c:v>
                </c:pt>
                <c:pt idx="15">
                  <c:v>2.0459492472068828E-2</c:v>
                </c:pt>
                <c:pt idx="16">
                  <c:v>2.8866578735797913E-2</c:v>
                </c:pt>
                <c:pt idx="17">
                  <c:v>-6.325942713968441E-2</c:v>
                </c:pt>
                <c:pt idx="18">
                  <c:v>-9.9931025953217095E-2</c:v>
                </c:pt>
                <c:pt idx="19">
                  <c:v>9.8520161048464283E-2</c:v>
                </c:pt>
                <c:pt idx="20">
                  <c:v>5.9093816239955297E-3</c:v>
                </c:pt>
                <c:pt idx="21">
                  <c:v>-0.14068530481283414</c:v>
                </c:pt>
                <c:pt idx="22">
                  <c:v>-9.8543011213346729E-2</c:v>
                </c:pt>
                <c:pt idx="23">
                  <c:v>-0.27207800534185989</c:v>
                </c:pt>
                <c:pt idx="24">
                  <c:v>-0.25684094148265613</c:v>
                </c:pt>
                <c:pt idx="25">
                  <c:v>-0.14902960354806338</c:v>
                </c:pt>
                <c:pt idx="26">
                  <c:v>-0.18820537957289024</c:v>
                </c:pt>
                <c:pt idx="27">
                  <c:v>5.1573486593682508E-2</c:v>
                </c:pt>
                <c:pt idx="28">
                  <c:v>0.16917525279742263</c:v>
                </c:pt>
                <c:pt idx="29">
                  <c:v>0.13964964619167422</c:v>
                </c:pt>
                <c:pt idx="30">
                  <c:v>0.11019490396904598</c:v>
                </c:pt>
                <c:pt idx="31">
                  <c:v>-6.3809743845680583E-2</c:v>
                </c:pt>
                <c:pt idx="32">
                  <c:v>0.25706850938920062</c:v>
                </c:pt>
                <c:pt idx="33">
                  <c:v>0.42231894628861433</c:v>
                </c:pt>
                <c:pt idx="34">
                  <c:v>0.45280129125425722</c:v>
                </c:pt>
                <c:pt idx="35">
                  <c:v>0.42441327572159115</c:v>
                </c:pt>
                <c:pt idx="36">
                  <c:v>0.35038898986779998</c:v>
                </c:pt>
                <c:pt idx="37">
                  <c:v>0.26489921399594313</c:v>
                </c:pt>
                <c:pt idx="38">
                  <c:v>0.18919775094959998</c:v>
                </c:pt>
                <c:pt idx="39">
                  <c:v>-5.1522286271007627E-2</c:v>
                </c:pt>
                <c:pt idx="40">
                  <c:v>-3.8284869062426341E-2</c:v>
                </c:pt>
                <c:pt idx="41">
                  <c:v>-3.2541978670296824E-2</c:v>
                </c:pt>
                <c:pt idx="42">
                  <c:v>9.8501788469768425E-2</c:v>
                </c:pt>
                <c:pt idx="43">
                  <c:v>0.17433058679379174</c:v>
                </c:pt>
                <c:pt idx="44">
                  <c:v>-0.11009326908848883</c:v>
                </c:pt>
                <c:pt idx="45">
                  <c:v>-0.19551479045676823</c:v>
                </c:pt>
                <c:pt idx="46">
                  <c:v>-0.27072903019264832</c:v>
                </c:pt>
                <c:pt idx="47">
                  <c:v>-8.0503221228432689E-2</c:v>
                </c:pt>
                <c:pt idx="48">
                  <c:v>-7.5484331827343085E-2</c:v>
                </c:pt>
                <c:pt idx="49">
                  <c:v>8.4972831891679257E-2</c:v>
                </c:pt>
                <c:pt idx="50">
                  <c:v>0.21320040892481182</c:v>
                </c:pt>
                <c:pt idx="51">
                  <c:v>0.27249372353833995</c:v>
                </c:pt>
                <c:pt idx="52">
                  <c:v>0.18699978914745971</c:v>
                </c:pt>
                <c:pt idx="53">
                  <c:v>7.3044471984218623E-2</c:v>
                </c:pt>
                <c:pt idx="54">
                  <c:v>-9.4194149256061149E-2</c:v>
                </c:pt>
                <c:pt idx="55">
                  <c:v>-7.2869749993839883E-2</c:v>
                </c:pt>
                <c:pt idx="56">
                  <c:v>6.540159619793158E-2</c:v>
                </c:pt>
                <c:pt idx="57">
                  <c:v>5.3420306489909246E-2</c:v>
                </c:pt>
                <c:pt idx="58">
                  <c:v>1.3779049621024733E-2</c:v>
                </c:pt>
                <c:pt idx="59">
                  <c:v>-0.11127663448187121</c:v>
                </c:pt>
                <c:pt idx="60">
                  <c:v>-0.10987736578835558</c:v>
                </c:pt>
                <c:pt idx="61">
                  <c:v>-0.15225703922702952</c:v>
                </c:pt>
                <c:pt idx="62">
                  <c:v>-0.23085790503875914</c:v>
                </c:pt>
                <c:pt idx="63">
                  <c:v>-0.18037016431621092</c:v>
                </c:pt>
                <c:pt idx="64">
                  <c:v>-3.2216624473754105E-2</c:v>
                </c:pt>
                <c:pt idx="65">
                  <c:v>0.25295300790115</c:v>
                </c:pt>
                <c:pt idx="66">
                  <c:v>0.32691903835990704</c:v>
                </c:pt>
                <c:pt idx="67">
                  <c:v>0.20837112758026188</c:v>
                </c:pt>
                <c:pt idx="68">
                  <c:v>0.17106360660615999</c:v>
                </c:pt>
                <c:pt idx="69">
                  <c:v>0.14765402737562588</c:v>
                </c:pt>
                <c:pt idx="70">
                  <c:v>0.28781800321486017</c:v>
                </c:pt>
                <c:pt idx="71">
                  <c:v>0.38872684034158478</c:v>
                </c:pt>
                <c:pt idx="72">
                  <c:v>0.49544872738129142</c:v>
                </c:pt>
                <c:pt idx="73">
                  <c:v>0.53464795412663713</c:v>
                </c:pt>
                <c:pt idx="74">
                  <c:v>0.65339707655917445</c:v>
                </c:pt>
                <c:pt idx="75">
                  <c:v>0.52063122080545965</c:v>
                </c:pt>
                <c:pt idx="76">
                  <c:v>0.38579292140629484</c:v>
                </c:pt>
                <c:pt idx="77">
                  <c:v>-1.9394781549009598E-2</c:v>
                </c:pt>
                <c:pt idx="78">
                  <c:v>-0.19076028637529399</c:v>
                </c:pt>
                <c:pt idx="79">
                  <c:v>-2.9399797515977915E-2</c:v>
                </c:pt>
                <c:pt idx="80">
                  <c:v>-3.1186635567967808E-3</c:v>
                </c:pt>
                <c:pt idx="81">
                  <c:v>4.4008200859043708E-2</c:v>
                </c:pt>
                <c:pt idx="82">
                  <c:v>-4.6805166957724128E-3</c:v>
                </c:pt>
                <c:pt idx="83">
                  <c:v>-8.9448816136815434E-2</c:v>
                </c:pt>
                <c:pt idx="84">
                  <c:v>-9.4422473320778688E-2</c:v>
                </c:pt>
                <c:pt idx="85">
                  <c:v>-0.12731760743984608</c:v>
                </c:pt>
                <c:pt idx="86">
                  <c:v>-0.13581815327498187</c:v>
                </c:pt>
                <c:pt idx="87">
                  <c:v>1.4959112181579911E-2</c:v>
                </c:pt>
                <c:pt idx="88">
                  <c:v>-7.8792494617802661E-2</c:v>
                </c:pt>
                <c:pt idx="89">
                  <c:v>3.0354023537438966E-2</c:v>
                </c:pt>
                <c:pt idx="90">
                  <c:v>0.17104536842105245</c:v>
                </c:pt>
                <c:pt idx="91">
                  <c:v>6.4027391732726632E-2</c:v>
                </c:pt>
                <c:pt idx="92">
                  <c:v>6.8480702396544399E-2</c:v>
                </c:pt>
                <c:pt idx="93">
                  <c:v>9.4284002514339479E-2</c:v>
                </c:pt>
                <c:pt idx="94">
                  <c:v>0.12275946215139398</c:v>
                </c:pt>
                <c:pt idx="95">
                  <c:v>0.14735436192292084</c:v>
                </c:pt>
                <c:pt idx="96">
                  <c:v>-2.924990235856402E-2</c:v>
                </c:pt>
                <c:pt idx="97">
                  <c:v>-3.7897315122247602E-2</c:v>
                </c:pt>
                <c:pt idx="98">
                  <c:v>-7.2135732079292303E-2</c:v>
                </c:pt>
                <c:pt idx="99">
                  <c:v>-0.12313604809700014</c:v>
                </c:pt>
                <c:pt idx="100">
                  <c:v>-4.8800318695938795E-2</c:v>
                </c:pt>
                <c:pt idx="101">
                  <c:v>8.7539677577314221E-2</c:v>
                </c:pt>
                <c:pt idx="102">
                  <c:v>4.299847145052324E-2</c:v>
                </c:pt>
                <c:pt idx="103">
                  <c:v>0.10159937076245543</c:v>
                </c:pt>
                <c:pt idx="104">
                  <c:v>0.1412243210077245</c:v>
                </c:pt>
                <c:pt idx="105">
                  <c:v>3.8446304424355083E-3</c:v>
                </c:pt>
                <c:pt idx="106">
                  <c:v>-7.6706648146131012E-2</c:v>
                </c:pt>
                <c:pt idx="107">
                  <c:v>-6.3090199338814171E-2</c:v>
                </c:pt>
                <c:pt idx="108">
                  <c:v>6.8075556283516303E-2</c:v>
                </c:pt>
                <c:pt idx="109">
                  <c:v>0.16532576585124747</c:v>
                </c:pt>
                <c:pt idx="110">
                  <c:v>0.15001560974628961</c:v>
                </c:pt>
                <c:pt idx="111">
                  <c:v>0.1384604255814629</c:v>
                </c:pt>
                <c:pt idx="112">
                  <c:v>0.17464840957161581</c:v>
                </c:pt>
                <c:pt idx="113">
                  <c:v>-5.0555637540085921E-2</c:v>
                </c:pt>
                <c:pt idx="114">
                  <c:v>2.1650763733683152E-2</c:v>
                </c:pt>
                <c:pt idx="115">
                  <c:v>-3.0526344925321736E-2</c:v>
                </c:pt>
                <c:pt idx="116">
                  <c:v>-8.5318490775419475E-2</c:v>
                </c:pt>
                <c:pt idx="117">
                  <c:v>5.7842824986944881E-2</c:v>
                </c:pt>
                <c:pt idx="118">
                  <c:v>0.11467602605985473</c:v>
                </c:pt>
                <c:pt idx="119">
                  <c:v>9.7092851466913599E-2</c:v>
                </c:pt>
                <c:pt idx="120">
                  <c:v>4.2881956605862886E-2</c:v>
                </c:pt>
                <c:pt idx="121">
                  <c:v>3.6577793534355264E-3</c:v>
                </c:pt>
                <c:pt idx="122">
                  <c:v>3.5824035957737033E-2</c:v>
                </c:pt>
                <c:pt idx="123">
                  <c:v>5.1944922136770648E-2</c:v>
                </c:pt>
                <c:pt idx="124">
                  <c:v>-3.0979212606455444E-2</c:v>
                </c:pt>
                <c:pt idx="125">
                  <c:v>0.15469808419739317</c:v>
                </c:pt>
                <c:pt idx="126">
                  <c:v>0.21104557031279</c:v>
                </c:pt>
                <c:pt idx="127">
                  <c:v>0.20725664313553294</c:v>
                </c:pt>
                <c:pt idx="128">
                  <c:v>0.24241914684380808</c:v>
                </c:pt>
                <c:pt idx="129">
                  <c:v>0.25141528203915264</c:v>
                </c:pt>
                <c:pt idx="130">
                  <c:v>0.3452476339541885</c:v>
                </c:pt>
                <c:pt idx="131">
                  <c:v>0.47910018867080484</c:v>
                </c:pt>
                <c:pt idx="132">
                  <c:v>0.47672454107690049</c:v>
                </c:pt>
                <c:pt idx="133">
                  <c:v>0.48113515503327148</c:v>
                </c:pt>
                <c:pt idx="134">
                  <c:v>0.44597723340800416</c:v>
                </c:pt>
                <c:pt idx="135">
                  <c:v>0.25422761677963057</c:v>
                </c:pt>
                <c:pt idx="136">
                  <c:v>0.26070357175661069</c:v>
                </c:pt>
                <c:pt idx="137">
                  <c:v>0.3206284243213573</c:v>
                </c:pt>
                <c:pt idx="138">
                  <c:v>0.30690768934696161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D2-40F8-84B6-BE86D30680B4}"/>
            </c:ext>
          </c:extLst>
        </c:ser>
        <c:ser>
          <c:idx val="6"/>
          <c:order val="4"/>
          <c:tx>
            <c:strRef>
              <c:f>'איור 1 נתונים'!$F$3</c:f>
              <c:strCache>
                <c:ptCount val="1"/>
                <c:pt idx="0">
                  <c:v>אנרגיה (5.5%)</c:v>
                </c:pt>
              </c:strCache>
            </c:strRef>
          </c:tx>
          <c:spPr>
            <a:solidFill>
              <a:srgbClr val="008DA3"/>
            </a:solidFill>
            <a:ln>
              <a:noFill/>
            </a:ln>
          </c:spPr>
          <c:invertIfNegative val="0"/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נתונים'!$F$16:$F$200</c:f>
              <c:numCache>
                <c:formatCode>0.0</c:formatCode>
                <c:ptCount val="185"/>
                <c:pt idx="0">
                  <c:v>0.39375227832711729</c:v>
                </c:pt>
                <c:pt idx="1">
                  <c:v>0.4267368860477338</c:v>
                </c:pt>
                <c:pt idx="2">
                  <c:v>0.31328970165890269</c:v>
                </c:pt>
                <c:pt idx="3">
                  <c:v>-0.11600208490863381</c:v>
                </c:pt>
                <c:pt idx="4">
                  <c:v>-0.13156561997152505</c:v>
                </c:pt>
                <c:pt idx="5">
                  <c:v>0.24726554406307602</c:v>
                </c:pt>
                <c:pt idx="6">
                  <c:v>0.31368449527216258</c:v>
                </c:pt>
                <c:pt idx="7">
                  <c:v>0.15663654784802211</c:v>
                </c:pt>
                <c:pt idx="8">
                  <c:v>-2.9304850054499978E-2</c:v>
                </c:pt>
                <c:pt idx="9">
                  <c:v>-9.2321271776061517E-2</c:v>
                </c:pt>
                <c:pt idx="10">
                  <c:v>3.6080313090131828E-2</c:v>
                </c:pt>
                <c:pt idx="11">
                  <c:v>0.11789007033692905</c:v>
                </c:pt>
                <c:pt idx="12">
                  <c:v>0.15649036123017468</c:v>
                </c:pt>
                <c:pt idx="13">
                  <c:v>-5.0943726781376354E-2</c:v>
                </c:pt>
                <c:pt idx="14">
                  <c:v>-2.5642376880436177E-2</c:v>
                </c:pt>
                <c:pt idx="15">
                  <c:v>0.15798201065492953</c:v>
                </c:pt>
                <c:pt idx="16">
                  <c:v>0.28500855294090144</c:v>
                </c:pt>
                <c:pt idx="17">
                  <c:v>9.9989118284581624E-3</c:v>
                </c:pt>
                <c:pt idx="18">
                  <c:v>0.10079797943126233</c:v>
                </c:pt>
                <c:pt idx="19">
                  <c:v>-0.10172088359486373</c:v>
                </c:pt>
                <c:pt idx="20">
                  <c:v>-0.23649796743132212</c:v>
                </c:pt>
                <c:pt idx="21">
                  <c:v>-5.686922893390628E-2</c:v>
                </c:pt>
                <c:pt idx="22">
                  <c:v>-0.14795755685559706</c:v>
                </c:pt>
                <c:pt idx="23">
                  <c:v>-0.28918396648496014</c:v>
                </c:pt>
                <c:pt idx="24">
                  <c:v>-0.65200974028622016</c:v>
                </c:pt>
                <c:pt idx="25">
                  <c:v>-1.0041549493897581</c:v>
                </c:pt>
                <c:pt idx="26">
                  <c:v>-0.86780461850623392</c:v>
                </c:pt>
                <c:pt idx="27">
                  <c:v>-0.81453496930866065</c:v>
                </c:pt>
                <c:pt idx="28">
                  <c:v>-0.79041587028255411</c:v>
                </c:pt>
                <c:pt idx="29">
                  <c:v>-0.76165527641727493</c:v>
                </c:pt>
                <c:pt idx="30">
                  <c:v>-0.80881897734086616</c:v>
                </c:pt>
                <c:pt idx="31">
                  <c:v>-0.85380682416615783</c:v>
                </c:pt>
                <c:pt idx="32">
                  <c:v>-1.0911452082116038</c:v>
                </c:pt>
                <c:pt idx="33">
                  <c:v>-1.1582642470476188</c:v>
                </c:pt>
                <c:pt idx="34">
                  <c:v>-1.0952287977745672</c:v>
                </c:pt>
                <c:pt idx="35">
                  <c:v>-1.0047952196977479</c:v>
                </c:pt>
                <c:pt idx="36">
                  <c:v>-0.82013824171860283</c:v>
                </c:pt>
                <c:pt idx="37">
                  <c:v>-0.45040012881750524</c:v>
                </c:pt>
                <c:pt idx="38">
                  <c:v>-0.78003473554341873</c:v>
                </c:pt>
                <c:pt idx="39">
                  <c:v>-0.63373388083985316</c:v>
                </c:pt>
                <c:pt idx="40">
                  <c:v>-0.67646519043977726</c:v>
                </c:pt>
                <c:pt idx="41">
                  <c:v>-0.58197390955746586</c:v>
                </c:pt>
                <c:pt idx="42">
                  <c:v>-0.60677968355608303</c:v>
                </c:pt>
                <c:pt idx="43">
                  <c:v>-0.6141479687678485</c:v>
                </c:pt>
                <c:pt idx="44">
                  <c:v>-0.18774180544058375</c:v>
                </c:pt>
                <c:pt idx="45">
                  <c:v>-0.11962868441984786</c:v>
                </c:pt>
                <c:pt idx="46">
                  <c:v>4.8288985212628359E-2</c:v>
                </c:pt>
                <c:pt idx="47">
                  <c:v>-1.3167157826953036E-2</c:v>
                </c:pt>
                <c:pt idx="48">
                  <c:v>0.30154151685370001</c:v>
                </c:pt>
                <c:pt idx="49">
                  <c:v>0.3362114828854928</c:v>
                </c:pt>
                <c:pt idx="50">
                  <c:v>0.40833679638146864</c:v>
                </c:pt>
                <c:pt idx="51">
                  <c:v>0.15990665954348635</c:v>
                </c:pt>
                <c:pt idx="52">
                  <c:v>0.18203117826411677</c:v>
                </c:pt>
                <c:pt idx="53">
                  <c:v>7.6326169977255928E-2</c:v>
                </c:pt>
                <c:pt idx="54">
                  <c:v>-2.4517653521672563E-2</c:v>
                </c:pt>
                <c:pt idx="55">
                  <c:v>0.21848108087795665</c:v>
                </c:pt>
                <c:pt idx="56">
                  <c:v>0.10621619220625748</c:v>
                </c:pt>
                <c:pt idx="57">
                  <c:v>0.19164976525096222</c:v>
                </c:pt>
                <c:pt idx="58">
                  <c:v>0.10988051749309627</c:v>
                </c:pt>
                <c:pt idx="59">
                  <c:v>0.19876715104078671</c:v>
                </c:pt>
                <c:pt idx="60">
                  <c:v>1.3434633488569055E-2</c:v>
                </c:pt>
                <c:pt idx="61">
                  <c:v>4.4326304774208923E-2</c:v>
                </c:pt>
                <c:pt idx="62">
                  <c:v>1.3279339680582581E-2</c:v>
                </c:pt>
                <c:pt idx="63">
                  <c:v>0.18034719991835105</c:v>
                </c:pt>
                <c:pt idx="64">
                  <c:v>0.21774896618521983</c:v>
                </c:pt>
                <c:pt idx="65">
                  <c:v>0.31334591832727721</c:v>
                </c:pt>
                <c:pt idx="66">
                  <c:v>0.3834746115783999</c:v>
                </c:pt>
                <c:pt idx="67">
                  <c:v>0.32728340322201582</c:v>
                </c:pt>
                <c:pt idx="68">
                  <c:v>0.31055304243156229</c:v>
                </c:pt>
                <c:pt idx="69">
                  <c:v>0.26334678902245046</c:v>
                </c:pt>
                <c:pt idx="70">
                  <c:v>0.21225817411614006</c:v>
                </c:pt>
                <c:pt idx="71">
                  <c:v>-8.5650609229854485E-2</c:v>
                </c:pt>
                <c:pt idx="72">
                  <c:v>-0.10848728971807964</c:v>
                </c:pt>
                <c:pt idx="73">
                  <c:v>-9.4302537219185786E-2</c:v>
                </c:pt>
                <c:pt idx="74">
                  <c:v>7.3716259344800805E-2</c:v>
                </c:pt>
                <c:pt idx="75">
                  <c:v>7.7818422141705521E-2</c:v>
                </c:pt>
                <c:pt idx="76">
                  <c:v>0.10884304600594191</c:v>
                </c:pt>
                <c:pt idx="77">
                  <c:v>-4.2631735738384503E-2</c:v>
                </c:pt>
                <c:pt idx="78">
                  <c:v>-4.3432528619981148E-2</c:v>
                </c:pt>
                <c:pt idx="79">
                  <c:v>-8.7514812904078393E-2</c:v>
                </c:pt>
                <c:pt idx="80">
                  <c:v>-0.19547196678591539</c:v>
                </c:pt>
                <c:pt idx="81">
                  <c:v>-0.14032023993842965</c:v>
                </c:pt>
                <c:pt idx="82">
                  <c:v>-0.11996214937372762</c:v>
                </c:pt>
                <c:pt idx="83">
                  <c:v>0.15072924584665706</c:v>
                </c:pt>
                <c:pt idx="84">
                  <c:v>7.1650240984415275E-2</c:v>
                </c:pt>
                <c:pt idx="85">
                  <c:v>-7.601478486027205E-2</c:v>
                </c:pt>
                <c:pt idx="86">
                  <c:v>-0.22097000812620876</c:v>
                </c:pt>
                <c:pt idx="87">
                  <c:v>-0.84092335412064434</c:v>
                </c:pt>
                <c:pt idx="88">
                  <c:v>-0.99247750458308825</c:v>
                </c:pt>
                <c:pt idx="89">
                  <c:v>-0.71244036816781398</c:v>
                </c:pt>
                <c:pt idx="90">
                  <c:v>-0.53525083689789865</c:v>
                </c:pt>
                <c:pt idx="91">
                  <c:v>-0.53124345068467194</c:v>
                </c:pt>
                <c:pt idx="92">
                  <c:v>-0.41932522341326167</c:v>
                </c:pt>
                <c:pt idx="93">
                  <c:v>-0.49856104780230387</c:v>
                </c:pt>
                <c:pt idx="94">
                  <c:v>-0.53166164899540103</c:v>
                </c:pt>
                <c:pt idx="95">
                  <c:v>-0.49783853204955902</c:v>
                </c:pt>
                <c:pt idx="96">
                  <c:v>-0.36906813058285209</c:v>
                </c:pt>
                <c:pt idx="97">
                  <c:v>-0.20603020961815433</c:v>
                </c:pt>
                <c:pt idx="98">
                  <c:v>-5.0977075906152143E-2</c:v>
                </c:pt>
                <c:pt idx="99">
                  <c:v>0.4789294046340643</c:v>
                </c:pt>
                <c:pt idx="100">
                  <c:v>0.55957011874673734</c:v>
                </c:pt>
                <c:pt idx="101">
                  <c:v>0.36095785256958979</c:v>
                </c:pt>
                <c:pt idx="102">
                  <c:v>0.32576311768077426</c:v>
                </c:pt>
                <c:pt idx="103">
                  <c:v>0.33727531726819182</c:v>
                </c:pt>
                <c:pt idx="104">
                  <c:v>0.29661679648756972</c:v>
                </c:pt>
                <c:pt idx="105">
                  <c:v>0.36509417515049569</c:v>
                </c:pt>
                <c:pt idx="106">
                  <c:v>0.53999867873243157</c:v>
                </c:pt>
                <c:pt idx="107">
                  <c:v>0.3880435813063523</c:v>
                </c:pt>
                <c:pt idx="108">
                  <c:v>0.41132940748322033</c:v>
                </c:pt>
                <c:pt idx="109">
                  <c:v>0.55291164155719985</c:v>
                </c:pt>
                <c:pt idx="110">
                  <c:v>0.57181531372521643</c:v>
                </c:pt>
                <c:pt idx="111">
                  <c:v>0.62381402941219377</c:v>
                </c:pt>
                <c:pt idx="112">
                  <c:v>0.56461359457440741</c:v>
                </c:pt>
                <c:pt idx="113">
                  <c:v>0.80984443840846898</c:v>
                </c:pt>
                <c:pt idx="114">
                  <c:v>0.89213683397824783</c:v>
                </c:pt>
                <c:pt idx="115">
                  <c:v>0.4142628404569752</c:v>
                </c:pt>
                <c:pt idx="116">
                  <c:v>0.36126548555607674</c:v>
                </c:pt>
                <c:pt idx="117">
                  <c:v>0.30746015994910736</c:v>
                </c:pt>
                <c:pt idx="118">
                  <c:v>0.25293537791357418</c:v>
                </c:pt>
                <c:pt idx="119">
                  <c:v>0.48570084380130224</c:v>
                </c:pt>
                <c:pt idx="120">
                  <c:v>0.79313493676365854</c:v>
                </c:pt>
                <c:pt idx="121">
                  <c:v>0.49141319941411415</c:v>
                </c:pt>
                <c:pt idx="122">
                  <c:v>0.28564237348836097</c:v>
                </c:pt>
                <c:pt idx="123">
                  <c:v>0.15023300043113949</c:v>
                </c:pt>
                <c:pt idx="124">
                  <c:v>0.1952527386022731</c:v>
                </c:pt>
                <c:pt idx="125">
                  <c:v>-5.8352466487697714E-2</c:v>
                </c:pt>
                <c:pt idx="126">
                  <c:v>-0.21364126908023212</c:v>
                </c:pt>
                <c:pt idx="127">
                  <c:v>0.23999893816488749</c:v>
                </c:pt>
                <c:pt idx="128">
                  <c:v>0.35819156335717439</c:v>
                </c:pt>
                <c:pt idx="129">
                  <c:v>0.37600075369045516</c:v>
                </c:pt>
                <c:pt idx="130">
                  <c:v>0.31813147978947348</c:v>
                </c:pt>
                <c:pt idx="131">
                  <c:v>0.16847510630382448</c:v>
                </c:pt>
                <c:pt idx="132">
                  <c:v>1.4064338024153035E-2</c:v>
                </c:pt>
                <c:pt idx="133">
                  <c:v>0.17802057692817871</c:v>
                </c:pt>
                <c:pt idx="134">
                  <c:v>0.2659992569679579</c:v>
                </c:pt>
                <c:pt idx="135">
                  <c:v>0.40786012304315844</c:v>
                </c:pt>
                <c:pt idx="136">
                  <c:v>0.47380374529860153</c:v>
                </c:pt>
                <c:pt idx="137">
                  <c:v>0.32204241560390107</c:v>
                </c:pt>
                <c:pt idx="138">
                  <c:v>0.34152727285560758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D2-40F8-84B6-BE86D30680B4}"/>
            </c:ext>
          </c:extLst>
        </c:ser>
        <c:ser>
          <c:idx val="4"/>
          <c:order val="5"/>
          <c:tx>
            <c:strRef>
              <c:f>'איור 1 נתונים'!$H$3</c:f>
              <c:strCache>
                <c:ptCount val="1"/>
                <c:pt idx="0">
                  <c:v>שאר הסעיפים* (47.9%)</c:v>
                </c:pt>
              </c:strCache>
            </c:strRef>
          </c:tx>
          <c:spPr>
            <a:solidFill>
              <a:srgbClr val="DA8F32"/>
            </a:solidFill>
            <a:ln>
              <a:noFill/>
            </a:ln>
          </c:spPr>
          <c:invertIfNegative val="0"/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נתונים'!$H$16:$H$200</c:f>
              <c:numCache>
                <c:formatCode>0.0</c:formatCode>
                <c:ptCount val="185"/>
                <c:pt idx="0">
                  <c:v>-2.2235957002455509E-3</c:v>
                </c:pt>
                <c:pt idx="1">
                  <c:v>2.2922400124347542E-2</c:v>
                </c:pt>
                <c:pt idx="2">
                  <c:v>2.576702616872939E-2</c:v>
                </c:pt>
                <c:pt idx="3">
                  <c:v>-0.2707165099083737</c:v>
                </c:pt>
                <c:pt idx="4">
                  <c:v>-4.0130997932691259E-2</c:v>
                </c:pt>
                <c:pt idx="5">
                  <c:v>0.25711417299101036</c:v>
                </c:pt>
                <c:pt idx="6">
                  <c:v>0.1737715907676316</c:v>
                </c:pt>
                <c:pt idx="7">
                  <c:v>-4.0168863154910084E-2</c:v>
                </c:pt>
                <c:pt idx="8">
                  <c:v>0.30122160413508592</c:v>
                </c:pt>
                <c:pt idx="9">
                  <c:v>0.45720891947297726</c:v>
                </c:pt>
                <c:pt idx="10">
                  <c:v>0.4824508879398155</c:v>
                </c:pt>
                <c:pt idx="11">
                  <c:v>0.36520361039144189</c:v>
                </c:pt>
                <c:pt idx="12">
                  <c:v>0.27835188204354278</c:v>
                </c:pt>
                <c:pt idx="13">
                  <c:v>0.45262429347525757</c:v>
                </c:pt>
                <c:pt idx="14">
                  <c:v>0.28657709304122947</c:v>
                </c:pt>
                <c:pt idx="15">
                  <c:v>0.319804777795616</c:v>
                </c:pt>
                <c:pt idx="16">
                  <c:v>0.11558221387549195</c:v>
                </c:pt>
                <c:pt idx="17">
                  <c:v>0.14678990930571484</c:v>
                </c:pt>
                <c:pt idx="18">
                  <c:v>3.065603922485674E-2</c:v>
                </c:pt>
                <c:pt idx="19">
                  <c:v>-0.11949208960968036</c:v>
                </c:pt>
                <c:pt idx="20">
                  <c:v>-1.8247922554455176E-2</c:v>
                </c:pt>
                <c:pt idx="21">
                  <c:v>-0.12321621145610273</c:v>
                </c:pt>
                <c:pt idx="22">
                  <c:v>-6.8625754514662074E-2</c:v>
                </c:pt>
                <c:pt idx="23">
                  <c:v>7.8714998689797699E-2</c:v>
                </c:pt>
                <c:pt idx="24">
                  <c:v>0.15795735364625951</c:v>
                </c:pt>
                <c:pt idx="25">
                  <c:v>-0.10976677071974991</c:v>
                </c:pt>
                <c:pt idx="26">
                  <c:v>-0.11091875304539492</c:v>
                </c:pt>
                <c:pt idx="27">
                  <c:v>8.1967300656184433E-2</c:v>
                </c:pt>
                <c:pt idx="28">
                  <c:v>3.0941516516849343E-2</c:v>
                </c:pt>
                <c:pt idx="29">
                  <c:v>-5.9378510191465381E-2</c:v>
                </c:pt>
                <c:pt idx="30">
                  <c:v>5.7836962970189186E-3</c:v>
                </c:pt>
                <c:pt idx="31">
                  <c:v>8.6347917085362491E-2</c:v>
                </c:pt>
                <c:pt idx="32">
                  <c:v>-0.25637515703744074</c:v>
                </c:pt>
                <c:pt idx="33">
                  <c:v>-0.39419773936847757</c:v>
                </c:pt>
                <c:pt idx="34">
                  <c:v>-0.55337480025011843</c:v>
                </c:pt>
                <c:pt idx="35">
                  <c:v>-0.76094755812087023</c:v>
                </c:pt>
                <c:pt idx="36">
                  <c:v>-0.59903929473443995</c:v>
                </c:pt>
                <c:pt idx="37">
                  <c:v>-0.52444835287543667</c:v>
                </c:pt>
                <c:pt idx="38">
                  <c:v>-0.50880598504236463</c:v>
                </c:pt>
                <c:pt idx="39">
                  <c:v>-0.62226844925633229</c:v>
                </c:pt>
                <c:pt idx="40">
                  <c:v>-0.44104837552674092</c:v>
                </c:pt>
                <c:pt idx="41">
                  <c:v>-0.36140958609564372</c:v>
                </c:pt>
                <c:pt idx="42">
                  <c:v>-0.27852617475059421</c:v>
                </c:pt>
                <c:pt idx="43">
                  <c:v>-0.4490402789988398</c:v>
                </c:pt>
                <c:pt idx="44">
                  <c:v>-0.30440250876619301</c:v>
                </c:pt>
                <c:pt idx="45">
                  <c:v>-0.19746613937065252</c:v>
                </c:pt>
                <c:pt idx="46">
                  <c:v>-0.31579557015291976</c:v>
                </c:pt>
                <c:pt idx="47">
                  <c:v>-0.20154845533294746</c:v>
                </c:pt>
                <c:pt idx="48">
                  <c:v>-0.30461011069476607</c:v>
                </c:pt>
                <c:pt idx="49">
                  <c:v>-0.26771057479409255</c:v>
                </c:pt>
                <c:pt idx="50">
                  <c:v>-0.12932511044613004</c:v>
                </c:pt>
                <c:pt idx="51">
                  <c:v>-0.13505463548612928</c:v>
                </c:pt>
                <c:pt idx="52">
                  <c:v>0.19484788188811394</c:v>
                </c:pt>
                <c:pt idx="53">
                  <c:v>-0.66673358315197628</c:v>
                </c:pt>
                <c:pt idx="54">
                  <c:v>-0.81230192002461821</c:v>
                </c:pt>
                <c:pt idx="55">
                  <c:v>-0.51259037988994904</c:v>
                </c:pt>
                <c:pt idx="56">
                  <c:v>-0.42233922220637982</c:v>
                </c:pt>
                <c:pt idx="57">
                  <c:v>-0.43893135825294366</c:v>
                </c:pt>
                <c:pt idx="58">
                  <c:v>-0.24786405798575389</c:v>
                </c:pt>
                <c:pt idx="59">
                  <c:v>-0.18524208759929672</c:v>
                </c:pt>
                <c:pt idx="60">
                  <c:v>-0.24481026427860425</c:v>
                </c:pt>
                <c:pt idx="61">
                  <c:v>1.4210937401315293E-2</c:v>
                </c:pt>
                <c:pt idx="62">
                  <c:v>0.13977446640387828</c:v>
                </c:pt>
                <c:pt idx="63">
                  <c:v>-3.8062946391931245E-2</c:v>
                </c:pt>
                <c:pt idx="64">
                  <c:v>-0.1763056345695326</c:v>
                </c:pt>
                <c:pt idx="65">
                  <c:v>0.10289277760839061</c:v>
                </c:pt>
                <c:pt idx="66">
                  <c:v>0.18801251474848588</c:v>
                </c:pt>
                <c:pt idx="67">
                  <c:v>0.25329401036005889</c:v>
                </c:pt>
                <c:pt idx="68">
                  <c:v>0.16058374662835107</c:v>
                </c:pt>
                <c:pt idx="69">
                  <c:v>0.13909919889946543</c:v>
                </c:pt>
                <c:pt idx="70">
                  <c:v>0.1145073918586707</c:v>
                </c:pt>
                <c:pt idx="71">
                  <c:v>-9.4442300221283554E-2</c:v>
                </c:pt>
                <c:pt idx="72">
                  <c:v>0.20225156815111942</c:v>
                </c:pt>
                <c:pt idx="73">
                  <c:v>6.7157315086622538E-3</c:v>
                </c:pt>
                <c:pt idx="74">
                  <c:v>-7.4861910843438323E-2</c:v>
                </c:pt>
                <c:pt idx="75">
                  <c:v>0.16881963880920461</c:v>
                </c:pt>
                <c:pt idx="76">
                  <c:v>0.30553867589560602</c:v>
                </c:pt>
                <c:pt idx="77">
                  <c:v>0.3071778362434639</c:v>
                </c:pt>
                <c:pt idx="78">
                  <c:v>0.10826231513046539</c:v>
                </c:pt>
                <c:pt idx="79">
                  <c:v>3.2191764157489894E-2</c:v>
                </c:pt>
                <c:pt idx="80">
                  <c:v>9.6025762018020724E-2</c:v>
                </c:pt>
                <c:pt idx="81">
                  <c:v>0.1502453141531489</c:v>
                </c:pt>
                <c:pt idx="82">
                  <c:v>-5.125114001398054E-2</c:v>
                </c:pt>
                <c:pt idx="83">
                  <c:v>-5.3023285733119707E-2</c:v>
                </c:pt>
                <c:pt idx="84">
                  <c:v>-0.16599779390957325</c:v>
                </c:pt>
                <c:pt idx="85">
                  <c:v>-8.1017313259280632E-2</c:v>
                </c:pt>
                <c:pt idx="86">
                  <c:v>-0.16908227470958503</c:v>
                </c:pt>
                <c:pt idx="87">
                  <c:v>-0.42233524548691004</c:v>
                </c:pt>
                <c:pt idx="88">
                  <c:v>-0.87202458668226868</c:v>
                </c:pt>
                <c:pt idx="89">
                  <c:v>-0.6853572973608214</c:v>
                </c:pt>
                <c:pt idx="90">
                  <c:v>-0.42836395901746738</c:v>
                </c:pt>
                <c:pt idx="91">
                  <c:v>-0.39580712334905932</c:v>
                </c:pt>
                <c:pt idx="92">
                  <c:v>-0.42845448786606422</c:v>
                </c:pt>
                <c:pt idx="93">
                  <c:v>-0.43791629396786574</c:v>
                </c:pt>
                <c:pt idx="94">
                  <c:v>-0.11998629464379371</c:v>
                </c:pt>
                <c:pt idx="95">
                  <c:v>-0.14211130870169797</c:v>
                </c:pt>
                <c:pt idx="96">
                  <c:v>-8.526836709489273E-2</c:v>
                </c:pt>
                <c:pt idx="97">
                  <c:v>8.8739849988133473E-2</c:v>
                </c:pt>
                <c:pt idx="98">
                  <c:v>0.29878141916307877</c:v>
                </c:pt>
                <c:pt idx="99">
                  <c:v>0.41227393700483189</c:v>
                </c:pt>
                <c:pt idx="100">
                  <c:v>0.79904637242935461</c:v>
                </c:pt>
                <c:pt idx="101">
                  <c:v>0.85278470783260762</c:v>
                </c:pt>
                <c:pt idx="102">
                  <c:v>1.0560494678741954</c:v>
                </c:pt>
                <c:pt idx="103">
                  <c:v>1.1948091244872816</c:v>
                </c:pt>
                <c:pt idx="104">
                  <c:v>1.3122823626873754</c:v>
                </c:pt>
                <c:pt idx="105">
                  <c:v>1.0745578834664622</c:v>
                </c:pt>
                <c:pt idx="106">
                  <c:v>0.9574056576943214</c:v>
                </c:pt>
                <c:pt idx="107">
                  <c:v>1.1846553183308637</c:v>
                </c:pt>
                <c:pt idx="108">
                  <c:v>1.2301770386993904</c:v>
                </c:pt>
                <c:pt idx="109">
                  <c:v>1.2974325236125419</c:v>
                </c:pt>
                <c:pt idx="110">
                  <c:v>1.2911326714856646</c:v>
                </c:pt>
                <c:pt idx="111">
                  <c:v>1.7313348916310705</c:v>
                </c:pt>
                <c:pt idx="112">
                  <c:v>1.7172827324176132</c:v>
                </c:pt>
                <c:pt idx="113">
                  <c:v>1.9335030958292077</c:v>
                </c:pt>
                <c:pt idx="114">
                  <c:v>2.2937418149768174</c:v>
                </c:pt>
                <c:pt idx="115">
                  <c:v>2.1156017999382168</c:v>
                </c:pt>
                <c:pt idx="116">
                  <c:v>2.2785742444900494</c:v>
                </c:pt>
                <c:pt idx="117">
                  <c:v>2.5065017033528334</c:v>
                </c:pt>
                <c:pt idx="118">
                  <c:v>2.5605333721172761</c:v>
                </c:pt>
                <c:pt idx="119">
                  <c:v>2.4333643018988735</c:v>
                </c:pt>
                <c:pt idx="120">
                  <c:v>2.2209611910086227</c:v>
                </c:pt>
                <c:pt idx="121">
                  <c:v>2.2458104584919232</c:v>
                </c:pt>
                <c:pt idx="122">
                  <c:v>2.1577638044906946</c:v>
                </c:pt>
                <c:pt idx="123">
                  <c:v>2.1531437094588646</c:v>
                </c:pt>
                <c:pt idx="124">
                  <c:v>1.8642538984329815</c:v>
                </c:pt>
                <c:pt idx="125">
                  <c:v>1.668140665597394</c:v>
                </c:pt>
                <c:pt idx="126">
                  <c:v>1.0859686133164603</c:v>
                </c:pt>
                <c:pt idx="127">
                  <c:v>1.4377605233383512</c:v>
                </c:pt>
                <c:pt idx="128">
                  <c:v>1.1079767005267578</c:v>
                </c:pt>
                <c:pt idx="129">
                  <c:v>1.2742853264422638</c:v>
                </c:pt>
                <c:pt idx="130">
                  <c:v>1.0638438977965849</c:v>
                </c:pt>
                <c:pt idx="131">
                  <c:v>0.80018020375437582</c:v>
                </c:pt>
                <c:pt idx="132">
                  <c:v>0.81135453186652751</c:v>
                </c:pt>
                <c:pt idx="133">
                  <c:v>0.72898273768197397</c:v>
                </c:pt>
                <c:pt idx="134">
                  <c:v>0.93367330551104266</c:v>
                </c:pt>
                <c:pt idx="135">
                  <c:v>1.0531341433383068</c:v>
                </c:pt>
                <c:pt idx="136">
                  <c:v>0.8483047628663869</c:v>
                </c:pt>
                <c:pt idx="137">
                  <c:v>0.97442931245155606</c:v>
                </c:pt>
                <c:pt idx="138">
                  <c:v>1.1642423024550186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D2-40F8-84B6-BE86D3068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205780480"/>
        <c:axId val="205782016"/>
      </c:barChart>
      <c:lineChart>
        <c:grouping val="standard"/>
        <c:varyColors val="0"/>
        <c:ser>
          <c:idx val="5"/>
          <c:order val="6"/>
          <c:tx>
            <c:strRef>
              <c:f>'איור 1 נתונים'!$G$3</c:f>
              <c:strCache>
                <c:ptCount val="1"/>
                <c:pt idx="0">
                  <c:v>המדד הכללי</c:v>
                </c:pt>
              </c:strCache>
            </c:strRef>
          </c:tx>
          <c:spPr>
            <a:ln w="317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138"/>
              <c:layout>
                <c:manualLayout>
                  <c:x val="-3.8294927174758967E-3"/>
                  <c:y val="-3.3753958319170524E-2"/>
                </c:manualLayout>
              </c:layout>
              <c:tx>
                <c:rich>
                  <a:bodyPr/>
                  <a:lstStyle/>
                  <a:p>
                    <a:pPr>
                      <a:defRPr sz="1100" b="1"/>
                    </a:pPr>
                    <a:r>
                      <a:rPr lang="en-US" sz="1100" b="1"/>
                      <a:t>3.2%</a:t>
                    </a:r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388894508846726E-2"/>
                      <c:h val="7.27346222554211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21D2-40F8-84B6-BE86D30680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נתונים'!$G$16:$G$200</c:f>
              <c:numCache>
                <c:formatCode>0.0</c:formatCode>
                <c:ptCount val="185"/>
                <c:pt idx="0">
                  <c:v>1.4573121070862172</c:v>
                </c:pt>
                <c:pt idx="1">
                  <c:v>1.4573121070862172</c:v>
                </c:pt>
                <c:pt idx="2">
                  <c:v>1.2701193491617024</c:v>
                </c:pt>
                <c:pt idx="3">
                  <c:v>0.80418292387001156</c:v>
                </c:pt>
                <c:pt idx="4">
                  <c:v>0.90408796145562409</c:v>
                </c:pt>
                <c:pt idx="5">
                  <c:v>1.9939092000326175</c:v>
                </c:pt>
                <c:pt idx="6">
                  <c:v>2.1971500226136476</c:v>
                </c:pt>
                <c:pt idx="7">
                  <c:v>1.3367275733729089</c:v>
                </c:pt>
                <c:pt idx="8">
                  <c:v>1.3367275733729089</c:v>
                </c:pt>
                <c:pt idx="9">
                  <c:v>1.8256648081658167</c:v>
                </c:pt>
                <c:pt idx="10">
                  <c:v>1.9093883207063067</c:v>
                </c:pt>
                <c:pt idx="11">
                  <c:v>1.8160876848833718</c:v>
                </c:pt>
                <c:pt idx="12">
                  <c:v>1.3958125623130258</c:v>
                </c:pt>
                <c:pt idx="13">
                  <c:v>1.1964107676969205</c:v>
                </c:pt>
                <c:pt idx="14">
                  <c:v>1.2935323383084896</c:v>
                </c:pt>
                <c:pt idx="15">
                  <c:v>0.99108027750247629</c:v>
                </c:pt>
                <c:pt idx="16">
                  <c:v>0.99009900990132405</c:v>
                </c:pt>
                <c:pt idx="17">
                  <c:v>0.49115913555950463</c:v>
                </c:pt>
                <c:pt idx="18">
                  <c:v>0.29382957884458438</c:v>
                </c:pt>
                <c:pt idx="19">
                  <c:v>0</c:v>
                </c:pt>
                <c:pt idx="20">
                  <c:v>-0.29325513196414299</c:v>
                </c:pt>
                <c:pt idx="21">
                  <c:v>-0.29239766081903262</c:v>
                </c:pt>
                <c:pt idx="22">
                  <c:v>-9.7847358121738726E-2</c:v>
                </c:pt>
                <c:pt idx="23">
                  <c:v>-0.19550342130973952</c:v>
                </c:pt>
                <c:pt idx="24">
                  <c:v>-0.50737649173041577</c:v>
                </c:pt>
                <c:pt idx="25">
                  <c:v>-1.0147801760969855</c:v>
                </c:pt>
                <c:pt idx="26">
                  <c:v>-1.0058957607666841</c:v>
                </c:pt>
                <c:pt idx="27">
                  <c:v>-0.50245524622620774</c:v>
                </c:pt>
                <c:pt idx="28">
                  <c:v>-0.40000186247015623</c:v>
                </c:pt>
                <c:pt idx="29">
                  <c:v>-0.39296373943394913</c:v>
                </c:pt>
                <c:pt idx="30">
                  <c:v>-0.2910174895078721</c:v>
                </c:pt>
                <c:pt idx="31">
                  <c:v>-0.39296373943394913</c:v>
                </c:pt>
                <c:pt idx="32">
                  <c:v>-0.50000186060019658</c:v>
                </c:pt>
                <c:pt idx="33">
                  <c:v>-0.69208396844464559</c:v>
                </c:pt>
                <c:pt idx="34">
                  <c:v>-0.89716150057749244</c:v>
                </c:pt>
                <c:pt idx="35">
                  <c:v>-0.99706355551645309</c:v>
                </c:pt>
                <c:pt idx="36">
                  <c:v>-0.60483870967743547</c:v>
                </c:pt>
                <c:pt idx="37">
                  <c:v>-0.20304568527917954</c:v>
                </c:pt>
                <c:pt idx="38">
                  <c:v>-0.70850202429150189</c:v>
                </c:pt>
                <c:pt idx="39">
                  <c:v>-0.90543259557346323</c:v>
                </c:pt>
                <c:pt idx="40">
                  <c:v>-0.80321285140561027</c:v>
                </c:pt>
                <c:pt idx="41">
                  <c:v>-0.80080080080081606</c:v>
                </c:pt>
                <c:pt idx="42">
                  <c:v>-0.59940059940060131</c:v>
                </c:pt>
                <c:pt idx="43">
                  <c:v>-0.70070070070069601</c:v>
                </c:pt>
                <c:pt idx="44">
                  <c:v>-0.40201005025128911</c:v>
                </c:pt>
                <c:pt idx="45">
                  <c:v>-0.30120481927711218</c:v>
                </c:pt>
                <c:pt idx="46">
                  <c:v>-0.30241935483870108</c:v>
                </c:pt>
                <c:pt idx="47">
                  <c:v>-0.20181634712408414</c:v>
                </c:pt>
                <c:pt idx="48">
                  <c:v>0.10365338402877899</c:v>
                </c:pt>
                <c:pt idx="49">
                  <c:v>0.40915792131472895</c:v>
                </c:pt>
                <c:pt idx="50">
                  <c:v>0.91631217469496651</c:v>
                </c:pt>
                <c:pt idx="51">
                  <c:v>0.70731192675945742</c:v>
                </c:pt>
                <c:pt idx="52">
                  <c:v>0.80192536115646362</c:v>
                </c:pt>
                <c:pt idx="53">
                  <c:v>-0.20181408563604286</c:v>
                </c:pt>
                <c:pt idx="54">
                  <c:v>-0.70240981015728954</c:v>
                </c:pt>
                <c:pt idx="55">
                  <c:v>-0.10302192982165614</c:v>
                </c:pt>
                <c:pt idx="56">
                  <c:v>9.7580472107039462E-2</c:v>
                </c:pt>
                <c:pt idx="57">
                  <c:v>0.19476561387858915</c:v>
                </c:pt>
                <c:pt idx="58">
                  <c:v>0.30000227285948977</c:v>
                </c:pt>
                <c:pt idx="59">
                  <c:v>0.40000227512555497</c:v>
                </c:pt>
                <c:pt idx="60">
                  <c:v>0.10020040080160886</c:v>
                </c:pt>
                <c:pt idx="61">
                  <c:v>0.20040080160321772</c:v>
                </c:pt>
                <c:pt idx="62">
                  <c:v>0.19980019980021524</c:v>
                </c:pt>
                <c:pt idx="63">
                  <c:v>0.39880358923232162</c:v>
                </c:pt>
                <c:pt idx="64">
                  <c:v>0.49652432969213844</c:v>
                </c:pt>
                <c:pt idx="65">
                  <c:v>1.2999999999999901</c:v>
                </c:pt>
                <c:pt idx="66">
                  <c:v>1.4014014014014142</c:v>
                </c:pt>
                <c:pt idx="67">
                  <c:v>1.1976047904191489</c:v>
                </c:pt>
                <c:pt idx="68">
                  <c:v>1.1964107676968982</c:v>
                </c:pt>
                <c:pt idx="69">
                  <c:v>1.1928429423459397</c:v>
                </c:pt>
                <c:pt idx="70">
                  <c:v>1.1964107676968982</c:v>
                </c:pt>
                <c:pt idx="71">
                  <c:v>0.79681274900398336</c:v>
                </c:pt>
                <c:pt idx="72">
                  <c:v>1.2022012466186283</c:v>
                </c:pt>
                <c:pt idx="73">
                  <c:v>1.2019990444183115</c:v>
                </c:pt>
                <c:pt idx="74">
                  <c:v>1.4027906676470137</c:v>
                </c:pt>
                <c:pt idx="75">
                  <c:v>1.3008927872779852</c:v>
                </c:pt>
                <c:pt idx="76">
                  <c:v>1.4990108993213624</c:v>
                </c:pt>
                <c:pt idx="77">
                  <c:v>0.80059134830727796</c:v>
                </c:pt>
                <c:pt idx="78">
                  <c:v>0.50147980127963621</c:v>
                </c:pt>
                <c:pt idx="79">
                  <c:v>0.60157695935791899</c:v>
                </c:pt>
                <c:pt idx="80">
                  <c:v>0.3034473287648165</c:v>
                </c:pt>
                <c:pt idx="81">
                  <c:v>0.40471417964793588</c:v>
                </c:pt>
                <c:pt idx="82">
                  <c:v>0.3034473287648165</c:v>
                </c:pt>
                <c:pt idx="83">
                  <c:v>0.60078956392912719</c:v>
                </c:pt>
                <c:pt idx="84">
                  <c:v>0.29970029970032286</c:v>
                </c:pt>
                <c:pt idx="85">
                  <c:v>9.9800399201610546E-2</c:v>
                </c:pt>
                <c:pt idx="86">
                  <c:v>0</c:v>
                </c:pt>
                <c:pt idx="87">
                  <c:v>-0.59405940594058348</c:v>
                </c:pt>
                <c:pt idx="88">
                  <c:v>-1.5732546705998218</c:v>
                </c:pt>
                <c:pt idx="89">
                  <c:v>-1.0880316518298683</c:v>
                </c:pt>
                <c:pt idx="90">
                  <c:v>-0.59523809523809312</c:v>
                </c:pt>
                <c:pt idx="91">
                  <c:v>-0.79207920792079278</c:v>
                </c:pt>
                <c:pt idx="92">
                  <c:v>-0.69444444444444198</c:v>
                </c:pt>
                <c:pt idx="93">
                  <c:v>-0.7905138339921014</c:v>
                </c:pt>
                <c:pt idx="94">
                  <c:v>-0.59523809523809312</c:v>
                </c:pt>
                <c:pt idx="95">
                  <c:v>-0.69444444444444198</c:v>
                </c:pt>
                <c:pt idx="96">
                  <c:v>-0.39930070538920504</c:v>
                </c:pt>
                <c:pt idx="97">
                  <c:v>2.0918080823051355E-6</c:v>
                </c:pt>
                <c:pt idx="98">
                  <c:v>0.20039931546373957</c:v>
                </c:pt>
                <c:pt idx="99">
                  <c:v>0.7995041005639969</c:v>
                </c:pt>
                <c:pt idx="100">
                  <c:v>1.5023997256329524</c:v>
                </c:pt>
                <c:pt idx="101">
                  <c:v>1.7042021274566777</c:v>
                </c:pt>
                <c:pt idx="102">
                  <c:v>1.9015989379730591</c:v>
                </c:pt>
                <c:pt idx="103">
                  <c:v>2.2018983454523466</c:v>
                </c:pt>
                <c:pt idx="104">
                  <c:v>2.5043977485908364</c:v>
                </c:pt>
                <c:pt idx="105">
                  <c:v>2.2980101080054771</c:v>
                </c:pt>
                <c:pt idx="106">
                  <c:v>2.4020979504385531</c:v>
                </c:pt>
                <c:pt idx="107">
                  <c:v>2.8049971554781949</c:v>
                </c:pt>
                <c:pt idx="108">
                  <c:v>3.1093279839518706</c:v>
                </c:pt>
                <c:pt idx="109">
                  <c:v>3.499999999999992</c:v>
                </c:pt>
                <c:pt idx="110">
                  <c:v>3.4791252485089297</c:v>
                </c:pt>
                <c:pt idx="111">
                  <c:v>3.9643211100099052</c:v>
                </c:pt>
                <c:pt idx="112">
                  <c:v>4.1461006910167963</c:v>
                </c:pt>
                <c:pt idx="113">
                  <c:v>4.4378698224851965</c:v>
                </c:pt>
                <c:pt idx="114">
                  <c:v>5.2062868369351589</c:v>
                </c:pt>
                <c:pt idx="115">
                  <c:v>4.6033300685602407</c:v>
                </c:pt>
                <c:pt idx="116">
                  <c:v>4.5943304007820096</c:v>
                </c:pt>
                <c:pt idx="117">
                  <c:v>5.078125</c:v>
                </c:pt>
                <c:pt idx="118">
                  <c:v>5.2785923753665642</c:v>
                </c:pt>
                <c:pt idx="119">
                  <c:v>5.2631578947368363</c:v>
                </c:pt>
                <c:pt idx="120">
                  <c:v>5.3849236974456316</c:v>
                </c:pt>
                <c:pt idx="121">
                  <c:v>5.1837696315009785</c:v>
                </c:pt>
                <c:pt idx="122">
                  <c:v>4.9844395530326935</c:v>
                </c:pt>
                <c:pt idx="123">
                  <c:v>4.991421913168792</c:v>
                </c:pt>
                <c:pt idx="124">
                  <c:v>4.5950725971239947</c:v>
                </c:pt>
                <c:pt idx="125">
                  <c:v>4.2000015013841541</c:v>
                </c:pt>
                <c:pt idx="126">
                  <c:v>3.3291331414971648</c:v>
                </c:pt>
                <c:pt idx="127">
                  <c:v>4.1151700394876922</c:v>
                </c:pt>
                <c:pt idx="128">
                  <c:v>3.8215902809784819</c:v>
                </c:pt>
                <c:pt idx="129">
                  <c:v>3.7347598589929198</c:v>
                </c:pt>
                <c:pt idx="130">
                  <c:v>3.3434555280396738</c:v>
                </c:pt>
                <c:pt idx="131">
                  <c:v>2.9583348168267243</c:v>
                </c:pt>
                <c:pt idx="132">
                  <c:v>2.6392961876832821</c:v>
                </c:pt>
                <c:pt idx="133">
                  <c:v>2.5291828793774451</c:v>
                </c:pt>
                <c:pt idx="134">
                  <c:v>2.7131782945736482</c:v>
                </c:pt>
                <c:pt idx="135">
                  <c:v>2.7884615384615508</c:v>
                </c:pt>
                <c:pt idx="136">
                  <c:v>2.7831094049904026</c:v>
                </c:pt>
                <c:pt idx="137">
                  <c:v>2.8790786948176494</c:v>
                </c:pt>
                <c:pt idx="138">
                  <c:v>3.1578947368420929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21D2-40F8-84B6-BE86D30680B4}"/>
            </c:ext>
          </c:extLst>
        </c:ser>
        <c:ser>
          <c:idx val="1"/>
          <c:order val="7"/>
          <c:tx>
            <c:strRef>
              <c:f>'איור 1 נתונים'!$I$3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>
              <a:solidFill>
                <a:schemeClr val="tx1"/>
              </a:solidFill>
              <a:prstDash val="lgDash"/>
            </a:ln>
          </c:spPr>
          <c:marker>
            <c:symbol val="none"/>
          </c:marker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נתונים'!$I$16:$I$200</c:f>
              <c:numCache>
                <c:formatCode>0.0</c:formatCode>
                <c:ptCount val="18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1D2-40F8-84B6-BE86D30680B4}"/>
            </c:ext>
          </c:extLst>
        </c:ser>
        <c:ser>
          <c:idx val="8"/>
          <c:order val="8"/>
          <c:tx>
            <c:strRef>
              <c:f>'איור 1 נתונים'!$J$3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>
              <a:solidFill>
                <a:srgbClr val="000000"/>
              </a:solidFill>
              <a:prstDash val="lgDash"/>
            </a:ln>
          </c:spPr>
          <c:marker>
            <c:symbol val="none"/>
          </c:marker>
          <c:cat>
            <c:numRef>
              <c:f>'איור 1 נתונים'!$A$16:$A$200</c:f>
              <c:numCache>
                <c:formatCode>m/d/yyyy</c:formatCode>
                <c:ptCount val="185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1 נתונים'!$J$16:$J$200</c:f>
              <c:numCache>
                <c:formatCode>0.0</c:formatCode>
                <c:ptCount val="18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21D2-40F8-84B6-BE86D30680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780480"/>
        <c:axId val="205782016"/>
      </c:lineChart>
      <c:dateAx>
        <c:axId val="205780480"/>
        <c:scaling>
          <c:orientation val="minMax"/>
          <c:max val="45504"/>
          <c:min val="44043"/>
        </c:scaling>
        <c:delete val="0"/>
        <c:axPos val="b"/>
        <c:numFmt formatCode="mmm\-yy" sourceLinked="0"/>
        <c:majorTickMark val="out"/>
        <c:minorTickMark val="none"/>
        <c:tickLblPos val="low"/>
        <c:txPr>
          <a:bodyPr rot="-2700000" vert="horz"/>
          <a:lstStyle/>
          <a:p>
            <a:pPr>
              <a:defRPr sz="1100" b="0"/>
            </a:pPr>
            <a:endParaRPr lang="he-IL"/>
          </a:p>
        </c:txPr>
        <c:crossAx val="205782016"/>
        <c:crosses val="autoZero"/>
        <c:auto val="1"/>
        <c:lblOffset val="100"/>
        <c:baseTimeUnit val="months"/>
      </c:dateAx>
      <c:valAx>
        <c:axId val="205782016"/>
        <c:scaling>
          <c:orientation val="minMax"/>
          <c:min val="-2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100" b="0"/>
                </a:pPr>
                <a:r>
                  <a:rPr lang="en-US" sz="1100" b="0"/>
                  <a:t>%</a:t>
                </a:r>
                <a:endParaRPr lang="he-IL" sz="1100" b="0"/>
              </a:p>
            </c:rich>
          </c:tx>
          <c:layout>
            <c:manualLayout>
              <c:xMode val="edge"/>
              <c:yMode val="edge"/>
              <c:x val="1.2064961949361543E-2"/>
              <c:y val="5.0992211701634219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 b="0"/>
            </a:pPr>
            <a:endParaRPr lang="he-IL"/>
          </a:p>
        </c:txPr>
        <c:crossAx val="205780480"/>
        <c:crosses val="autoZero"/>
        <c:crossBetween val="between"/>
      </c:valAx>
      <c:spPr>
        <a:noFill/>
        <a:ln w="12700">
          <a:noFill/>
        </a:ln>
      </c:spPr>
    </c:plotArea>
    <c:legend>
      <c:legendPos val="t"/>
      <c:legendEntry>
        <c:idx val="8"/>
        <c:delete val="1"/>
      </c:legendEntry>
      <c:layout>
        <c:manualLayout>
          <c:xMode val="edge"/>
          <c:yMode val="edge"/>
          <c:x val="3.8741687149004604E-2"/>
          <c:y val="0.11888142803191036"/>
          <c:w val="0.43043330539151087"/>
          <c:h val="0.13118982384255259"/>
        </c:manualLayout>
      </c:layout>
      <c:overlay val="0"/>
      <c:spPr>
        <a:noFill/>
        <a:ln>
          <a:noFill/>
        </a:ln>
        <a:effectLst/>
      </c:spPr>
      <c:txPr>
        <a:bodyPr/>
        <a:lstStyle/>
        <a:p>
          <a:pPr>
            <a:defRPr sz="1100" b="0"/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19050">
      <a:noFill/>
    </a:ln>
  </c:spPr>
  <c:txPr>
    <a:bodyPr/>
    <a:lstStyle/>
    <a:p>
      <a:pPr>
        <a:defRPr sz="1600" b="1" i="0" u="none" strike="noStrike" baseline="0">
          <a:solidFill>
            <a:srgbClr val="000000"/>
          </a:solidFill>
          <a:latin typeface="Segoe UI" panose="020B0502040204020203" pitchFamily="34" charset="0"/>
          <a:ea typeface="David"/>
          <a:cs typeface="Segoe UI" panose="020B0502040204020203" pitchFamily="34" charset="0"/>
        </a:defRPr>
      </a:pPr>
      <a:endParaRPr lang="he-IL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1">
              <a:defRPr/>
            </a:pPr>
            <a:r>
              <a:rPr lang="he-IL" b="1" dirty="0"/>
              <a:t>איור </a:t>
            </a:r>
            <a:r>
              <a:rPr lang="he-IL" b="1" dirty="0" smtClean="0"/>
              <a:t>6: </a:t>
            </a:r>
            <a:r>
              <a:rPr lang="he-IL" b="1" dirty="0"/>
              <a:t>הציפיות לאינפלציה לשנה מהמקורות השונים</a:t>
            </a:r>
            <a:r>
              <a:rPr lang="he-IL" dirty="0"/>
              <a:t>
נתונים יומיים, ספטמבר 2023 עד אוגוסט 2024</a:t>
            </a:r>
          </a:p>
        </c:rich>
      </c:tx>
      <c:layout>
        <c:manualLayout>
          <c:xMode val="edge"/>
          <c:yMode val="edge"/>
          <c:x val="0.29870208147540117"/>
          <c:y val="1.644860445510449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0214993331602396E-2"/>
          <c:y val="0.12712771606580117"/>
          <c:w val="0.88202937720033314"/>
          <c:h val="0.66280135301642018"/>
        </c:manualLayout>
      </c:layout>
      <c:lineChart>
        <c:grouping val="standard"/>
        <c:varyColors val="0"/>
        <c:ser>
          <c:idx val="2"/>
          <c:order val="0"/>
          <c:tx>
            <c:strRef>
              <c:f>'איור 4 נתונים'!$H$3</c:f>
              <c:strCache>
                <c:ptCount val="1"/>
                <c:pt idx="0">
                  <c:v>הממוצע לפי הריביות הפנימיות של הבנקים</c:v>
                </c:pt>
              </c:strCache>
            </c:strRef>
          </c:tx>
          <c:spPr>
            <a:ln w="38100">
              <a:solidFill>
                <a:srgbClr val="357C32"/>
              </a:solidFill>
              <a:prstDash val="solid"/>
            </a:ln>
          </c:spPr>
          <c:marker>
            <c:symbol val="none"/>
          </c:marker>
          <c:cat>
            <c:numRef>
              <c:f>'איור 4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4 נתונים'!$H$4:$H$4000</c:f>
              <c:numCache>
                <c:formatCode>0.000</c:formatCode>
                <c:ptCount val="3997"/>
                <c:pt idx="0">
                  <c:v>0.13850279021428571</c:v>
                </c:pt>
                <c:pt idx="1">
                  <c:v>0.12617944357142857</c:v>
                </c:pt>
                <c:pt idx="2">
                  <c:v>0.11030949257142859</c:v>
                </c:pt>
                <c:pt idx="3">
                  <c:v>9.4439541571428573E-2</c:v>
                </c:pt>
                <c:pt idx="4">
                  <c:v>7.9635602214285714E-2</c:v>
                </c:pt>
                <c:pt idx="5">
                  <c:v>6.4840464714285714E-2</c:v>
                </c:pt>
                <c:pt idx="6">
                  <c:v>5.0045327214285722E-2</c:v>
                </c:pt>
                <c:pt idx="7">
                  <c:v>3.5250189714285736E-2</c:v>
                </c:pt>
                <c:pt idx="8">
                  <c:v>2.0455052214285729E-2</c:v>
                </c:pt>
                <c:pt idx="9">
                  <c:v>5.6599147142857081E-3</c:v>
                </c:pt>
                <c:pt idx="10">
                  <c:v>-1.2012793357142856E-2</c:v>
                </c:pt>
                <c:pt idx="11">
                  <c:v>-3.5085233071428572E-2</c:v>
                </c:pt>
                <c:pt idx="12">
                  <c:v>-5.4576729214285712E-2</c:v>
                </c:pt>
                <c:pt idx="13">
                  <c:v>-7.6137986357142862E-2</c:v>
                </c:pt>
                <c:pt idx="14">
                  <c:v>-9.7699243500000019E-2</c:v>
                </c:pt>
                <c:pt idx="15">
                  <c:v>-0.11926050064285716</c:v>
                </c:pt>
                <c:pt idx="16">
                  <c:v>-0.13586981600000003</c:v>
                </c:pt>
                <c:pt idx="17">
                  <c:v>-0.15629957185714288</c:v>
                </c:pt>
                <c:pt idx="18">
                  <c:v>-0.17928219842857146</c:v>
                </c:pt>
                <c:pt idx="19">
                  <c:v>-0.20441433800000003</c:v>
                </c:pt>
                <c:pt idx="20">
                  <c:v>-0.23024398628571432</c:v>
                </c:pt>
                <c:pt idx="21">
                  <c:v>-0.25607363457142862</c:v>
                </c:pt>
                <c:pt idx="22">
                  <c:v>-0.28190328285714289</c:v>
                </c:pt>
                <c:pt idx="23">
                  <c:v>-0.30703061000000004</c:v>
                </c:pt>
                <c:pt idx="24">
                  <c:v>-0.32849401628571434</c:v>
                </c:pt>
                <c:pt idx="25">
                  <c:v>-0.3404464702857144</c:v>
                </c:pt>
                <c:pt idx="26">
                  <c:v>-0.3506983839285715</c:v>
                </c:pt>
                <c:pt idx="27">
                  <c:v>-0.35532605585714283</c:v>
                </c:pt>
                <c:pt idx="28">
                  <c:v>-0.35995372778571433</c:v>
                </c:pt>
                <c:pt idx="29">
                  <c:v>-0.36458139971428566</c:v>
                </c:pt>
                <c:pt idx="30">
                  <c:v>-0.36991139271428575</c:v>
                </c:pt>
                <c:pt idx="31">
                  <c:v>-0.37212404164285717</c:v>
                </c:pt>
                <c:pt idx="32">
                  <c:v>-0.37354086185714286</c:v>
                </c:pt>
                <c:pt idx="33">
                  <c:v>-0.37281697092857147</c:v>
                </c:pt>
                <c:pt idx="34">
                  <c:v>-0.37139557128571432</c:v>
                </c:pt>
                <c:pt idx="35">
                  <c:v>-0.36997417164285717</c:v>
                </c:pt>
                <c:pt idx="36">
                  <c:v>-0.36855277200000003</c:v>
                </c:pt>
                <c:pt idx="37">
                  <c:v>-0.36783369350000006</c:v>
                </c:pt>
                <c:pt idx="38">
                  <c:v>-0.36654578071428573</c:v>
                </c:pt>
                <c:pt idx="39">
                  <c:v>-0.36864926485714294</c:v>
                </c:pt>
                <c:pt idx="40">
                  <c:v>-0.3721496981428572</c:v>
                </c:pt>
                <c:pt idx="41">
                  <c:v>-0.37664544514285719</c:v>
                </c:pt>
                <c:pt idx="42">
                  <c:v>-0.38553603221428584</c:v>
                </c:pt>
                <c:pt idx="43">
                  <c:v>-0.39442661928571437</c:v>
                </c:pt>
                <c:pt idx="44">
                  <c:v>-0.40259850992857149</c:v>
                </c:pt>
                <c:pt idx="45">
                  <c:v>-0.40866889292857145</c:v>
                </c:pt>
                <c:pt idx="46">
                  <c:v>-0.41333680571428572</c:v>
                </c:pt>
                <c:pt idx="47">
                  <c:v>-0.40700268721428573</c:v>
                </c:pt>
                <c:pt idx="48">
                  <c:v>-0.39925344771428578</c:v>
                </c:pt>
                <c:pt idx="49">
                  <c:v>-0.39065017642857142</c:v>
                </c:pt>
                <c:pt idx="50">
                  <c:v>-0.38204690514285711</c:v>
                </c:pt>
                <c:pt idx="51">
                  <c:v>-0.3734436338571428</c:v>
                </c:pt>
                <c:pt idx="52">
                  <c:v>-0.36273647821428562</c:v>
                </c:pt>
                <c:pt idx="53">
                  <c:v>-0.35274802721428566</c:v>
                </c:pt>
                <c:pt idx="54">
                  <c:v>-0.34022771400000001</c:v>
                </c:pt>
                <c:pt idx="55">
                  <c:v>-0.3275653290714286</c:v>
                </c:pt>
                <c:pt idx="56">
                  <c:v>-0.31050810407142854</c:v>
                </c:pt>
                <c:pt idx="57">
                  <c:v>-0.29345087907142858</c:v>
                </c:pt>
                <c:pt idx="58">
                  <c:v>-0.27739053542857145</c:v>
                </c:pt>
                <c:pt idx="59">
                  <c:v>-0.26131203492857152</c:v>
                </c:pt>
                <c:pt idx="60">
                  <c:v>-0.24523353442857146</c:v>
                </c:pt>
                <c:pt idx="61">
                  <c:v>-0.23902004007142857</c:v>
                </c:pt>
                <c:pt idx="62">
                  <c:v>-0.23351340399999998</c:v>
                </c:pt>
                <c:pt idx="63">
                  <c:v>-0.22886116164285711</c:v>
                </c:pt>
                <c:pt idx="64">
                  <c:v>-0.22420891928571426</c:v>
                </c:pt>
                <c:pt idx="65">
                  <c:v>-0.21955667692857142</c:v>
                </c:pt>
                <c:pt idx="66">
                  <c:v>-0.21587211535714285</c:v>
                </c:pt>
                <c:pt idx="67">
                  <c:v>-0.21076791528571429</c:v>
                </c:pt>
                <c:pt idx="68">
                  <c:v>-0.20820986785714285</c:v>
                </c:pt>
                <c:pt idx="69">
                  <c:v>-0.20337782085714284</c:v>
                </c:pt>
                <c:pt idx="70">
                  <c:v>-0.19854577385714287</c:v>
                </c:pt>
                <c:pt idx="71">
                  <c:v>-0.19371372685714291</c:v>
                </c:pt>
                <c:pt idx="72">
                  <c:v>-0.18903104857142861</c:v>
                </c:pt>
                <c:pt idx="73">
                  <c:v>-0.18675113321428571</c:v>
                </c:pt>
                <c:pt idx="74">
                  <c:v>-0.18476526392857143</c:v>
                </c:pt>
                <c:pt idx="75">
                  <c:v>-0.1789164297142857</c:v>
                </c:pt>
                <c:pt idx="76">
                  <c:v>-0.16204679157142854</c:v>
                </c:pt>
                <c:pt idx="77">
                  <c:v>-0.14490688628571427</c:v>
                </c:pt>
                <c:pt idx="78">
                  <c:v>-0.127766981</c:v>
                </c:pt>
                <c:pt idx="79">
                  <c:v>-0.10641091478571429</c:v>
                </c:pt>
                <c:pt idx="80">
                  <c:v>-8.6262719500000015E-2</c:v>
                </c:pt>
                <c:pt idx="81">
                  <c:v>-6.7547328214285732E-2</c:v>
                </c:pt>
                <c:pt idx="82">
                  <c:v>-4.5415495142857178E-2</c:v>
                </c:pt>
                <c:pt idx="83">
                  <c:v>-2.4704419642857141E-2</c:v>
                </c:pt>
                <c:pt idx="84">
                  <c:v>-3.9933441428571291E-3</c:v>
                </c:pt>
                <c:pt idx="85">
                  <c:v>1.6717731357142863E-2</c:v>
                </c:pt>
                <c:pt idx="86">
                  <c:v>3.7153344142857134E-2</c:v>
                </c:pt>
                <c:pt idx="87">
                  <c:v>5.8575151785714277E-2</c:v>
                </c:pt>
                <c:pt idx="88">
                  <c:v>7.9932775785714269E-2</c:v>
                </c:pt>
                <c:pt idx="89">
                  <c:v>9.5003524714285734E-2</c:v>
                </c:pt>
                <c:pt idx="90">
                  <c:v>9.8059686928571435E-2</c:v>
                </c:pt>
                <c:pt idx="91">
                  <c:v>0.10084594392857141</c:v>
                </c:pt>
                <c:pt idx="92">
                  <c:v>0.10363220092857141</c:v>
                </c:pt>
                <c:pt idx="93">
                  <c:v>0.10291764828571426</c:v>
                </c:pt>
                <c:pt idx="94">
                  <c:v>0.10155941171428569</c:v>
                </c:pt>
                <c:pt idx="95">
                  <c:v>0.10091934149999997</c:v>
                </c:pt>
                <c:pt idx="96">
                  <c:v>9.7144483785714275E-2</c:v>
                </c:pt>
                <c:pt idx="97">
                  <c:v>9.4076314928571422E-2</c:v>
                </c:pt>
                <c:pt idx="98">
                  <c:v>9.1008146071428583E-2</c:v>
                </c:pt>
                <c:pt idx="99">
                  <c:v>8.7939977214285717E-2</c:v>
                </c:pt>
                <c:pt idx="100">
                  <c:v>8.487180835714285E-2</c:v>
                </c:pt>
                <c:pt idx="101">
                  <c:v>8.2517564642857158E-2</c:v>
                </c:pt>
                <c:pt idx="102">
                  <c:v>8.2657004285714306E-2</c:v>
                </c:pt>
                <c:pt idx="103">
                  <c:v>8.2654097785714295E-2</c:v>
                </c:pt>
                <c:pt idx="104">
                  <c:v>8.3364886999999999E-2</c:v>
                </c:pt>
                <c:pt idx="105">
                  <c:v>8.4781839499999984E-2</c:v>
                </c:pt>
                <c:pt idx="106">
                  <c:v>8.6198791999999996E-2</c:v>
                </c:pt>
                <c:pt idx="107">
                  <c:v>8.6900393214285707E-2</c:v>
                </c:pt>
                <c:pt idx="108">
                  <c:v>8.9467810357142866E-2</c:v>
                </c:pt>
                <c:pt idx="109">
                  <c:v>0.10274284492857143</c:v>
                </c:pt>
                <c:pt idx="110">
                  <c:v>0.11335315021428571</c:v>
                </c:pt>
                <c:pt idx="111">
                  <c:v>0.12325676664285716</c:v>
                </c:pt>
                <c:pt idx="112">
                  <c:v>0.13330345507142857</c:v>
                </c:pt>
                <c:pt idx="113">
                  <c:v>0.14335014350000003</c:v>
                </c:pt>
                <c:pt idx="114">
                  <c:v>0.15339683192857145</c:v>
                </c:pt>
                <c:pt idx="115">
                  <c:v>0.16272959521428576</c:v>
                </c:pt>
                <c:pt idx="116">
                  <c:v>0.17057087171428573</c:v>
                </c:pt>
                <c:pt idx="117">
                  <c:v>0.17984137935714287</c:v>
                </c:pt>
                <c:pt idx="118">
                  <c:v>0.18868371135714285</c:v>
                </c:pt>
                <c:pt idx="119">
                  <c:v>0.19681988007142853</c:v>
                </c:pt>
                <c:pt idx="120">
                  <c:v>0.20495604878571427</c:v>
                </c:pt>
                <c:pt idx="121">
                  <c:v>0.21309221749999999</c:v>
                </c:pt>
                <c:pt idx="122">
                  <c:v>0.2222016249285714</c:v>
                </c:pt>
                <c:pt idx="123">
                  <c:v>0.22131176764285712</c:v>
                </c:pt>
                <c:pt idx="124">
                  <c:v>0.22421622492857138</c:v>
                </c:pt>
                <c:pt idx="125">
                  <c:v>0.22783496349999996</c:v>
                </c:pt>
                <c:pt idx="126">
                  <c:v>0.23159688549999996</c:v>
                </c:pt>
                <c:pt idx="127">
                  <c:v>0.23535880749999996</c:v>
                </c:pt>
                <c:pt idx="128">
                  <c:v>0.23699470307142853</c:v>
                </c:pt>
                <c:pt idx="129">
                  <c:v>0.24075662507142856</c:v>
                </c:pt>
                <c:pt idx="130">
                  <c:v>0.24380364907142857</c:v>
                </c:pt>
                <c:pt idx="131">
                  <c:v>0.24685067307142858</c:v>
                </c:pt>
                <c:pt idx="132">
                  <c:v>0.24989769707142856</c:v>
                </c:pt>
                <c:pt idx="133">
                  <c:v>0.25251520921428572</c:v>
                </c:pt>
                <c:pt idx="134">
                  <c:v>0.25513272135714288</c:v>
                </c:pt>
                <c:pt idx="135">
                  <c:v>0.25775023350000004</c:v>
                </c:pt>
                <c:pt idx="136">
                  <c:v>0.2578862767857143</c:v>
                </c:pt>
                <c:pt idx="137">
                  <c:v>0.25801435085714286</c:v>
                </c:pt>
                <c:pt idx="138">
                  <c:v>0.25957455957142861</c:v>
                </c:pt>
                <c:pt idx="139">
                  <c:v>0.25970666157142863</c:v>
                </c:pt>
                <c:pt idx="140">
                  <c:v>0.25955250814285719</c:v>
                </c:pt>
                <c:pt idx="141">
                  <c:v>0.25939835471428579</c:v>
                </c:pt>
                <c:pt idx="142">
                  <c:v>0.26137022771428575</c:v>
                </c:pt>
                <c:pt idx="143">
                  <c:v>0.25992792750000004</c:v>
                </c:pt>
                <c:pt idx="144">
                  <c:v>0.25854938871428573</c:v>
                </c:pt>
                <c:pt idx="145">
                  <c:v>0.25702774078571433</c:v>
                </c:pt>
                <c:pt idx="146">
                  <c:v>0.25650769100000004</c:v>
                </c:pt>
                <c:pt idx="147">
                  <c:v>0.25641715307142859</c:v>
                </c:pt>
                <c:pt idx="148">
                  <c:v>0.25632661514285715</c:v>
                </c:pt>
                <c:pt idx="149">
                  <c:v>0.25623607721428571</c:v>
                </c:pt>
                <c:pt idx="150">
                  <c:v>0.25578795349999994</c:v>
                </c:pt>
                <c:pt idx="151">
                  <c:v>0.25677803314285713</c:v>
                </c:pt>
                <c:pt idx="152">
                  <c:v>0.25633985599999998</c:v>
                </c:pt>
                <c:pt idx="153">
                  <c:v>0.25661550428571422</c:v>
                </c:pt>
                <c:pt idx="154">
                  <c:v>0.25688829971428567</c:v>
                </c:pt>
                <c:pt idx="155">
                  <c:v>0.25716109514285712</c:v>
                </c:pt>
                <c:pt idx="156">
                  <c:v>0.25600922885714283</c:v>
                </c:pt>
                <c:pt idx="157">
                  <c:v>0.25685553335714284</c:v>
                </c:pt>
                <c:pt idx="158">
                  <c:v>0.25770900757142856</c:v>
                </c:pt>
                <c:pt idx="159">
                  <c:v>0.25927765207142855</c:v>
                </c:pt>
                <c:pt idx="160">
                  <c:v>0.26084579042857142</c:v>
                </c:pt>
                <c:pt idx="161">
                  <c:v>0.26312856649999999</c:v>
                </c:pt>
                <c:pt idx="162">
                  <c:v>0.26541134257142857</c:v>
                </c:pt>
                <c:pt idx="163">
                  <c:v>0.26769411864285714</c:v>
                </c:pt>
                <c:pt idx="164">
                  <c:v>0.27140816892857139</c:v>
                </c:pt>
                <c:pt idx="165">
                  <c:v>0.27341181499999995</c:v>
                </c:pt>
                <c:pt idx="166">
                  <c:v>0.27498108842857139</c:v>
                </c:pt>
                <c:pt idx="167">
                  <c:v>0.27741027085714282</c:v>
                </c:pt>
                <c:pt idx="168">
                  <c:v>0.28056509592857137</c:v>
                </c:pt>
                <c:pt idx="169">
                  <c:v>0.28371992099999999</c:v>
                </c:pt>
                <c:pt idx="170">
                  <c:v>0.28686941878571431</c:v>
                </c:pt>
                <c:pt idx="171">
                  <c:v>0.29002353028571431</c:v>
                </c:pt>
                <c:pt idx="172">
                  <c:v>0.29174733135714287</c:v>
                </c:pt>
                <c:pt idx="173">
                  <c:v>0.29289907128571435</c:v>
                </c:pt>
                <c:pt idx="174">
                  <c:v>0.29276406364285718</c:v>
                </c:pt>
                <c:pt idx="175">
                  <c:v>0.29191441828571429</c:v>
                </c:pt>
                <c:pt idx="176">
                  <c:v>0.29106477292857141</c:v>
                </c:pt>
                <c:pt idx="177">
                  <c:v>0.29021512757142853</c:v>
                </c:pt>
                <c:pt idx="178">
                  <c:v>0.28779327607142857</c:v>
                </c:pt>
                <c:pt idx="179">
                  <c:v>0.28537267935714289</c:v>
                </c:pt>
                <c:pt idx="180">
                  <c:v>0.28366777764285717</c:v>
                </c:pt>
                <c:pt idx="181">
                  <c:v>0.28081776671428577</c:v>
                </c:pt>
                <c:pt idx="182">
                  <c:v>0.27724599292857144</c:v>
                </c:pt>
                <c:pt idx="183">
                  <c:v>0.27367421914285717</c:v>
                </c:pt>
                <c:pt idx="184">
                  <c:v>0.27153243435714292</c:v>
                </c:pt>
                <c:pt idx="185">
                  <c:v>0.26938922557142858</c:v>
                </c:pt>
                <c:pt idx="186">
                  <c:v>0.26867632721428575</c:v>
                </c:pt>
                <c:pt idx="187">
                  <c:v>0.26867775321428572</c:v>
                </c:pt>
                <c:pt idx="188">
                  <c:v>0.26896483478571431</c:v>
                </c:pt>
                <c:pt idx="189">
                  <c:v>0.26925191635714285</c:v>
                </c:pt>
                <c:pt idx="190">
                  <c:v>0.2695389979285715</c:v>
                </c:pt>
                <c:pt idx="191">
                  <c:v>0.26982607950000009</c:v>
                </c:pt>
                <c:pt idx="192">
                  <c:v>0.2709694442857144</c:v>
                </c:pt>
                <c:pt idx="193">
                  <c:v>0.27239800928571439</c:v>
                </c:pt>
                <c:pt idx="194">
                  <c:v>0.2735413740714287</c:v>
                </c:pt>
                <c:pt idx="195">
                  <c:v>0.27496993907142869</c:v>
                </c:pt>
                <c:pt idx="196">
                  <c:v>0.27783319178571436</c:v>
                </c:pt>
                <c:pt idx="197">
                  <c:v>0.28069644450000009</c:v>
                </c:pt>
                <c:pt idx="198">
                  <c:v>0.28427362242857146</c:v>
                </c:pt>
                <c:pt idx="199">
                  <c:v>0.28556873364285718</c:v>
                </c:pt>
                <c:pt idx="200">
                  <c:v>0.28686384485714289</c:v>
                </c:pt>
                <c:pt idx="201">
                  <c:v>0.28744463171428569</c:v>
                </c:pt>
                <c:pt idx="202">
                  <c:v>0.28845958407142858</c:v>
                </c:pt>
                <c:pt idx="203">
                  <c:v>0.28961786307142862</c:v>
                </c:pt>
                <c:pt idx="204">
                  <c:v>0.29077614207142854</c:v>
                </c:pt>
                <c:pt idx="205">
                  <c:v>0.29122333521428573</c:v>
                </c:pt>
                <c:pt idx="206">
                  <c:v>0.29053426157142859</c:v>
                </c:pt>
                <c:pt idx="207">
                  <c:v>0.28985305285714286</c:v>
                </c:pt>
                <c:pt idx="208">
                  <c:v>0.28917184414285713</c:v>
                </c:pt>
                <c:pt idx="209">
                  <c:v>0.28820685107142857</c:v>
                </c:pt>
                <c:pt idx="210">
                  <c:v>0.28580614335714294</c:v>
                </c:pt>
                <c:pt idx="211">
                  <c:v>0.2834054356428572</c:v>
                </c:pt>
                <c:pt idx="212">
                  <c:v>0.2802908027142858</c:v>
                </c:pt>
                <c:pt idx="213">
                  <c:v>0.27874502278571434</c:v>
                </c:pt>
                <c:pt idx="214">
                  <c:v>0.2767692299285715</c:v>
                </c:pt>
                <c:pt idx="215">
                  <c:v>0.27365024407142863</c:v>
                </c:pt>
                <c:pt idx="216">
                  <c:v>0.27364899114285712</c:v>
                </c:pt>
                <c:pt idx="217">
                  <c:v>0.27350441157142857</c:v>
                </c:pt>
                <c:pt idx="218">
                  <c:v>0.27335983199999997</c:v>
                </c:pt>
                <c:pt idx="219">
                  <c:v>0.27250345835714279</c:v>
                </c:pt>
                <c:pt idx="220">
                  <c:v>0.27206728564285704</c:v>
                </c:pt>
                <c:pt idx="221">
                  <c:v>0.27162324799999993</c:v>
                </c:pt>
                <c:pt idx="222">
                  <c:v>0.27117921035714276</c:v>
                </c:pt>
                <c:pt idx="223">
                  <c:v>0.27101895707142853</c:v>
                </c:pt>
                <c:pt idx="224">
                  <c:v>0.27085870378571425</c:v>
                </c:pt>
                <c:pt idx="225">
                  <c:v>0.27069845049999991</c:v>
                </c:pt>
                <c:pt idx="226">
                  <c:v>0.27053819721428563</c:v>
                </c:pt>
                <c:pt idx="227">
                  <c:v>0.27038043771428566</c:v>
                </c:pt>
                <c:pt idx="228">
                  <c:v>0.27350128814285712</c:v>
                </c:pt>
                <c:pt idx="229">
                  <c:v>0.27835451092857139</c:v>
                </c:pt>
                <c:pt idx="230">
                  <c:v>0.27994247842857145</c:v>
                </c:pt>
                <c:pt idx="231">
                  <c:v>0.2815304459285714</c:v>
                </c:pt>
                <c:pt idx="232">
                  <c:v>0.28311841342857141</c:v>
                </c:pt>
                <c:pt idx="233">
                  <c:v>0.28612926085714285</c:v>
                </c:pt>
                <c:pt idx="234">
                  <c:v>0.28985617414285708</c:v>
                </c:pt>
                <c:pt idx="235">
                  <c:v>0.29286487114285709</c:v>
                </c:pt>
                <c:pt idx="236">
                  <c:v>0.29587356814285704</c:v>
                </c:pt>
                <c:pt idx="237">
                  <c:v>0.29888226514285704</c:v>
                </c:pt>
                <c:pt idx="238">
                  <c:v>0.30189096214285704</c:v>
                </c:pt>
                <c:pt idx="239">
                  <c:v>0.30489965914285705</c:v>
                </c:pt>
                <c:pt idx="240">
                  <c:v>0.30791121185714276</c:v>
                </c:pt>
                <c:pt idx="241">
                  <c:v>0.31092027078571421</c:v>
                </c:pt>
                <c:pt idx="242">
                  <c:v>0.31108073271428571</c:v>
                </c:pt>
                <c:pt idx="243">
                  <c:v>0.31136451871428567</c:v>
                </c:pt>
                <c:pt idx="244">
                  <c:v>0.30965633628571432</c:v>
                </c:pt>
                <c:pt idx="245">
                  <c:v>0.30794815385714286</c:v>
                </c:pt>
                <c:pt idx="246">
                  <c:v>0.30623997142857151</c:v>
                </c:pt>
                <c:pt idx="247">
                  <c:v>0.30453178900000005</c:v>
                </c:pt>
                <c:pt idx="248">
                  <c:v>0.30282360657142865</c:v>
                </c:pt>
                <c:pt idx="249">
                  <c:v>0.30183364042857147</c:v>
                </c:pt>
                <c:pt idx="250">
                  <c:v>0.30084224342857147</c:v>
                </c:pt>
                <c:pt idx="251">
                  <c:v>0.29949548035714291</c:v>
                </c:pt>
                <c:pt idx="252">
                  <c:v>0.29814871728571429</c:v>
                </c:pt>
                <c:pt idx="253">
                  <c:v>0.29680195421428573</c:v>
                </c:pt>
                <c:pt idx="254">
                  <c:v>0.29587879592857147</c:v>
                </c:pt>
                <c:pt idx="255">
                  <c:v>0.29381897521428568</c:v>
                </c:pt>
                <c:pt idx="256">
                  <c:v>0.29361331849999994</c:v>
                </c:pt>
                <c:pt idx="257">
                  <c:v>0.29269521557142852</c:v>
                </c:pt>
                <c:pt idx="258">
                  <c:v>0.29206414914285717</c:v>
                </c:pt>
                <c:pt idx="259">
                  <c:v>0.29215129892857145</c:v>
                </c:pt>
                <c:pt idx="260">
                  <c:v>0.29223844871428578</c:v>
                </c:pt>
                <c:pt idx="261">
                  <c:v>0.29331742692857149</c:v>
                </c:pt>
                <c:pt idx="262">
                  <c:v>0.29124814214285716</c:v>
                </c:pt>
                <c:pt idx="263">
                  <c:v>0.28933077300000004</c:v>
                </c:pt>
                <c:pt idx="264">
                  <c:v>0.28741483471428575</c:v>
                </c:pt>
                <c:pt idx="265">
                  <c:v>0.28513676407142857</c:v>
                </c:pt>
                <c:pt idx="266">
                  <c:v>0.28285869342857145</c:v>
                </c:pt>
                <c:pt idx="267">
                  <c:v>0.28058062278571427</c:v>
                </c:pt>
                <c:pt idx="268">
                  <c:v>0.28000528942857145</c:v>
                </c:pt>
                <c:pt idx="269">
                  <c:v>0.27872169942857139</c:v>
                </c:pt>
                <c:pt idx="270">
                  <c:v>0.27529949521428571</c:v>
                </c:pt>
                <c:pt idx="271">
                  <c:v>0.2711670318571428</c:v>
                </c:pt>
                <c:pt idx="272">
                  <c:v>0.26774371285714282</c:v>
                </c:pt>
                <c:pt idx="273">
                  <c:v>0.26360217764285715</c:v>
                </c:pt>
                <c:pt idx="274">
                  <c:v>0.25946064242857142</c:v>
                </c:pt>
                <c:pt idx="275">
                  <c:v>0.25475331521428574</c:v>
                </c:pt>
                <c:pt idx="276">
                  <c:v>0.25319425099999998</c:v>
                </c:pt>
                <c:pt idx="277">
                  <c:v>0.25148327114285712</c:v>
                </c:pt>
                <c:pt idx="278">
                  <c:v>0.24977229128571429</c:v>
                </c:pt>
                <c:pt idx="279">
                  <c:v>0.2462263992857143</c:v>
                </c:pt>
                <c:pt idx="280">
                  <c:v>0.24268528064285713</c:v>
                </c:pt>
                <c:pt idx="281">
                  <c:v>0.23914416199999997</c:v>
                </c:pt>
                <c:pt idx="282">
                  <c:v>0.23347384557142853</c:v>
                </c:pt>
                <c:pt idx="283">
                  <c:v>0.22964844821428568</c:v>
                </c:pt>
                <c:pt idx="284">
                  <c:v>0.22965427914285708</c:v>
                </c:pt>
                <c:pt idx="285">
                  <c:v>0.23037031199999994</c:v>
                </c:pt>
                <c:pt idx="286">
                  <c:v>0.23179548928571422</c:v>
                </c:pt>
                <c:pt idx="287">
                  <c:v>0.23322066657142851</c:v>
                </c:pt>
                <c:pt idx="288">
                  <c:v>0.23464584385714282</c:v>
                </c:pt>
                <c:pt idx="289">
                  <c:v>0.23564498471428566</c:v>
                </c:pt>
                <c:pt idx="290">
                  <c:v>0.23664412557142853</c:v>
                </c:pt>
                <c:pt idx="291">
                  <c:v>0.23835759207142854</c:v>
                </c:pt>
                <c:pt idx="292">
                  <c:v>0.24148242464285713</c:v>
                </c:pt>
                <c:pt idx="293">
                  <c:v>0.24715966778571427</c:v>
                </c:pt>
                <c:pt idx="294">
                  <c:v>0.25283213757142858</c:v>
                </c:pt>
                <c:pt idx="295">
                  <c:v>0.25850460735714287</c:v>
                </c:pt>
                <c:pt idx="296">
                  <c:v>0.26417707714285715</c:v>
                </c:pt>
                <c:pt idx="297">
                  <c:v>0.26984954692857144</c:v>
                </c:pt>
                <c:pt idx="298">
                  <c:v>0.27197523864285711</c:v>
                </c:pt>
                <c:pt idx="299">
                  <c:v>0.27410093035714284</c:v>
                </c:pt>
                <c:pt idx="300">
                  <c:v>0.27622662207142851</c:v>
                </c:pt>
                <c:pt idx="301">
                  <c:v>0.27835215657142853</c:v>
                </c:pt>
                <c:pt idx="302">
                  <c:v>0.2804776910714285</c:v>
                </c:pt>
                <c:pt idx="303">
                  <c:v>0.28260322557142853</c:v>
                </c:pt>
                <c:pt idx="304">
                  <c:v>0.28472891728571426</c:v>
                </c:pt>
                <c:pt idx="305">
                  <c:v>0.28685119228571426</c:v>
                </c:pt>
                <c:pt idx="306">
                  <c:v>0.28756210121428566</c:v>
                </c:pt>
                <c:pt idx="307">
                  <c:v>0.28827301014285711</c:v>
                </c:pt>
                <c:pt idx="308">
                  <c:v>0.28898391907142856</c:v>
                </c:pt>
                <c:pt idx="309">
                  <c:v>0.28969482800000002</c:v>
                </c:pt>
                <c:pt idx="310">
                  <c:v>0.29040573692857141</c:v>
                </c:pt>
                <c:pt idx="311">
                  <c:v>0.29111664585714292</c:v>
                </c:pt>
                <c:pt idx="312">
                  <c:v>0.29111005314285715</c:v>
                </c:pt>
                <c:pt idx="313">
                  <c:v>0.29110458950000007</c:v>
                </c:pt>
                <c:pt idx="314">
                  <c:v>0.29109912585714293</c:v>
                </c:pt>
                <c:pt idx="315">
                  <c:v>0.29123713228571441</c:v>
                </c:pt>
                <c:pt idx="316">
                  <c:v>0.29137513871428578</c:v>
                </c:pt>
                <c:pt idx="317">
                  <c:v>0.29151314514285714</c:v>
                </c:pt>
                <c:pt idx="318">
                  <c:v>0.29165075135714291</c:v>
                </c:pt>
                <c:pt idx="319">
                  <c:v>0.29021646528571432</c:v>
                </c:pt>
                <c:pt idx="320">
                  <c:v>0.28878330821428566</c:v>
                </c:pt>
                <c:pt idx="321">
                  <c:v>0.28864764849999996</c:v>
                </c:pt>
                <c:pt idx="322">
                  <c:v>0.28922183799999995</c:v>
                </c:pt>
                <c:pt idx="323">
                  <c:v>0.2897960275</c:v>
                </c:pt>
                <c:pt idx="324">
                  <c:v>0.28994401107142853</c:v>
                </c:pt>
                <c:pt idx="325">
                  <c:v>0.29080663764285714</c:v>
                </c:pt>
                <c:pt idx="326">
                  <c:v>0.29152868535714288</c:v>
                </c:pt>
                <c:pt idx="327">
                  <c:v>0.29210762014285713</c:v>
                </c:pt>
                <c:pt idx="328">
                  <c:v>0.29340262328571426</c:v>
                </c:pt>
                <c:pt idx="329">
                  <c:v>0.29455431357142858</c:v>
                </c:pt>
                <c:pt idx="330">
                  <c:v>0.2957060038571428</c:v>
                </c:pt>
                <c:pt idx="331">
                  <c:v>0.29685769414285712</c:v>
                </c:pt>
                <c:pt idx="332">
                  <c:v>0.29758384521428571</c:v>
                </c:pt>
                <c:pt idx="333">
                  <c:v>0.2991708362142857</c:v>
                </c:pt>
                <c:pt idx="334">
                  <c:v>0.30331503657142855</c:v>
                </c:pt>
                <c:pt idx="335">
                  <c:v>0.30644658485714288</c:v>
                </c:pt>
                <c:pt idx="336">
                  <c:v>0.30886828392857141</c:v>
                </c:pt>
                <c:pt idx="337">
                  <c:v>0.31128998300000005</c:v>
                </c:pt>
                <c:pt idx="338">
                  <c:v>0.31456536885714287</c:v>
                </c:pt>
                <c:pt idx="339">
                  <c:v>0.31783914807142855</c:v>
                </c:pt>
                <c:pt idx="340">
                  <c:v>0.32270270864285716</c:v>
                </c:pt>
                <c:pt idx="341">
                  <c:v>0.32770825307142853</c:v>
                </c:pt>
                <c:pt idx="342">
                  <c:v>0.33199772914285713</c:v>
                </c:pt>
                <c:pt idx="343">
                  <c:v>0.33671751121428573</c:v>
                </c:pt>
                <c:pt idx="344">
                  <c:v>0.34143729328571426</c:v>
                </c:pt>
                <c:pt idx="345">
                  <c:v>0.34615707535714285</c:v>
                </c:pt>
                <c:pt idx="346">
                  <c:v>0.35130263964285718</c:v>
                </c:pt>
                <c:pt idx="347">
                  <c:v>0.35759251592857144</c:v>
                </c:pt>
                <c:pt idx="348">
                  <c:v>0.36089571985714297</c:v>
                </c:pt>
                <c:pt idx="349">
                  <c:v>0.3636286648571429</c:v>
                </c:pt>
                <c:pt idx="350">
                  <c:v>0.36708162314285719</c:v>
                </c:pt>
                <c:pt idx="351">
                  <c:v>0.37053458142857149</c:v>
                </c:pt>
                <c:pt idx="352">
                  <c:v>0.37284702250000007</c:v>
                </c:pt>
                <c:pt idx="353">
                  <c:v>0.37300214528571429</c:v>
                </c:pt>
                <c:pt idx="354">
                  <c:v>0.37385732700000002</c:v>
                </c:pt>
                <c:pt idx="355">
                  <c:v>0.37542929314285711</c:v>
                </c:pt>
                <c:pt idx="356">
                  <c:v>0.37557447535714283</c:v>
                </c:pt>
                <c:pt idx="357">
                  <c:v>0.37342947050000008</c:v>
                </c:pt>
                <c:pt idx="358">
                  <c:v>0.37128446564285722</c:v>
                </c:pt>
                <c:pt idx="359">
                  <c:v>0.36913946078571441</c:v>
                </c:pt>
                <c:pt idx="360">
                  <c:v>0.36699445592857149</c:v>
                </c:pt>
                <c:pt idx="361">
                  <c:v>0.36299295635714296</c:v>
                </c:pt>
                <c:pt idx="362">
                  <c:v>0.35941402550000007</c:v>
                </c:pt>
                <c:pt idx="363">
                  <c:v>0.35583376192857136</c:v>
                </c:pt>
                <c:pt idx="364">
                  <c:v>0.35224581121428561</c:v>
                </c:pt>
                <c:pt idx="365">
                  <c:v>0.34865786049999997</c:v>
                </c:pt>
                <c:pt idx="366">
                  <c:v>0.34578294614285709</c:v>
                </c:pt>
                <c:pt idx="367">
                  <c:v>0.34320996857142855</c:v>
                </c:pt>
                <c:pt idx="368">
                  <c:v>0.33920523121428559</c:v>
                </c:pt>
                <c:pt idx="369">
                  <c:v>0.33477618864285702</c:v>
                </c:pt>
                <c:pt idx="370">
                  <c:v>0.3324862561428571</c:v>
                </c:pt>
                <c:pt idx="371">
                  <c:v>0.3326297020714285</c:v>
                </c:pt>
                <c:pt idx="372">
                  <c:v>0.33277314799999991</c:v>
                </c:pt>
                <c:pt idx="373">
                  <c:v>0.33291659392857137</c:v>
                </c:pt>
                <c:pt idx="374">
                  <c:v>0.331917562</c:v>
                </c:pt>
                <c:pt idx="375">
                  <c:v>0.3316263979285714</c:v>
                </c:pt>
                <c:pt idx="376">
                  <c:v>0.33133894149999993</c:v>
                </c:pt>
                <c:pt idx="377">
                  <c:v>0.33133823142857144</c:v>
                </c:pt>
                <c:pt idx="378">
                  <c:v>0.33062519521428568</c:v>
                </c:pt>
                <c:pt idx="379">
                  <c:v>0.32991215899999998</c:v>
                </c:pt>
                <c:pt idx="380">
                  <c:v>0.32919912278571434</c:v>
                </c:pt>
                <c:pt idx="381">
                  <c:v>0.33070860885714293</c:v>
                </c:pt>
                <c:pt idx="382">
                  <c:v>0.33257489014285718</c:v>
                </c:pt>
                <c:pt idx="383">
                  <c:v>0.33414869221428573</c:v>
                </c:pt>
                <c:pt idx="384">
                  <c:v>0.33501016814285711</c:v>
                </c:pt>
                <c:pt idx="385">
                  <c:v>0.33321636807142857</c:v>
                </c:pt>
                <c:pt idx="386">
                  <c:v>0.33142256800000008</c:v>
                </c:pt>
                <c:pt idx="387">
                  <c:v>0.32962876792857149</c:v>
                </c:pt>
                <c:pt idx="388">
                  <c:v>0.32826511950000004</c:v>
                </c:pt>
                <c:pt idx="389">
                  <c:v>0.32647597907142867</c:v>
                </c:pt>
                <c:pt idx="390">
                  <c:v>0.32468889628571435</c:v>
                </c:pt>
                <c:pt idx="391">
                  <c:v>0.32225607257142863</c:v>
                </c:pt>
                <c:pt idx="392">
                  <c:v>0.31982324885714286</c:v>
                </c:pt>
                <c:pt idx="393">
                  <c:v>0.31739042514285715</c:v>
                </c:pt>
                <c:pt idx="394">
                  <c:v>0.31495760142857143</c:v>
                </c:pt>
                <c:pt idx="395">
                  <c:v>0.31144460057142853</c:v>
                </c:pt>
                <c:pt idx="396">
                  <c:v>0.30757480450000002</c:v>
                </c:pt>
                <c:pt idx="397">
                  <c:v>0.30370862135714283</c:v>
                </c:pt>
                <c:pt idx="398">
                  <c:v>0.29984243821428569</c:v>
                </c:pt>
                <c:pt idx="399">
                  <c:v>0.29805803371428569</c:v>
                </c:pt>
                <c:pt idx="400">
                  <c:v>0.29627362921428574</c:v>
                </c:pt>
                <c:pt idx="401">
                  <c:v>0.29448922471428574</c:v>
                </c:pt>
                <c:pt idx="402">
                  <c:v>0.29306126107142855</c:v>
                </c:pt>
                <c:pt idx="403">
                  <c:v>0.29206324771428571</c:v>
                </c:pt>
                <c:pt idx="404">
                  <c:v>0.29063549378571424</c:v>
                </c:pt>
                <c:pt idx="405">
                  <c:v>0.28971024292857145</c:v>
                </c:pt>
                <c:pt idx="406">
                  <c:v>0.2887849920714286</c:v>
                </c:pt>
                <c:pt idx="407">
                  <c:v>0.2878597412142857</c:v>
                </c:pt>
                <c:pt idx="408">
                  <c:v>0.28736154564285715</c:v>
                </c:pt>
                <c:pt idx="409">
                  <c:v>0.28672094185714281</c:v>
                </c:pt>
                <c:pt idx="410">
                  <c:v>0.28608213785714282</c:v>
                </c:pt>
                <c:pt idx="411">
                  <c:v>0.28536739007142853</c:v>
                </c:pt>
                <c:pt idx="412">
                  <c:v>0.28608147235714287</c:v>
                </c:pt>
                <c:pt idx="413">
                  <c:v>0.28421568228571431</c:v>
                </c:pt>
                <c:pt idx="414">
                  <c:v>0.28234989221428569</c:v>
                </c:pt>
                <c:pt idx="415">
                  <c:v>0.28048017664285713</c:v>
                </c:pt>
                <c:pt idx="416">
                  <c:v>0.27796357764285712</c:v>
                </c:pt>
                <c:pt idx="417">
                  <c:v>0.27587520599999993</c:v>
                </c:pt>
                <c:pt idx="418">
                  <c:v>0.27207379392857139</c:v>
                </c:pt>
                <c:pt idx="419">
                  <c:v>0.26613711121428568</c:v>
                </c:pt>
                <c:pt idx="420">
                  <c:v>0.26020042849999997</c:v>
                </c:pt>
                <c:pt idx="421">
                  <c:v>0.25426374578571426</c:v>
                </c:pt>
                <c:pt idx="422">
                  <c:v>0.24861251149999997</c:v>
                </c:pt>
                <c:pt idx="423">
                  <c:v>0.24281891092857139</c:v>
                </c:pt>
                <c:pt idx="424">
                  <c:v>0.23631099192857138</c:v>
                </c:pt>
                <c:pt idx="425">
                  <c:v>0.22987540378571425</c:v>
                </c:pt>
                <c:pt idx="426">
                  <c:v>0.22044048307142858</c:v>
                </c:pt>
                <c:pt idx="427">
                  <c:v>0.21329933328571429</c:v>
                </c:pt>
                <c:pt idx="428">
                  <c:v>0.20615818350000001</c:v>
                </c:pt>
                <c:pt idx="429">
                  <c:v>0.19887867121428573</c:v>
                </c:pt>
                <c:pt idx="430">
                  <c:v>0.19160661985714286</c:v>
                </c:pt>
                <c:pt idx="431">
                  <c:v>0.18376254257142857</c:v>
                </c:pt>
                <c:pt idx="432">
                  <c:v>0.17670898328571427</c:v>
                </c:pt>
                <c:pt idx="433">
                  <c:v>0.16993955385714285</c:v>
                </c:pt>
                <c:pt idx="434">
                  <c:v>0.16317012442857143</c:v>
                </c:pt>
                <c:pt idx="435">
                  <c:v>0.15640069500000001</c:v>
                </c:pt>
                <c:pt idx="436">
                  <c:v>0.14891876185714287</c:v>
                </c:pt>
                <c:pt idx="437">
                  <c:v>0.14228886164285717</c:v>
                </c:pt>
                <c:pt idx="438">
                  <c:v>0.13459740892857144</c:v>
                </c:pt>
                <c:pt idx="439">
                  <c:v>0.12420815250000003</c:v>
                </c:pt>
                <c:pt idx="440">
                  <c:v>0.1160191960714286</c:v>
                </c:pt>
                <c:pt idx="441">
                  <c:v>0.10847250385714288</c:v>
                </c:pt>
                <c:pt idx="442">
                  <c:v>0.10092581164285712</c:v>
                </c:pt>
                <c:pt idx="443">
                  <c:v>9.7501118285714283E-2</c:v>
                </c:pt>
                <c:pt idx="444">
                  <c:v>9.5929345785714298E-2</c:v>
                </c:pt>
                <c:pt idx="445">
                  <c:v>9.5358339214285714E-2</c:v>
                </c:pt>
                <c:pt idx="446">
                  <c:v>9.5711965857142839E-2</c:v>
                </c:pt>
                <c:pt idx="447">
                  <c:v>9.7914656285714274E-2</c:v>
                </c:pt>
                <c:pt idx="448">
                  <c:v>0.10011734671428571</c:v>
                </c:pt>
                <c:pt idx="449">
                  <c:v>0.10232003714285713</c:v>
                </c:pt>
                <c:pt idx="450">
                  <c:v>0.1040950972857143</c:v>
                </c:pt>
                <c:pt idx="451">
                  <c:v>0.10665793857142858</c:v>
                </c:pt>
                <c:pt idx="452">
                  <c:v>0.11013491978571428</c:v>
                </c:pt>
                <c:pt idx="453">
                  <c:v>0.11616728907142858</c:v>
                </c:pt>
                <c:pt idx="454">
                  <c:v>0.1217124752857143</c:v>
                </c:pt>
                <c:pt idx="455">
                  <c:v>0.12690149871428572</c:v>
                </c:pt>
                <c:pt idx="456">
                  <c:v>0.13209052214285716</c:v>
                </c:pt>
                <c:pt idx="457">
                  <c:v>0.13372784871428572</c:v>
                </c:pt>
                <c:pt idx="458">
                  <c:v>0.13507913299999999</c:v>
                </c:pt>
                <c:pt idx="459">
                  <c:v>0.13528817799999998</c:v>
                </c:pt>
                <c:pt idx="460">
                  <c:v>0.13621000114285714</c:v>
                </c:pt>
                <c:pt idx="461">
                  <c:v>0.13856222092857143</c:v>
                </c:pt>
                <c:pt idx="462">
                  <c:v>0.14091444071428574</c:v>
                </c:pt>
                <c:pt idx="463">
                  <c:v>0.1432666605</c:v>
                </c:pt>
                <c:pt idx="464">
                  <c:v>0.14604688064285717</c:v>
                </c:pt>
                <c:pt idx="465">
                  <c:v>0.14747206121428574</c:v>
                </c:pt>
                <c:pt idx="466">
                  <c:v>0.14975717300000002</c:v>
                </c:pt>
                <c:pt idx="467">
                  <c:v>0.15218162871428573</c:v>
                </c:pt>
                <c:pt idx="468">
                  <c:v>0.15446347000000002</c:v>
                </c:pt>
                <c:pt idx="469">
                  <c:v>0.15731742192857143</c:v>
                </c:pt>
                <c:pt idx="470">
                  <c:v>0.16017137385714289</c:v>
                </c:pt>
                <c:pt idx="471">
                  <c:v>0.16316987964285715</c:v>
                </c:pt>
                <c:pt idx="472">
                  <c:v>0.16559681471428569</c:v>
                </c:pt>
                <c:pt idx="473">
                  <c:v>0.16830902171428572</c:v>
                </c:pt>
                <c:pt idx="474">
                  <c:v>0.17237481771428573</c:v>
                </c:pt>
                <c:pt idx="475">
                  <c:v>0.17758801928571427</c:v>
                </c:pt>
                <c:pt idx="476">
                  <c:v>0.18280014785714288</c:v>
                </c:pt>
                <c:pt idx="477">
                  <c:v>0.18801227642857143</c:v>
                </c:pt>
                <c:pt idx="478">
                  <c:v>0.19322403492857146</c:v>
                </c:pt>
                <c:pt idx="479">
                  <c:v>0.20013908642857145</c:v>
                </c:pt>
                <c:pt idx="480">
                  <c:v>0.2088433201428572</c:v>
                </c:pt>
                <c:pt idx="481">
                  <c:v>0.21941153128571428</c:v>
                </c:pt>
                <c:pt idx="482">
                  <c:v>0.22955969642857149</c:v>
                </c:pt>
                <c:pt idx="483">
                  <c:v>0.23913575092857145</c:v>
                </c:pt>
                <c:pt idx="484">
                  <c:v>0.24871180542857149</c:v>
                </c:pt>
                <c:pt idx="485">
                  <c:v>0.25771580535714289</c:v>
                </c:pt>
                <c:pt idx="486">
                  <c:v>0.26756790007142861</c:v>
                </c:pt>
                <c:pt idx="487">
                  <c:v>0.27741999478571433</c:v>
                </c:pt>
                <c:pt idx="488">
                  <c:v>0.28563335214285723</c:v>
                </c:pt>
                <c:pt idx="489">
                  <c:v>0.29069913857142865</c:v>
                </c:pt>
                <c:pt idx="490">
                  <c:v>0.29576599800000009</c:v>
                </c:pt>
                <c:pt idx="491">
                  <c:v>0.30083285742857147</c:v>
                </c:pt>
                <c:pt idx="492">
                  <c:v>0.30433423121428571</c:v>
                </c:pt>
                <c:pt idx="493">
                  <c:v>0.30741068742857142</c:v>
                </c:pt>
                <c:pt idx="494">
                  <c:v>0.30983778221428571</c:v>
                </c:pt>
                <c:pt idx="495">
                  <c:v>0.31047617385714288</c:v>
                </c:pt>
                <c:pt idx="496">
                  <c:v>0.3115346115</c:v>
                </c:pt>
                <c:pt idx="497">
                  <c:v>0.31330911364285713</c:v>
                </c:pt>
                <c:pt idx="498">
                  <c:v>0.31508361578571425</c:v>
                </c:pt>
                <c:pt idx="499">
                  <c:v>0.31685760464285717</c:v>
                </c:pt>
                <c:pt idx="500">
                  <c:v>0.31778349871428574</c:v>
                </c:pt>
                <c:pt idx="501">
                  <c:v>0.32128859657142861</c:v>
                </c:pt>
                <c:pt idx="502">
                  <c:v>0.32486012850000007</c:v>
                </c:pt>
                <c:pt idx="503">
                  <c:v>0.32986424564285721</c:v>
                </c:pt>
                <c:pt idx="504">
                  <c:v>0.33486836278571441</c:v>
                </c:pt>
                <c:pt idx="505">
                  <c:v>0.33987247992857156</c:v>
                </c:pt>
                <c:pt idx="506">
                  <c:v>0.34644208271428578</c:v>
                </c:pt>
                <c:pt idx="507">
                  <c:v>0.35173331007142866</c:v>
                </c:pt>
                <c:pt idx="508">
                  <c:v>0.3571791919285715</c:v>
                </c:pt>
                <c:pt idx="509">
                  <c:v>0.36241009257142859</c:v>
                </c:pt>
                <c:pt idx="510">
                  <c:v>0.36778377185714289</c:v>
                </c:pt>
                <c:pt idx="511">
                  <c:v>0.3724413866428572</c:v>
                </c:pt>
                <c:pt idx="512">
                  <c:v>0.3770990014285715</c:v>
                </c:pt>
                <c:pt idx="513">
                  <c:v>0.38175661621428575</c:v>
                </c:pt>
                <c:pt idx="514">
                  <c:v>0.38627145235714283</c:v>
                </c:pt>
                <c:pt idx="515">
                  <c:v>0.38820784378571427</c:v>
                </c:pt>
                <c:pt idx="516">
                  <c:v>0.39007780114285712</c:v>
                </c:pt>
                <c:pt idx="517">
                  <c:v>0.3912302568571428</c:v>
                </c:pt>
                <c:pt idx="518">
                  <c:v>0.39238271257142854</c:v>
                </c:pt>
                <c:pt idx="519">
                  <c:v>0.39353516828571428</c:v>
                </c:pt>
                <c:pt idx="520">
                  <c:v>0.39468762399999996</c:v>
                </c:pt>
                <c:pt idx="521">
                  <c:v>0.39598285835714286</c:v>
                </c:pt>
                <c:pt idx="522">
                  <c:v>0.3958435313571429</c:v>
                </c:pt>
                <c:pt idx="523">
                  <c:v>0.3958469830000001</c:v>
                </c:pt>
                <c:pt idx="524">
                  <c:v>0.39599321321428577</c:v>
                </c:pt>
                <c:pt idx="525">
                  <c:v>0.39613944342857149</c:v>
                </c:pt>
                <c:pt idx="526">
                  <c:v>0.39628567364285722</c:v>
                </c:pt>
                <c:pt idx="527">
                  <c:v>0.39643190385714283</c:v>
                </c:pt>
                <c:pt idx="528">
                  <c:v>0.39686369135714289</c:v>
                </c:pt>
                <c:pt idx="529">
                  <c:v>0.39715194114285712</c:v>
                </c:pt>
                <c:pt idx="530">
                  <c:v>0.39500115085714288</c:v>
                </c:pt>
                <c:pt idx="531">
                  <c:v>0.39213322235714287</c:v>
                </c:pt>
                <c:pt idx="532">
                  <c:v>0.38883548885714286</c:v>
                </c:pt>
                <c:pt idx="533">
                  <c:v>0.38553775535714285</c:v>
                </c:pt>
                <c:pt idx="534">
                  <c:v>0.38209724321428562</c:v>
                </c:pt>
                <c:pt idx="535">
                  <c:v>0.37287473164285717</c:v>
                </c:pt>
                <c:pt idx="536">
                  <c:v>0.36507163821428573</c:v>
                </c:pt>
                <c:pt idx="537">
                  <c:v>0.35497635178571435</c:v>
                </c:pt>
                <c:pt idx="538">
                  <c:v>0.34488122057142861</c:v>
                </c:pt>
                <c:pt idx="539">
                  <c:v>0.33478608935714282</c:v>
                </c:pt>
                <c:pt idx="540">
                  <c:v>0.32469095814285709</c:v>
                </c:pt>
                <c:pt idx="541">
                  <c:v>0.31459582692857141</c:v>
                </c:pt>
                <c:pt idx="542">
                  <c:v>0.30435791707142856</c:v>
                </c:pt>
                <c:pt idx="543">
                  <c:v>0.29368994757142852</c:v>
                </c:pt>
                <c:pt idx="544">
                  <c:v>0.28560353328571425</c:v>
                </c:pt>
                <c:pt idx="545">
                  <c:v>0.27737553857142855</c:v>
                </c:pt>
                <c:pt idx="546">
                  <c:v>0.26800397614285715</c:v>
                </c:pt>
                <c:pt idx="547">
                  <c:v>0.25863241371428569</c:v>
                </c:pt>
                <c:pt idx="548">
                  <c:v>0.24940362992857143</c:v>
                </c:pt>
                <c:pt idx="549">
                  <c:v>0.24581406692857147</c:v>
                </c:pt>
                <c:pt idx="550">
                  <c:v>0.2408026567857143</c:v>
                </c:pt>
                <c:pt idx="551">
                  <c:v>0.23822625385714291</c:v>
                </c:pt>
                <c:pt idx="552">
                  <c:v>0.23536413850000004</c:v>
                </c:pt>
                <c:pt idx="553">
                  <c:v>0.23264505771428576</c:v>
                </c:pt>
                <c:pt idx="554">
                  <c:v>0.22992597692857139</c:v>
                </c:pt>
                <c:pt idx="555">
                  <c:v>0.22720689614285711</c:v>
                </c:pt>
                <c:pt idx="556">
                  <c:v>0.22448781535714282</c:v>
                </c:pt>
                <c:pt idx="557">
                  <c:v>0.22219939971428571</c:v>
                </c:pt>
                <c:pt idx="558">
                  <c:v>0.21976846892857144</c:v>
                </c:pt>
                <c:pt idx="559">
                  <c:v>0.21819511692857144</c:v>
                </c:pt>
                <c:pt idx="560">
                  <c:v>0.2181951376428572</c:v>
                </c:pt>
                <c:pt idx="561">
                  <c:v>0.21819515835714287</c:v>
                </c:pt>
                <c:pt idx="562">
                  <c:v>0.21819517907142857</c:v>
                </c:pt>
                <c:pt idx="563">
                  <c:v>0.21777287357142858</c:v>
                </c:pt>
                <c:pt idx="564">
                  <c:v>0.22063928621428572</c:v>
                </c:pt>
                <c:pt idx="565">
                  <c:v>0.22250481685714288</c:v>
                </c:pt>
                <c:pt idx="566">
                  <c:v>0.22436635328571433</c:v>
                </c:pt>
                <c:pt idx="567">
                  <c:v>0.22608485107142859</c:v>
                </c:pt>
                <c:pt idx="568">
                  <c:v>0.22780334885714287</c:v>
                </c:pt>
                <c:pt idx="569">
                  <c:v>0.22952184664285716</c:v>
                </c:pt>
                <c:pt idx="570">
                  <c:v>0.23138298764285711</c:v>
                </c:pt>
                <c:pt idx="571">
                  <c:v>0.2335289449285714</c:v>
                </c:pt>
                <c:pt idx="572">
                  <c:v>0.23496032457142851</c:v>
                </c:pt>
                <c:pt idx="573">
                  <c:v>0.23639146192857141</c:v>
                </c:pt>
                <c:pt idx="574">
                  <c:v>0.23782259928571431</c:v>
                </c:pt>
                <c:pt idx="575">
                  <c:v>0.23925373664285718</c:v>
                </c:pt>
                <c:pt idx="576">
                  <c:v>0.24082751714285719</c:v>
                </c:pt>
                <c:pt idx="577">
                  <c:v>0.24353791357142859</c:v>
                </c:pt>
                <c:pt idx="578">
                  <c:v>0.24310210692857143</c:v>
                </c:pt>
                <c:pt idx="579">
                  <c:v>0.24309519271428567</c:v>
                </c:pt>
                <c:pt idx="580">
                  <c:v>0.24380240935714284</c:v>
                </c:pt>
                <c:pt idx="581">
                  <c:v>0.2442235774285714</c:v>
                </c:pt>
                <c:pt idx="582">
                  <c:v>0.24464474550000001</c:v>
                </c:pt>
                <c:pt idx="583">
                  <c:v>0.24435120292857143</c:v>
                </c:pt>
                <c:pt idx="584">
                  <c:v>0.24405821535714289</c:v>
                </c:pt>
                <c:pt idx="585">
                  <c:v>0.24419473314285717</c:v>
                </c:pt>
                <c:pt idx="586">
                  <c:v>0.2454746978571429</c:v>
                </c:pt>
                <c:pt idx="587">
                  <c:v>0.24675604471428575</c:v>
                </c:pt>
                <c:pt idx="588">
                  <c:v>0.24803739157142862</c:v>
                </c:pt>
                <c:pt idx="589">
                  <c:v>0.24931873842857141</c:v>
                </c:pt>
                <c:pt idx="590">
                  <c:v>0.25045744214285709</c:v>
                </c:pt>
                <c:pt idx="591">
                  <c:v>0.25073921292857138</c:v>
                </c:pt>
                <c:pt idx="592">
                  <c:v>0.25116362692857142</c:v>
                </c:pt>
                <c:pt idx="593">
                  <c:v>0.25337699899999999</c:v>
                </c:pt>
                <c:pt idx="594">
                  <c:v>0.25315429078571428</c:v>
                </c:pt>
                <c:pt idx="595">
                  <c:v>0.2532176352142857</c:v>
                </c:pt>
                <c:pt idx="596">
                  <c:v>0.25328097964285717</c:v>
                </c:pt>
                <c:pt idx="597">
                  <c:v>0.25420159964285716</c:v>
                </c:pt>
                <c:pt idx="598">
                  <c:v>0.25490751764285713</c:v>
                </c:pt>
                <c:pt idx="599">
                  <c:v>0.25462174742857147</c:v>
                </c:pt>
                <c:pt idx="600">
                  <c:v>0.25390710792857146</c:v>
                </c:pt>
                <c:pt idx="601">
                  <c:v>0.25361236464285719</c:v>
                </c:pt>
                <c:pt idx="602">
                  <c:v>0.25310277021428573</c:v>
                </c:pt>
                <c:pt idx="603">
                  <c:v>0.25259317578571433</c:v>
                </c:pt>
                <c:pt idx="604">
                  <c:v>0.2518687947142858</c:v>
                </c:pt>
                <c:pt idx="605">
                  <c:v>0.25157220085714294</c:v>
                </c:pt>
                <c:pt idx="606">
                  <c:v>0.25041686935714291</c:v>
                </c:pt>
                <c:pt idx="607">
                  <c:v>0.24733146714285717</c:v>
                </c:pt>
                <c:pt idx="608">
                  <c:v>0.24625715257142852</c:v>
                </c:pt>
                <c:pt idx="609">
                  <c:v>0.24518263849999994</c:v>
                </c:pt>
                <c:pt idx="610">
                  <c:v>0.24410812442857138</c:v>
                </c:pt>
                <c:pt idx="611">
                  <c:v>0.24317678714285712</c:v>
                </c:pt>
                <c:pt idx="612">
                  <c:v>0.241174159</c:v>
                </c:pt>
                <c:pt idx="613">
                  <c:v>0.24001976899999997</c:v>
                </c:pt>
                <c:pt idx="614">
                  <c:v>0.23986467907142855</c:v>
                </c:pt>
                <c:pt idx="615">
                  <c:v>0.23814490364285715</c:v>
                </c:pt>
                <c:pt idx="616">
                  <c:v>0.23663998007142859</c:v>
                </c:pt>
                <c:pt idx="617">
                  <c:v>0.23513505650000002</c:v>
                </c:pt>
                <c:pt idx="618">
                  <c:v>0.23384491957142858</c:v>
                </c:pt>
                <c:pt idx="619">
                  <c:v>0.23212696699999999</c:v>
                </c:pt>
                <c:pt idx="620">
                  <c:v>0.23112220114285711</c:v>
                </c:pt>
                <c:pt idx="621">
                  <c:v>0.23083039499999997</c:v>
                </c:pt>
                <c:pt idx="622">
                  <c:v>0.23068265707142852</c:v>
                </c:pt>
                <c:pt idx="623">
                  <c:v>0.23196493778571428</c:v>
                </c:pt>
                <c:pt idx="624">
                  <c:v>0.23324721849999999</c:v>
                </c:pt>
                <c:pt idx="625">
                  <c:v>0.23424375750000001</c:v>
                </c:pt>
                <c:pt idx="626">
                  <c:v>0.23359616221428572</c:v>
                </c:pt>
                <c:pt idx="627">
                  <c:v>0.23253119692857144</c:v>
                </c:pt>
                <c:pt idx="628">
                  <c:v>0.22903715378571426</c:v>
                </c:pt>
                <c:pt idx="629">
                  <c:v>0.22668789992857144</c:v>
                </c:pt>
                <c:pt idx="630">
                  <c:v>0.22433864535714282</c:v>
                </c:pt>
                <c:pt idx="631">
                  <c:v>0.22198939078571428</c:v>
                </c:pt>
                <c:pt idx="632">
                  <c:v>0.21956886800000003</c:v>
                </c:pt>
                <c:pt idx="633">
                  <c:v>0.2175048215</c:v>
                </c:pt>
                <c:pt idx="634">
                  <c:v>0.21544368271428574</c:v>
                </c:pt>
                <c:pt idx="635">
                  <c:v>0.21209507092857141</c:v>
                </c:pt>
                <c:pt idx="636">
                  <c:v>0.20731931614285709</c:v>
                </c:pt>
                <c:pt idx="637">
                  <c:v>0.20111374221428566</c:v>
                </c:pt>
                <c:pt idx="638">
                  <c:v>0.19490816828571425</c:v>
                </c:pt>
                <c:pt idx="639">
                  <c:v>0.18870259435714279</c:v>
                </c:pt>
                <c:pt idx="640">
                  <c:v>0.18173505599999995</c:v>
                </c:pt>
                <c:pt idx="641">
                  <c:v>0.17461365278571425</c:v>
                </c:pt>
                <c:pt idx="642">
                  <c:v>0.16892172842857142</c:v>
                </c:pt>
                <c:pt idx="643">
                  <c:v>0.16322980407142859</c:v>
                </c:pt>
                <c:pt idx="644">
                  <c:v>0.15753787971428571</c:v>
                </c:pt>
                <c:pt idx="645">
                  <c:v>0.15184595535714288</c:v>
                </c:pt>
                <c:pt idx="646">
                  <c:v>0.14651037207142853</c:v>
                </c:pt>
                <c:pt idx="647">
                  <c:v>0.14067591128571424</c:v>
                </c:pt>
                <c:pt idx="648">
                  <c:v>0.13484145049999996</c:v>
                </c:pt>
                <c:pt idx="649">
                  <c:v>0.1302915092142857</c:v>
                </c:pt>
                <c:pt idx="650">
                  <c:v>0.12673949871428572</c:v>
                </c:pt>
                <c:pt idx="651">
                  <c:v>0.12318748821428573</c:v>
                </c:pt>
                <c:pt idx="652">
                  <c:v>0.11963547771428573</c:v>
                </c:pt>
                <c:pt idx="653">
                  <c:v>0.11608346721428574</c:v>
                </c:pt>
                <c:pt idx="654">
                  <c:v>0.1160803500714286</c:v>
                </c:pt>
                <c:pt idx="655">
                  <c:v>0.12044054950000004</c:v>
                </c:pt>
                <c:pt idx="656">
                  <c:v>0.12394483607142859</c:v>
                </c:pt>
                <c:pt idx="657">
                  <c:v>0.12744912264285715</c:v>
                </c:pt>
                <c:pt idx="658">
                  <c:v>0.13095340921428572</c:v>
                </c:pt>
                <c:pt idx="659">
                  <c:v>0.13445769578571429</c:v>
                </c:pt>
                <c:pt idx="660">
                  <c:v>0.13767690950000003</c:v>
                </c:pt>
                <c:pt idx="661">
                  <c:v>0.1417537637857143</c:v>
                </c:pt>
                <c:pt idx="662">
                  <c:v>0.14682519135714286</c:v>
                </c:pt>
                <c:pt idx="663">
                  <c:v>0.15175658714285717</c:v>
                </c:pt>
                <c:pt idx="664">
                  <c:v>0.1564022067142857</c:v>
                </c:pt>
                <c:pt idx="665">
                  <c:v>0.16104782628571429</c:v>
                </c:pt>
                <c:pt idx="666">
                  <c:v>0.16569344585714285</c:v>
                </c:pt>
                <c:pt idx="667">
                  <c:v>0.16962992107142855</c:v>
                </c:pt>
                <c:pt idx="668">
                  <c:v>0.17441860242857143</c:v>
                </c:pt>
                <c:pt idx="669">
                  <c:v>0.17613123192857144</c:v>
                </c:pt>
                <c:pt idx="670">
                  <c:v>0.1792748487142857</c:v>
                </c:pt>
                <c:pt idx="671">
                  <c:v>0.18241846549999999</c:v>
                </c:pt>
                <c:pt idx="672">
                  <c:v>0.18556208228571427</c:v>
                </c:pt>
                <c:pt idx="673">
                  <c:v>0.18870569907142856</c:v>
                </c:pt>
                <c:pt idx="674">
                  <c:v>0.19170657292857141</c:v>
                </c:pt>
                <c:pt idx="675">
                  <c:v>0.19413487907142857</c:v>
                </c:pt>
                <c:pt idx="676">
                  <c:v>0.19613943757142854</c:v>
                </c:pt>
                <c:pt idx="677">
                  <c:v>0.19878737721428569</c:v>
                </c:pt>
                <c:pt idx="678">
                  <c:v>0.20157831442857141</c:v>
                </c:pt>
                <c:pt idx="679">
                  <c:v>0.2050853200714286</c:v>
                </c:pt>
                <c:pt idx="680">
                  <c:v>0.20859232571428571</c:v>
                </c:pt>
                <c:pt idx="681">
                  <c:v>0.21280847571428571</c:v>
                </c:pt>
                <c:pt idx="682">
                  <c:v>0.21688669992857143</c:v>
                </c:pt>
                <c:pt idx="683">
                  <c:v>0.21982019585714285</c:v>
                </c:pt>
                <c:pt idx="684">
                  <c:v>0.22246514164285711</c:v>
                </c:pt>
                <c:pt idx="685">
                  <c:v>0.2268982464285714</c:v>
                </c:pt>
                <c:pt idx="686">
                  <c:v>0.23283780542857141</c:v>
                </c:pt>
                <c:pt idx="687">
                  <c:v>0.23877736442857142</c:v>
                </c:pt>
                <c:pt idx="688">
                  <c:v>0.24485966635714287</c:v>
                </c:pt>
                <c:pt idx="689">
                  <c:v>0.25108566007142857</c:v>
                </c:pt>
                <c:pt idx="690">
                  <c:v>0.2594648228571429</c:v>
                </c:pt>
                <c:pt idx="691">
                  <c:v>0.26791913785714289</c:v>
                </c:pt>
                <c:pt idx="692">
                  <c:v>0.27795120592857142</c:v>
                </c:pt>
                <c:pt idx="693">
                  <c:v>0.28640385792857143</c:v>
                </c:pt>
                <c:pt idx="694">
                  <c:v>0.29485650992857143</c:v>
                </c:pt>
                <c:pt idx="695">
                  <c:v>0.30230682021428568</c:v>
                </c:pt>
                <c:pt idx="696">
                  <c:v>0.30932840742857143</c:v>
                </c:pt>
                <c:pt idx="697">
                  <c:v>0.31649277321428565</c:v>
                </c:pt>
                <c:pt idx="698">
                  <c:v>0.32337091364285714</c:v>
                </c:pt>
                <c:pt idx="699">
                  <c:v>0.32831811649999992</c:v>
                </c:pt>
                <c:pt idx="700">
                  <c:v>0.33233253792857137</c:v>
                </c:pt>
                <c:pt idx="701">
                  <c:v>0.33634695935714282</c:v>
                </c:pt>
                <c:pt idx="702">
                  <c:v>0.34036138078571421</c:v>
                </c:pt>
                <c:pt idx="703">
                  <c:v>0.34509346264285717</c:v>
                </c:pt>
                <c:pt idx="704">
                  <c:v>0.34710154978571428</c:v>
                </c:pt>
                <c:pt idx="705">
                  <c:v>0.34824860985714295</c:v>
                </c:pt>
                <c:pt idx="706">
                  <c:v>0.34781791685714286</c:v>
                </c:pt>
                <c:pt idx="707">
                  <c:v>0.34825057149999999</c:v>
                </c:pt>
                <c:pt idx="708">
                  <c:v>0.34868322614285718</c:v>
                </c:pt>
                <c:pt idx="709">
                  <c:v>0.35011822249999996</c:v>
                </c:pt>
                <c:pt idx="710">
                  <c:v>0.35126766157142858</c:v>
                </c:pt>
                <c:pt idx="711">
                  <c:v>0.35155574849999999</c:v>
                </c:pt>
                <c:pt idx="712">
                  <c:v>0.35184224442857143</c:v>
                </c:pt>
                <c:pt idx="713">
                  <c:v>0.35198466164285713</c:v>
                </c:pt>
                <c:pt idx="714">
                  <c:v>0.35155340607142854</c:v>
                </c:pt>
                <c:pt idx="715">
                  <c:v>0.3511221504999999</c:v>
                </c:pt>
                <c:pt idx="716">
                  <c:v>0.35083367349999994</c:v>
                </c:pt>
                <c:pt idx="717">
                  <c:v>0.34954526378571421</c:v>
                </c:pt>
                <c:pt idx="718">
                  <c:v>0.34725099578571422</c:v>
                </c:pt>
                <c:pt idx="719">
                  <c:v>0.34467119921428574</c:v>
                </c:pt>
                <c:pt idx="720">
                  <c:v>0.34151695471428573</c:v>
                </c:pt>
                <c:pt idx="721">
                  <c:v>0.33729020864285714</c:v>
                </c:pt>
                <c:pt idx="722">
                  <c:v>0.33306346257142855</c:v>
                </c:pt>
                <c:pt idx="723">
                  <c:v>0.32912227378571429</c:v>
                </c:pt>
                <c:pt idx="724">
                  <c:v>0.32460997050000001</c:v>
                </c:pt>
                <c:pt idx="725">
                  <c:v>0.32124457664285716</c:v>
                </c:pt>
                <c:pt idx="726">
                  <c:v>0.31773243664285722</c:v>
                </c:pt>
                <c:pt idx="727">
                  <c:v>0.31436437528571426</c:v>
                </c:pt>
                <c:pt idx="728">
                  <c:v>0.31099631392857141</c:v>
                </c:pt>
                <c:pt idx="729">
                  <c:v>0.30762825257142856</c:v>
                </c:pt>
                <c:pt idx="730">
                  <c:v>0.30411741264285713</c:v>
                </c:pt>
                <c:pt idx="731">
                  <c:v>0.30088793185714291</c:v>
                </c:pt>
                <c:pt idx="732">
                  <c:v>0.29852153071428578</c:v>
                </c:pt>
                <c:pt idx="733">
                  <c:v>0.29701318735714288</c:v>
                </c:pt>
                <c:pt idx="734">
                  <c:v>0.29493463271428577</c:v>
                </c:pt>
                <c:pt idx="735">
                  <c:v>0.29392857964285718</c:v>
                </c:pt>
                <c:pt idx="736">
                  <c:v>0.29292252657142864</c:v>
                </c:pt>
                <c:pt idx="737">
                  <c:v>0.29163091621428577</c:v>
                </c:pt>
                <c:pt idx="738">
                  <c:v>0.29076764171428582</c:v>
                </c:pt>
                <c:pt idx="739">
                  <c:v>0.28947603135714289</c:v>
                </c:pt>
                <c:pt idx="740">
                  <c:v>0.28704587785714292</c:v>
                </c:pt>
                <c:pt idx="741">
                  <c:v>0.28389858614285718</c:v>
                </c:pt>
                <c:pt idx="742">
                  <c:v>0.28075129442857139</c:v>
                </c:pt>
                <c:pt idx="743">
                  <c:v>0.2776040027142857</c:v>
                </c:pt>
                <c:pt idx="744">
                  <c:v>0.2743139323571428</c:v>
                </c:pt>
                <c:pt idx="745">
                  <c:v>0.27088108335714284</c:v>
                </c:pt>
                <c:pt idx="746">
                  <c:v>0.26759101300000004</c:v>
                </c:pt>
                <c:pt idx="747">
                  <c:v>0.26386963685714288</c:v>
                </c:pt>
                <c:pt idx="748">
                  <c:v>0.2615784771428572</c:v>
                </c:pt>
                <c:pt idx="749">
                  <c:v>0.2595734157857143</c:v>
                </c:pt>
                <c:pt idx="750">
                  <c:v>0.25756835442857146</c:v>
                </c:pt>
                <c:pt idx="751">
                  <c:v>0.25556329307142861</c:v>
                </c:pt>
                <c:pt idx="752">
                  <c:v>0.25398731400000002</c:v>
                </c:pt>
                <c:pt idx="753">
                  <c:v>0.25241133492857143</c:v>
                </c:pt>
                <c:pt idx="754">
                  <c:v>0.25369795557142855</c:v>
                </c:pt>
                <c:pt idx="755">
                  <c:v>0.25670058128571427</c:v>
                </c:pt>
                <c:pt idx="756">
                  <c:v>0.25984591721428568</c:v>
                </c:pt>
                <c:pt idx="757">
                  <c:v>0.26299125314285715</c:v>
                </c:pt>
                <c:pt idx="758">
                  <c:v>0.26627936771428573</c:v>
                </c:pt>
                <c:pt idx="759">
                  <c:v>0.26942470364285714</c:v>
                </c:pt>
                <c:pt idx="760">
                  <c:v>0.27257003957142856</c:v>
                </c:pt>
                <c:pt idx="761">
                  <c:v>0.27571838942857141</c:v>
                </c:pt>
                <c:pt idx="762">
                  <c:v>0.28015594507142855</c:v>
                </c:pt>
                <c:pt idx="763">
                  <c:v>0.28445062271428567</c:v>
                </c:pt>
                <c:pt idx="764">
                  <c:v>0.28874530035714285</c:v>
                </c:pt>
                <c:pt idx="765">
                  <c:v>0.29303997799999998</c:v>
                </c:pt>
                <c:pt idx="766">
                  <c:v>0.29733390921428571</c:v>
                </c:pt>
                <c:pt idx="767">
                  <c:v>0.30206013857142855</c:v>
                </c:pt>
                <c:pt idx="768">
                  <c:v>0.305354458</c:v>
                </c:pt>
                <c:pt idx="769">
                  <c:v>0.30779268921428576</c:v>
                </c:pt>
                <c:pt idx="770">
                  <c:v>0.31008821021428579</c:v>
                </c:pt>
                <c:pt idx="771">
                  <c:v>0.3123837312142857</c:v>
                </c:pt>
                <c:pt idx="772">
                  <c:v>0.31467925221428572</c:v>
                </c:pt>
                <c:pt idx="773">
                  <c:v>0.31711755185714285</c:v>
                </c:pt>
                <c:pt idx="774">
                  <c:v>0.31955585149999999</c:v>
                </c:pt>
                <c:pt idx="775">
                  <c:v>0.32326962085714284</c:v>
                </c:pt>
                <c:pt idx="776">
                  <c:v>0.32555140585714282</c:v>
                </c:pt>
                <c:pt idx="777">
                  <c:v>0.32797645435714279</c:v>
                </c:pt>
                <c:pt idx="778">
                  <c:v>0.33040150285714287</c:v>
                </c:pt>
                <c:pt idx="779">
                  <c:v>0.33183483657142848</c:v>
                </c:pt>
                <c:pt idx="780">
                  <c:v>0.33555780899999993</c:v>
                </c:pt>
                <c:pt idx="781">
                  <c:v>0.34056894357142847</c:v>
                </c:pt>
                <c:pt idx="782">
                  <c:v>0.34601099164285704</c:v>
                </c:pt>
                <c:pt idx="783">
                  <c:v>0.35159581835714288</c:v>
                </c:pt>
                <c:pt idx="784">
                  <c:v>0.35917707685714284</c:v>
                </c:pt>
                <c:pt idx="785">
                  <c:v>0.36675833535714292</c:v>
                </c:pt>
                <c:pt idx="786">
                  <c:v>0.37462515114285722</c:v>
                </c:pt>
                <c:pt idx="787">
                  <c:v>0.38249196692857146</c:v>
                </c:pt>
                <c:pt idx="788">
                  <c:v>0.39193700085714289</c:v>
                </c:pt>
                <c:pt idx="789">
                  <c:v>0.39968303092857144</c:v>
                </c:pt>
                <c:pt idx="790">
                  <c:v>0.40742906100000004</c:v>
                </c:pt>
                <c:pt idx="791">
                  <c:v>0.41759655621428571</c:v>
                </c:pt>
                <c:pt idx="792">
                  <c:v>0.42776405142857143</c:v>
                </c:pt>
                <c:pt idx="793">
                  <c:v>0.43506809835714283</c:v>
                </c:pt>
                <c:pt idx="794">
                  <c:v>0.44322377664285717</c:v>
                </c:pt>
                <c:pt idx="795">
                  <c:v>0.44965899464285713</c:v>
                </c:pt>
                <c:pt idx="796">
                  <c:v>0.45609354807142849</c:v>
                </c:pt>
                <c:pt idx="797">
                  <c:v>0.46238532285714279</c:v>
                </c:pt>
                <c:pt idx="798">
                  <c:v>0.4666806658571428</c:v>
                </c:pt>
                <c:pt idx="799">
                  <c:v>0.4709760088571428</c:v>
                </c:pt>
                <c:pt idx="800">
                  <c:v>0.47498579457142848</c:v>
                </c:pt>
                <c:pt idx="801">
                  <c:v>0.47899558028571426</c:v>
                </c:pt>
                <c:pt idx="802">
                  <c:v>0.47715085649999989</c:v>
                </c:pt>
                <c:pt idx="803">
                  <c:v>0.47986350157142849</c:v>
                </c:pt>
                <c:pt idx="804">
                  <c:v>0.48257614664285697</c:v>
                </c:pt>
                <c:pt idx="805">
                  <c:v>0.48258084271428558</c:v>
                </c:pt>
                <c:pt idx="806">
                  <c:v>0.48258553878571409</c:v>
                </c:pt>
                <c:pt idx="807">
                  <c:v>0.48644539792857128</c:v>
                </c:pt>
                <c:pt idx="808">
                  <c:v>0.48687921964285696</c:v>
                </c:pt>
                <c:pt idx="809">
                  <c:v>0.4874552807857141</c:v>
                </c:pt>
                <c:pt idx="810">
                  <c:v>0.48717045121428565</c:v>
                </c:pt>
                <c:pt idx="811">
                  <c:v>0.48688562164285715</c:v>
                </c:pt>
                <c:pt idx="812">
                  <c:v>0.48660079207142853</c:v>
                </c:pt>
                <c:pt idx="813">
                  <c:v>0.48631596250000003</c:v>
                </c:pt>
                <c:pt idx="814">
                  <c:v>0.48588835435714289</c:v>
                </c:pt>
                <c:pt idx="815">
                  <c:v>0.48545250221428576</c:v>
                </c:pt>
                <c:pt idx="816">
                  <c:v>0.48929294142857144</c:v>
                </c:pt>
                <c:pt idx="817">
                  <c:v>0.48899774242857147</c:v>
                </c:pt>
                <c:pt idx="818">
                  <c:v>0.48870254342857145</c:v>
                </c:pt>
                <c:pt idx="819">
                  <c:v>0.48840734442857148</c:v>
                </c:pt>
                <c:pt idx="820">
                  <c:v>0.48811214542857145</c:v>
                </c:pt>
                <c:pt idx="821">
                  <c:v>0.48781694642857143</c:v>
                </c:pt>
                <c:pt idx="822">
                  <c:v>0.48737817892857144</c:v>
                </c:pt>
                <c:pt idx="823">
                  <c:v>0.48708272921428569</c:v>
                </c:pt>
                <c:pt idx="824">
                  <c:v>0.48692892035714286</c:v>
                </c:pt>
                <c:pt idx="825">
                  <c:v>0.48677511150000002</c:v>
                </c:pt>
                <c:pt idx="826">
                  <c:v>0.48662130264285713</c:v>
                </c:pt>
                <c:pt idx="827">
                  <c:v>0.4864674937857143</c:v>
                </c:pt>
                <c:pt idx="828">
                  <c:v>0.48631368485714288</c:v>
                </c:pt>
                <c:pt idx="829">
                  <c:v>0.48659645578571425</c:v>
                </c:pt>
                <c:pt idx="830">
                  <c:v>0.48645089085714283</c:v>
                </c:pt>
                <c:pt idx="831">
                  <c:v>0.4867350369285714</c:v>
                </c:pt>
                <c:pt idx="832">
                  <c:v>0.48730603957142854</c:v>
                </c:pt>
                <c:pt idx="833">
                  <c:v>0.48816394157142851</c:v>
                </c:pt>
                <c:pt idx="834">
                  <c:v>0.48902184357142847</c:v>
                </c:pt>
                <c:pt idx="835">
                  <c:v>0.48987974557142844</c:v>
                </c:pt>
                <c:pt idx="836">
                  <c:v>0.49073764757142851</c:v>
                </c:pt>
                <c:pt idx="837">
                  <c:v>0.49346453314285704</c:v>
                </c:pt>
                <c:pt idx="838">
                  <c:v>0.4976279432857143</c:v>
                </c:pt>
                <c:pt idx="839">
                  <c:v>0.5017913534285714</c:v>
                </c:pt>
                <c:pt idx="840">
                  <c:v>0.50595476357142866</c:v>
                </c:pt>
                <c:pt idx="841">
                  <c:v>0.51011817371428581</c:v>
                </c:pt>
                <c:pt idx="842">
                  <c:v>0.51442436250000012</c:v>
                </c:pt>
                <c:pt idx="843">
                  <c:v>0.51901827350000007</c:v>
                </c:pt>
                <c:pt idx="844">
                  <c:v>0.52590957585714293</c:v>
                </c:pt>
                <c:pt idx="845">
                  <c:v>0.53308864507142861</c:v>
                </c:pt>
                <c:pt idx="846">
                  <c:v>0.54055389814285715</c:v>
                </c:pt>
                <c:pt idx="847">
                  <c:v>0.54874088121428577</c:v>
                </c:pt>
                <c:pt idx="848">
                  <c:v>0.55692786428571428</c:v>
                </c:pt>
                <c:pt idx="849">
                  <c:v>0.56439878921428566</c:v>
                </c:pt>
                <c:pt idx="850">
                  <c:v>0.57272855092857144</c:v>
                </c:pt>
                <c:pt idx="851">
                  <c:v>0.57876099321428565</c:v>
                </c:pt>
                <c:pt idx="852">
                  <c:v>0.58421958185714284</c:v>
                </c:pt>
                <c:pt idx="853">
                  <c:v>0.58967817049999993</c:v>
                </c:pt>
                <c:pt idx="854">
                  <c:v>0.59513194021428562</c:v>
                </c:pt>
                <c:pt idx="855">
                  <c:v>0.60058570992857152</c:v>
                </c:pt>
                <c:pt idx="856">
                  <c:v>0.6060394796428572</c:v>
                </c:pt>
                <c:pt idx="857">
                  <c:v>0.61221145307142866</c:v>
                </c:pt>
                <c:pt idx="858">
                  <c:v>0.61708659307142877</c:v>
                </c:pt>
                <c:pt idx="859">
                  <c:v>0.62138661914285731</c:v>
                </c:pt>
                <c:pt idx="860">
                  <c:v>0.62511360478571443</c:v>
                </c:pt>
                <c:pt idx="861">
                  <c:v>0.62783196107142858</c:v>
                </c:pt>
                <c:pt idx="862">
                  <c:v>0.63055031735714284</c:v>
                </c:pt>
                <c:pt idx="863">
                  <c:v>0.63434324842857137</c:v>
                </c:pt>
                <c:pt idx="864">
                  <c:v>0.63706160471428563</c:v>
                </c:pt>
                <c:pt idx="865">
                  <c:v>0.64028125628571431</c:v>
                </c:pt>
                <c:pt idx="866">
                  <c:v>0.64508743235714283</c:v>
                </c:pt>
                <c:pt idx="867">
                  <c:v>0.64758903885714292</c:v>
                </c:pt>
                <c:pt idx="868">
                  <c:v>0.6500954642857143</c:v>
                </c:pt>
                <c:pt idx="869">
                  <c:v>0.65260188971428579</c:v>
                </c:pt>
                <c:pt idx="870">
                  <c:v>0.65510831514285717</c:v>
                </c:pt>
                <c:pt idx="871">
                  <c:v>0.65618047878571428</c:v>
                </c:pt>
                <c:pt idx="872">
                  <c:v>0.65783032592857127</c:v>
                </c:pt>
                <c:pt idx="873">
                  <c:v>0.65977120357142849</c:v>
                </c:pt>
                <c:pt idx="874">
                  <c:v>0.66156926692857143</c:v>
                </c:pt>
                <c:pt idx="875">
                  <c:v>0.66336733028571426</c:v>
                </c:pt>
                <c:pt idx="876">
                  <c:v>0.66516539364285709</c:v>
                </c:pt>
                <c:pt idx="877">
                  <c:v>0.66674775464285718</c:v>
                </c:pt>
                <c:pt idx="878">
                  <c:v>0.66840195550000003</c:v>
                </c:pt>
                <c:pt idx="879">
                  <c:v>0.66969763971428564</c:v>
                </c:pt>
                <c:pt idx="880">
                  <c:v>0.66782181249999994</c:v>
                </c:pt>
                <c:pt idx="881">
                  <c:v>0.6682505548571428</c:v>
                </c:pt>
                <c:pt idx="882">
                  <c:v>0.66867929721428576</c:v>
                </c:pt>
                <c:pt idx="883">
                  <c:v>0.6691080395714285</c:v>
                </c:pt>
                <c:pt idx="884">
                  <c:v>0.66953678192857136</c:v>
                </c:pt>
                <c:pt idx="885">
                  <c:v>0.66996552428571421</c:v>
                </c:pt>
                <c:pt idx="886">
                  <c:v>0.6698230093571429</c:v>
                </c:pt>
                <c:pt idx="887">
                  <c:v>0.66953156978571438</c:v>
                </c:pt>
                <c:pt idx="888">
                  <c:v>0.66938294450000002</c:v>
                </c:pt>
                <c:pt idx="889">
                  <c:v>0.66952204407142857</c:v>
                </c:pt>
                <c:pt idx="890">
                  <c:v>0.66966114364285712</c:v>
                </c:pt>
                <c:pt idx="891">
                  <c:v>0.66922898600000003</c:v>
                </c:pt>
                <c:pt idx="892">
                  <c:v>0.66908350514285708</c:v>
                </c:pt>
                <c:pt idx="893">
                  <c:v>0.66893908664285717</c:v>
                </c:pt>
                <c:pt idx="894">
                  <c:v>0.66994888071428582</c:v>
                </c:pt>
                <c:pt idx="895">
                  <c:v>0.67095867478571436</c:v>
                </c:pt>
                <c:pt idx="896">
                  <c:v>0.67254416064285727</c:v>
                </c:pt>
                <c:pt idx="897">
                  <c:v>0.67412964649999996</c:v>
                </c:pt>
                <c:pt idx="898">
                  <c:v>0.67571513235714276</c:v>
                </c:pt>
                <c:pt idx="899">
                  <c:v>0.67974137385714273</c:v>
                </c:pt>
                <c:pt idx="900">
                  <c:v>0.68448684685714267</c:v>
                </c:pt>
                <c:pt idx="901">
                  <c:v>0.69169455785714284</c:v>
                </c:pt>
                <c:pt idx="902">
                  <c:v>0.70019716392857145</c:v>
                </c:pt>
                <c:pt idx="903">
                  <c:v>0.70913327478571442</c:v>
                </c:pt>
                <c:pt idx="904">
                  <c:v>0.71806938564285727</c:v>
                </c:pt>
                <c:pt idx="905">
                  <c:v>0.7274339394285716</c:v>
                </c:pt>
                <c:pt idx="906">
                  <c:v>0.73622577585714288</c:v>
                </c:pt>
                <c:pt idx="907">
                  <c:v>0.74746239292857142</c:v>
                </c:pt>
                <c:pt idx="908">
                  <c:v>0.75841486407142844</c:v>
                </c:pt>
                <c:pt idx="909">
                  <c:v>0.76864755942857133</c:v>
                </c:pt>
                <c:pt idx="910">
                  <c:v>0.77975402171428565</c:v>
                </c:pt>
                <c:pt idx="911">
                  <c:v>0.79086048399999986</c:v>
                </c:pt>
                <c:pt idx="912">
                  <c:v>0.80225257492857149</c:v>
                </c:pt>
                <c:pt idx="913">
                  <c:v>0.81098536392857146</c:v>
                </c:pt>
                <c:pt idx="914">
                  <c:v>0.82015292057142841</c:v>
                </c:pt>
                <c:pt idx="915">
                  <c:v>0.82779018192857134</c:v>
                </c:pt>
                <c:pt idx="916">
                  <c:v>0.83398973392857145</c:v>
                </c:pt>
                <c:pt idx="917">
                  <c:v>0.84018650042857146</c:v>
                </c:pt>
                <c:pt idx="918">
                  <c:v>0.84638326692857146</c:v>
                </c:pt>
                <c:pt idx="919">
                  <c:v>0.85243721914285708</c:v>
                </c:pt>
                <c:pt idx="920">
                  <c:v>0.85920670300000002</c:v>
                </c:pt>
                <c:pt idx="921">
                  <c:v>0.8632447152142857</c:v>
                </c:pt>
                <c:pt idx="922">
                  <c:v>0.86627762071428571</c:v>
                </c:pt>
                <c:pt idx="923">
                  <c:v>0.87017311628571437</c:v>
                </c:pt>
                <c:pt idx="924">
                  <c:v>0.87233067192857139</c:v>
                </c:pt>
                <c:pt idx="925">
                  <c:v>0.87448822757142852</c:v>
                </c:pt>
                <c:pt idx="926">
                  <c:v>0.87636015457142846</c:v>
                </c:pt>
                <c:pt idx="927">
                  <c:v>0.87888613428571405</c:v>
                </c:pt>
                <c:pt idx="928">
                  <c:v>0.88052172292857134</c:v>
                </c:pt>
                <c:pt idx="929">
                  <c:v>0.88108408678571426</c:v>
                </c:pt>
                <c:pt idx="930">
                  <c:v>0.88164645064285718</c:v>
                </c:pt>
                <c:pt idx="931">
                  <c:v>0.8822165546428572</c:v>
                </c:pt>
                <c:pt idx="932">
                  <c:v>0.8827866586428571</c:v>
                </c:pt>
                <c:pt idx="933">
                  <c:v>0.88349957692857128</c:v>
                </c:pt>
                <c:pt idx="934">
                  <c:v>0.8840696809285713</c:v>
                </c:pt>
                <c:pt idx="935">
                  <c:v>0.8849254135714284</c:v>
                </c:pt>
                <c:pt idx="936">
                  <c:v>0.88722346235714256</c:v>
                </c:pt>
                <c:pt idx="937">
                  <c:v>0.88952302721428544</c:v>
                </c:pt>
                <c:pt idx="938">
                  <c:v>0.89212374849999976</c:v>
                </c:pt>
                <c:pt idx="939">
                  <c:v>0.89472446978571418</c:v>
                </c:pt>
                <c:pt idx="940">
                  <c:v>0.89746800535714277</c:v>
                </c:pt>
                <c:pt idx="941">
                  <c:v>0.8996332202142856</c:v>
                </c:pt>
                <c:pt idx="942">
                  <c:v>0.90094856142857149</c:v>
                </c:pt>
                <c:pt idx="943">
                  <c:v>0.90197827407142861</c:v>
                </c:pt>
                <c:pt idx="944">
                  <c:v>0.90286226421428573</c:v>
                </c:pt>
                <c:pt idx="945">
                  <c:v>0.9030200700714287</c:v>
                </c:pt>
                <c:pt idx="946">
                  <c:v>0.90317787592857157</c:v>
                </c:pt>
                <c:pt idx="947">
                  <c:v>0.90347849607142883</c:v>
                </c:pt>
                <c:pt idx="948">
                  <c:v>0.90335067335714303</c:v>
                </c:pt>
                <c:pt idx="949">
                  <c:v>0.90322285064285723</c:v>
                </c:pt>
                <c:pt idx="950">
                  <c:v>0.90222231421428589</c:v>
                </c:pt>
                <c:pt idx="951">
                  <c:v>0.90107744742857154</c:v>
                </c:pt>
                <c:pt idx="952">
                  <c:v>0.90035260342857171</c:v>
                </c:pt>
                <c:pt idx="953">
                  <c:v>0.89962775942857165</c:v>
                </c:pt>
                <c:pt idx="954">
                  <c:v>0.89918854400000015</c:v>
                </c:pt>
                <c:pt idx="955">
                  <c:v>0.89889214285714303</c:v>
                </c:pt>
                <c:pt idx="956">
                  <c:v>0.8991804893571429</c:v>
                </c:pt>
                <c:pt idx="957">
                  <c:v>0.90034354035714304</c:v>
                </c:pt>
                <c:pt idx="958">
                  <c:v>0.90193881007142873</c:v>
                </c:pt>
                <c:pt idx="959">
                  <c:v>0.90180473457142873</c:v>
                </c:pt>
                <c:pt idx="960">
                  <c:v>0.90167065907142874</c:v>
                </c:pt>
                <c:pt idx="961">
                  <c:v>0.90125095500000008</c:v>
                </c:pt>
                <c:pt idx="962">
                  <c:v>0.90111687942857166</c:v>
                </c:pt>
                <c:pt idx="963">
                  <c:v>0.90169970614285722</c:v>
                </c:pt>
                <c:pt idx="964">
                  <c:v>0.90214422071428579</c:v>
                </c:pt>
                <c:pt idx="965">
                  <c:v>0.9024459210000001</c:v>
                </c:pt>
                <c:pt idx="966">
                  <c:v>0.90231492328571439</c:v>
                </c:pt>
                <c:pt idx="967">
                  <c:v>0.90218392557142857</c:v>
                </c:pt>
                <c:pt idx="968">
                  <c:v>0.90162448500000014</c:v>
                </c:pt>
                <c:pt idx="969">
                  <c:v>0.90135356085714313</c:v>
                </c:pt>
                <c:pt idx="970">
                  <c:v>0.90035980421428596</c:v>
                </c:pt>
                <c:pt idx="971">
                  <c:v>0.89936181314285724</c:v>
                </c:pt>
                <c:pt idx="972">
                  <c:v>0.89850576878571442</c:v>
                </c:pt>
                <c:pt idx="973">
                  <c:v>0.90010671685714294</c:v>
                </c:pt>
                <c:pt idx="974">
                  <c:v>0.90170766492857157</c:v>
                </c:pt>
                <c:pt idx="975">
                  <c:v>0.90330861300000009</c:v>
                </c:pt>
                <c:pt idx="976">
                  <c:v>0.90519518971428581</c:v>
                </c:pt>
                <c:pt idx="977">
                  <c:v>0.90622204985714283</c:v>
                </c:pt>
                <c:pt idx="978">
                  <c:v>0.90810250028571426</c:v>
                </c:pt>
                <c:pt idx="979">
                  <c:v>0.90969732214285715</c:v>
                </c:pt>
                <c:pt idx="980">
                  <c:v>0.91129214400000003</c:v>
                </c:pt>
                <c:pt idx="981">
                  <c:v>0.91288696585714302</c:v>
                </c:pt>
                <c:pt idx="982">
                  <c:v>0.9144817877142859</c:v>
                </c:pt>
                <c:pt idx="983">
                  <c:v>0.91578809314285725</c:v>
                </c:pt>
                <c:pt idx="984">
                  <c:v>0.91724010071428597</c:v>
                </c:pt>
                <c:pt idx="985">
                  <c:v>0.91810726678571442</c:v>
                </c:pt>
                <c:pt idx="986">
                  <c:v>0.91868694628571446</c:v>
                </c:pt>
                <c:pt idx="987">
                  <c:v>0.91853897857142874</c:v>
                </c:pt>
                <c:pt idx="988">
                  <c:v>0.91839101085714281</c:v>
                </c:pt>
                <c:pt idx="989">
                  <c:v>0.91838585742857148</c:v>
                </c:pt>
                <c:pt idx="990">
                  <c:v>0.91795032964285717</c:v>
                </c:pt>
                <c:pt idx="991">
                  <c:v>0.91765761614285701</c:v>
                </c:pt>
                <c:pt idx="992">
                  <c:v>0.91708256957142853</c:v>
                </c:pt>
                <c:pt idx="993">
                  <c:v>0.91520061214285708</c:v>
                </c:pt>
                <c:pt idx="994">
                  <c:v>0.91446731849999996</c:v>
                </c:pt>
                <c:pt idx="995">
                  <c:v>0.91373402485714295</c:v>
                </c:pt>
                <c:pt idx="996">
                  <c:v>0.91300073121428582</c:v>
                </c:pt>
                <c:pt idx="997">
                  <c:v>0.9122674375714287</c:v>
                </c:pt>
                <c:pt idx="998">
                  <c:v>0.91181977250000013</c:v>
                </c:pt>
                <c:pt idx="999">
                  <c:v>0.91079401407142868</c:v>
                </c:pt>
                <c:pt idx="1000">
                  <c:v>0.9096303444285716</c:v>
                </c:pt>
                <c:pt idx="1001">
                  <c:v>0.90773975957142861</c:v>
                </c:pt>
                <c:pt idx="1002">
                  <c:v>0.90584917471428572</c:v>
                </c:pt>
                <c:pt idx="1003">
                  <c:v>0.90324451835714281</c:v>
                </c:pt>
                <c:pt idx="1004">
                  <c:v>0.9009274220714284</c:v>
                </c:pt>
                <c:pt idx="1005">
                  <c:v>0.89861032578571398</c:v>
                </c:pt>
                <c:pt idx="1006">
                  <c:v>0.8975809217142855</c:v>
                </c:pt>
                <c:pt idx="1007">
                  <c:v>0.89828850992857123</c:v>
                </c:pt>
                <c:pt idx="1008">
                  <c:v>0.89784797814285688</c:v>
                </c:pt>
                <c:pt idx="1009">
                  <c:v>0.89740744635714276</c:v>
                </c:pt>
                <c:pt idx="1010">
                  <c:v>0.8971097288571428</c:v>
                </c:pt>
                <c:pt idx="1011">
                  <c:v>0.89666919707142867</c:v>
                </c:pt>
                <c:pt idx="1012">
                  <c:v>0.89594303671428577</c:v>
                </c:pt>
                <c:pt idx="1013">
                  <c:v>0.89492943021428573</c:v>
                </c:pt>
                <c:pt idx="1014">
                  <c:v>0.89419840714285714</c:v>
                </c:pt>
                <c:pt idx="1015">
                  <c:v>0.89419429928571426</c:v>
                </c:pt>
                <c:pt idx="1016">
                  <c:v>0.89419019142857137</c:v>
                </c:pt>
                <c:pt idx="1017">
                  <c:v>0.8949001550714285</c:v>
                </c:pt>
                <c:pt idx="1018">
                  <c:v>0.89524894085714279</c:v>
                </c:pt>
                <c:pt idx="1019">
                  <c:v>0.89502123235714293</c:v>
                </c:pt>
                <c:pt idx="1020">
                  <c:v>0.89285354650000015</c:v>
                </c:pt>
                <c:pt idx="1021">
                  <c:v>0.89068422207142872</c:v>
                </c:pt>
                <c:pt idx="1022">
                  <c:v>0.88851435385714284</c:v>
                </c:pt>
                <c:pt idx="1023">
                  <c:v>0.88634448564285739</c:v>
                </c:pt>
                <c:pt idx="1024">
                  <c:v>0.88417461742857151</c:v>
                </c:pt>
                <c:pt idx="1025">
                  <c:v>0.88200474921428573</c:v>
                </c:pt>
                <c:pt idx="1026">
                  <c:v>0.87954555500000009</c:v>
                </c:pt>
                <c:pt idx="1027">
                  <c:v>0.87780894128571441</c:v>
                </c:pt>
                <c:pt idx="1028">
                  <c:v>0.8752033290000002</c:v>
                </c:pt>
                <c:pt idx="1029">
                  <c:v>0.87216569064285732</c:v>
                </c:pt>
                <c:pt idx="1030">
                  <c:v>0.86912805228571444</c:v>
                </c:pt>
                <c:pt idx="1031">
                  <c:v>0.86609041392857145</c:v>
                </c:pt>
                <c:pt idx="1032">
                  <c:v>0.86305313735714295</c:v>
                </c:pt>
                <c:pt idx="1033">
                  <c:v>0.86059235507142862</c:v>
                </c:pt>
                <c:pt idx="1034">
                  <c:v>0.85863950192857141</c:v>
                </c:pt>
                <c:pt idx="1035">
                  <c:v>0.85697581750000007</c:v>
                </c:pt>
                <c:pt idx="1036">
                  <c:v>0.8553121330714285</c:v>
                </c:pt>
                <c:pt idx="1037">
                  <c:v>0.85364844864285705</c:v>
                </c:pt>
                <c:pt idx="1038">
                  <c:v>0.85184194992857143</c:v>
                </c:pt>
                <c:pt idx="1039">
                  <c:v>0.85046389407142853</c:v>
                </c:pt>
                <c:pt idx="1040">
                  <c:v>0.84880390699999997</c:v>
                </c:pt>
                <c:pt idx="1041">
                  <c:v>0.84814782157142854</c:v>
                </c:pt>
                <c:pt idx="1042">
                  <c:v>0.84807510614285708</c:v>
                </c:pt>
                <c:pt idx="1043">
                  <c:v>0.8484344167857143</c:v>
                </c:pt>
                <c:pt idx="1044">
                  <c:v>0.8487937274285714</c:v>
                </c:pt>
                <c:pt idx="1045">
                  <c:v>0.84886740942857142</c:v>
                </c:pt>
                <c:pt idx="1046">
                  <c:v>0.84915909321428573</c:v>
                </c:pt>
                <c:pt idx="1047">
                  <c:v>0.85009325407142866</c:v>
                </c:pt>
                <c:pt idx="1048">
                  <c:v>0.85117177092857155</c:v>
                </c:pt>
                <c:pt idx="1049">
                  <c:v>0.85210393335714296</c:v>
                </c:pt>
                <c:pt idx="1050">
                  <c:v>0.85274801021428559</c:v>
                </c:pt>
                <c:pt idx="1051">
                  <c:v>0.85339208707142866</c:v>
                </c:pt>
                <c:pt idx="1052">
                  <c:v>0.85403616392857151</c:v>
                </c:pt>
                <c:pt idx="1053">
                  <c:v>0.85403062621428572</c:v>
                </c:pt>
                <c:pt idx="1054">
                  <c:v>0.85402033392857146</c:v>
                </c:pt>
                <c:pt idx="1055">
                  <c:v>0.85300628471428586</c:v>
                </c:pt>
                <c:pt idx="1056">
                  <c:v>0.85156124807142874</c:v>
                </c:pt>
                <c:pt idx="1057">
                  <c:v>0.85047381200000027</c:v>
                </c:pt>
                <c:pt idx="1058">
                  <c:v>0.84938637592857169</c:v>
                </c:pt>
                <c:pt idx="1059">
                  <c:v>0.848727382857143</c:v>
                </c:pt>
                <c:pt idx="1060">
                  <c:v>0.84878246121428569</c:v>
                </c:pt>
                <c:pt idx="1061">
                  <c:v>0.84803745864285707</c:v>
                </c:pt>
                <c:pt idx="1062">
                  <c:v>0.84726832735714286</c:v>
                </c:pt>
                <c:pt idx="1063">
                  <c:v>0.84778620450000008</c:v>
                </c:pt>
                <c:pt idx="1064">
                  <c:v>0.84743525685714283</c:v>
                </c:pt>
                <c:pt idx="1065">
                  <c:v>0.84708430921428579</c:v>
                </c:pt>
                <c:pt idx="1066">
                  <c:v>0.8463049187142857</c:v>
                </c:pt>
                <c:pt idx="1067">
                  <c:v>0.84538642971428557</c:v>
                </c:pt>
                <c:pt idx="1068">
                  <c:v>0.84446314228571429</c:v>
                </c:pt>
                <c:pt idx="1069">
                  <c:v>0.84454365135714282</c:v>
                </c:pt>
                <c:pt idx="1070">
                  <c:v>0.84620431135714291</c:v>
                </c:pt>
                <c:pt idx="1071">
                  <c:v>0.84713583871428588</c:v>
                </c:pt>
                <c:pt idx="1072">
                  <c:v>0.84806736607142852</c:v>
                </c:pt>
                <c:pt idx="1073">
                  <c:v>0.84899889335714296</c:v>
                </c:pt>
                <c:pt idx="1074">
                  <c:v>0.84935916350000007</c:v>
                </c:pt>
                <c:pt idx="1075">
                  <c:v>0.8498770375000001</c:v>
                </c:pt>
                <c:pt idx="1076">
                  <c:v>0.85056579935714294</c:v>
                </c:pt>
                <c:pt idx="1077">
                  <c:v>0.85140887585714276</c:v>
                </c:pt>
                <c:pt idx="1078">
                  <c:v>0.85809916328571423</c:v>
                </c:pt>
                <c:pt idx="1079">
                  <c:v>0.8647894507142857</c:v>
                </c:pt>
                <c:pt idx="1080">
                  <c:v>0.87190818100000012</c:v>
                </c:pt>
                <c:pt idx="1081">
                  <c:v>0.88039008292857157</c:v>
                </c:pt>
                <c:pt idx="1082">
                  <c:v>0.88930998078571444</c:v>
                </c:pt>
                <c:pt idx="1083">
                  <c:v>0.89736557721428578</c:v>
                </c:pt>
                <c:pt idx="1084">
                  <c:v>0.90340153514285704</c:v>
                </c:pt>
                <c:pt idx="1085">
                  <c:v>0.90908395435714273</c:v>
                </c:pt>
                <c:pt idx="1086">
                  <c:v>0.91476637357142843</c:v>
                </c:pt>
                <c:pt idx="1087">
                  <c:v>0.92044879278571423</c:v>
                </c:pt>
                <c:pt idx="1088">
                  <c:v>0.92655965492857129</c:v>
                </c:pt>
                <c:pt idx="1089">
                  <c:v>0.93194914307142862</c:v>
                </c:pt>
                <c:pt idx="1090">
                  <c:v>0.93717496942857159</c:v>
                </c:pt>
                <c:pt idx="1091">
                  <c:v>0.94081022664285729</c:v>
                </c:pt>
                <c:pt idx="1092">
                  <c:v>0.93974728271428576</c:v>
                </c:pt>
                <c:pt idx="1093">
                  <c:v>0.93868433878571433</c:v>
                </c:pt>
                <c:pt idx="1094">
                  <c:v>0.9376213948571428</c:v>
                </c:pt>
                <c:pt idx="1095">
                  <c:v>0.93569836378571414</c:v>
                </c:pt>
                <c:pt idx="1096">
                  <c:v>0.93379139799999977</c:v>
                </c:pt>
                <c:pt idx="1097">
                  <c:v>0.9318882753571428</c:v>
                </c:pt>
                <c:pt idx="1098">
                  <c:v>0.9312840706428569</c:v>
                </c:pt>
                <c:pt idx="1099">
                  <c:v>0.93123345521428558</c:v>
                </c:pt>
                <c:pt idx="1100">
                  <c:v>0.93118283978571426</c:v>
                </c:pt>
                <c:pt idx="1101">
                  <c:v>0.93098941007142855</c:v>
                </c:pt>
                <c:pt idx="1102">
                  <c:v>0.9300819087857144</c:v>
                </c:pt>
                <c:pt idx="1103">
                  <c:v>0.92961015292857163</c:v>
                </c:pt>
                <c:pt idx="1104">
                  <c:v>0.9272972321428572</c:v>
                </c:pt>
                <c:pt idx="1105">
                  <c:v>0.92499074314285734</c:v>
                </c:pt>
                <c:pt idx="1106">
                  <c:v>0.92269215471428567</c:v>
                </c:pt>
                <c:pt idx="1107">
                  <c:v>0.92039356628571412</c:v>
                </c:pt>
                <c:pt idx="1108">
                  <c:v>0.91809497785714267</c:v>
                </c:pt>
                <c:pt idx="1109">
                  <c:v>0.91579638942857111</c:v>
                </c:pt>
                <c:pt idx="1110">
                  <c:v>0.91334103728571414</c:v>
                </c:pt>
                <c:pt idx="1111">
                  <c:v>0.90988820364285694</c:v>
                </c:pt>
                <c:pt idx="1112">
                  <c:v>0.90515745542857129</c:v>
                </c:pt>
                <c:pt idx="1113">
                  <c:v>0.90132180600000011</c:v>
                </c:pt>
                <c:pt idx="1114">
                  <c:v>0.89748615657142861</c:v>
                </c:pt>
                <c:pt idx="1115">
                  <c:v>0.89350769285714282</c:v>
                </c:pt>
                <c:pt idx="1116">
                  <c:v>0.88995767207142851</c:v>
                </c:pt>
                <c:pt idx="1117">
                  <c:v>0.88669220442857133</c:v>
                </c:pt>
                <c:pt idx="1118">
                  <c:v>0.88586702214285695</c:v>
                </c:pt>
                <c:pt idx="1119">
                  <c:v>0.88461339699999986</c:v>
                </c:pt>
                <c:pt idx="1120">
                  <c:v>0.88264333685714269</c:v>
                </c:pt>
                <c:pt idx="1121">
                  <c:v>0.88067327671428575</c:v>
                </c:pt>
                <c:pt idx="1122">
                  <c:v>0.87884603085714286</c:v>
                </c:pt>
                <c:pt idx="1123">
                  <c:v>0.87701878499999986</c:v>
                </c:pt>
                <c:pt idx="1124">
                  <c:v>0.87547505185714269</c:v>
                </c:pt>
                <c:pt idx="1125">
                  <c:v>0.87463799199999992</c:v>
                </c:pt>
                <c:pt idx="1126">
                  <c:v>0.87479446864285715</c:v>
                </c:pt>
                <c:pt idx="1127">
                  <c:v>0.87495886857142857</c:v>
                </c:pt>
                <c:pt idx="1128">
                  <c:v>0.87512326850000022</c:v>
                </c:pt>
                <c:pt idx="1129">
                  <c:v>0.87585892557142864</c:v>
                </c:pt>
                <c:pt idx="1130">
                  <c:v>0.87630895407142873</c:v>
                </c:pt>
                <c:pt idx="1131">
                  <c:v>0.8769028722857144</c:v>
                </c:pt>
                <c:pt idx="1132">
                  <c:v>0.87691120321428584</c:v>
                </c:pt>
                <c:pt idx="1133">
                  <c:v>0.87705931757142863</c:v>
                </c:pt>
                <c:pt idx="1134">
                  <c:v>0.8776358120714286</c:v>
                </c:pt>
                <c:pt idx="1135">
                  <c:v>0.87821230657142857</c:v>
                </c:pt>
                <c:pt idx="1136">
                  <c:v>0.87836035814285729</c:v>
                </c:pt>
                <c:pt idx="1137">
                  <c:v>0.87836506578571438</c:v>
                </c:pt>
                <c:pt idx="1138">
                  <c:v>0.87822886835714287</c:v>
                </c:pt>
                <c:pt idx="1139">
                  <c:v>0.87824014092857161</c:v>
                </c:pt>
                <c:pt idx="1140">
                  <c:v>0.87767536071428587</c:v>
                </c:pt>
                <c:pt idx="1141">
                  <c:v>0.87565468885714293</c:v>
                </c:pt>
                <c:pt idx="1142">
                  <c:v>0.87363401699999987</c:v>
                </c:pt>
                <c:pt idx="1143">
                  <c:v>0.87104208799999994</c:v>
                </c:pt>
                <c:pt idx="1144">
                  <c:v>0.8683780280714285</c:v>
                </c:pt>
                <c:pt idx="1145">
                  <c:v>0.86672749357142842</c:v>
                </c:pt>
                <c:pt idx="1146">
                  <c:v>0.86493754999999994</c:v>
                </c:pt>
                <c:pt idx="1147">
                  <c:v>0.86329294407142876</c:v>
                </c:pt>
                <c:pt idx="1148">
                  <c:v>0.86193639300000002</c:v>
                </c:pt>
                <c:pt idx="1149">
                  <c:v>0.86057984192857151</c:v>
                </c:pt>
                <c:pt idx="1150">
                  <c:v>0.85965169814285713</c:v>
                </c:pt>
                <c:pt idx="1151">
                  <c:v>0.85900967685714291</c:v>
                </c:pt>
                <c:pt idx="1152">
                  <c:v>0.85865384892857155</c:v>
                </c:pt>
                <c:pt idx="1153">
                  <c:v>0.85779858450000002</c:v>
                </c:pt>
                <c:pt idx="1154">
                  <c:v>0.85766090092857128</c:v>
                </c:pt>
                <c:pt idx="1155">
                  <c:v>0.85840175985714295</c:v>
                </c:pt>
                <c:pt idx="1156">
                  <c:v>0.8591426187857143</c:v>
                </c:pt>
                <c:pt idx="1157">
                  <c:v>0.86031184921428572</c:v>
                </c:pt>
                <c:pt idx="1158">
                  <c:v>0.86169602485714292</c:v>
                </c:pt>
                <c:pt idx="1159">
                  <c:v>0.86142323607142857</c:v>
                </c:pt>
                <c:pt idx="1160">
                  <c:v>0.86157666885714279</c:v>
                </c:pt>
                <c:pt idx="1161">
                  <c:v>0.86237404742857138</c:v>
                </c:pt>
                <c:pt idx="1162">
                  <c:v>0.86317142599999996</c:v>
                </c:pt>
                <c:pt idx="1163">
                  <c:v>0.86396880457142855</c:v>
                </c:pt>
                <c:pt idx="1164">
                  <c:v>0.86433784728571417</c:v>
                </c:pt>
                <c:pt idx="1165">
                  <c:v>0.86442396914285702</c:v>
                </c:pt>
                <c:pt idx="1166">
                  <c:v>0.86465035992857142</c:v>
                </c:pt>
                <c:pt idx="1167">
                  <c:v>0.86538062164285712</c:v>
                </c:pt>
                <c:pt idx="1168">
                  <c:v>0.86655077292857119</c:v>
                </c:pt>
                <c:pt idx="1169">
                  <c:v>0.86756673278571428</c:v>
                </c:pt>
                <c:pt idx="1170">
                  <c:v>0.86858269264285715</c:v>
                </c:pt>
                <c:pt idx="1171">
                  <c:v>0.86931309528571443</c:v>
                </c:pt>
                <c:pt idx="1172">
                  <c:v>0.87004112135714295</c:v>
                </c:pt>
                <c:pt idx="1173">
                  <c:v>0.87227884428571445</c:v>
                </c:pt>
                <c:pt idx="1174">
                  <c:v>0.87582425071428582</c:v>
                </c:pt>
                <c:pt idx="1175">
                  <c:v>0.87886903314285725</c:v>
                </c:pt>
                <c:pt idx="1176">
                  <c:v>0.88307486028571436</c:v>
                </c:pt>
                <c:pt idx="1177">
                  <c:v>0.88728068742857147</c:v>
                </c:pt>
                <c:pt idx="1178">
                  <c:v>0.89177207178571416</c:v>
                </c:pt>
                <c:pt idx="1179">
                  <c:v>0.8964035984285712</c:v>
                </c:pt>
                <c:pt idx="1180">
                  <c:v>0.90089381449999983</c:v>
                </c:pt>
                <c:pt idx="1181">
                  <c:v>0.90552060249999966</c:v>
                </c:pt>
                <c:pt idx="1182">
                  <c:v>0.9112250905</c:v>
                </c:pt>
                <c:pt idx="1183">
                  <c:v>0.91765721700000003</c:v>
                </c:pt>
                <c:pt idx="1184">
                  <c:v>0.92408934349999983</c:v>
                </c:pt>
                <c:pt idx="1185">
                  <c:v>0.93052146999999985</c:v>
                </c:pt>
                <c:pt idx="1186">
                  <c:v>0.93724153035714275</c:v>
                </c:pt>
                <c:pt idx="1187">
                  <c:v>0.94294561857142845</c:v>
                </c:pt>
                <c:pt idx="1188">
                  <c:v>0.94777547785714267</c:v>
                </c:pt>
                <c:pt idx="1189">
                  <c:v>0.95332123364285704</c:v>
                </c:pt>
                <c:pt idx="1190">
                  <c:v>0.95799454899999981</c:v>
                </c:pt>
                <c:pt idx="1191">
                  <c:v>0.96266786435714291</c:v>
                </c:pt>
                <c:pt idx="1192">
                  <c:v>0.96705562242857135</c:v>
                </c:pt>
                <c:pt idx="1193">
                  <c:v>0.97130060192857137</c:v>
                </c:pt>
                <c:pt idx="1194">
                  <c:v>0.97540133478571434</c:v>
                </c:pt>
                <c:pt idx="1195">
                  <c:v>0.97978939714285718</c:v>
                </c:pt>
                <c:pt idx="1196">
                  <c:v>0.98237687128571416</c:v>
                </c:pt>
                <c:pt idx="1197">
                  <c:v>0.98452536935714274</c:v>
                </c:pt>
                <c:pt idx="1198">
                  <c:v>0.98667386742857133</c:v>
                </c:pt>
                <c:pt idx="1199">
                  <c:v>0.98867958685714274</c:v>
                </c:pt>
                <c:pt idx="1200">
                  <c:v>0.990542527642857</c:v>
                </c:pt>
                <c:pt idx="1201">
                  <c:v>0.99241236842857117</c:v>
                </c:pt>
                <c:pt idx="1202">
                  <c:v>0.99371568200000004</c:v>
                </c:pt>
                <c:pt idx="1203">
                  <c:v>0.99444587771428539</c:v>
                </c:pt>
                <c:pt idx="1204">
                  <c:v>0.99488746914285697</c:v>
                </c:pt>
                <c:pt idx="1205">
                  <c:v>0.99532906057142845</c:v>
                </c:pt>
                <c:pt idx="1206">
                  <c:v>0.9961989879285712</c:v>
                </c:pt>
                <c:pt idx="1207">
                  <c:v>0.99706891521428553</c:v>
                </c:pt>
                <c:pt idx="1208">
                  <c:v>0.99793884249999976</c:v>
                </c:pt>
                <c:pt idx="1209">
                  <c:v>0.99866260249999983</c:v>
                </c:pt>
                <c:pt idx="1210">
                  <c:v>0.99952658249999993</c:v>
                </c:pt>
                <c:pt idx="1211">
                  <c:v>1.0001019000714286</c:v>
                </c:pt>
                <c:pt idx="1212">
                  <c:v>1.0006772176428573</c:v>
                </c:pt>
                <c:pt idx="1213">
                  <c:v>1.0012525352142858</c:v>
                </c:pt>
                <c:pt idx="1214">
                  <c:v>1.0015422955000002</c:v>
                </c:pt>
                <c:pt idx="1215">
                  <c:v>1.0022609333571428</c:v>
                </c:pt>
                <c:pt idx="1216">
                  <c:v>1.0026861024285716</c:v>
                </c:pt>
                <c:pt idx="1217">
                  <c:v>1.0028257142142858</c:v>
                </c:pt>
                <c:pt idx="1218">
                  <c:v>1.002965326</c:v>
                </c:pt>
                <c:pt idx="1219">
                  <c:v>1.0031049377857142</c:v>
                </c:pt>
                <c:pt idx="1220">
                  <c:v>1.0032445495714284</c:v>
                </c:pt>
                <c:pt idx="1221">
                  <c:v>1.0035269399999998</c:v>
                </c:pt>
                <c:pt idx="1222">
                  <c:v>1.0039521089999999</c:v>
                </c:pt>
                <c:pt idx="1223">
                  <c:v>1.0048200000714285</c:v>
                </c:pt>
                <c:pt idx="1224">
                  <c:v>1.0056878911428571</c:v>
                </c:pt>
                <c:pt idx="1225">
                  <c:v>1.0065557822142854</c:v>
                </c:pt>
                <c:pt idx="1226">
                  <c:v>1.007423673285714</c:v>
                </c:pt>
                <c:pt idx="1227">
                  <c:v>1.0084343429999996</c:v>
                </c:pt>
                <c:pt idx="1228">
                  <c:v>1.0098733486428568</c:v>
                </c:pt>
                <c:pt idx="1229">
                  <c:v>1.0108834767142854</c:v>
                </c:pt>
                <c:pt idx="1230">
                  <c:v>1.0120367032142854</c:v>
                </c:pt>
                <c:pt idx="1231">
                  <c:v>1.0131899297142855</c:v>
                </c:pt>
                <c:pt idx="1232">
                  <c:v>1.0104473642142855</c:v>
                </c:pt>
                <c:pt idx="1233">
                  <c:v>1.0077047987142858</c:v>
                </c:pt>
                <c:pt idx="1234">
                  <c:v>1.0043197294285713</c:v>
                </c:pt>
                <c:pt idx="1235">
                  <c:v>1.0006491028571429</c:v>
                </c:pt>
                <c:pt idx="1236">
                  <c:v>0.9967665208571429</c:v>
                </c:pt>
                <c:pt idx="1237">
                  <c:v>0.99215904821428569</c:v>
                </c:pt>
                <c:pt idx="1238">
                  <c:v>0.9878377414285715</c:v>
                </c:pt>
                <c:pt idx="1239">
                  <c:v>0.98351643464285721</c:v>
                </c:pt>
                <c:pt idx="1240">
                  <c:v>0.9791951278571428</c:v>
                </c:pt>
                <c:pt idx="1241">
                  <c:v>0.97458822100000009</c:v>
                </c:pt>
                <c:pt idx="1242">
                  <c:v>0.96969575685714282</c:v>
                </c:pt>
                <c:pt idx="1243">
                  <c:v>0.96480329271428567</c:v>
                </c:pt>
                <c:pt idx="1244">
                  <c:v>0.95976791235714287</c:v>
                </c:pt>
                <c:pt idx="1245">
                  <c:v>0.95501811064285724</c:v>
                </c:pt>
                <c:pt idx="1246">
                  <c:v>0.95416420328571427</c:v>
                </c:pt>
                <c:pt idx="1247">
                  <c:v>0.95331029592857153</c:v>
                </c:pt>
                <c:pt idx="1248">
                  <c:v>0.95295611371428568</c:v>
                </c:pt>
                <c:pt idx="1249">
                  <c:v>0.95116449507142853</c:v>
                </c:pt>
                <c:pt idx="1250">
                  <c:v>0.95022820992857138</c:v>
                </c:pt>
                <c:pt idx="1251">
                  <c:v>0.94900632478571434</c:v>
                </c:pt>
                <c:pt idx="1252">
                  <c:v>0.94736452407142857</c:v>
                </c:pt>
                <c:pt idx="1253">
                  <c:v>0.94500682685714288</c:v>
                </c:pt>
                <c:pt idx="1254">
                  <c:v>0.94264912964285708</c:v>
                </c:pt>
                <c:pt idx="1255">
                  <c:v>0.94057703250000002</c:v>
                </c:pt>
                <c:pt idx="1256">
                  <c:v>0.93836213535714286</c:v>
                </c:pt>
                <c:pt idx="1257">
                  <c:v>0.93614535071428573</c:v>
                </c:pt>
                <c:pt idx="1258">
                  <c:v>0.93428793649999997</c:v>
                </c:pt>
                <c:pt idx="1259">
                  <c:v>0.93214492228571433</c:v>
                </c:pt>
                <c:pt idx="1260">
                  <c:v>0.93152179464285723</c:v>
                </c:pt>
                <c:pt idx="1261">
                  <c:v>0.93089866700000012</c:v>
                </c:pt>
                <c:pt idx="1262">
                  <c:v>0.93027553935714302</c:v>
                </c:pt>
                <c:pt idx="1263">
                  <c:v>0.93152957285714311</c:v>
                </c:pt>
                <c:pt idx="1264">
                  <c:v>0.9322855160000002</c:v>
                </c:pt>
                <c:pt idx="1265">
                  <c:v>0.93332705914285718</c:v>
                </c:pt>
                <c:pt idx="1266">
                  <c:v>0.93450235199999987</c:v>
                </c:pt>
                <c:pt idx="1267">
                  <c:v>0.93596065071428569</c:v>
                </c:pt>
                <c:pt idx="1268">
                  <c:v>0.93741894942857129</c:v>
                </c:pt>
                <c:pt idx="1269">
                  <c:v>0.93859164807142836</c:v>
                </c:pt>
                <c:pt idx="1270">
                  <c:v>0.94004994671428566</c:v>
                </c:pt>
                <c:pt idx="1271">
                  <c:v>0.9415108445</c:v>
                </c:pt>
                <c:pt idx="1272">
                  <c:v>0.94232251092857144</c:v>
                </c:pt>
                <c:pt idx="1273">
                  <c:v>0.94313417735714289</c:v>
                </c:pt>
                <c:pt idx="1274">
                  <c:v>0.9421373985</c:v>
                </c:pt>
                <c:pt idx="1275">
                  <c:v>0.94114061964285722</c:v>
                </c:pt>
                <c:pt idx="1276">
                  <c:v>0.94014384078571445</c:v>
                </c:pt>
                <c:pt idx="1277">
                  <c:v>0.93899289450000012</c:v>
                </c:pt>
                <c:pt idx="1278">
                  <c:v>0.93769850992857162</c:v>
                </c:pt>
                <c:pt idx="1279">
                  <c:v>0.93640271828571442</c:v>
                </c:pt>
                <c:pt idx="1280">
                  <c:v>0.93437891735714296</c:v>
                </c:pt>
                <c:pt idx="1281">
                  <c:v>0.9331473766428573</c:v>
                </c:pt>
                <c:pt idx="1282">
                  <c:v>0.93191583592857163</c:v>
                </c:pt>
                <c:pt idx="1283">
                  <c:v>0.9309698952857145</c:v>
                </c:pt>
                <c:pt idx="1284">
                  <c:v>0.92988115464285737</c:v>
                </c:pt>
                <c:pt idx="1285">
                  <c:v>0.92850196678571451</c:v>
                </c:pt>
                <c:pt idx="1286">
                  <c:v>0.92726920221428588</c:v>
                </c:pt>
                <c:pt idx="1287">
                  <c:v>0.92617923764285737</c:v>
                </c:pt>
                <c:pt idx="1288">
                  <c:v>0.92537772942857166</c:v>
                </c:pt>
                <c:pt idx="1289">
                  <c:v>0.92457622121428584</c:v>
                </c:pt>
                <c:pt idx="1290">
                  <c:v>0.92377471300000025</c:v>
                </c:pt>
                <c:pt idx="1291">
                  <c:v>0.92340160485714307</c:v>
                </c:pt>
                <c:pt idx="1292">
                  <c:v>0.92216584757142872</c:v>
                </c:pt>
                <c:pt idx="1293">
                  <c:v>0.9200751774285717</c:v>
                </c:pt>
                <c:pt idx="1294">
                  <c:v>0.91784116021428575</c:v>
                </c:pt>
                <c:pt idx="1295">
                  <c:v>0.91452122785714285</c:v>
                </c:pt>
                <c:pt idx="1296">
                  <c:v>0.91120129549999995</c:v>
                </c:pt>
                <c:pt idx="1297">
                  <c:v>0.90788136314285706</c:v>
                </c:pt>
                <c:pt idx="1298">
                  <c:v>0.90441863078571416</c:v>
                </c:pt>
                <c:pt idx="1299">
                  <c:v>0.90138841949999993</c:v>
                </c:pt>
                <c:pt idx="1300">
                  <c:v>0.89850176207142873</c:v>
                </c:pt>
                <c:pt idx="1301">
                  <c:v>0.89561510464285732</c:v>
                </c:pt>
                <c:pt idx="1302">
                  <c:v>0.89201165271428573</c:v>
                </c:pt>
                <c:pt idx="1303">
                  <c:v>0.88840820078571425</c:v>
                </c:pt>
                <c:pt idx="1304">
                  <c:v>0.88480474885714266</c:v>
                </c:pt>
                <c:pt idx="1305">
                  <c:v>0.88063009685714277</c:v>
                </c:pt>
                <c:pt idx="1306">
                  <c:v>0.87717346600000001</c:v>
                </c:pt>
                <c:pt idx="1307">
                  <c:v>0.87370380935714287</c:v>
                </c:pt>
                <c:pt idx="1308">
                  <c:v>0.87037976607142853</c:v>
                </c:pt>
                <c:pt idx="1309">
                  <c:v>0.86778194471428571</c:v>
                </c:pt>
                <c:pt idx="1310">
                  <c:v>0.86518412335714301</c:v>
                </c:pt>
                <c:pt idx="1311">
                  <c:v>0.86258630200000019</c:v>
                </c:pt>
                <c:pt idx="1312">
                  <c:v>0.86671333457142874</c:v>
                </c:pt>
                <c:pt idx="1313">
                  <c:v>0.87069758164285715</c:v>
                </c:pt>
                <c:pt idx="1314">
                  <c:v>0.87483410292857133</c:v>
                </c:pt>
                <c:pt idx="1315">
                  <c:v>0.87896680728571408</c:v>
                </c:pt>
                <c:pt idx="1316">
                  <c:v>0.883816306142857</c:v>
                </c:pt>
                <c:pt idx="1317">
                  <c:v>0.8886658049999997</c:v>
                </c:pt>
                <c:pt idx="1318">
                  <c:v>0.89351530385714273</c:v>
                </c:pt>
                <c:pt idx="1319">
                  <c:v>0.89850760271428565</c:v>
                </c:pt>
                <c:pt idx="1320">
                  <c:v>0.90349990157142845</c:v>
                </c:pt>
                <c:pt idx="1321">
                  <c:v>0.90935919457142844</c:v>
                </c:pt>
                <c:pt idx="1322">
                  <c:v>0.91594423057142849</c:v>
                </c:pt>
                <c:pt idx="1323">
                  <c:v>0.9216337758571429</c:v>
                </c:pt>
                <c:pt idx="1324">
                  <c:v>0.92732332114285732</c:v>
                </c:pt>
                <c:pt idx="1325">
                  <c:v>0.93301286642857162</c:v>
                </c:pt>
                <c:pt idx="1326">
                  <c:v>0.93212035778571445</c:v>
                </c:pt>
                <c:pt idx="1327">
                  <c:v>0.9292472186428572</c:v>
                </c:pt>
                <c:pt idx="1328">
                  <c:v>0.92528914207142876</c:v>
                </c:pt>
                <c:pt idx="1329">
                  <c:v>0.92133488242857153</c:v>
                </c:pt>
                <c:pt idx="1330">
                  <c:v>0.91738062278571442</c:v>
                </c:pt>
                <c:pt idx="1331">
                  <c:v>0.91342636314285741</c:v>
                </c:pt>
                <c:pt idx="1332">
                  <c:v>0.90947210350000041</c:v>
                </c:pt>
                <c:pt idx="1333">
                  <c:v>0.90551784385714307</c:v>
                </c:pt>
                <c:pt idx="1334">
                  <c:v>0.90156358421428606</c:v>
                </c:pt>
                <c:pt idx="1335">
                  <c:v>0.89760968864285751</c:v>
                </c:pt>
                <c:pt idx="1336">
                  <c:v>0.89365579307142895</c:v>
                </c:pt>
                <c:pt idx="1337">
                  <c:v>0.88933200207142871</c:v>
                </c:pt>
                <c:pt idx="1338">
                  <c:v>0.88500821107142869</c:v>
                </c:pt>
                <c:pt idx="1339">
                  <c:v>0.88068442007142866</c:v>
                </c:pt>
                <c:pt idx="1340">
                  <c:v>0.87369008271428583</c:v>
                </c:pt>
                <c:pt idx="1341">
                  <c:v>0.86867718857142862</c:v>
                </c:pt>
                <c:pt idx="1342">
                  <c:v>0.86473975764285727</c:v>
                </c:pt>
                <c:pt idx="1343">
                  <c:v>0.8608023267142858</c:v>
                </c:pt>
                <c:pt idx="1344">
                  <c:v>0.85686489578571456</c:v>
                </c:pt>
                <c:pt idx="1345">
                  <c:v>0.8529274648571431</c:v>
                </c:pt>
                <c:pt idx="1346">
                  <c:v>0.84899003392857164</c:v>
                </c:pt>
                <c:pt idx="1347">
                  <c:v>0.84487271928571439</c:v>
                </c:pt>
                <c:pt idx="1348">
                  <c:v>0.84076067728571435</c:v>
                </c:pt>
                <c:pt idx="1349">
                  <c:v>0.83665062278571434</c:v>
                </c:pt>
                <c:pt idx="1350">
                  <c:v>0.83253988949999991</c:v>
                </c:pt>
                <c:pt idx="1351">
                  <c:v>0.82969486599999986</c:v>
                </c:pt>
                <c:pt idx="1352">
                  <c:v>0.82684984249999971</c:v>
                </c:pt>
                <c:pt idx="1353">
                  <c:v>0.82400481899999978</c:v>
                </c:pt>
                <c:pt idx="1354">
                  <c:v>0.82383034185714266</c:v>
                </c:pt>
                <c:pt idx="1355">
                  <c:v>0.82365505199999978</c:v>
                </c:pt>
                <c:pt idx="1356">
                  <c:v>0.82365220114285709</c:v>
                </c:pt>
                <c:pt idx="1357">
                  <c:v>0.8236493502857144</c:v>
                </c:pt>
                <c:pt idx="1358">
                  <c:v>0.82364649942857149</c:v>
                </c:pt>
                <c:pt idx="1359">
                  <c:v>0.8236436485714288</c:v>
                </c:pt>
                <c:pt idx="1360">
                  <c:v>0.82364079771428589</c:v>
                </c:pt>
                <c:pt idx="1361">
                  <c:v>0.82381783057142877</c:v>
                </c:pt>
                <c:pt idx="1362">
                  <c:v>0.82398959078571443</c:v>
                </c:pt>
                <c:pt idx="1363">
                  <c:v>0.82416442285714298</c:v>
                </c:pt>
                <c:pt idx="1364">
                  <c:v>0.82433993371428571</c:v>
                </c:pt>
                <c:pt idx="1365">
                  <c:v>0.82487524571428572</c:v>
                </c:pt>
                <c:pt idx="1366">
                  <c:v>0.82541055771428573</c:v>
                </c:pt>
                <c:pt idx="1367">
                  <c:v>0.82594586971428563</c:v>
                </c:pt>
                <c:pt idx="1368">
                  <c:v>0.82648118171428586</c:v>
                </c:pt>
                <c:pt idx="1369">
                  <c:v>0.82701649371428587</c:v>
                </c:pt>
                <c:pt idx="1370">
                  <c:v>0.82737936671428591</c:v>
                </c:pt>
                <c:pt idx="1371">
                  <c:v>0.82756284528571444</c:v>
                </c:pt>
                <c:pt idx="1372">
                  <c:v>0.82774632385714297</c:v>
                </c:pt>
                <c:pt idx="1373">
                  <c:v>0.8279298024285715</c:v>
                </c:pt>
                <c:pt idx="1374">
                  <c:v>0.82811328100000003</c:v>
                </c:pt>
                <c:pt idx="1375">
                  <c:v>0.82811685878571428</c:v>
                </c:pt>
                <c:pt idx="1376">
                  <c:v>0.82812043657142864</c:v>
                </c:pt>
                <c:pt idx="1377">
                  <c:v>0.82812094250000012</c:v>
                </c:pt>
                <c:pt idx="1378">
                  <c:v>0.82811902714285723</c:v>
                </c:pt>
                <c:pt idx="1379">
                  <c:v>0.82739756364285721</c:v>
                </c:pt>
                <c:pt idx="1380">
                  <c:v>0.8266761001428572</c:v>
                </c:pt>
                <c:pt idx="1381">
                  <c:v>0.82595463664285707</c:v>
                </c:pt>
                <c:pt idx="1382">
                  <c:v>0.82523317314285705</c:v>
                </c:pt>
                <c:pt idx="1383">
                  <c:v>0.82451170964285703</c:v>
                </c:pt>
                <c:pt idx="1384">
                  <c:v>0.82379024614285701</c:v>
                </c:pt>
                <c:pt idx="1385">
                  <c:v>0.82324138564285698</c:v>
                </c:pt>
                <c:pt idx="1386">
                  <c:v>0.8239519064285713</c:v>
                </c:pt>
                <c:pt idx="1387">
                  <c:v>0.82466242721428562</c:v>
                </c:pt>
                <c:pt idx="1388">
                  <c:v>0.82537294799999994</c:v>
                </c:pt>
                <c:pt idx="1389">
                  <c:v>0.82626336957142843</c:v>
                </c:pt>
                <c:pt idx="1390">
                  <c:v>0.82715379114285703</c:v>
                </c:pt>
                <c:pt idx="1391">
                  <c:v>0.82804421271428552</c:v>
                </c:pt>
                <c:pt idx="1392">
                  <c:v>0.82893417964285709</c:v>
                </c:pt>
                <c:pt idx="1393">
                  <c:v>0.82928834985714273</c:v>
                </c:pt>
                <c:pt idx="1394">
                  <c:v>0.82964252007142847</c:v>
                </c:pt>
                <c:pt idx="1395">
                  <c:v>0.82999669028571421</c:v>
                </c:pt>
                <c:pt idx="1396">
                  <c:v>0.83035086049999995</c:v>
                </c:pt>
                <c:pt idx="1397">
                  <c:v>0.83070503071428559</c:v>
                </c:pt>
                <c:pt idx="1398">
                  <c:v>0.83069929728571423</c:v>
                </c:pt>
                <c:pt idx="1399">
                  <c:v>0.83069960935714271</c:v>
                </c:pt>
                <c:pt idx="1400">
                  <c:v>0.8285436469285713</c:v>
                </c:pt>
                <c:pt idx="1401">
                  <c:v>0.8263876845</c:v>
                </c:pt>
                <c:pt idx="1402">
                  <c:v>0.82423172207142847</c:v>
                </c:pt>
                <c:pt idx="1403">
                  <c:v>0.82207575964285706</c:v>
                </c:pt>
                <c:pt idx="1404">
                  <c:v>0.81991979721428565</c:v>
                </c:pt>
                <c:pt idx="1405">
                  <c:v>0.81776499250000001</c:v>
                </c:pt>
                <c:pt idx="1406">
                  <c:v>0.81561306371428588</c:v>
                </c:pt>
                <c:pt idx="1407">
                  <c:v>0.81435667864285732</c:v>
                </c:pt>
                <c:pt idx="1408">
                  <c:v>0.81310029357142877</c:v>
                </c:pt>
                <c:pt idx="1409">
                  <c:v>0.8118439085000001</c:v>
                </c:pt>
                <c:pt idx="1410">
                  <c:v>0.81094742521428576</c:v>
                </c:pt>
                <c:pt idx="1411">
                  <c:v>0.81004867992857144</c:v>
                </c:pt>
                <c:pt idx="1412">
                  <c:v>0.80950983828571421</c:v>
                </c:pt>
                <c:pt idx="1413">
                  <c:v>0.80897174257142834</c:v>
                </c:pt>
                <c:pt idx="1414">
                  <c:v>0.8102359965</c:v>
                </c:pt>
                <c:pt idx="1415">
                  <c:v>0.81150025042857143</c:v>
                </c:pt>
                <c:pt idx="1416">
                  <c:v>0.81276450435714298</c:v>
                </c:pt>
                <c:pt idx="1417">
                  <c:v>0.81448672692857149</c:v>
                </c:pt>
                <c:pt idx="1418">
                  <c:v>0.81620894950000011</c:v>
                </c:pt>
                <c:pt idx="1419">
                  <c:v>0.81758017278571438</c:v>
                </c:pt>
                <c:pt idx="1420">
                  <c:v>0.81894851742857155</c:v>
                </c:pt>
                <c:pt idx="1421">
                  <c:v>0.81941140557142866</c:v>
                </c:pt>
                <c:pt idx="1422">
                  <c:v>0.81987429371428588</c:v>
                </c:pt>
                <c:pt idx="1423">
                  <c:v>0.82033718185714288</c:v>
                </c:pt>
                <c:pt idx="1424">
                  <c:v>0.82044016821428578</c:v>
                </c:pt>
                <c:pt idx="1425">
                  <c:v>0.81964591585714286</c:v>
                </c:pt>
                <c:pt idx="1426">
                  <c:v>0.81668852864285724</c:v>
                </c:pt>
                <c:pt idx="1427">
                  <c:v>0.81372258935714292</c:v>
                </c:pt>
                <c:pt idx="1428">
                  <c:v>0.80985119364285718</c:v>
                </c:pt>
                <c:pt idx="1429">
                  <c:v>0.80597979792857133</c:v>
                </c:pt>
                <c:pt idx="1430">
                  <c:v>0.80210840221428559</c:v>
                </c:pt>
                <c:pt idx="1431">
                  <c:v>0.79777903785714277</c:v>
                </c:pt>
                <c:pt idx="1432">
                  <c:v>0.79344967349999984</c:v>
                </c:pt>
                <c:pt idx="1433">
                  <c:v>0.78947348849999988</c:v>
                </c:pt>
                <c:pt idx="1434">
                  <c:v>0.78550018214285711</c:v>
                </c:pt>
                <c:pt idx="1435">
                  <c:v>0.78207287285714278</c:v>
                </c:pt>
                <c:pt idx="1436">
                  <c:v>0.77864556357142856</c:v>
                </c:pt>
                <c:pt idx="1437">
                  <c:v>0.77521825428571423</c:v>
                </c:pt>
                <c:pt idx="1438">
                  <c:v>0.77179094500000001</c:v>
                </c:pt>
                <c:pt idx="1439">
                  <c:v>0.76927078342857147</c:v>
                </c:pt>
                <c:pt idx="1440">
                  <c:v>0.76891375671428563</c:v>
                </c:pt>
                <c:pt idx="1441">
                  <c:v>0.76802624021428567</c:v>
                </c:pt>
                <c:pt idx="1442">
                  <c:v>0.76713872371428571</c:v>
                </c:pt>
                <c:pt idx="1443">
                  <c:v>0.76625120721428563</c:v>
                </c:pt>
                <c:pt idx="1444">
                  <c:v>0.76536369071428556</c:v>
                </c:pt>
                <c:pt idx="1445">
                  <c:v>0.76312241899999989</c:v>
                </c:pt>
                <c:pt idx="1446">
                  <c:v>0.7592637297857141</c:v>
                </c:pt>
                <c:pt idx="1447">
                  <c:v>0.75540170278571417</c:v>
                </c:pt>
                <c:pt idx="1448">
                  <c:v>0.75153967578571412</c:v>
                </c:pt>
                <c:pt idx="1449">
                  <c:v>0.74677521400000002</c:v>
                </c:pt>
                <c:pt idx="1450">
                  <c:v>0.7420107522142857</c:v>
                </c:pt>
                <c:pt idx="1451">
                  <c:v>0.73724629042857148</c:v>
                </c:pt>
                <c:pt idx="1452">
                  <c:v>0.73248182864285716</c:v>
                </c:pt>
                <c:pt idx="1453">
                  <c:v>0.72770971985714283</c:v>
                </c:pt>
                <c:pt idx="1454">
                  <c:v>0.72293806114285719</c:v>
                </c:pt>
                <c:pt idx="1455">
                  <c:v>0.71870544428571448</c:v>
                </c:pt>
                <c:pt idx="1456">
                  <c:v>0.71447282742857154</c:v>
                </c:pt>
                <c:pt idx="1457">
                  <c:v>0.71024021057142861</c:v>
                </c:pt>
                <c:pt idx="1458">
                  <c:v>0.70600759371428568</c:v>
                </c:pt>
                <c:pt idx="1459">
                  <c:v>0.70312873207142867</c:v>
                </c:pt>
                <c:pt idx="1460">
                  <c:v>0.70186687385714297</c:v>
                </c:pt>
                <c:pt idx="1461">
                  <c:v>0.70060501564285715</c:v>
                </c:pt>
                <c:pt idx="1462">
                  <c:v>0.69934315742857145</c:v>
                </c:pt>
                <c:pt idx="1463">
                  <c:v>0.69934319342857154</c:v>
                </c:pt>
                <c:pt idx="1464">
                  <c:v>0.69934322942857141</c:v>
                </c:pt>
                <c:pt idx="1465">
                  <c:v>0.6993432654285715</c:v>
                </c:pt>
                <c:pt idx="1466">
                  <c:v>0.69988206071428571</c:v>
                </c:pt>
                <c:pt idx="1467">
                  <c:v>0.70078010614285713</c:v>
                </c:pt>
                <c:pt idx="1468">
                  <c:v>0.70203763599999991</c:v>
                </c:pt>
                <c:pt idx="1469">
                  <c:v>0.7032951658571428</c:v>
                </c:pt>
                <c:pt idx="1470">
                  <c:v>0.70437302585714268</c:v>
                </c:pt>
                <c:pt idx="1471">
                  <c:v>0.70545088585714277</c:v>
                </c:pt>
                <c:pt idx="1472">
                  <c:v>0.70652874585714276</c:v>
                </c:pt>
                <c:pt idx="1473">
                  <c:v>0.70760701164285711</c:v>
                </c:pt>
                <c:pt idx="1474">
                  <c:v>0.70868569150000016</c:v>
                </c:pt>
                <c:pt idx="1475">
                  <c:v>0.7097643713571431</c:v>
                </c:pt>
                <c:pt idx="1476">
                  <c:v>0.70994167814285736</c:v>
                </c:pt>
                <c:pt idx="1477">
                  <c:v>0.71011682264285725</c:v>
                </c:pt>
                <c:pt idx="1478">
                  <c:v>0.71029196714285725</c:v>
                </c:pt>
                <c:pt idx="1479">
                  <c:v>0.71046711164285714</c:v>
                </c:pt>
                <c:pt idx="1480">
                  <c:v>0.71010349685714291</c:v>
                </c:pt>
                <c:pt idx="1481">
                  <c:v>0.70900882728571424</c:v>
                </c:pt>
                <c:pt idx="1482">
                  <c:v>0.70755422321428563</c:v>
                </c:pt>
                <c:pt idx="1483">
                  <c:v>0.70609961914285713</c:v>
                </c:pt>
                <c:pt idx="1484">
                  <c:v>0.70482468492857131</c:v>
                </c:pt>
                <c:pt idx="1485">
                  <c:v>0.70354975071428572</c:v>
                </c:pt>
                <c:pt idx="1486">
                  <c:v>0.70227481650000001</c:v>
                </c:pt>
                <c:pt idx="1487">
                  <c:v>0.70099947649999994</c:v>
                </c:pt>
                <c:pt idx="1488">
                  <c:v>0.69936096557142846</c:v>
                </c:pt>
                <c:pt idx="1489">
                  <c:v>0.69772245464285709</c:v>
                </c:pt>
                <c:pt idx="1490">
                  <c:v>0.69698531678571407</c:v>
                </c:pt>
                <c:pt idx="1491">
                  <c:v>0.69589118635714287</c:v>
                </c:pt>
                <c:pt idx="1492">
                  <c:v>0.69479705592857144</c:v>
                </c:pt>
                <c:pt idx="1493">
                  <c:v>0.69370292550000012</c:v>
                </c:pt>
                <c:pt idx="1494">
                  <c:v>0.69260892500000004</c:v>
                </c:pt>
                <c:pt idx="1495">
                  <c:v>0.6918867291428572</c:v>
                </c:pt>
                <c:pt idx="1496">
                  <c:v>0.69080544957142875</c:v>
                </c:pt>
                <c:pt idx="1497">
                  <c:v>0.68972551907142865</c:v>
                </c:pt>
                <c:pt idx="1498">
                  <c:v>0.68900467285714295</c:v>
                </c:pt>
                <c:pt idx="1499">
                  <c:v>0.68828382664285725</c:v>
                </c:pt>
                <c:pt idx="1500">
                  <c:v>0.68756298042857134</c:v>
                </c:pt>
                <c:pt idx="1501">
                  <c:v>0.68684213421428564</c:v>
                </c:pt>
                <c:pt idx="1502">
                  <c:v>0.6863049168571429</c:v>
                </c:pt>
                <c:pt idx="1503">
                  <c:v>0.68576769950000005</c:v>
                </c:pt>
                <c:pt idx="1504">
                  <c:v>0.6852304821428572</c:v>
                </c:pt>
                <c:pt idx="1505">
                  <c:v>0.6852319617142858</c:v>
                </c:pt>
                <c:pt idx="1506">
                  <c:v>0.68523344128571428</c:v>
                </c:pt>
                <c:pt idx="1507">
                  <c:v>0.68523492085714288</c:v>
                </c:pt>
                <c:pt idx="1508">
                  <c:v>0.68542722407142864</c:v>
                </c:pt>
                <c:pt idx="1509">
                  <c:v>0.68634269828571426</c:v>
                </c:pt>
                <c:pt idx="1510">
                  <c:v>0.68761725621428571</c:v>
                </c:pt>
                <c:pt idx="1511">
                  <c:v>0.68889046507142859</c:v>
                </c:pt>
                <c:pt idx="1512">
                  <c:v>0.68962502735714293</c:v>
                </c:pt>
                <c:pt idx="1513">
                  <c:v>0.69035958964285726</c:v>
                </c:pt>
                <c:pt idx="1514">
                  <c:v>0.6910941519285716</c:v>
                </c:pt>
                <c:pt idx="1515">
                  <c:v>0.69182871421428593</c:v>
                </c:pt>
                <c:pt idx="1516">
                  <c:v>0.69193341750000015</c:v>
                </c:pt>
                <c:pt idx="1517">
                  <c:v>0.69203671792857147</c:v>
                </c:pt>
                <c:pt idx="1518">
                  <c:v>0.69124265478571456</c:v>
                </c:pt>
                <c:pt idx="1519">
                  <c:v>0.68811709221428596</c:v>
                </c:pt>
                <c:pt idx="1520">
                  <c:v>0.68499152964285714</c:v>
                </c:pt>
                <c:pt idx="1521">
                  <c:v>0.68096323378571433</c:v>
                </c:pt>
                <c:pt idx="1522">
                  <c:v>0.67674398435714278</c:v>
                </c:pt>
                <c:pt idx="1523">
                  <c:v>0.67108316907142862</c:v>
                </c:pt>
                <c:pt idx="1524">
                  <c:v>0.66577441335714294</c:v>
                </c:pt>
                <c:pt idx="1525">
                  <c:v>0.65786725557142856</c:v>
                </c:pt>
                <c:pt idx="1526">
                  <c:v>0.64861434978571431</c:v>
                </c:pt>
                <c:pt idx="1527">
                  <c:v>0.63936144400000006</c:v>
                </c:pt>
                <c:pt idx="1528">
                  <c:v>0.63010853821428581</c:v>
                </c:pt>
                <c:pt idx="1529">
                  <c:v>0.61126740507142852</c:v>
                </c:pt>
                <c:pt idx="1530">
                  <c:v>0.59323567299999991</c:v>
                </c:pt>
                <c:pt idx="1531">
                  <c:v>0.55036357999999996</c:v>
                </c:pt>
                <c:pt idx="1532">
                  <c:v>0.50774633671428571</c:v>
                </c:pt>
                <c:pt idx="1533">
                  <c:v>0.46586100071428571</c:v>
                </c:pt>
                <c:pt idx="1534">
                  <c:v>0.42397566471428577</c:v>
                </c:pt>
                <c:pt idx="1535">
                  <c:v>0.38084562428571428</c:v>
                </c:pt>
                <c:pt idx="1536">
                  <c:v>0.33757307800000008</c:v>
                </c:pt>
                <c:pt idx="1537">
                  <c:v>0.29715494978571433</c:v>
                </c:pt>
                <c:pt idx="1538">
                  <c:v>0.25566906721428573</c:v>
                </c:pt>
                <c:pt idx="1539">
                  <c:v>0.2149314182857143</c:v>
                </c:pt>
                <c:pt idx="1540">
                  <c:v>0.17714213250000002</c:v>
                </c:pt>
                <c:pt idx="1541">
                  <c:v>0.13935284671428572</c:v>
                </c:pt>
                <c:pt idx="1542">
                  <c:v>0.10142148521428571</c:v>
                </c:pt>
                <c:pt idx="1543">
                  <c:v>7.2943795142857162E-2</c:v>
                </c:pt>
                <c:pt idx="1544">
                  <c:v>4.6881563142857144E-2</c:v>
                </c:pt>
                <c:pt idx="1545">
                  <c:v>4.5234160428571431E-2</c:v>
                </c:pt>
                <c:pt idx="1546">
                  <c:v>4.1522018285714286E-2</c:v>
                </c:pt>
                <c:pt idx="1547">
                  <c:v>3.9229926214285712E-2</c:v>
                </c:pt>
                <c:pt idx="1548">
                  <c:v>3.6937834142857152E-2</c:v>
                </c:pt>
                <c:pt idx="1549">
                  <c:v>3.7930209785714285E-2</c:v>
                </c:pt>
                <c:pt idx="1550">
                  <c:v>3.9776318571428569E-2</c:v>
                </c:pt>
                <c:pt idx="1551">
                  <c:v>3.2015395000000009E-2</c:v>
                </c:pt>
                <c:pt idx="1552">
                  <c:v>2.3408209071428581E-2</c:v>
                </c:pt>
                <c:pt idx="1553">
                  <c:v>1.5512427500000007E-2</c:v>
                </c:pt>
                <c:pt idx="1554">
                  <c:v>6.1935930714285782E-3</c:v>
                </c:pt>
                <c:pt idx="1555">
                  <c:v>-3.1252413571428517E-3</c:v>
                </c:pt>
                <c:pt idx="1556">
                  <c:v>-1.3647614071428569E-2</c:v>
                </c:pt>
                <c:pt idx="1557">
                  <c:v>-2.4460811928571431E-2</c:v>
                </c:pt>
                <c:pt idx="1558">
                  <c:v>-3.6135968714285718E-2</c:v>
                </c:pt>
                <c:pt idx="1559">
                  <c:v>-4.9515417071428577E-2</c:v>
                </c:pt>
                <c:pt idx="1560">
                  <c:v>-6.0187612142857137E-2</c:v>
                </c:pt>
                <c:pt idx="1561">
                  <c:v>-7.0859807214285711E-2</c:v>
                </c:pt>
                <c:pt idx="1562">
                  <c:v>-8.1532002285714264E-2</c:v>
                </c:pt>
                <c:pt idx="1563">
                  <c:v>-9.3341227357142828E-2</c:v>
                </c:pt>
                <c:pt idx="1564">
                  <c:v>-0.10671354078571425</c:v>
                </c:pt>
                <c:pt idx="1565">
                  <c:v>-0.11289958985714284</c:v>
                </c:pt>
                <c:pt idx="1566">
                  <c:v>-0.11752368178571426</c:v>
                </c:pt>
                <c:pt idx="1567">
                  <c:v>-0.12100900964285712</c:v>
                </c:pt>
                <c:pt idx="1568">
                  <c:v>-0.1230716829285714</c:v>
                </c:pt>
                <c:pt idx="1569">
                  <c:v>-0.1251343562142857</c:v>
                </c:pt>
                <c:pt idx="1570">
                  <c:v>-0.12655981692857143</c:v>
                </c:pt>
                <c:pt idx="1571">
                  <c:v>-0.12784639285714286</c:v>
                </c:pt>
                <c:pt idx="1572">
                  <c:v>-0.13111156642857141</c:v>
                </c:pt>
                <c:pt idx="1573">
                  <c:v>-0.1319620115</c:v>
                </c:pt>
                <c:pt idx="1574">
                  <c:v>-0.13478926307142855</c:v>
                </c:pt>
                <c:pt idx="1575">
                  <c:v>-0.14116707192857142</c:v>
                </c:pt>
                <c:pt idx="1576">
                  <c:v>-0.14754488078571429</c:v>
                </c:pt>
                <c:pt idx="1577">
                  <c:v>-0.15576002571428571</c:v>
                </c:pt>
                <c:pt idx="1578">
                  <c:v>-0.16340675628571427</c:v>
                </c:pt>
                <c:pt idx="1579">
                  <c:v>-0.17217887699999998</c:v>
                </c:pt>
                <c:pt idx="1580">
                  <c:v>-0.18095099771428572</c:v>
                </c:pt>
                <c:pt idx="1581">
                  <c:v>-0.18943967171428569</c:v>
                </c:pt>
                <c:pt idx="1582">
                  <c:v>-0.20148035514285714</c:v>
                </c:pt>
                <c:pt idx="1583">
                  <c:v>-0.21352103857142854</c:v>
                </c:pt>
                <c:pt idx="1584">
                  <c:v>-0.22527849064285713</c:v>
                </c:pt>
                <c:pt idx="1585">
                  <c:v>-0.2367494464285714</c:v>
                </c:pt>
                <c:pt idx="1586">
                  <c:v>-0.24850041035714285</c:v>
                </c:pt>
                <c:pt idx="1587">
                  <c:v>-0.26053043578571428</c:v>
                </c:pt>
                <c:pt idx="1588">
                  <c:v>-0.26966506964285714</c:v>
                </c:pt>
                <c:pt idx="1589">
                  <c:v>-0.27780599685714286</c:v>
                </c:pt>
                <c:pt idx="1590">
                  <c:v>-0.28594692407142863</c:v>
                </c:pt>
                <c:pt idx="1591">
                  <c:v>-0.29225051521428569</c:v>
                </c:pt>
                <c:pt idx="1592">
                  <c:v>-0.29827065964285715</c:v>
                </c:pt>
                <c:pt idx="1593">
                  <c:v>-0.30401165185714285</c:v>
                </c:pt>
                <c:pt idx="1594">
                  <c:v>-0.30933155007142854</c:v>
                </c:pt>
                <c:pt idx="1595">
                  <c:v>-0.31620983257142854</c:v>
                </c:pt>
                <c:pt idx="1596">
                  <c:v>-0.3145301887857142</c:v>
                </c:pt>
                <c:pt idx="1597">
                  <c:v>-0.31285054499999998</c:v>
                </c:pt>
                <c:pt idx="1598">
                  <c:v>-0.30593330964285709</c:v>
                </c:pt>
                <c:pt idx="1599">
                  <c:v>-0.30116700585714284</c:v>
                </c:pt>
                <c:pt idx="1600">
                  <c:v>-0.28292755964285715</c:v>
                </c:pt>
                <c:pt idx="1601">
                  <c:v>-0.26085306507142858</c:v>
                </c:pt>
                <c:pt idx="1602">
                  <c:v>-0.2375752576428572</c:v>
                </c:pt>
                <c:pt idx="1603">
                  <c:v>-0.20560161028571433</c:v>
                </c:pt>
                <c:pt idx="1604">
                  <c:v>-0.17362796292857152</c:v>
                </c:pt>
                <c:pt idx="1605">
                  <c:v>-0.13936625800000008</c:v>
                </c:pt>
                <c:pt idx="1606">
                  <c:v>-0.10475107664285714</c:v>
                </c:pt>
                <c:pt idx="1607">
                  <c:v>-6.5015362357142809E-2</c:v>
                </c:pt>
                <c:pt idx="1608">
                  <c:v>-2.4699828142857132E-2</c:v>
                </c:pt>
                <c:pt idx="1609">
                  <c:v>1.7601012285714281E-2</c:v>
                </c:pt>
                <c:pt idx="1610">
                  <c:v>5.3473281285714276E-2</c:v>
                </c:pt>
                <c:pt idx="1611">
                  <c:v>8.9345550285714295E-2</c:v>
                </c:pt>
                <c:pt idx="1612">
                  <c:v>0.120690955</c:v>
                </c:pt>
                <c:pt idx="1613">
                  <c:v>0.15390173407142857</c:v>
                </c:pt>
                <c:pt idx="1614">
                  <c:v>0.17634640885714287</c:v>
                </c:pt>
                <c:pt idx="1615">
                  <c:v>0.19667029442857145</c:v>
                </c:pt>
                <c:pt idx="1616">
                  <c:v>0.21558761250000003</c:v>
                </c:pt>
                <c:pt idx="1617">
                  <c:v>0.23122939614285715</c:v>
                </c:pt>
                <c:pt idx="1618">
                  <c:v>0.24687117978571432</c:v>
                </c:pt>
                <c:pt idx="1619">
                  <c:v>0.26036768450000003</c:v>
                </c:pt>
                <c:pt idx="1620">
                  <c:v>0.27351071278571432</c:v>
                </c:pt>
                <c:pt idx="1621">
                  <c:v>0.28575301800000003</c:v>
                </c:pt>
                <c:pt idx="1622">
                  <c:v>0.29843257007142859</c:v>
                </c:pt>
                <c:pt idx="1623">
                  <c:v>0.31075971699999994</c:v>
                </c:pt>
                <c:pt idx="1624">
                  <c:v>0.32237033649999997</c:v>
                </c:pt>
                <c:pt idx="1625">
                  <c:v>0.333980956</c:v>
                </c:pt>
                <c:pt idx="1626">
                  <c:v>0.34587727549999997</c:v>
                </c:pt>
                <c:pt idx="1627">
                  <c:v>0.35627053742857145</c:v>
                </c:pt>
                <c:pt idx="1628">
                  <c:v>0.3650903107857143</c:v>
                </c:pt>
                <c:pt idx="1629">
                  <c:v>0.36974570257142858</c:v>
                </c:pt>
                <c:pt idx="1630">
                  <c:v>0.37138792749999999</c:v>
                </c:pt>
                <c:pt idx="1631">
                  <c:v>0.36930787107142854</c:v>
                </c:pt>
                <c:pt idx="1632">
                  <c:v>0.3672278146428572</c:v>
                </c:pt>
                <c:pt idx="1633">
                  <c:v>0.36500497957142847</c:v>
                </c:pt>
                <c:pt idx="1634">
                  <c:v>0.3617074322142857</c:v>
                </c:pt>
                <c:pt idx="1635">
                  <c:v>0.35417504578571429</c:v>
                </c:pt>
                <c:pt idx="1636">
                  <c:v>0.3460603115</c:v>
                </c:pt>
                <c:pt idx="1637">
                  <c:v>0.33888065000000001</c:v>
                </c:pt>
                <c:pt idx="1638">
                  <c:v>0.33141536671428568</c:v>
                </c:pt>
                <c:pt idx="1639">
                  <c:v>0.32395008342857146</c:v>
                </c:pt>
                <c:pt idx="1640">
                  <c:v>0.31598475028571427</c:v>
                </c:pt>
                <c:pt idx="1641">
                  <c:v>0.30551914549999998</c:v>
                </c:pt>
                <c:pt idx="1642">
                  <c:v>0.29169350499999996</c:v>
                </c:pt>
                <c:pt idx="1643">
                  <c:v>0.28174150199999998</c:v>
                </c:pt>
                <c:pt idx="1644">
                  <c:v>0.27351656328571428</c:v>
                </c:pt>
                <c:pt idx="1645">
                  <c:v>0.2661504510714286</c:v>
                </c:pt>
                <c:pt idx="1646">
                  <c:v>0.25878433885714286</c:v>
                </c:pt>
                <c:pt idx="1647">
                  <c:v>0.25198993978571432</c:v>
                </c:pt>
                <c:pt idx="1648">
                  <c:v>0.24598380735714284</c:v>
                </c:pt>
                <c:pt idx="1649">
                  <c:v>0.24055271535714287</c:v>
                </c:pt>
                <c:pt idx="1650">
                  <c:v>0.23426082099999998</c:v>
                </c:pt>
                <c:pt idx="1651">
                  <c:v>0.22524790249999996</c:v>
                </c:pt>
                <c:pt idx="1652">
                  <c:v>0.21538289157142851</c:v>
                </c:pt>
                <c:pt idx="1653">
                  <c:v>0.20551788064285709</c:v>
                </c:pt>
                <c:pt idx="1654">
                  <c:v>0.19529660371428567</c:v>
                </c:pt>
                <c:pt idx="1655">
                  <c:v>0.18893550478571428</c:v>
                </c:pt>
                <c:pt idx="1656">
                  <c:v>0.18507841778571429</c:v>
                </c:pt>
                <c:pt idx="1657">
                  <c:v>0.17850970028571431</c:v>
                </c:pt>
                <c:pt idx="1658">
                  <c:v>0.17122709550000001</c:v>
                </c:pt>
                <c:pt idx="1659">
                  <c:v>0.16637047878571429</c:v>
                </c:pt>
                <c:pt idx="1660">
                  <c:v>0.16151386207142854</c:v>
                </c:pt>
                <c:pt idx="1661">
                  <c:v>0.1565128857142857</c:v>
                </c:pt>
                <c:pt idx="1662">
                  <c:v>0.15151342428571429</c:v>
                </c:pt>
                <c:pt idx="1663">
                  <c:v>0.1465149097857143</c:v>
                </c:pt>
                <c:pt idx="1664">
                  <c:v>0.13853376100000001</c:v>
                </c:pt>
                <c:pt idx="1665">
                  <c:v>0.13183826957142858</c:v>
                </c:pt>
                <c:pt idx="1666">
                  <c:v>0.12628238028571429</c:v>
                </c:pt>
                <c:pt idx="1667">
                  <c:v>0.12072649100000001</c:v>
                </c:pt>
                <c:pt idx="1668">
                  <c:v>0.1158830565</c:v>
                </c:pt>
                <c:pt idx="1669">
                  <c:v>0.11089853992857143</c:v>
                </c:pt>
                <c:pt idx="1670">
                  <c:v>0.10634350257142855</c:v>
                </c:pt>
                <c:pt idx="1671">
                  <c:v>0.1030721255</c:v>
                </c:pt>
                <c:pt idx="1672">
                  <c:v>0.10108540785714289</c:v>
                </c:pt>
                <c:pt idx="1673">
                  <c:v>9.6672702142857156E-2</c:v>
                </c:pt>
                <c:pt idx="1674">
                  <c:v>9.2259996428571439E-2</c:v>
                </c:pt>
                <c:pt idx="1675">
                  <c:v>8.7989741857142853E-2</c:v>
                </c:pt>
                <c:pt idx="1676">
                  <c:v>8.3861952642857132E-2</c:v>
                </c:pt>
                <c:pt idx="1677">
                  <c:v>7.9734468571428546E-2</c:v>
                </c:pt>
                <c:pt idx="1678">
                  <c:v>7.8594636571428553E-2</c:v>
                </c:pt>
                <c:pt idx="1679">
                  <c:v>7.7739700928571423E-2</c:v>
                </c:pt>
                <c:pt idx="1680">
                  <c:v>7.6887964785714275E-2</c:v>
                </c:pt>
                <c:pt idx="1681">
                  <c:v>7.6036228642857154E-2</c:v>
                </c:pt>
                <c:pt idx="1682">
                  <c:v>7.4899490714285713E-2</c:v>
                </c:pt>
                <c:pt idx="1683">
                  <c:v>7.4190148928571439E-2</c:v>
                </c:pt>
                <c:pt idx="1684">
                  <c:v>7.376372592857143E-2</c:v>
                </c:pt>
                <c:pt idx="1685">
                  <c:v>7.3337317142857156E-2</c:v>
                </c:pt>
                <c:pt idx="1686">
                  <c:v>7.4905289928571414E-2</c:v>
                </c:pt>
                <c:pt idx="1687">
                  <c:v>7.7185411999999995E-2</c:v>
                </c:pt>
                <c:pt idx="1688">
                  <c:v>7.9465534071428562E-2</c:v>
                </c:pt>
                <c:pt idx="1689">
                  <c:v>8.317614671428572E-2</c:v>
                </c:pt>
                <c:pt idx="1690">
                  <c:v>8.7740652714285702E-2</c:v>
                </c:pt>
                <c:pt idx="1691">
                  <c:v>9.5013469785714275E-2</c:v>
                </c:pt>
                <c:pt idx="1692">
                  <c:v>0.10242774585714284</c:v>
                </c:pt>
                <c:pt idx="1693">
                  <c:v>0.10969945607142857</c:v>
                </c:pt>
                <c:pt idx="1694">
                  <c:v>0.11768260628571428</c:v>
                </c:pt>
                <c:pt idx="1695">
                  <c:v>0.12566575649999998</c:v>
                </c:pt>
                <c:pt idx="1696">
                  <c:v>0.13350651235714286</c:v>
                </c:pt>
                <c:pt idx="1697">
                  <c:v>0.14206174628571427</c:v>
                </c:pt>
                <c:pt idx="1698">
                  <c:v>0.15140065507142858</c:v>
                </c:pt>
                <c:pt idx="1699">
                  <c:v>0.16073882628571429</c:v>
                </c:pt>
                <c:pt idx="1700">
                  <c:v>0.16722628757142854</c:v>
                </c:pt>
                <c:pt idx="1701">
                  <c:v>0.17300159957142855</c:v>
                </c:pt>
                <c:pt idx="1702">
                  <c:v>0.17877691157142855</c:v>
                </c:pt>
                <c:pt idx="1703">
                  <c:v>0.18233727907142858</c:v>
                </c:pt>
                <c:pt idx="1704">
                  <c:v>0.18525776121428569</c:v>
                </c:pt>
                <c:pt idx="1705">
                  <c:v>0.18603965171428569</c:v>
                </c:pt>
                <c:pt idx="1706">
                  <c:v>0.18682279778571426</c:v>
                </c:pt>
                <c:pt idx="1707">
                  <c:v>0.18803277321428571</c:v>
                </c:pt>
                <c:pt idx="1708">
                  <c:v>0.18853201664285715</c:v>
                </c:pt>
                <c:pt idx="1709">
                  <c:v>0.18903126007142856</c:v>
                </c:pt>
                <c:pt idx="1710">
                  <c:v>0.18924501757142859</c:v>
                </c:pt>
                <c:pt idx="1711">
                  <c:v>0.18931264507142859</c:v>
                </c:pt>
                <c:pt idx="1712">
                  <c:v>0.18931083750000002</c:v>
                </c:pt>
                <c:pt idx="1713">
                  <c:v>0.18831071057142856</c:v>
                </c:pt>
                <c:pt idx="1714">
                  <c:v>0.18802739642857144</c:v>
                </c:pt>
                <c:pt idx="1715">
                  <c:v>0.18774408228571421</c:v>
                </c:pt>
                <c:pt idx="1716">
                  <c:v>0.18746076814285711</c:v>
                </c:pt>
                <c:pt idx="1717">
                  <c:v>0.18739210328571421</c:v>
                </c:pt>
                <c:pt idx="1718">
                  <c:v>0.18739463871428572</c:v>
                </c:pt>
                <c:pt idx="1719">
                  <c:v>0.18668182071428571</c:v>
                </c:pt>
                <c:pt idx="1720">
                  <c:v>0.18582625978571427</c:v>
                </c:pt>
                <c:pt idx="1721">
                  <c:v>0.1824031358571428</c:v>
                </c:pt>
                <c:pt idx="1722">
                  <c:v>0.17969287078571425</c:v>
                </c:pt>
                <c:pt idx="1723">
                  <c:v>0.17698260571428567</c:v>
                </c:pt>
                <c:pt idx="1724">
                  <c:v>0.17455782657142854</c:v>
                </c:pt>
                <c:pt idx="1725">
                  <c:v>0.17170709371428572</c:v>
                </c:pt>
                <c:pt idx="1726">
                  <c:v>0.16728860692857142</c:v>
                </c:pt>
                <c:pt idx="1727">
                  <c:v>0.16315844535714288</c:v>
                </c:pt>
                <c:pt idx="1728">
                  <c:v>0.15831350035714292</c:v>
                </c:pt>
                <c:pt idx="1729">
                  <c:v>0.15346855535714291</c:v>
                </c:pt>
                <c:pt idx="1730">
                  <c:v>0.14862361035714286</c:v>
                </c:pt>
                <c:pt idx="1731">
                  <c:v>0.14377866535714287</c:v>
                </c:pt>
                <c:pt idx="1732">
                  <c:v>0.13879097742857144</c:v>
                </c:pt>
                <c:pt idx="1733">
                  <c:v>0.13308914735714283</c:v>
                </c:pt>
                <c:pt idx="1734">
                  <c:v>0.12632070014285712</c:v>
                </c:pt>
                <c:pt idx="1735">
                  <c:v>0.11941154592857141</c:v>
                </c:pt>
                <c:pt idx="1736">
                  <c:v>0.11250026485714285</c:v>
                </c:pt>
                <c:pt idx="1737">
                  <c:v>0.10558898378571428</c:v>
                </c:pt>
                <c:pt idx="1738">
                  <c:v>9.8963700500000015E-2</c:v>
                </c:pt>
                <c:pt idx="1739">
                  <c:v>9.1624810142857158E-2</c:v>
                </c:pt>
                <c:pt idx="1740">
                  <c:v>8.4854616785714293E-2</c:v>
                </c:pt>
                <c:pt idx="1741">
                  <c:v>7.8652618714285721E-2</c:v>
                </c:pt>
                <c:pt idx="1742">
                  <c:v>7.3304919642857125E-2</c:v>
                </c:pt>
                <c:pt idx="1743">
                  <c:v>6.7957220571428556E-2</c:v>
                </c:pt>
                <c:pt idx="1744">
                  <c:v>6.2609521499999987E-2</c:v>
                </c:pt>
                <c:pt idx="1745">
                  <c:v>5.7261822428571411E-2</c:v>
                </c:pt>
                <c:pt idx="1746">
                  <c:v>5.219919621428571E-2</c:v>
                </c:pt>
                <c:pt idx="1747">
                  <c:v>4.8415846285714284E-2</c:v>
                </c:pt>
                <c:pt idx="1748">
                  <c:v>4.5841649928571426E-2</c:v>
                </c:pt>
                <c:pt idx="1749">
                  <c:v>4.5263821357142853E-2</c:v>
                </c:pt>
                <c:pt idx="1750">
                  <c:v>4.4685992785714279E-2</c:v>
                </c:pt>
                <c:pt idx="1751">
                  <c:v>4.4108164214285706E-2</c:v>
                </c:pt>
                <c:pt idx="1752">
                  <c:v>4.3386874285714271E-2</c:v>
                </c:pt>
                <c:pt idx="1753">
                  <c:v>4.3950190928571428E-2</c:v>
                </c:pt>
                <c:pt idx="1754">
                  <c:v>4.6070173928571427E-2</c:v>
                </c:pt>
                <c:pt idx="1755">
                  <c:v>4.904590821428572E-2</c:v>
                </c:pt>
                <c:pt idx="1756">
                  <c:v>5.1879034928571426E-2</c:v>
                </c:pt>
                <c:pt idx="1757">
                  <c:v>5.4712161642857131E-2</c:v>
                </c:pt>
                <c:pt idx="1758">
                  <c:v>5.754528835714285E-2</c:v>
                </c:pt>
                <c:pt idx="1759">
                  <c:v>6.0378415071428555E-2</c:v>
                </c:pt>
                <c:pt idx="1760">
                  <c:v>6.2926468928571413E-2</c:v>
                </c:pt>
                <c:pt idx="1761">
                  <c:v>6.5199225499999985E-2</c:v>
                </c:pt>
                <c:pt idx="1762">
                  <c:v>6.7472053214285704E-2</c:v>
                </c:pt>
                <c:pt idx="1763">
                  <c:v>6.789385349999999E-2</c:v>
                </c:pt>
                <c:pt idx="1764">
                  <c:v>6.6186806428571415E-2</c:v>
                </c:pt>
                <c:pt idx="1765">
                  <c:v>6.4479759357142855E-2</c:v>
                </c:pt>
                <c:pt idx="1766">
                  <c:v>6.2630175857142853E-2</c:v>
                </c:pt>
                <c:pt idx="1767">
                  <c:v>5.9924377714285708E-2</c:v>
                </c:pt>
                <c:pt idx="1768">
                  <c:v>5.4098892285714281E-2</c:v>
                </c:pt>
                <c:pt idx="1769">
                  <c:v>4.8130622285714277E-2</c:v>
                </c:pt>
                <c:pt idx="1770">
                  <c:v>4.2162352285714279E-2</c:v>
                </c:pt>
                <c:pt idx="1771">
                  <c:v>3.6901991499999988E-2</c:v>
                </c:pt>
                <c:pt idx="1772">
                  <c:v>3.1641630714285711E-2</c:v>
                </c:pt>
                <c:pt idx="1773">
                  <c:v>2.6238662357142849E-2</c:v>
                </c:pt>
                <c:pt idx="1774">
                  <c:v>2.0835693999999998E-2</c:v>
                </c:pt>
                <c:pt idx="1775">
                  <c:v>1.9628950071428567E-2</c:v>
                </c:pt>
                <c:pt idx="1776">
                  <c:v>2.1340772357142854E-2</c:v>
                </c:pt>
                <c:pt idx="1777">
                  <c:v>2.6044443357142861E-2</c:v>
                </c:pt>
                <c:pt idx="1778">
                  <c:v>3.287696171428571E-2</c:v>
                </c:pt>
                <c:pt idx="1779">
                  <c:v>3.9709480071428563E-2</c:v>
                </c:pt>
                <c:pt idx="1780">
                  <c:v>4.6399205499999992E-2</c:v>
                </c:pt>
                <c:pt idx="1781">
                  <c:v>5.3943502499999997E-2</c:v>
                </c:pt>
                <c:pt idx="1782">
                  <c:v>6.2927991428571417E-2</c:v>
                </c:pt>
                <c:pt idx="1783">
                  <c:v>7.205668957142855E-2</c:v>
                </c:pt>
                <c:pt idx="1784">
                  <c:v>8.1327995285714258E-2</c:v>
                </c:pt>
                <c:pt idx="1785">
                  <c:v>9.1319604785714256E-2</c:v>
                </c:pt>
                <c:pt idx="1786">
                  <c:v>0.10131121428571428</c:v>
                </c:pt>
                <c:pt idx="1787">
                  <c:v>0.1122312312142857</c:v>
                </c:pt>
                <c:pt idx="1788">
                  <c:v>0.12315124814285713</c:v>
                </c:pt>
                <c:pt idx="1789">
                  <c:v>0.13015911385714285</c:v>
                </c:pt>
                <c:pt idx="1790">
                  <c:v>0.13481937685714288</c:v>
                </c:pt>
                <c:pt idx="1791">
                  <c:v>0.13848054357142858</c:v>
                </c:pt>
                <c:pt idx="1792">
                  <c:v>0.14214171028571429</c:v>
                </c:pt>
                <c:pt idx="1793">
                  <c:v>0.145802877</c:v>
                </c:pt>
                <c:pt idx="1794">
                  <c:v>0.14989246521428573</c:v>
                </c:pt>
                <c:pt idx="1795">
                  <c:v>0.15298425414285716</c:v>
                </c:pt>
                <c:pt idx="1796">
                  <c:v>0.1561988720714286</c:v>
                </c:pt>
                <c:pt idx="1797">
                  <c:v>0.15926807114285715</c:v>
                </c:pt>
                <c:pt idx="1798">
                  <c:v>0.16233727021428573</c:v>
                </c:pt>
                <c:pt idx="1799">
                  <c:v>0.1639782562857143</c:v>
                </c:pt>
                <c:pt idx="1800">
                  <c:v>0.1656192423571429</c:v>
                </c:pt>
                <c:pt idx="1801">
                  <c:v>0.16647442857142861</c:v>
                </c:pt>
                <c:pt idx="1802">
                  <c:v>0.16747242907142862</c:v>
                </c:pt>
                <c:pt idx="1803">
                  <c:v>0.16846905864285719</c:v>
                </c:pt>
                <c:pt idx="1804">
                  <c:v>0.16903774578571434</c:v>
                </c:pt>
                <c:pt idx="1805">
                  <c:v>0.16974978078571429</c:v>
                </c:pt>
                <c:pt idx="1806">
                  <c:v>0.17046181578571432</c:v>
                </c:pt>
                <c:pt idx="1807">
                  <c:v>0.17117385078571429</c:v>
                </c:pt>
                <c:pt idx="1808">
                  <c:v>0.17174307149999998</c:v>
                </c:pt>
                <c:pt idx="1809">
                  <c:v>0.17288354935714284</c:v>
                </c:pt>
                <c:pt idx="1810">
                  <c:v>0.1740240272142857</c:v>
                </c:pt>
                <c:pt idx="1811">
                  <c:v>0.17602421242857141</c:v>
                </c:pt>
                <c:pt idx="1812">
                  <c:v>0.17788585542857144</c:v>
                </c:pt>
                <c:pt idx="1813">
                  <c:v>0.17974749842857143</c:v>
                </c:pt>
                <c:pt idx="1814">
                  <c:v>0.18160914142857143</c:v>
                </c:pt>
                <c:pt idx="1815">
                  <c:v>0.18347078442857143</c:v>
                </c:pt>
                <c:pt idx="1816">
                  <c:v>0.18490398450000003</c:v>
                </c:pt>
                <c:pt idx="1817">
                  <c:v>0.18647999885714289</c:v>
                </c:pt>
                <c:pt idx="1818">
                  <c:v>0.18762757028571428</c:v>
                </c:pt>
                <c:pt idx="1819">
                  <c:v>0.18920358464285716</c:v>
                </c:pt>
                <c:pt idx="1820">
                  <c:v>0.19220745364285713</c:v>
                </c:pt>
                <c:pt idx="1821">
                  <c:v>0.19521132264285715</c:v>
                </c:pt>
                <c:pt idx="1822">
                  <c:v>0.19807237735714286</c:v>
                </c:pt>
                <c:pt idx="1823">
                  <c:v>0.20050498914285717</c:v>
                </c:pt>
                <c:pt idx="1824">
                  <c:v>0.20308041528571424</c:v>
                </c:pt>
                <c:pt idx="1825">
                  <c:v>0.20422859935714283</c:v>
                </c:pt>
                <c:pt idx="1826">
                  <c:v>0.20494262842857139</c:v>
                </c:pt>
                <c:pt idx="1827">
                  <c:v>0.2078037501428571</c:v>
                </c:pt>
                <c:pt idx="1828">
                  <c:v>0.21066487185714283</c:v>
                </c:pt>
                <c:pt idx="1829">
                  <c:v>0.21381167928571429</c:v>
                </c:pt>
                <c:pt idx="1830">
                  <c:v>0.21695842964285708</c:v>
                </c:pt>
                <c:pt idx="1831">
                  <c:v>0.22110726214285717</c:v>
                </c:pt>
                <c:pt idx="1832">
                  <c:v>0.22761750692857147</c:v>
                </c:pt>
                <c:pt idx="1833">
                  <c:v>0.23592145350000002</c:v>
                </c:pt>
                <c:pt idx="1834">
                  <c:v>0.24480577907142859</c:v>
                </c:pt>
                <c:pt idx="1835">
                  <c:v>0.25369010464285713</c:v>
                </c:pt>
                <c:pt idx="1836">
                  <c:v>0.26257443021428573</c:v>
                </c:pt>
                <c:pt idx="1837">
                  <c:v>0.27246009621428574</c:v>
                </c:pt>
                <c:pt idx="1838">
                  <c:v>0.28406788207142858</c:v>
                </c:pt>
                <c:pt idx="1839">
                  <c:v>0.2951766002857143</c:v>
                </c:pt>
                <c:pt idx="1840">
                  <c:v>0.30793289464285717</c:v>
                </c:pt>
                <c:pt idx="1841">
                  <c:v>0.31925926307142866</c:v>
                </c:pt>
                <c:pt idx="1842">
                  <c:v>0.33058563150000009</c:v>
                </c:pt>
                <c:pt idx="1843">
                  <c:v>0.3416263142142858</c:v>
                </c:pt>
                <c:pt idx="1844">
                  <c:v>0.35351905085714291</c:v>
                </c:pt>
                <c:pt idx="1845">
                  <c:v>0.36771881428571435</c:v>
                </c:pt>
                <c:pt idx="1846">
                  <c:v>0.38099556985714289</c:v>
                </c:pt>
                <c:pt idx="1847">
                  <c:v>0.39334826257142863</c:v>
                </c:pt>
                <c:pt idx="1848">
                  <c:v>0.40354908764285718</c:v>
                </c:pt>
                <c:pt idx="1849">
                  <c:v>0.41374991271428568</c:v>
                </c:pt>
                <c:pt idx="1850">
                  <c:v>0.4242364235714286</c:v>
                </c:pt>
                <c:pt idx="1851">
                  <c:v>0.43400722264285718</c:v>
                </c:pt>
                <c:pt idx="1852">
                  <c:v>0.44191308750000002</c:v>
                </c:pt>
                <c:pt idx="1853">
                  <c:v>0.45031005900000004</c:v>
                </c:pt>
                <c:pt idx="1854">
                  <c:v>0.45691492042857146</c:v>
                </c:pt>
                <c:pt idx="1855">
                  <c:v>0.46222845500000004</c:v>
                </c:pt>
                <c:pt idx="1856">
                  <c:v>0.46754198957142856</c:v>
                </c:pt>
                <c:pt idx="1857">
                  <c:v>0.47299836700000003</c:v>
                </c:pt>
                <c:pt idx="1858">
                  <c:v>0.47774553335714282</c:v>
                </c:pt>
                <c:pt idx="1859">
                  <c:v>0.47962041499999991</c:v>
                </c:pt>
                <c:pt idx="1860">
                  <c:v>0.48077328014285708</c:v>
                </c:pt>
                <c:pt idx="1861">
                  <c:v>0.48062806342857139</c:v>
                </c:pt>
                <c:pt idx="1862">
                  <c:v>0.48048288957142848</c:v>
                </c:pt>
                <c:pt idx="1863">
                  <c:v>0.48033771571428568</c:v>
                </c:pt>
                <c:pt idx="1864">
                  <c:v>0.47990685607142852</c:v>
                </c:pt>
                <c:pt idx="1865">
                  <c:v>0.47990681278571429</c:v>
                </c:pt>
                <c:pt idx="1866">
                  <c:v>0.48012221678571426</c:v>
                </c:pt>
                <c:pt idx="1867">
                  <c:v>0.48070304114285711</c:v>
                </c:pt>
                <c:pt idx="1868">
                  <c:v>0.48286330100000002</c:v>
                </c:pt>
                <c:pt idx="1869">
                  <c:v>0.48559772099999998</c:v>
                </c:pt>
                <c:pt idx="1870">
                  <c:v>0.48833214100000005</c:v>
                </c:pt>
                <c:pt idx="1871">
                  <c:v>0.49092371814285718</c:v>
                </c:pt>
                <c:pt idx="1872">
                  <c:v>0.49351444799999999</c:v>
                </c:pt>
                <c:pt idx="1873">
                  <c:v>0.49624363135714283</c:v>
                </c:pt>
                <c:pt idx="1874">
                  <c:v>0.50432090757142856</c:v>
                </c:pt>
                <c:pt idx="1875">
                  <c:v>0.51348316721428566</c:v>
                </c:pt>
                <c:pt idx="1876">
                  <c:v>0.52278901799999999</c:v>
                </c:pt>
                <c:pt idx="1877">
                  <c:v>0.53209486878571421</c:v>
                </c:pt>
                <c:pt idx="1878">
                  <c:v>0.54140071957142843</c:v>
                </c:pt>
                <c:pt idx="1879">
                  <c:v>0.55352642564285703</c:v>
                </c:pt>
                <c:pt idx="1880">
                  <c:v>0.56616251471428569</c:v>
                </c:pt>
                <c:pt idx="1881">
                  <c:v>0.58282252407142854</c:v>
                </c:pt>
                <c:pt idx="1882">
                  <c:v>0.60006727921428571</c:v>
                </c:pt>
                <c:pt idx="1883">
                  <c:v>0.61731203435714277</c:v>
                </c:pt>
                <c:pt idx="1884">
                  <c:v>0.63455678950000005</c:v>
                </c:pt>
                <c:pt idx="1885">
                  <c:v>0.65180154464285722</c:v>
                </c:pt>
                <c:pt idx="1886">
                  <c:v>0.66918998992857148</c:v>
                </c:pt>
                <c:pt idx="1887">
                  <c:v>0.6871628316428573</c:v>
                </c:pt>
                <c:pt idx="1888">
                  <c:v>0.70022742414285732</c:v>
                </c:pt>
                <c:pt idx="1889">
                  <c:v>0.71206374635714298</c:v>
                </c:pt>
                <c:pt idx="1890">
                  <c:v>0.72462809500000003</c:v>
                </c:pt>
                <c:pt idx="1891">
                  <c:v>0.73719244364285708</c:v>
                </c:pt>
                <c:pt idx="1892">
                  <c:v>0.74975679228571424</c:v>
                </c:pt>
                <c:pt idx="1893">
                  <c:v>0.75935881828571428</c:v>
                </c:pt>
                <c:pt idx="1894">
                  <c:v>0.77141861478571427</c:v>
                </c:pt>
                <c:pt idx="1895">
                  <c:v>0.78127689364285724</c:v>
                </c:pt>
                <c:pt idx="1896">
                  <c:v>0.79401921021428579</c:v>
                </c:pt>
                <c:pt idx="1897">
                  <c:v>0.80676152678571444</c:v>
                </c:pt>
                <c:pt idx="1898">
                  <c:v>0.8195038433571431</c:v>
                </c:pt>
                <c:pt idx="1899">
                  <c:v>0.83224615992857165</c:v>
                </c:pt>
                <c:pt idx="1900">
                  <c:v>0.84498847650000031</c:v>
                </c:pt>
                <c:pt idx="1901">
                  <c:v>0.85657111892857174</c:v>
                </c:pt>
                <c:pt idx="1902">
                  <c:v>0.8704020385000002</c:v>
                </c:pt>
                <c:pt idx="1903">
                  <c:v>0.88387215549999998</c:v>
                </c:pt>
                <c:pt idx="1904">
                  <c:v>0.89995401864285718</c:v>
                </c:pt>
                <c:pt idx="1905">
                  <c:v>0.91603588178571438</c:v>
                </c:pt>
                <c:pt idx="1906">
                  <c:v>0.93226058778571441</c:v>
                </c:pt>
                <c:pt idx="1907">
                  <c:v>0.94819694478571448</c:v>
                </c:pt>
                <c:pt idx="1908">
                  <c:v>0.96094970100000021</c:v>
                </c:pt>
                <c:pt idx="1909">
                  <c:v>0.9716654376428574</c:v>
                </c:pt>
                <c:pt idx="1910">
                  <c:v>0.97835774150000021</c:v>
                </c:pt>
                <c:pt idx="1911">
                  <c:v>0.9854898407142858</c:v>
                </c:pt>
                <c:pt idx="1912">
                  <c:v>0.99262193992857151</c:v>
                </c:pt>
                <c:pt idx="1913">
                  <c:v>0.9997540391428571</c:v>
                </c:pt>
                <c:pt idx="1914">
                  <c:v>1.0068861383571428</c:v>
                </c:pt>
                <c:pt idx="1915">
                  <c:v>1.0140182375714286</c:v>
                </c:pt>
                <c:pt idx="1916">
                  <c:v>1.0178886423571429</c:v>
                </c:pt>
                <c:pt idx="1917">
                  <c:v>1.0222603444285714</c:v>
                </c:pt>
                <c:pt idx="1918">
                  <c:v>1.0232916189285715</c:v>
                </c:pt>
                <c:pt idx="1919">
                  <c:v>1.0243228934285715</c:v>
                </c:pt>
                <c:pt idx="1920">
                  <c:v>1.0252113250714285</c:v>
                </c:pt>
                <c:pt idx="1921">
                  <c:v>1.0260997567142858</c:v>
                </c:pt>
                <c:pt idx="1922">
                  <c:v>1.026988188357143</c:v>
                </c:pt>
                <c:pt idx="1923">
                  <c:v>1.0277320916428572</c:v>
                </c:pt>
                <c:pt idx="1924">
                  <c:v>1.0279530004999999</c:v>
                </c:pt>
                <c:pt idx="1925">
                  <c:v>1.027734114</c:v>
                </c:pt>
                <c:pt idx="1926">
                  <c:v>1.0275152274999999</c:v>
                </c:pt>
                <c:pt idx="1927">
                  <c:v>1.027296341</c:v>
                </c:pt>
                <c:pt idx="1928">
                  <c:v>1.0285313090714283</c:v>
                </c:pt>
                <c:pt idx="1929">
                  <c:v>1.0301274314285711</c:v>
                </c:pt>
                <c:pt idx="1930">
                  <c:v>1.0320125397142856</c:v>
                </c:pt>
                <c:pt idx="1931">
                  <c:v>1.0339004401428571</c:v>
                </c:pt>
                <c:pt idx="1932">
                  <c:v>1.0357889955714286</c:v>
                </c:pt>
                <c:pt idx="1933">
                  <c:v>1.037677551</c:v>
                </c:pt>
                <c:pt idx="1934">
                  <c:v>1.0395661064285713</c:v>
                </c:pt>
                <c:pt idx="1935">
                  <c:v>1.0414606625714287</c:v>
                </c:pt>
                <c:pt idx="1936">
                  <c:v>1.0430662304285716</c:v>
                </c:pt>
                <c:pt idx="1937">
                  <c:v>1.0446717982857143</c:v>
                </c:pt>
                <c:pt idx="1938">
                  <c:v>1.0462038740000001</c:v>
                </c:pt>
                <c:pt idx="1939">
                  <c:v>1.0477359497142857</c:v>
                </c:pt>
                <c:pt idx="1940">
                  <c:v>1.0492680254285713</c:v>
                </c:pt>
                <c:pt idx="1941">
                  <c:v>1.0508001011428572</c:v>
                </c:pt>
                <c:pt idx="1942">
                  <c:v>1.0508783222857143</c:v>
                </c:pt>
                <c:pt idx="1943">
                  <c:v>1.050595389142857</c:v>
                </c:pt>
                <c:pt idx="1944">
                  <c:v>1.0492992939285712</c:v>
                </c:pt>
                <c:pt idx="1945">
                  <c:v>1.0482921285714284</c:v>
                </c:pt>
                <c:pt idx="1946">
                  <c:v>1.0481500433571429</c:v>
                </c:pt>
                <c:pt idx="1947">
                  <c:v>1.0480079581428572</c:v>
                </c:pt>
                <c:pt idx="1948">
                  <c:v>1.0478658729285715</c:v>
                </c:pt>
                <c:pt idx="1949">
                  <c:v>1.0477177870000001</c:v>
                </c:pt>
                <c:pt idx="1950">
                  <c:v>1.0494553987857143</c:v>
                </c:pt>
                <c:pt idx="1951">
                  <c:v>1.0552699189285712</c:v>
                </c:pt>
                <c:pt idx="1952">
                  <c:v>1.0672029860000001</c:v>
                </c:pt>
                <c:pt idx="1953">
                  <c:v>1.0813231294285715</c:v>
                </c:pt>
                <c:pt idx="1954">
                  <c:v>1.095443272857143</c:v>
                </c:pt>
                <c:pt idx="1955">
                  <c:v>1.1095634162857144</c:v>
                </c:pt>
                <c:pt idx="1956">
                  <c:v>1.1244148990714289</c:v>
                </c:pt>
                <c:pt idx="1957">
                  <c:v>1.1423319889285717</c:v>
                </c:pt>
                <c:pt idx="1958">
                  <c:v>1.1618561341428573</c:v>
                </c:pt>
                <c:pt idx="1959">
                  <c:v>1.1851852550000004</c:v>
                </c:pt>
                <c:pt idx="1960">
                  <c:v>1.2094857424285714</c:v>
                </c:pt>
                <c:pt idx="1961">
                  <c:v>1.2337862298571429</c:v>
                </c:pt>
                <c:pt idx="1962">
                  <c:v>1.2580867172857144</c:v>
                </c:pt>
                <c:pt idx="1963">
                  <c:v>1.2823872047142859</c:v>
                </c:pt>
                <c:pt idx="1964">
                  <c:v>1.3050909827142856</c:v>
                </c:pt>
                <c:pt idx="1965">
                  <c:v>1.3208158099285714</c:v>
                </c:pt>
                <c:pt idx="1966">
                  <c:v>1.3297532772857139</c:v>
                </c:pt>
                <c:pt idx="1967">
                  <c:v>1.3356325806428568</c:v>
                </c:pt>
                <c:pt idx="1968">
                  <c:v>1.3415118839999998</c:v>
                </c:pt>
                <c:pt idx="1969">
                  <c:v>1.3473911873571427</c:v>
                </c:pt>
                <c:pt idx="1970">
                  <c:v>1.3569271976428572</c:v>
                </c:pt>
                <c:pt idx="1971">
                  <c:v>1.3633976008571429</c:v>
                </c:pt>
                <c:pt idx="1972">
                  <c:v>1.3688182549285715</c:v>
                </c:pt>
                <c:pt idx="1973">
                  <c:v>1.3694065953571428</c:v>
                </c:pt>
                <c:pt idx="1974">
                  <c:v>1.3672875668571429</c:v>
                </c:pt>
                <c:pt idx="1975">
                  <c:v>1.3651685383571428</c:v>
                </c:pt>
                <c:pt idx="1976">
                  <c:v>1.3630495098571431</c:v>
                </c:pt>
                <c:pt idx="1977">
                  <c:v>1.3609304813571428</c:v>
                </c:pt>
                <c:pt idx="1978">
                  <c:v>1.3588114528571431</c:v>
                </c:pt>
                <c:pt idx="1979">
                  <c:v>1.3615700027142859</c:v>
                </c:pt>
                <c:pt idx="1980">
                  <c:v>1.3668319578571428</c:v>
                </c:pt>
                <c:pt idx="1981">
                  <c:v>1.3726745727857144</c:v>
                </c:pt>
                <c:pt idx="1982">
                  <c:v>1.3785171877142857</c:v>
                </c:pt>
                <c:pt idx="1983">
                  <c:v>1.384359802642857</c:v>
                </c:pt>
                <c:pt idx="1984">
                  <c:v>1.387288584</c:v>
                </c:pt>
                <c:pt idx="1985">
                  <c:v>1.3920512536428571</c:v>
                </c:pt>
                <c:pt idx="1986">
                  <c:v>1.3969807932142859</c:v>
                </c:pt>
                <c:pt idx="1987">
                  <c:v>1.4026487409285715</c:v>
                </c:pt>
                <c:pt idx="1988">
                  <c:v>1.4095507524285718</c:v>
                </c:pt>
                <c:pt idx="1989">
                  <c:v>1.4164527639285716</c:v>
                </c:pt>
                <c:pt idx="1990">
                  <c:v>1.4233547754285714</c:v>
                </c:pt>
                <c:pt idx="1991">
                  <c:v>1.4305473565714286</c:v>
                </c:pt>
                <c:pt idx="1992">
                  <c:v>1.4378852438571432</c:v>
                </c:pt>
                <c:pt idx="1993">
                  <c:v>1.443247595214286</c:v>
                </c:pt>
                <c:pt idx="1994">
                  <c:v>1.4456208792857139</c:v>
                </c:pt>
                <c:pt idx="1995">
                  <c:v>1.4490185051428568</c:v>
                </c:pt>
                <c:pt idx="1996">
                  <c:v>1.4524161309999997</c:v>
                </c:pt>
                <c:pt idx="1997">
                  <c:v>1.4558137568571428</c:v>
                </c:pt>
                <c:pt idx="1998">
                  <c:v>1.4577371699999999</c:v>
                </c:pt>
                <c:pt idx="1999">
                  <c:v>1.4579778649285713</c:v>
                </c:pt>
                <c:pt idx="2000">
                  <c:v>1.4582185598571427</c:v>
                </c:pt>
                <c:pt idx="2001">
                  <c:v>1.4584608507142858</c:v>
                </c:pt>
                <c:pt idx="2002">
                  <c:v>1.45834</c:v>
                </c:pt>
                <c:pt idx="2003">
                  <c:v>1.4582191492857144</c:v>
                </c:pt>
                <c:pt idx="2004">
                  <c:v>1.4580982985714288</c:v>
                </c:pt>
                <c:pt idx="2005">
                  <c:v>1.457686878214286</c:v>
                </c:pt>
                <c:pt idx="2006">
                  <c:v>1.4548551470000002</c:v>
                </c:pt>
                <c:pt idx="2007">
                  <c:v>1.4518783340000001</c:v>
                </c:pt>
                <c:pt idx="2008">
                  <c:v>1.4502023679999998</c:v>
                </c:pt>
                <c:pt idx="2009">
                  <c:v>1.4475749179999997</c:v>
                </c:pt>
                <c:pt idx="2010">
                  <c:v>1.4449474679999998</c:v>
                </c:pt>
                <c:pt idx="2011">
                  <c:v>1.4423200179999998</c:v>
                </c:pt>
                <c:pt idx="2012">
                  <c:v>1.4396925679999997</c:v>
                </c:pt>
                <c:pt idx="2013">
                  <c:v>1.4369139479285715</c:v>
                </c:pt>
                <c:pt idx="2014">
                  <c:v>1.4344240782142859</c:v>
                </c:pt>
                <c:pt idx="2015">
                  <c:v>1.4330395771428572</c:v>
                </c:pt>
                <c:pt idx="2016">
                  <c:v>1.4316556672142862</c:v>
                </c:pt>
                <c:pt idx="2017">
                  <c:v>1.4302717572857147</c:v>
                </c:pt>
                <c:pt idx="2018">
                  <c:v>1.4288878473571434</c:v>
                </c:pt>
                <c:pt idx="2019">
                  <c:v>1.4261133640714287</c:v>
                </c:pt>
                <c:pt idx="2020">
                  <c:v>1.4248754773571428</c:v>
                </c:pt>
                <c:pt idx="2021">
                  <c:v>1.4242184112142857</c:v>
                </c:pt>
                <c:pt idx="2022">
                  <c:v>1.4245757517142856</c:v>
                </c:pt>
                <c:pt idx="2023">
                  <c:v>1.4258875737857142</c:v>
                </c:pt>
                <c:pt idx="2024">
                  <c:v>1.4271993958571429</c:v>
                </c:pt>
                <c:pt idx="2025">
                  <c:v>1.4285112179285715</c:v>
                </c:pt>
                <c:pt idx="2026">
                  <c:v>1.4298098084999999</c:v>
                </c:pt>
                <c:pt idx="2027">
                  <c:v>1.4300842307142858</c:v>
                </c:pt>
                <c:pt idx="2028">
                  <c:v>1.4290549993571429</c:v>
                </c:pt>
                <c:pt idx="2029">
                  <c:v>1.4264831674285714</c:v>
                </c:pt>
                <c:pt idx="2030">
                  <c:v>1.4202289251428568</c:v>
                </c:pt>
                <c:pt idx="2031">
                  <c:v>1.4139746828571427</c:v>
                </c:pt>
                <c:pt idx="2032">
                  <c:v>1.4077204405714283</c:v>
                </c:pt>
                <c:pt idx="2033">
                  <c:v>1.4028567716428573</c:v>
                </c:pt>
                <c:pt idx="2034">
                  <c:v>1.3987315108571428</c:v>
                </c:pt>
                <c:pt idx="2035">
                  <c:v>1.3941705112857143</c:v>
                </c:pt>
                <c:pt idx="2036">
                  <c:v>1.3884473179285712</c:v>
                </c:pt>
                <c:pt idx="2037">
                  <c:v>1.3819872130714288</c:v>
                </c:pt>
                <c:pt idx="2038">
                  <c:v>1.3755271082142857</c:v>
                </c:pt>
                <c:pt idx="2039">
                  <c:v>1.369067003357143</c:v>
                </c:pt>
                <c:pt idx="2040">
                  <c:v>1.3633536850714287</c:v>
                </c:pt>
                <c:pt idx="2041">
                  <c:v>1.3586645351428572</c:v>
                </c:pt>
                <c:pt idx="2042">
                  <c:v>1.3542567333571429</c:v>
                </c:pt>
                <c:pt idx="2043">
                  <c:v>1.3512431304285712</c:v>
                </c:pt>
                <c:pt idx="2044">
                  <c:v>1.3511748023571428</c:v>
                </c:pt>
                <c:pt idx="2045">
                  <c:v>1.3511064742857142</c:v>
                </c:pt>
                <c:pt idx="2046">
                  <c:v>1.3510381462142858</c:v>
                </c:pt>
                <c:pt idx="2047">
                  <c:v>1.3509698181428573</c:v>
                </c:pt>
                <c:pt idx="2048">
                  <c:v>1.3509014900714287</c:v>
                </c:pt>
                <c:pt idx="2049">
                  <c:v>1.3508331620000003</c:v>
                </c:pt>
                <c:pt idx="2050">
                  <c:v>1.3510551805000002</c:v>
                </c:pt>
                <c:pt idx="2051">
                  <c:v>1.3512771990000003</c:v>
                </c:pt>
                <c:pt idx="2052">
                  <c:v>1.3514992175000005</c:v>
                </c:pt>
                <c:pt idx="2053">
                  <c:v>1.3517212360000002</c:v>
                </c:pt>
                <c:pt idx="2054">
                  <c:v>1.3512096994285716</c:v>
                </c:pt>
                <c:pt idx="2055">
                  <c:v>1.3509950809285716</c:v>
                </c:pt>
                <c:pt idx="2056">
                  <c:v>1.3519600996428573</c:v>
                </c:pt>
                <c:pt idx="2057">
                  <c:v>1.3519665555000002</c:v>
                </c:pt>
                <c:pt idx="2058">
                  <c:v>1.3534427455000002</c:v>
                </c:pt>
                <c:pt idx="2059">
                  <c:v>1.3549189355000004</c:v>
                </c:pt>
                <c:pt idx="2060">
                  <c:v>1.3563951255000002</c:v>
                </c:pt>
                <c:pt idx="2061">
                  <c:v>1.3578713155000002</c:v>
                </c:pt>
                <c:pt idx="2062">
                  <c:v>1.3590571150000001</c:v>
                </c:pt>
                <c:pt idx="2063">
                  <c:v>1.3602429145000001</c:v>
                </c:pt>
                <c:pt idx="2064">
                  <c:v>1.361427976214286</c:v>
                </c:pt>
                <c:pt idx="2065">
                  <c:v>1.3626130379285719</c:v>
                </c:pt>
                <c:pt idx="2066">
                  <c:v>1.3637980996428578</c:v>
                </c:pt>
                <c:pt idx="2067">
                  <c:v>1.364983161357143</c:v>
                </c:pt>
                <c:pt idx="2068">
                  <c:v>1.3661682230714287</c:v>
                </c:pt>
                <c:pt idx="2069">
                  <c:v>1.3682263037857147</c:v>
                </c:pt>
                <c:pt idx="2070">
                  <c:v>1.3731266673571429</c:v>
                </c:pt>
                <c:pt idx="2071">
                  <c:v>1.378762450357143</c:v>
                </c:pt>
                <c:pt idx="2072">
                  <c:v>1.3844008355714286</c:v>
                </c:pt>
                <c:pt idx="2073">
                  <c:v>1.3900392207857146</c:v>
                </c:pt>
                <c:pt idx="2074">
                  <c:v>1.395677606</c:v>
                </c:pt>
                <c:pt idx="2075">
                  <c:v>1.4024175594285719</c:v>
                </c:pt>
                <c:pt idx="2076">
                  <c:v>1.4094479033571434</c:v>
                </c:pt>
                <c:pt idx="2077">
                  <c:v>1.4164782472857149</c:v>
                </c:pt>
                <c:pt idx="2078">
                  <c:v>1.4235093290000003</c:v>
                </c:pt>
                <c:pt idx="2079">
                  <c:v>1.4315676265000004</c:v>
                </c:pt>
                <c:pt idx="2080">
                  <c:v>1.439625924</c:v>
                </c:pt>
                <c:pt idx="2081">
                  <c:v>1.4476842214999999</c:v>
                </c:pt>
                <c:pt idx="2082">
                  <c:v>1.4558879769285713</c:v>
                </c:pt>
                <c:pt idx="2083">
                  <c:v>1.4659984579285712</c:v>
                </c:pt>
                <c:pt idx="2084">
                  <c:v>1.4728205739285711</c:v>
                </c:pt>
                <c:pt idx="2085">
                  <c:v>1.4789072705000001</c:v>
                </c:pt>
                <c:pt idx="2086">
                  <c:v>1.4863940512857143</c:v>
                </c:pt>
                <c:pt idx="2087">
                  <c:v>1.4938808320714287</c:v>
                </c:pt>
                <c:pt idx="2088">
                  <c:v>1.500262525642857</c:v>
                </c:pt>
                <c:pt idx="2089">
                  <c:v>1.5066492231428572</c:v>
                </c:pt>
                <c:pt idx="2090">
                  <c:v>1.5130359206428572</c:v>
                </c:pt>
                <c:pt idx="2091">
                  <c:v>1.5194226181428572</c:v>
                </c:pt>
                <c:pt idx="2092">
                  <c:v>1.5262529557142859</c:v>
                </c:pt>
                <c:pt idx="2093">
                  <c:v>1.5324929395714286</c:v>
                </c:pt>
                <c:pt idx="2094">
                  <c:v>1.5387329234285712</c:v>
                </c:pt>
                <c:pt idx="2095">
                  <c:v>1.5449729072857141</c:v>
                </c:pt>
                <c:pt idx="2096">
                  <c:v>1.5519415265714283</c:v>
                </c:pt>
                <c:pt idx="2097">
                  <c:v>1.5558334832142855</c:v>
                </c:pt>
                <c:pt idx="2098">
                  <c:v>1.5615709925714281</c:v>
                </c:pt>
                <c:pt idx="2099">
                  <c:v>1.5680469100714283</c:v>
                </c:pt>
                <c:pt idx="2100">
                  <c:v>1.574073581642857</c:v>
                </c:pt>
                <c:pt idx="2101">
                  <c:v>1.580100253214286</c:v>
                </c:pt>
                <c:pt idx="2102">
                  <c:v>1.5872320120000005</c:v>
                </c:pt>
                <c:pt idx="2103">
                  <c:v>1.5947996380000007</c:v>
                </c:pt>
                <c:pt idx="2104">
                  <c:v>1.6031071733571431</c:v>
                </c:pt>
                <c:pt idx="2105">
                  <c:v>1.6128903095714286</c:v>
                </c:pt>
                <c:pt idx="2106">
                  <c:v>1.6222298057142854</c:v>
                </c:pt>
                <c:pt idx="2107">
                  <c:v>1.6324465088571427</c:v>
                </c:pt>
                <c:pt idx="2108">
                  <c:v>1.642663212</c:v>
                </c:pt>
                <c:pt idx="2109">
                  <c:v>1.6528799151428575</c:v>
                </c:pt>
                <c:pt idx="2110">
                  <c:v>1.6622225249285716</c:v>
                </c:pt>
                <c:pt idx="2111">
                  <c:v>1.6752456367857145</c:v>
                </c:pt>
                <c:pt idx="2112">
                  <c:v>1.6864231959285714</c:v>
                </c:pt>
                <c:pt idx="2113">
                  <c:v>1.6991968446428571</c:v>
                </c:pt>
                <c:pt idx="2114">
                  <c:v>1.7132600265714288</c:v>
                </c:pt>
                <c:pt idx="2115">
                  <c:v>1.7273232085000001</c:v>
                </c:pt>
                <c:pt idx="2116">
                  <c:v>1.7422434476428574</c:v>
                </c:pt>
                <c:pt idx="2117">
                  <c:v>1.757249903142857</c:v>
                </c:pt>
                <c:pt idx="2118">
                  <c:v>1.7715164492857143</c:v>
                </c:pt>
                <c:pt idx="2119">
                  <c:v>1.7858715634999995</c:v>
                </c:pt>
                <c:pt idx="2120">
                  <c:v>1.8002266777142852</c:v>
                </c:pt>
                <c:pt idx="2121">
                  <c:v>1.8134151504285714</c:v>
                </c:pt>
                <c:pt idx="2122">
                  <c:v>1.8266036231428571</c:v>
                </c:pt>
                <c:pt idx="2123">
                  <c:v>1.839792095857143</c:v>
                </c:pt>
                <c:pt idx="2124">
                  <c:v>1.8544516295714286</c:v>
                </c:pt>
                <c:pt idx="2125">
                  <c:v>1.8674139745000005</c:v>
                </c:pt>
                <c:pt idx="2126">
                  <c:v>1.8815350970714293</c:v>
                </c:pt>
                <c:pt idx="2127">
                  <c:v>1.8940537072142862</c:v>
                </c:pt>
                <c:pt idx="2128">
                  <c:v>1.9028476403571433</c:v>
                </c:pt>
                <c:pt idx="2129">
                  <c:v>1.9116415735000003</c:v>
                </c:pt>
                <c:pt idx="2130">
                  <c:v>1.9195784494285719</c:v>
                </c:pt>
                <c:pt idx="2131">
                  <c:v>1.9267576325000004</c:v>
                </c:pt>
                <c:pt idx="2132">
                  <c:v>1.9324208088571433</c:v>
                </c:pt>
                <c:pt idx="2133">
                  <c:v>1.9347441402857144</c:v>
                </c:pt>
                <c:pt idx="2134">
                  <c:v>1.9367715642857142</c:v>
                </c:pt>
                <c:pt idx="2135">
                  <c:v>1.9376109420714285</c:v>
                </c:pt>
                <c:pt idx="2136">
                  <c:v>1.938450319857143</c:v>
                </c:pt>
                <c:pt idx="2137">
                  <c:v>1.9392896976428573</c:v>
                </c:pt>
                <c:pt idx="2138">
                  <c:v>1.9386564564285715</c:v>
                </c:pt>
                <c:pt idx="2139">
                  <c:v>1.9360399019285719</c:v>
                </c:pt>
                <c:pt idx="2140">
                  <c:v>1.9301940771428576</c:v>
                </c:pt>
                <c:pt idx="2141">
                  <c:v>1.9234678793571427</c:v>
                </c:pt>
                <c:pt idx="2142">
                  <c:v>1.9212328920714286</c:v>
                </c:pt>
                <c:pt idx="2143">
                  <c:v>1.918997904785714</c:v>
                </c:pt>
                <c:pt idx="2144">
                  <c:v>1.9167629174999998</c:v>
                </c:pt>
                <c:pt idx="2145">
                  <c:v>1.9144010203571429</c:v>
                </c:pt>
                <c:pt idx="2146">
                  <c:v>1.9134067724285713</c:v>
                </c:pt>
                <c:pt idx="2147">
                  <c:v>1.912444934357143</c:v>
                </c:pt>
                <c:pt idx="2148">
                  <c:v>1.9117790037142854</c:v>
                </c:pt>
                <c:pt idx="2149">
                  <c:v>1.9113400473571429</c:v>
                </c:pt>
                <c:pt idx="2150">
                  <c:v>1.9109010909999999</c:v>
                </c:pt>
                <c:pt idx="2151">
                  <c:v>1.9104621346428574</c:v>
                </c:pt>
                <c:pt idx="2152">
                  <c:v>1.9103171612857144</c:v>
                </c:pt>
                <c:pt idx="2153">
                  <c:v>1.910684658214286</c:v>
                </c:pt>
                <c:pt idx="2154">
                  <c:v>1.9113560757857144</c:v>
                </c:pt>
                <c:pt idx="2155">
                  <c:v>1.9127613272142858</c:v>
                </c:pt>
                <c:pt idx="2156">
                  <c:v>1.9107162935000002</c:v>
                </c:pt>
                <c:pt idx="2157">
                  <c:v>1.9086712597857145</c:v>
                </c:pt>
                <c:pt idx="2158">
                  <c:v>1.9066262260714291</c:v>
                </c:pt>
                <c:pt idx="2159">
                  <c:v>1.9032246216428574</c:v>
                </c:pt>
                <c:pt idx="2160">
                  <c:v>1.9001174961428575</c:v>
                </c:pt>
                <c:pt idx="2161">
                  <c:v>1.8956810774285715</c:v>
                </c:pt>
                <c:pt idx="2162">
                  <c:v>1.8916828070714289</c:v>
                </c:pt>
                <c:pt idx="2163">
                  <c:v>1.8880600327142858</c:v>
                </c:pt>
                <c:pt idx="2164">
                  <c:v>1.8844372583571427</c:v>
                </c:pt>
                <c:pt idx="2165">
                  <c:v>1.8808144839999998</c:v>
                </c:pt>
                <c:pt idx="2166">
                  <c:v>1.8768992846428569</c:v>
                </c:pt>
                <c:pt idx="2167">
                  <c:v>1.868530277785714</c:v>
                </c:pt>
                <c:pt idx="2168">
                  <c:v>1.8634001789285715</c:v>
                </c:pt>
                <c:pt idx="2169">
                  <c:v>1.8572464855714286</c:v>
                </c:pt>
                <c:pt idx="2170">
                  <c:v>1.8515387297142858</c:v>
                </c:pt>
                <c:pt idx="2171">
                  <c:v>1.8458309738571426</c:v>
                </c:pt>
                <c:pt idx="2172">
                  <c:v>1.8401215399285715</c:v>
                </c:pt>
                <c:pt idx="2173">
                  <c:v>1.8351706966428569</c:v>
                </c:pt>
                <c:pt idx="2174">
                  <c:v>1.8300737319285711</c:v>
                </c:pt>
                <c:pt idx="2175">
                  <c:v>1.8277571949285709</c:v>
                </c:pt>
                <c:pt idx="2176">
                  <c:v>1.8253979738571429</c:v>
                </c:pt>
                <c:pt idx="2177">
                  <c:v>1.8224285092857142</c:v>
                </c:pt>
                <c:pt idx="2178">
                  <c:v>1.819459044714286</c:v>
                </c:pt>
                <c:pt idx="2179">
                  <c:v>1.8164895801428576</c:v>
                </c:pt>
                <c:pt idx="2180">
                  <c:v>1.8135201155714291</c:v>
                </c:pt>
                <c:pt idx="2181">
                  <c:v>1.8106497585714292</c:v>
                </c:pt>
                <c:pt idx="2182">
                  <c:v>1.8035613127857146</c:v>
                </c:pt>
                <c:pt idx="2183">
                  <c:v>1.7969110153571433</c:v>
                </c:pt>
                <c:pt idx="2184">
                  <c:v>1.789522368571429</c:v>
                </c:pt>
                <c:pt idx="2185">
                  <c:v>1.7821337217857145</c:v>
                </c:pt>
                <c:pt idx="2186">
                  <c:v>1.7747467530714289</c:v>
                </c:pt>
                <c:pt idx="2187">
                  <c:v>1.7672137114285718</c:v>
                </c:pt>
                <c:pt idx="2188">
                  <c:v>1.7596806697857146</c:v>
                </c:pt>
                <c:pt idx="2189">
                  <c:v>1.7539184579285716</c:v>
                </c:pt>
                <c:pt idx="2190">
                  <c:v>1.7496412222142859</c:v>
                </c:pt>
                <c:pt idx="2191">
                  <c:v>1.7477391417142858</c:v>
                </c:pt>
                <c:pt idx="2192">
                  <c:v>1.7458370612142857</c:v>
                </c:pt>
                <c:pt idx="2193">
                  <c:v>1.7439349807142859</c:v>
                </c:pt>
                <c:pt idx="2194">
                  <c:v>1.742776582714286</c:v>
                </c:pt>
                <c:pt idx="2195">
                  <c:v>1.7447643332857143</c:v>
                </c:pt>
                <c:pt idx="2196">
                  <c:v>1.7494978366428573</c:v>
                </c:pt>
                <c:pt idx="2197">
                  <c:v>1.7549757805714286</c:v>
                </c:pt>
                <c:pt idx="2198">
                  <c:v>1.765264862</c:v>
                </c:pt>
                <c:pt idx="2199">
                  <c:v>1.7755539434285714</c:v>
                </c:pt>
                <c:pt idx="2200">
                  <c:v>1.7858430248571426</c:v>
                </c:pt>
                <c:pt idx="2201">
                  <c:v>1.7961321062857141</c:v>
                </c:pt>
                <c:pt idx="2202">
                  <c:v>1.8079055118571428</c:v>
                </c:pt>
                <c:pt idx="2203">
                  <c:v>1.8207163024285713</c:v>
                </c:pt>
                <c:pt idx="2204">
                  <c:v>1.8316466525714283</c:v>
                </c:pt>
                <c:pt idx="2205">
                  <c:v>1.8425814435714283</c:v>
                </c:pt>
                <c:pt idx="2206">
                  <c:v>1.8535162345714284</c:v>
                </c:pt>
                <c:pt idx="2207">
                  <c:v>1.8644510255714286</c:v>
                </c:pt>
                <c:pt idx="2208">
                  <c:v>1.8776210160714286</c:v>
                </c:pt>
                <c:pt idx="2209">
                  <c:v>1.8908720374999999</c:v>
                </c:pt>
                <c:pt idx="2210">
                  <c:v>1.9045515875000001</c:v>
                </c:pt>
                <c:pt idx="2211">
                  <c:v>1.9174866969285718</c:v>
                </c:pt>
                <c:pt idx="2212">
                  <c:v>1.9296959387857147</c:v>
                </c:pt>
                <c:pt idx="2213">
                  <c:v>1.9419051806428573</c:v>
                </c:pt>
                <c:pt idx="2214">
                  <c:v>1.9544001082142859</c:v>
                </c:pt>
                <c:pt idx="2215">
                  <c:v>1.9668933540714286</c:v>
                </c:pt>
                <c:pt idx="2216">
                  <c:v>1.9791028021428569</c:v>
                </c:pt>
                <c:pt idx="2217">
                  <c:v>1.9867200349285714</c:v>
                </c:pt>
                <c:pt idx="2218">
                  <c:v>1.9949224112142854</c:v>
                </c:pt>
                <c:pt idx="2219">
                  <c:v>2.0004317024999998</c:v>
                </c:pt>
                <c:pt idx="2220">
                  <c:v>2.0059409937857144</c:v>
                </c:pt>
                <c:pt idx="2221">
                  <c:v>2.0114502850714286</c:v>
                </c:pt>
                <c:pt idx="2222">
                  <c:v>2.0142663800714287</c:v>
                </c:pt>
                <c:pt idx="2223">
                  <c:v>2.0184260164999999</c:v>
                </c:pt>
                <c:pt idx="2224">
                  <c:v>2.022079236142857</c:v>
                </c:pt>
                <c:pt idx="2225">
                  <c:v>2.0245439204999998</c:v>
                </c:pt>
                <c:pt idx="2226">
                  <c:v>2.0219369858571428</c:v>
                </c:pt>
                <c:pt idx="2227">
                  <c:v>2.0193300512142853</c:v>
                </c:pt>
                <c:pt idx="2228">
                  <c:v>2.0167231165714283</c:v>
                </c:pt>
                <c:pt idx="2229">
                  <c:v>2.0148521124285712</c:v>
                </c:pt>
                <c:pt idx="2230">
                  <c:v>2.0105636972142853</c:v>
                </c:pt>
                <c:pt idx="2231">
                  <c:v>2.0076402680714289</c:v>
                </c:pt>
                <c:pt idx="2232">
                  <c:v>2.0045702320714289</c:v>
                </c:pt>
                <c:pt idx="2233">
                  <c:v>2.0030901535000001</c:v>
                </c:pt>
                <c:pt idx="2234">
                  <c:v>2.0016100749285717</c:v>
                </c:pt>
                <c:pt idx="2235">
                  <c:v>2.0001299963571428</c:v>
                </c:pt>
                <c:pt idx="2236">
                  <c:v>2.0009268408571428</c:v>
                </c:pt>
                <c:pt idx="2237">
                  <c:v>2.0015804781428574</c:v>
                </c:pt>
                <c:pt idx="2238">
                  <c:v>2.0023120036428574</c:v>
                </c:pt>
                <c:pt idx="2239">
                  <c:v>2.0049673425714287</c:v>
                </c:pt>
                <c:pt idx="2240">
                  <c:v>2.0106528097857144</c:v>
                </c:pt>
                <c:pt idx="2241">
                  <c:v>2.016338277</c:v>
                </c:pt>
                <c:pt idx="2242">
                  <c:v>2.0217380585</c:v>
                </c:pt>
                <c:pt idx="2243">
                  <c:v>2.0271510381428572</c:v>
                </c:pt>
                <c:pt idx="2244">
                  <c:v>2.0337809024999998</c:v>
                </c:pt>
                <c:pt idx="2245">
                  <c:v>2.0422573181428576</c:v>
                </c:pt>
                <c:pt idx="2246">
                  <c:v>2.0511662789285716</c:v>
                </c:pt>
                <c:pt idx="2247">
                  <c:v>2.0638667835</c:v>
                </c:pt>
                <c:pt idx="2248">
                  <c:v>2.0765672880714283</c:v>
                </c:pt>
                <c:pt idx="2249">
                  <c:v>2.0892677926428571</c:v>
                </c:pt>
                <c:pt idx="2250">
                  <c:v>2.1012879974285714</c:v>
                </c:pt>
                <c:pt idx="2251">
                  <c:v>2.1159445173571427</c:v>
                </c:pt>
                <c:pt idx="2252">
                  <c:v>2.1306010372857145</c:v>
                </c:pt>
                <c:pt idx="2253">
                  <c:v>2.1507032827142858</c:v>
                </c:pt>
                <c:pt idx="2254">
                  <c:v>2.1745473527142858</c:v>
                </c:pt>
                <c:pt idx="2255">
                  <c:v>2.1983914227142862</c:v>
                </c:pt>
                <c:pt idx="2256">
                  <c:v>2.2225211784285714</c:v>
                </c:pt>
                <c:pt idx="2257">
                  <c:v>2.2500795516428571</c:v>
                </c:pt>
                <c:pt idx="2258">
                  <c:v>2.2893027708571423</c:v>
                </c:pt>
                <c:pt idx="2259">
                  <c:v>2.3285945692142858</c:v>
                </c:pt>
                <c:pt idx="2260">
                  <c:v>2.3686188488571429</c:v>
                </c:pt>
                <c:pt idx="2261">
                  <c:v>2.4028714670714284</c:v>
                </c:pt>
                <c:pt idx="2262">
                  <c:v>2.4371240852857143</c:v>
                </c:pt>
                <c:pt idx="2263">
                  <c:v>2.472744108214286</c:v>
                </c:pt>
                <c:pt idx="2264">
                  <c:v>2.5095817178571429</c:v>
                </c:pt>
                <c:pt idx="2265">
                  <c:v>2.5438712164285717</c:v>
                </c:pt>
                <c:pt idx="2266">
                  <c:v>2.5809930507857142</c:v>
                </c:pt>
                <c:pt idx="2267">
                  <c:v>2.6119338815000006</c:v>
                </c:pt>
                <c:pt idx="2268">
                  <c:v>2.6375708326428575</c:v>
                </c:pt>
                <c:pt idx="2269">
                  <c:v>2.6632077837857144</c:v>
                </c:pt>
                <c:pt idx="2270">
                  <c:v>2.6922108209999998</c:v>
                </c:pt>
                <c:pt idx="2271">
                  <c:v>2.7408506725714283</c:v>
                </c:pt>
                <c:pt idx="2272">
                  <c:v>2.7791734810714286</c:v>
                </c:pt>
                <c:pt idx="2273">
                  <c:v>2.8168286987142861</c:v>
                </c:pt>
                <c:pt idx="2274">
                  <c:v>2.8519923810000001</c:v>
                </c:pt>
                <c:pt idx="2275">
                  <c:v>2.8899990715714288</c:v>
                </c:pt>
                <c:pt idx="2276">
                  <c:v>2.928005762142857</c:v>
                </c:pt>
                <c:pt idx="2277">
                  <c:v>2.9646450479999999</c:v>
                </c:pt>
                <c:pt idx="2278">
                  <c:v>3.0000221529999997</c:v>
                </c:pt>
                <c:pt idx="2279">
                  <c:v>3.0392001019285715</c:v>
                </c:pt>
                <c:pt idx="2280">
                  <c:v>3.0842339152857146</c:v>
                </c:pt>
                <c:pt idx="2281">
                  <c:v>3.1248105662142862</c:v>
                </c:pt>
                <c:pt idx="2282">
                  <c:v>3.1663603480000004</c:v>
                </c:pt>
                <c:pt idx="2283">
                  <c:v>3.2079101297857142</c:v>
                </c:pt>
                <c:pt idx="2284">
                  <c:v>3.2455025247142859</c:v>
                </c:pt>
                <c:pt idx="2285">
                  <c:v>3.2592684840000001</c:v>
                </c:pt>
                <c:pt idx="2286">
                  <c:v>3.269004014714286</c:v>
                </c:pt>
                <c:pt idx="2287">
                  <c:v>3.2707520417142857</c:v>
                </c:pt>
                <c:pt idx="2288">
                  <c:v>3.2720946047142858</c:v>
                </c:pt>
                <c:pt idx="2289">
                  <c:v>3.2743694364999998</c:v>
                </c:pt>
                <c:pt idx="2290">
                  <c:v>3.2766442682857142</c:v>
                </c:pt>
                <c:pt idx="2291">
                  <c:v>3.2789191000714277</c:v>
                </c:pt>
                <c:pt idx="2292">
                  <c:v>3.281144353142857</c:v>
                </c:pt>
                <c:pt idx="2293">
                  <c:v>3.2811915385714281</c:v>
                </c:pt>
                <c:pt idx="2294">
                  <c:v>3.2704749813571428</c:v>
                </c:pt>
                <c:pt idx="2295">
                  <c:v>3.2612374449999995</c:v>
                </c:pt>
                <c:pt idx="2296">
                  <c:v>3.2526291180000002</c:v>
                </c:pt>
                <c:pt idx="2297">
                  <c:v>3.2440207910000001</c:v>
                </c:pt>
                <c:pt idx="2298">
                  <c:v>3.2357180790714288</c:v>
                </c:pt>
                <c:pt idx="2299">
                  <c:v>3.2244266081428572</c:v>
                </c:pt>
                <c:pt idx="2300">
                  <c:v>3.210020622214286</c:v>
                </c:pt>
                <c:pt idx="2301">
                  <c:v>3.2052858120000001</c:v>
                </c:pt>
                <c:pt idx="2302">
                  <c:v>3.1952189071428565</c:v>
                </c:pt>
                <c:pt idx="2303">
                  <c:v>3.1831287662142853</c:v>
                </c:pt>
                <c:pt idx="2304">
                  <c:v>3.1710386252857141</c:v>
                </c:pt>
                <c:pt idx="2305">
                  <c:v>3.1655170538571431</c:v>
                </c:pt>
                <c:pt idx="2306">
                  <c:v>3.1581942940714285</c:v>
                </c:pt>
                <c:pt idx="2307">
                  <c:v>3.1505643700714283</c:v>
                </c:pt>
                <c:pt idx="2308">
                  <c:v>3.1463351935000001</c:v>
                </c:pt>
                <c:pt idx="2309">
                  <c:v>3.1407048322857145</c:v>
                </c:pt>
                <c:pt idx="2310">
                  <c:v>3.1410219620000004</c:v>
                </c:pt>
                <c:pt idx="2311">
                  <c:v>3.1413390917142863</c:v>
                </c:pt>
                <c:pt idx="2312">
                  <c:v>3.1416562214285713</c:v>
                </c:pt>
                <c:pt idx="2313">
                  <c:v>3.1464594271428568</c:v>
                </c:pt>
                <c:pt idx="2314">
                  <c:v>3.1585564038571432</c:v>
                </c:pt>
                <c:pt idx="2315">
                  <c:v>3.1660913545714284</c:v>
                </c:pt>
                <c:pt idx="2316">
                  <c:v>3.1802518362142855</c:v>
                </c:pt>
                <c:pt idx="2317">
                  <c:v>3.1943989620000002</c:v>
                </c:pt>
                <c:pt idx="2318">
                  <c:v>3.2085460877857144</c:v>
                </c:pt>
                <c:pt idx="2319">
                  <c:v>3.2176898634285718</c:v>
                </c:pt>
                <c:pt idx="2320">
                  <c:v>3.2297098626428569</c:v>
                </c:pt>
                <c:pt idx="2321">
                  <c:v>3.2413661394285711</c:v>
                </c:pt>
                <c:pt idx="2322">
                  <c:v>3.2540732291428571</c:v>
                </c:pt>
                <c:pt idx="2323">
                  <c:v>3.2721157989285712</c:v>
                </c:pt>
                <c:pt idx="2324">
                  <c:v>3.2810667917142853</c:v>
                </c:pt>
                <c:pt idx="2325">
                  <c:v>3.2900177845000003</c:v>
                </c:pt>
                <c:pt idx="2326">
                  <c:v>3.2989781178571431</c:v>
                </c:pt>
                <c:pt idx="2327">
                  <c:v>3.3064546952857148</c:v>
                </c:pt>
                <c:pt idx="2328">
                  <c:v>3.2963407555000002</c:v>
                </c:pt>
                <c:pt idx="2329">
                  <c:v>3.2859343770000002</c:v>
                </c:pt>
                <c:pt idx="2330">
                  <c:v>3.2747593277142855</c:v>
                </c:pt>
                <c:pt idx="2331">
                  <c:v>3.2635963474285714</c:v>
                </c:pt>
                <c:pt idx="2332">
                  <c:v>3.2524333671428574</c:v>
                </c:pt>
                <c:pt idx="2333">
                  <c:v>3.240442314714286</c:v>
                </c:pt>
                <c:pt idx="2334">
                  <c:v>3.226331573071429</c:v>
                </c:pt>
                <c:pt idx="2335">
                  <c:v>3.2098630204999998</c:v>
                </c:pt>
                <c:pt idx="2336">
                  <c:v>3.1862686953571426</c:v>
                </c:pt>
                <c:pt idx="2337">
                  <c:v>3.1618314312142854</c:v>
                </c:pt>
                <c:pt idx="2338">
                  <c:v>3.1335764052857136</c:v>
                </c:pt>
                <c:pt idx="2339">
                  <c:v>3.1053213793571426</c:v>
                </c:pt>
                <c:pt idx="2340">
                  <c:v>3.080775826428571</c:v>
                </c:pt>
                <c:pt idx="2341">
                  <c:v>3.0562302692857135</c:v>
                </c:pt>
                <c:pt idx="2342">
                  <c:v>3.0483493559285715</c:v>
                </c:pt>
                <c:pt idx="2343">
                  <c:v>3.0480147007142859</c:v>
                </c:pt>
                <c:pt idx="2344">
                  <c:v>3.052687558928572</c:v>
                </c:pt>
                <c:pt idx="2345">
                  <c:v>3.0580941504285724</c:v>
                </c:pt>
                <c:pt idx="2346">
                  <c:v>3.0635007419285718</c:v>
                </c:pt>
                <c:pt idx="2347">
                  <c:v>3.0681701862142865</c:v>
                </c:pt>
                <c:pt idx="2348">
                  <c:v>3.0720961483571436</c:v>
                </c:pt>
                <c:pt idx="2349">
                  <c:v>3.0820015202857145</c:v>
                </c:pt>
                <c:pt idx="2350">
                  <c:v>3.1032662207142856</c:v>
                </c:pt>
                <c:pt idx="2351">
                  <c:v>3.1222660477142852</c:v>
                </c:pt>
                <c:pt idx="2352">
                  <c:v>3.1465629210714279</c:v>
                </c:pt>
                <c:pt idx="2353">
                  <c:v>3.1708597944285706</c:v>
                </c:pt>
                <c:pt idx="2354">
                  <c:v>3.1920192833571428</c:v>
                </c:pt>
                <c:pt idx="2355">
                  <c:v>3.2169938429285714</c:v>
                </c:pt>
                <c:pt idx="2356">
                  <c:v>3.2447832886428571</c:v>
                </c:pt>
                <c:pt idx="2357">
                  <c:v>3.2684672542857141</c:v>
                </c:pt>
                <c:pt idx="2358">
                  <c:v>3.2853335922857139</c:v>
                </c:pt>
                <c:pt idx="2359">
                  <c:v>3.2883693141428565</c:v>
                </c:pt>
                <c:pt idx="2360">
                  <c:v>3.291405036</c:v>
                </c:pt>
                <c:pt idx="2361">
                  <c:v>3.2930173309285711</c:v>
                </c:pt>
                <c:pt idx="2362">
                  <c:v>3.2977952887142861</c:v>
                </c:pt>
                <c:pt idx="2363">
                  <c:v>3.3021616847142856</c:v>
                </c:pt>
                <c:pt idx="2364">
                  <c:v>3.3008092352142855</c:v>
                </c:pt>
                <c:pt idx="2365">
                  <c:v>3.298193837071429</c:v>
                </c:pt>
                <c:pt idx="2366">
                  <c:v>3.2944692780714289</c:v>
                </c:pt>
                <c:pt idx="2367">
                  <c:v>3.2907447190714287</c:v>
                </c:pt>
                <c:pt idx="2368">
                  <c:v>3.2827593832142861</c:v>
                </c:pt>
                <c:pt idx="2369">
                  <c:v>3.2722988492857144</c:v>
                </c:pt>
                <c:pt idx="2370">
                  <c:v>3.2537553132857142</c:v>
                </c:pt>
                <c:pt idx="2371">
                  <c:v>3.2390544972142856</c:v>
                </c:pt>
                <c:pt idx="2372">
                  <c:v>3.2256892992857149</c:v>
                </c:pt>
                <c:pt idx="2373">
                  <c:v>3.2234964107142861</c:v>
                </c:pt>
                <c:pt idx="2374">
                  <c:v>3.2213035221428572</c:v>
                </c:pt>
                <c:pt idx="2375">
                  <c:v>3.2212836077857139</c:v>
                </c:pt>
                <c:pt idx="2376">
                  <c:v>3.2224626454999994</c:v>
                </c:pt>
                <c:pt idx="2377">
                  <c:v>3.2208960407857141</c:v>
                </c:pt>
                <c:pt idx="2378">
                  <c:v>3.2200749099285724</c:v>
                </c:pt>
                <c:pt idx="2379">
                  <c:v>3.213187234642858</c:v>
                </c:pt>
                <c:pt idx="2380">
                  <c:v>3.2034842031428576</c:v>
                </c:pt>
                <c:pt idx="2381">
                  <c:v>3.1937811716428577</c:v>
                </c:pt>
                <c:pt idx="2382">
                  <c:v>3.1877574878571431</c:v>
                </c:pt>
                <c:pt idx="2383">
                  <c:v>3.1808187420714282</c:v>
                </c:pt>
                <c:pt idx="2384">
                  <c:v>3.179647054142857</c:v>
                </c:pt>
                <c:pt idx="2385">
                  <c:v>3.1741233953571424</c:v>
                </c:pt>
                <c:pt idx="2386">
                  <c:v>3.1695301878571422</c:v>
                </c:pt>
                <c:pt idx="2387">
                  <c:v>3.1676075425714281</c:v>
                </c:pt>
                <c:pt idx="2388">
                  <c:v>3.1656848972857139</c:v>
                </c:pt>
                <c:pt idx="2389">
                  <c:v>3.1630127047142844</c:v>
                </c:pt>
                <c:pt idx="2390">
                  <c:v>3.1481867249999991</c:v>
                </c:pt>
                <c:pt idx="2391">
                  <c:v>3.1322401129999995</c:v>
                </c:pt>
                <c:pt idx="2392">
                  <c:v>3.1130157749285714</c:v>
                </c:pt>
                <c:pt idx="2393">
                  <c:v>3.1031371163571433</c:v>
                </c:pt>
                <c:pt idx="2394">
                  <c:v>3.0976514310000001</c:v>
                </c:pt>
                <c:pt idx="2395">
                  <c:v>3.0921657456428577</c:v>
                </c:pt>
                <c:pt idx="2396">
                  <c:v>3.0874009784285721</c:v>
                </c:pt>
                <c:pt idx="2397">
                  <c:v>3.0823610970714284</c:v>
                </c:pt>
                <c:pt idx="2398">
                  <c:v>3.0760769584999998</c:v>
                </c:pt>
                <c:pt idx="2399">
                  <c:v>3.0681349298571421</c:v>
                </c:pt>
                <c:pt idx="2400">
                  <c:v>3.0587152490714282</c:v>
                </c:pt>
                <c:pt idx="2401">
                  <c:v>3.0486995407857145</c:v>
                </c:pt>
                <c:pt idx="2402">
                  <c:v>3.0386838324999994</c:v>
                </c:pt>
                <c:pt idx="2403">
                  <c:v>3.0286681242142852</c:v>
                </c:pt>
                <c:pt idx="2404">
                  <c:v>3.0251019367857137</c:v>
                </c:pt>
                <c:pt idx="2405">
                  <c:v>3.0163255419285711</c:v>
                </c:pt>
                <c:pt idx="2406">
                  <c:v>3.0015305016428573</c:v>
                </c:pt>
                <c:pt idx="2407">
                  <c:v>2.9867069642857147</c:v>
                </c:pt>
                <c:pt idx="2408">
                  <c:v>2.969246053285715</c:v>
                </c:pt>
                <c:pt idx="2409">
                  <c:v>2.9517851422857149</c:v>
                </c:pt>
                <c:pt idx="2410">
                  <c:v>2.9336033131428576</c:v>
                </c:pt>
                <c:pt idx="2411">
                  <c:v>2.9152717875714287</c:v>
                </c:pt>
                <c:pt idx="2412">
                  <c:v>2.8950314370714283</c:v>
                </c:pt>
                <c:pt idx="2413">
                  <c:v>2.8751152172857144</c:v>
                </c:pt>
                <c:pt idx="2414">
                  <c:v>2.8527100595000001</c:v>
                </c:pt>
                <c:pt idx="2415">
                  <c:v>2.8285411232857149</c:v>
                </c:pt>
                <c:pt idx="2416">
                  <c:v>2.8043721870714293</c:v>
                </c:pt>
                <c:pt idx="2417">
                  <c:v>2.7802032508571437</c:v>
                </c:pt>
                <c:pt idx="2418">
                  <c:v>2.7578264120714295</c:v>
                </c:pt>
                <c:pt idx="2419">
                  <c:v>2.7304692322857145</c:v>
                </c:pt>
                <c:pt idx="2420">
                  <c:v>2.7098499017142861</c:v>
                </c:pt>
                <c:pt idx="2421">
                  <c:v>2.6875074545714281</c:v>
                </c:pt>
                <c:pt idx="2422">
                  <c:v>2.6625642680000001</c:v>
                </c:pt>
                <c:pt idx="2423">
                  <c:v>2.6376210814285712</c:v>
                </c:pt>
                <c:pt idx="2424">
                  <c:v>2.6126778948571427</c:v>
                </c:pt>
                <c:pt idx="2425">
                  <c:v>2.5866983265714287</c:v>
                </c:pt>
                <c:pt idx="2426">
                  <c:v>2.565921510071429</c:v>
                </c:pt>
                <c:pt idx="2427">
                  <c:v>2.5475930049285713</c:v>
                </c:pt>
                <c:pt idx="2428">
                  <c:v>2.5350478967857137</c:v>
                </c:pt>
                <c:pt idx="2429">
                  <c:v>2.5285751412857143</c:v>
                </c:pt>
                <c:pt idx="2430">
                  <c:v>2.5221023857857143</c:v>
                </c:pt>
                <c:pt idx="2431">
                  <c:v>2.5156296302857144</c:v>
                </c:pt>
                <c:pt idx="2432">
                  <c:v>2.5094200231428574</c:v>
                </c:pt>
                <c:pt idx="2433">
                  <c:v>2.5182732286428569</c:v>
                </c:pt>
                <c:pt idx="2434">
                  <c:v>2.5285740274999995</c:v>
                </c:pt>
                <c:pt idx="2435">
                  <c:v>2.5362813622857137</c:v>
                </c:pt>
                <c:pt idx="2436">
                  <c:v>2.5526442265714282</c:v>
                </c:pt>
                <c:pt idx="2437">
                  <c:v>2.5690070908571423</c:v>
                </c:pt>
                <c:pt idx="2438">
                  <c:v>2.584337313357143</c:v>
                </c:pt>
                <c:pt idx="2439">
                  <c:v>2.6023072493571431</c:v>
                </c:pt>
                <c:pt idx="2440">
                  <c:v>2.6174310279999999</c:v>
                </c:pt>
                <c:pt idx="2441">
                  <c:v>2.6324053182142859</c:v>
                </c:pt>
                <c:pt idx="2442">
                  <c:v>2.6490332154285712</c:v>
                </c:pt>
                <c:pt idx="2443">
                  <c:v>2.6602888595714291</c:v>
                </c:pt>
                <c:pt idx="2444">
                  <c:v>2.6715445037142862</c:v>
                </c:pt>
                <c:pt idx="2445">
                  <c:v>2.6831090957142858</c:v>
                </c:pt>
                <c:pt idx="2446">
                  <c:v>2.6956517104285709</c:v>
                </c:pt>
                <c:pt idx="2447">
                  <c:v>2.7025568222857141</c:v>
                </c:pt>
                <c:pt idx="2448">
                  <c:v>2.7087837720714281</c:v>
                </c:pt>
                <c:pt idx="2449">
                  <c:v>2.7232698186428563</c:v>
                </c:pt>
                <c:pt idx="2450">
                  <c:v>2.7350318909999993</c:v>
                </c:pt>
                <c:pt idx="2451">
                  <c:v>2.7467939633571423</c:v>
                </c:pt>
                <c:pt idx="2452">
                  <c:v>2.7591448769285711</c:v>
                </c:pt>
                <c:pt idx="2453">
                  <c:v>2.7708054546428569</c:v>
                </c:pt>
                <c:pt idx="2454">
                  <c:v>2.7905676844999996</c:v>
                </c:pt>
                <c:pt idx="2455">
                  <c:v>2.8105990929285718</c:v>
                </c:pt>
                <c:pt idx="2456">
                  <c:v>2.8392174493571432</c:v>
                </c:pt>
                <c:pt idx="2457">
                  <c:v>2.8662315124285711</c:v>
                </c:pt>
                <c:pt idx="2458">
                  <c:v>2.8932455755000004</c:v>
                </c:pt>
                <c:pt idx="2459">
                  <c:v>2.9199506907142867</c:v>
                </c:pt>
                <c:pt idx="2460">
                  <c:v>2.9449621887857149</c:v>
                </c:pt>
                <c:pt idx="2461">
                  <c:v>2.9697697853571436</c:v>
                </c:pt>
                <c:pt idx="2462">
                  <c:v>2.9954706058571436</c:v>
                </c:pt>
                <c:pt idx="2463">
                  <c:v>3.0132709985000004</c:v>
                </c:pt>
                <c:pt idx="2464">
                  <c:v>3.0299275436428568</c:v>
                </c:pt>
                <c:pt idx="2465">
                  <c:v>3.0465840887857141</c:v>
                </c:pt>
                <c:pt idx="2466">
                  <c:v>3.0636844344999998</c:v>
                </c:pt>
                <c:pt idx="2467">
                  <c:v>3.080155742428571</c:v>
                </c:pt>
                <c:pt idx="2468">
                  <c:v>3.0882521870714288</c:v>
                </c:pt>
                <c:pt idx="2469">
                  <c:v>3.0948172616428571</c:v>
                </c:pt>
                <c:pt idx="2470">
                  <c:v>3.0905619567857143</c:v>
                </c:pt>
                <c:pt idx="2471">
                  <c:v>3.0879622061428571</c:v>
                </c:pt>
                <c:pt idx="2472">
                  <c:v>3.0853624554999999</c:v>
                </c:pt>
                <c:pt idx="2473">
                  <c:v>3.0840525531428566</c:v>
                </c:pt>
                <c:pt idx="2474">
                  <c:v>3.0827426507857143</c:v>
                </c:pt>
                <c:pt idx="2475">
                  <c:v>3.0814324926428571</c:v>
                </c:pt>
                <c:pt idx="2476">
                  <c:v>3.0787085412857143</c:v>
                </c:pt>
                <c:pt idx="2477">
                  <c:v>3.0792365757142863</c:v>
                </c:pt>
                <c:pt idx="2478">
                  <c:v>3.0793188290714286</c:v>
                </c:pt>
                <c:pt idx="2479">
                  <c:v>3.0794010824285709</c:v>
                </c:pt>
                <c:pt idx="2480">
                  <c:v>3.0772918847142852</c:v>
                </c:pt>
                <c:pt idx="2481">
                  <c:v>3.0748987288571428</c:v>
                </c:pt>
                <c:pt idx="2482">
                  <c:v>3.0729493703571431</c:v>
                </c:pt>
                <c:pt idx="2483">
                  <c:v>3.0730453252142866</c:v>
                </c:pt>
                <c:pt idx="2484">
                  <c:v>3.0760411855714289</c:v>
                </c:pt>
                <c:pt idx="2485">
                  <c:v>3.081018997428572</c:v>
                </c:pt>
                <c:pt idx="2486">
                  <c:v>3.0859968092857151</c:v>
                </c:pt>
                <c:pt idx="2487">
                  <c:v>3.0917683275000001</c:v>
                </c:pt>
                <c:pt idx="2488">
                  <c:v>3.0973535192142854</c:v>
                </c:pt>
                <c:pt idx="2489">
                  <c:v>3.1005496998571425</c:v>
                </c:pt>
                <c:pt idx="2490">
                  <c:v>3.1043954934999993</c:v>
                </c:pt>
                <c:pt idx="2491">
                  <c:v>3.109354622642857</c:v>
                </c:pt>
                <c:pt idx="2492">
                  <c:v>3.1150379221428572</c:v>
                </c:pt>
                <c:pt idx="2493">
                  <c:v>3.1207212216428575</c:v>
                </c:pt>
                <c:pt idx="2494">
                  <c:v>3.1288813440714298</c:v>
                </c:pt>
                <c:pt idx="2495">
                  <c:v>3.1365156417142868</c:v>
                </c:pt>
                <c:pt idx="2496">
                  <c:v>3.1437061420000001</c:v>
                </c:pt>
                <c:pt idx="2497">
                  <c:v>3.1455335558571429</c:v>
                </c:pt>
                <c:pt idx="2498">
                  <c:v>3.1463690914285714</c:v>
                </c:pt>
                <c:pt idx="2499">
                  <c:v>3.1447706279999998</c:v>
                </c:pt>
                <c:pt idx="2500">
                  <c:v>3.1431721645714283</c:v>
                </c:pt>
                <c:pt idx="2501">
                  <c:v>3.1394901465000005</c:v>
                </c:pt>
                <c:pt idx="2502">
                  <c:v>3.1364013545714284</c:v>
                </c:pt>
                <c:pt idx="2503">
                  <c:v>3.1380285206428575</c:v>
                </c:pt>
                <c:pt idx="2504">
                  <c:v>3.1393851627142864</c:v>
                </c:pt>
                <c:pt idx="2505">
                  <c:v>3.1396448366428578</c:v>
                </c:pt>
                <c:pt idx="2506">
                  <c:v>3.1378919330714292</c:v>
                </c:pt>
                <c:pt idx="2507">
                  <c:v>3.1361390295000002</c:v>
                </c:pt>
                <c:pt idx="2508">
                  <c:v>3.1334330238571426</c:v>
                </c:pt>
                <c:pt idx="2509">
                  <c:v>3.127478688428571</c:v>
                </c:pt>
                <c:pt idx="2510">
                  <c:v>3.1217101531428573</c:v>
                </c:pt>
                <c:pt idx="2511">
                  <c:v>3.1163415330714286</c:v>
                </c:pt>
                <c:pt idx="2512">
                  <c:v>3.1013884708571431</c:v>
                </c:pt>
                <c:pt idx="2513">
                  <c:v>3.0853918822142861</c:v>
                </c:pt>
                <c:pt idx="2514">
                  <c:v>3.069395293571429</c:v>
                </c:pt>
                <c:pt idx="2515">
                  <c:v>3.0532539241428576</c:v>
                </c:pt>
                <c:pt idx="2516">
                  <c:v>3.0358296295000007</c:v>
                </c:pt>
                <c:pt idx="2517">
                  <c:v>3.0139613462142862</c:v>
                </c:pt>
                <c:pt idx="2518">
                  <c:v>2.9946861624285717</c:v>
                </c:pt>
                <c:pt idx="2519">
                  <c:v>2.9749509820714279</c:v>
                </c:pt>
                <c:pt idx="2520">
                  <c:v>2.9565090297142858</c:v>
                </c:pt>
                <c:pt idx="2521">
                  <c:v>2.9380670773571427</c:v>
                </c:pt>
                <c:pt idx="2522">
                  <c:v>2.9219955279285719</c:v>
                </c:pt>
                <c:pt idx="2523">
                  <c:v>2.9109461437142863</c:v>
                </c:pt>
                <c:pt idx="2524">
                  <c:v>2.9011726170000003</c:v>
                </c:pt>
                <c:pt idx="2525">
                  <c:v>2.8933751811428574</c:v>
                </c:pt>
                <c:pt idx="2526">
                  <c:v>2.8927680956428574</c:v>
                </c:pt>
                <c:pt idx="2527">
                  <c:v>2.8949620939285716</c:v>
                </c:pt>
                <c:pt idx="2528">
                  <c:v>2.8971560922142854</c:v>
                </c:pt>
                <c:pt idx="2529">
                  <c:v>2.8993501769285719</c:v>
                </c:pt>
                <c:pt idx="2530">
                  <c:v>2.9016895152142861</c:v>
                </c:pt>
                <c:pt idx="2531">
                  <c:v>2.9057508015000004</c:v>
                </c:pt>
                <c:pt idx="2532">
                  <c:v>2.9069261932142858</c:v>
                </c:pt>
                <c:pt idx="2533">
                  <c:v>2.9084139009285717</c:v>
                </c:pt>
                <c:pt idx="2534">
                  <c:v>2.9109083832857139</c:v>
                </c:pt>
                <c:pt idx="2535">
                  <c:v>2.913402865642857</c:v>
                </c:pt>
                <c:pt idx="2536">
                  <c:v>2.9141946752857137</c:v>
                </c:pt>
                <c:pt idx="2537">
                  <c:v>2.9127180278571427</c:v>
                </c:pt>
                <c:pt idx="2538">
                  <c:v>2.9100718772142855</c:v>
                </c:pt>
                <c:pt idx="2539">
                  <c:v>2.9051591681428568</c:v>
                </c:pt>
                <c:pt idx="2540">
                  <c:v>2.8995223053571419</c:v>
                </c:pt>
                <c:pt idx="2541">
                  <c:v>2.8879387807142858</c:v>
                </c:pt>
                <c:pt idx="2542">
                  <c:v>2.8763552560714287</c:v>
                </c:pt>
                <c:pt idx="2543">
                  <c:v>2.8649164257857147</c:v>
                </c:pt>
                <c:pt idx="2544">
                  <c:v>2.8537634282142861</c:v>
                </c:pt>
                <c:pt idx="2545">
                  <c:v>2.846626472214286</c:v>
                </c:pt>
                <c:pt idx="2546">
                  <c:v>2.8402245538571429</c:v>
                </c:pt>
                <c:pt idx="2547">
                  <c:v>2.833371831928571</c:v>
                </c:pt>
                <c:pt idx="2548">
                  <c:v>2.8244778126428569</c:v>
                </c:pt>
                <c:pt idx="2549">
                  <c:v>2.8155837933571424</c:v>
                </c:pt>
                <c:pt idx="2550">
                  <c:v>2.8062522294285714</c:v>
                </c:pt>
                <c:pt idx="2551">
                  <c:v>2.7973333960714291</c:v>
                </c:pt>
                <c:pt idx="2552">
                  <c:v>2.788052614642857</c:v>
                </c:pt>
                <c:pt idx="2553">
                  <c:v>2.7812103191428568</c:v>
                </c:pt>
                <c:pt idx="2554">
                  <c:v>2.7746354648571434</c:v>
                </c:pt>
                <c:pt idx="2555">
                  <c:v>2.7745628083571425</c:v>
                </c:pt>
                <c:pt idx="2556">
                  <c:v>2.774490151857143</c:v>
                </c:pt>
                <c:pt idx="2557">
                  <c:v>2.7748315901428566</c:v>
                </c:pt>
                <c:pt idx="2558">
                  <c:v>2.7797667055714284</c:v>
                </c:pt>
                <c:pt idx="2559">
                  <c:v>2.7820908186428572</c:v>
                </c:pt>
                <c:pt idx="2560">
                  <c:v>2.7849839114999999</c:v>
                </c:pt>
                <c:pt idx="2561">
                  <c:v>2.7895003628571433</c:v>
                </c:pt>
                <c:pt idx="2562">
                  <c:v>2.7946189769999998</c:v>
                </c:pt>
                <c:pt idx="2563">
                  <c:v>2.7997375911428573</c:v>
                </c:pt>
                <c:pt idx="2564">
                  <c:v>2.8060216289285713</c:v>
                </c:pt>
                <c:pt idx="2565">
                  <c:v>2.8127057535000004</c:v>
                </c:pt>
                <c:pt idx="2566">
                  <c:v>2.8148151105000001</c:v>
                </c:pt>
                <c:pt idx="2567">
                  <c:v>2.8178314403571432</c:v>
                </c:pt>
                <c:pt idx="2568">
                  <c:v>2.8218867231428568</c:v>
                </c:pt>
                <c:pt idx="2569">
                  <c:v>2.8219062027857142</c:v>
                </c:pt>
                <c:pt idx="2570">
                  <c:v>2.8219256824285712</c:v>
                </c:pt>
                <c:pt idx="2571">
                  <c:v>2.8215483115</c:v>
                </c:pt>
                <c:pt idx="2572">
                  <c:v>2.815433828142857</c:v>
                </c:pt>
                <c:pt idx="2573">
                  <c:v>2.7996051397857147</c:v>
                </c:pt>
                <c:pt idx="2574">
                  <c:v>2.7790908375714287</c:v>
                </c:pt>
                <c:pt idx="2575">
                  <c:v>2.7593463728571428</c:v>
                </c:pt>
                <c:pt idx="2576">
                  <c:v>2.7387538811428578</c:v>
                </c:pt>
                <c:pt idx="2577">
                  <c:v>2.718161389428571</c:v>
                </c:pt>
                <c:pt idx="2578">
                  <c:v>2.6975446791428572</c:v>
                </c:pt>
                <c:pt idx="2579">
                  <c:v>2.6771358725714292</c:v>
                </c:pt>
                <c:pt idx="2580">
                  <c:v>2.662222666285714</c:v>
                </c:pt>
                <c:pt idx="2581">
                  <c:v>2.6442915515714285</c:v>
                </c:pt>
                <c:pt idx="2582">
                  <c:v>2.6257742646428572</c:v>
                </c:pt>
                <c:pt idx="2583">
                  <c:v>2.6102935034285717</c:v>
                </c:pt>
                <c:pt idx="2584">
                  <c:v>2.5948127422142853</c:v>
                </c:pt>
                <c:pt idx="2585">
                  <c:v>2.5793147367857143</c:v>
                </c:pt>
                <c:pt idx="2586">
                  <c:v>2.5655509080714283</c:v>
                </c:pt>
                <c:pt idx="2587">
                  <c:v>2.5654641976428567</c:v>
                </c:pt>
                <c:pt idx="2588">
                  <c:v>2.568766526642857</c:v>
                </c:pt>
                <c:pt idx="2589">
                  <c:v>2.5715026635714286</c:v>
                </c:pt>
                <c:pt idx="2590">
                  <c:v>2.5753779750714285</c:v>
                </c:pt>
                <c:pt idx="2591">
                  <c:v>2.5792532865714288</c:v>
                </c:pt>
                <c:pt idx="2592">
                  <c:v>2.5824249376428576</c:v>
                </c:pt>
                <c:pt idx="2593">
                  <c:v>2.5850213457142859</c:v>
                </c:pt>
                <c:pt idx="2594">
                  <c:v>2.5874988165714292</c:v>
                </c:pt>
                <c:pt idx="2595">
                  <c:v>2.5953767703571438</c:v>
                </c:pt>
                <c:pt idx="2596">
                  <c:v>2.6025089657857152</c:v>
                </c:pt>
                <c:pt idx="2597">
                  <c:v>2.6109297776428568</c:v>
                </c:pt>
                <c:pt idx="2598">
                  <c:v>2.6193505894999993</c:v>
                </c:pt>
                <c:pt idx="2599">
                  <c:v>2.6277714013571427</c:v>
                </c:pt>
                <c:pt idx="2600">
                  <c:v>2.6393441164999998</c:v>
                </c:pt>
                <c:pt idx="2601">
                  <c:v>2.6469738082142862</c:v>
                </c:pt>
                <c:pt idx="2602">
                  <c:v>2.6565941265714286</c:v>
                </c:pt>
                <c:pt idx="2603">
                  <c:v>2.6664837119285716</c:v>
                </c:pt>
                <c:pt idx="2604">
                  <c:v>2.6825147787142858</c:v>
                </c:pt>
                <c:pt idx="2605">
                  <c:v>2.6985458455</c:v>
                </c:pt>
                <c:pt idx="2606">
                  <c:v>2.7145769122857146</c:v>
                </c:pt>
                <c:pt idx="2607">
                  <c:v>2.7318920866428575</c:v>
                </c:pt>
                <c:pt idx="2608">
                  <c:v>2.7552647996428568</c:v>
                </c:pt>
                <c:pt idx="2609">
                  <c:v>2.7859208289999997</c:v>
                </c:pt>
                <c:pt idx="2610">
                  <c:v>2.8291904639999998</c:v>
                </c:pt>
                <c:pt idx="2611">
                  <c:v>2.8745428302857143</c:v>
                </c:pt>
                <c:pt idx="2612">
                  <c:v>2.9198951965714284</c:v>
                </c:pt>
                <c:pt idx="2613">
                  <c:v>2.9652475628571424</c:v>
                </c:pt>
                <c:pt idx="2614">
                  <c:v>3.0049010417142852</c:v>
                </c:pt>
                <c:pt idx="2615">
                  <c:v>3.0500920087142851</c:v>
                </c:pt>
                <c:pt idx="2616">
                  <c:v>3.0911939639999999</c:v>
                </c:pt>
                <c:pt idx="2617">
                  <c:v>3.1297149286428576</c:v>
                </c:pt>
                <c:pt idx="2618">
                  <c:v>3.1654857686428572</c:v>
                </c:pt>
                <c:pt idx="2619">
                  <c:v>3.2012566086428569</c:v>
                </c:pt>
                <c:pt idx="2620">
                  <c:v>3.2370274486428565</c:v>
                </c:pt>
                <c:pt idx="2621">
                  <c:v>3.2719428659285712</c:v>
                </c:pt>
                <c:pt idx="2622">
                  <c:v>3.3000686427142858</c:v>
                </c:pt>
                <c:pt idx="2623">
                  <c:v>3.3150170695714292</c:v>
                </c:pt>
                <c:pt idx="2624">
                  <c:v>3.3174444248571433</c:v>
                </c:pt>
                <c:pt idx="2625">
                  <c:v>3.3169008040000003</c:v>
                </c:pt>
                <c:pt idx="2626">
                  <c:v>3.3163571831428578</c:v>
                </c:pt>
                <c:pt idx="2627">
                  <c:v>3.3158135622857143</c:v>
                </c:pt>
                <c:pt idx="2628">
                  <c:v>3.3162628606428575</c:v>
                </c:pt>
                <c:pt idx="2629">
                  <c:v>3.3082627069285708</c:v>
                </c:pt>
                <c:pt idx="2630">
                  <c:v>3.3036093389285708</c:v>
                </c:pt>
                <c:pt idx="2631">
                  <c:v>3.2962240231428566</c:v>
                </c:pt>
                <c:pt idx="2632">
                  <c:v>3.2822299302857147</c:v>
                </c:pt>
                <c:pt idx="2633">
                  <c:v>3.268235837428572</c:v>
                </c:pt>
                <c:pt idx="2634">
                  <c:v>3.2546759238571434</c:v>
                </c:pt>
                <c:pt idx="2635">
                  <c:v>3.241226239071429</c:v>
                </c:pt>
                <c:pt idx="2636">
                  <c:v>3.2297811293571428</c:v>
                </c:pt>
                <c:pt idx="2637">
                  <c:v>3.2216770959285719</c:v>
                </c:pt>
                <c:pt idx="2638">
                  <c:v>3.2146575617857138</c:v>
                </c:pt>
                <c:pt idx="2639">
                  <c:v>3.2059410997142854</c:v>
                </c:pt>
                <c:pt idx="2640">
                  <c:v>3.1972246376428575</c:v>
                </c:pt>
                <c:pt idx="2641">
                  <c:v>3.1884980890714294</c:v>
                </c:pt>
                <c:pt idx="2642">
                  <c:v>3.1810345352142853</c:v>
                </c:pt>
                <c:pt idx="2643">
                  <c:v>3.1772638077857138</c:v>
                </c:pt>
                <c:pt idx="2644">
                  <c:v>3.1686066339999996</c:v>
                </c:pt>
                <c:pt idx="2645">
                  <c:v>3.1604919604285717</c:v>
                </c:pt>
                <c:pt idx="2646">
                  <c:v>3.1555965308571428</c:v>
                </c:pt>
                <c:pt idx="2647">
                  <c:v>3.1507011012857142</c:v>
                </c:pt>
                <c:pt idx="2648">
                  <c:v>3.1447971584999999</c:v>
                </c:pt>
                <c:pt idx="2649">
                  <c:v>3.1393764566428572</c:v>
                </c:pt>
                <c:pt idx="2650">
                  <c:v>3.1338353985714287</c:v>
                </c:pt>
                <c:pt idx="2651">
                  <c:v>3.1287281178571429</c:v>
                </c:pt>
                <c:pt idx="2652">
                  <c:v>3.1227552916428567</c:v>
                </c:pt>
                <c:pt idx="2653">
                  <c:v>3.1180809970714281</c:v>
                </c:pt>
                <c:pt idx="2654">
                  <c:v>3.1134067024999994</c:v>
                </c:pt>
                <c:pt idx="2655">
                  <c:v>3.1064147701428566</c:v>
                </c:pt>
                <c:pt idx="2656">
                  <c:v>3.1005759745714281</c:v>
                </c:pt>
                <c:pt idx="2657">
                  <c:v>3.0936277042857143</c:v>
                </c:pt>
                <c:pt idx="2658">
                  <c:v>3.0908972008571425</c:v>
                </c:pt>
                <c:pt idx="2659">
                  <c:v>3.090560753642857</c:v>
                </c:pt>
                <c:pt idx="2660">
                  <c:v>3.0889151696428563</c:v>
                </c:pt>
                <c:pt idx="2661">
                  <c:v>3.0872695856428569</c:v>
                </c:pt>
                <c:pt idx="2662">
                  <c:v>3.086198335571428</c:v>
                </c:pt>
                <c:pt idx="2663">
                  <c:v>3.0810608202142857</c:v>
                </c:pt>
                <c:pt idx="2664">
                  <c:v>3.0722804255714284</c:v>
                </c:pt>
                <c:pt idx="2665">
                  <c:v>3.0625214487857142</c:v>
                </c:pt>
                <c:pt idx="2666">
                  <c:v>3.053195771071429</c:v>
                </c:pt>
                <c:pt idx="2667">
                  <c:v>3.0444482604285712</c:v>
                </c:pt>
                <c:pt idx="2668">
                  <c:v>3.0357007497857142</c:v>
                </c:pt>
                <c:pt idx="2669">
                  <c:v>3.0292809634285711</c:v>
                </c:pt>
                <c:pt idx="2670">
                  <c:v>3.0217086955714287</c:v>
                </c:pt>
                <c:pt idx="2671">
                  <c:v>3.0135767879285718</c:v>
                </c:pt>
                <c:pt idx="2672">
                  <c:v>3.0054448802857152</c:v>
                </c:pt>
                <c:pt idx="2673">
                  <c:v>2.9990450956428583</c:v>
                </c:pt>
                <c:pt idx="2674">
                  <c:v>2.994386452500001</c:v>
                </c:pt>
                <c:pt idx="2675">
                  <c:v>2.9897278093571438</c:v>
                </c:pt>
                <c:pt idx="2676">
                  <c:v>2.9850691662142865</c:v>
                </c:pt>
                <c:pt idx="2677">
                  <c:v>2.9845991223571433</c:v>
                </c:pt>
                <c:pt idx="2678">
                  <c:v>2.9854681930000004</c:v>
                </c:pt>
                <c:pt idx="2679">
                  <c:v>2.9864814795000001</c:v>
                </c:pt>
                <c:pt idx="2680">
                  <c:v>2.9872085327857145</c:v>
                </c:pt>
                <c:pt idx="2681">
                  <c:v>2.9872303890714287</c:v>
                </c:pt>
                <c:pt idx="2682">
                  <c:v>2.9872522453571428</c:v>
                </c:pt>
                <c:pt idx="2683">
                  <c:v>2.9878354814999994</c:v>
                </c:pt>
                <c:pt idx="2684">
                  <c:v>2.9882787418571426</c:v>
                </c:pt>
                <c:pt idx="2685">
                  <c:v>2.9878527075714283</c:v>
                </c:pt>
                <c:pt idx="2686">
                  <c:v>2.9877126605000002</c:v>
                </c:pt>
                <c:pt idx="2687">
                  <c:v>2.987731237142857</c:v>
                </c:pt>
                <c:pt idx="2688">
                  <c:v>2.9870723921428572</c:v>
                </c:pt>
                <c:pt idx="2689">
                  <c:v>2.9864135471428566</c:v>
                </c:pt>
                <c:pt idx="2690">
                  <c:v>2.9856482128571429</c:v>
                </c:pt>
                <c:pt idx="2691">
                  <c:v>2.984169786357143</c:v>
                </c:pt>
                <c:pt idx="2692">
                  <c:v>2.9834011276428574</c:v>
                </c:pt>
                <c:pt idx="2693">
                  <c:v>2.9803796989285716</c:v>
                </c:pt>
                <c:pt idx="2694">
                  <c:v>2.976749851642857</c:v>
                </c:pt>
                <c:pt idx="2695">
                  <c:v>2.9751110023571425</c:v>
                </c:pt>
                <c:pt idx="2696">
                  <c:v>2.9734721530714281</c:v>
                </c:pt>
                <c:pt idx="2697">
                  <c:v>2.9712928597857138</c:v>
                </c:pt>
                <c:pt idx="2698">
                  <c:v>2.9708204272857137</c:v>
                </c:pt>
                <c:pt idx="2699">
                  <c:v>2.9687929782857139</c:v>
                </c:pt>
                <c:pt idx="2700">
                  <c:v>2.9658752490714293</c:v>
                </c:pt>
                <c:pt idx="2701">
                  <c:v>2.966956588285715</c:v>
                </c:pt>
                <c:pt idx="2702">
                  <c:v>2.9684263795000008</c:v>
                </c:pt>
                <c:pt idx="2703">
                  <c:v>2.9698961707142852</c:v>
                </c:pt>
                <c:pt idx="2704">
                  <c:v>2.972914891285714</c:v>
                </c:pt>
                <c:pt idx="2705">
                  <c:v>2.976026011357142</c:v>
                </c:pt>
                <c:pt idx="2706">
                  <c:v>2.9791719385714273</c:v>
                </c:pt>
                <c:pt idx="2707">
                  <c:v>2.9870231989999994</c:v>
                </c:pt>
                <c:pt idx="2708">
                  <c:v>2.9964775843571423</c:v>
                </c:pt>
                <c:pt idx="2709">
                  <c:v>3.005941774928572</c:v>
                </c:pt>
                <c:pt idx="2710">
                  <c:v>3.0154059655000003</c:v>
                </c:pt>
                <c:pt idx="2711">
                  <c:v>3.024849220214286</c:v>
                </c:pt>
                <c:pt idx="2712">
                  <c:v>3.0340381050000005</c:v>
                </c:pt>
                <c:pt idx="2713">
                  <c:v>3.0456805594285719</c:v>
                </c:pt>
                <c:pt idx="2714">
                  <c:v>3.0576378432857148</c:v>
                </c:pt>
                <c:pt idx="2715">
                  <c:v>3.0644140050000006</c:v>
                </c:pt>
                <c:pt idx="2716">
                  <c:v>3.0691932542142863</c:v>
                </c:pt>
                <c:pt idx="2717">
                  <c:v>3.0739725034285721</c:v>
                </c:pt>
                <c:pt idx="2718">
                  <c:v>3.0773093125714288</c:v>
                </c:pt>
                <c:pt idx="2719">
                  <c:v>3.0765649865000002</c:v>
                </c:pt>
                <c:pt idx="2720">
                  <c:v>3.0734357495714284</c:v>
                </c:pt>
                <c:pt idx="2721">
                  <c:v>3.0667419447857145</c:v>
                </c:pt>
                <c:pt idx="2722">
                  <c:v>3.0578882807857144</c:v>
                </c:pt>
                <c:pt idx="2723">
                  <c:v>3.0474464052142856</c:v>
                </c:pt>
                <c:pt idx="2724">
                  <c:v>3.0370045296428572</c:v>
                </c:pt>
                <c:pt idx="2725">
                  <c:v>3.0237025640000001</c:v>
                </c:pt>
                <c:pt idx="2726">
                  <c:v>3.0021818157142861</c:v>
                </c:pt>
                <c:pt idx="2727">
                  <c:v>2.9765288150000004</c:v>
                </c:pt>
                <c:pt idx="2728">
                  <c:v>2.9535811916428578</c:v>
                </c:pt>
                <c:pt idx="2729">
                  <c:v>2.9325205195714288</c:v>
                </c:pt>
                <c:pt idx="2730">
                  <c:v>2.9141790061428572</c:v>
                </c:pt>
                <c:pt idx="2731">
                  <c:v>2.8958374927142851</c:v>
                </c:pt>
                <c:pt idx="2732">
                  <c:v>2.8782162397142854</c:v>
                </c:pt>
                <c:pt idx="2733">
                  <c:v>2.864868497857143</c:v>
                </c:pt>
                <c:pt idx="2734">
                  <c:v>2.8541125819285718</c:v>
                </c:pt>
                <c:pt idx="2735">
                  <c:v>2.8436486760000004</c:v>
                </c:pt>
                <c:pt idx="2736">
                  <c:v>2.8339142110714284</c:v>
                </c:pt>
                <c:pt idx="2737">
                  <c:v>2.8238941844285712</c:v>
                </c:pt>
                <c:pt idx="2738">
                  <c:v>2.813874157785714</c:v>
                </c:pt>
                <c:pt idx="2739">
                  <c:v>2.8051448426428571</c:v>
                </c:pt>
                <c:pt idx="2740">
                  <c:v>2.8056843820000004</c:v>
                </c:pt>
                <c:pt idx="2741">
                  <c:v>2.8131481567142864</c:v>
                </c:pt>
                <c:pt idx="2742">
                  <c:v>2.8208954590000004</c:v>
                </c:pt>
                <c:pt idx="2743">
                  <c:v>2.8289005955000008</c:v>
                </c:pt>
                <c:pt idx="2744">
                  <c:v>2.8369069832857146</c:v>
                </c:pt>
                <c:pt idx="2745">
                  <c:v>2.8449133710714283</c:v>
                </c:pt>
                <c:pt idx="2746">
                  <c:v>2.852199498428571</c:v>
                </c:pt>
                <c:pt idx="2747">
                  <c:v>2.8594791579999996</c:v>
                </c:pt>
                <c:pt idx="2748">
                  <c:v>2.8661364218571426</c:v>
                </c:pt>
                <c:pt idx="2749">
                  <c:v>2.8744817207857145</c:v>
                </c:pt>
                <c:pt idx="2750">
                  <c:v>2.8825420635714285</c:v>
                </c:pt>
                <c:pt idx="2751">
                  <c:v>2.8895996875714287</c:v>
                </c:pt>
                <c:pt idx="2752">
                  <c:v>2.8966573115714285</c:v>
                </c:pt>
                <c:pt idx="2753">
                  <c:v>2.9045833468571431</c:v>
                </c:pt>
                <c:pt idx="2754">
                  <c:v>2.9033409358571425</c:v>
                </c:pt>
                <c:pt idx="2755">
                  <c:v>2.8943036709285712</c:v>
                </c:pt>
                <c:pt idx="2756">
                  <c:v>2.8819848482857142</c:v>
                </c:pt>
                <c:pt idx="2757">
                  <c:v>2.8688121882142861</c:v>
                </c:pt>
                <c:pt idx="2758">
                  <c:v>2.8544917392142861</c:v>
                </c:pt>
                <c:pt idx="2759">
                  <c:v>2.8401712902142853</c:v>
                </c:pt>
                <c:pt idx="2760">
                  <c:v>2.8258508412142858</c:v>
                </c:pt>
                <c:pt idx="2761">
                  <c:v>2.8111082512857144</c:v>
                </c:pt>
                <c:pt idx="2762">
                  <c:v>2.7977263410714288</c:v>
                </c:pt>
                <c:pt idx="2763">
                  <c:v>2.7872033140714292</c:v>
                </c:pt>
                <c:pt idx="2764">
                  <c:v>2.7772538892142857</c:v>
                </c:pt>
                <c:pt idx="2765">
                  <c:v>2.7702586643571432</c:v>
                </c:pt>
                <c:pt idx="2766">
                  <c:v>2.7632634395000002</c:v>
                </c:pt>
                <c:pt idx="2767">
                  <c:v>2.7583993795714288</c:v>
                </c:pt>
                <c:pt idx="2768">
                  <c:v>2.7596385729285715</c:v>
                </c:pt>
                <c:pt idx="2769">
                  <c:v>2.762189500785714</c:v>
                </c:pt>
                <c:pt idx="2770">
                  <c:v>2.7651826809999993</c:v>
                </c:pt>
                <c:pt idx="2771">
                  <c:v>2.7700462069999996</c:v>
                </c:pt>
                <c:pt idx="2772">
                  <c:v>2.7757400688571425</c:v>
                </c:pt>
                <c:pt idx="2773">
                  <c:v>2.7814339307142859</c:v>
                </c:pt>
                <c:pt idx="2774">
                  <c:v>2.7871277925714284</c:v>
                </c:pt>
                <c:pt idx="2775">
                  <c:v>2.7926718070000001</c:v>
                </c:pt>
                <c:pt idx="2776">
                  <c:v>2.7970895633571429</c:v>
                </c:pt>
                <c:pt idx="2777">
                  <c:v>2.7982178473571429</c:v>
                </c:pt>
                <c:pt idx="2778">
                  <c:v>2.7986975726428569</c:v>
                </c:pt>
                <c:pt idx="2779">
                  <c:v>2.7970819029999996</c:v>
                </c:pt>
                <c:pt idx="2780">
                  <c:v>2.7954662333571423</c:v>
                </c:pt>
                <c:pt idx="2781">
                  <c:v>2.7924203660714277</c:v>
                </c:pt>
                <c:pt idx="2782">
                  <c:v>2.7896305115</c:v>
                </c:pt>
                <c:pt idx="2783">
                  <c:v>2.7907926949999999</c:v>
                </c:pt>
                <c:pt idx="2784">
                  <c:v>2.7945289730714289</c:v>
                </c:pt>
                <c:pt idx="2785">
                  <c:v>2.7863084402857146</c:v>
                </c:pt>
                <c:pt idx="2786">
                  <c:v>2.7795476260000003</c:v>
                </c:pt>
                <c:pt idx="2787">
                  <c:v>2.7727868117142864</c:v>
                </c:pt>
                <c:pt idx="2788">
                  <c:v>2.7667448622142858</c:v>
                </c:pt>
                <c:pt idx="2789">
                  <c:v>2.7610166489999997</c:v>
                </c:pt>
                <c:pt idx="2790">
                  <c:v>2.7558642556428565</c:v>
                </c:pt>
                <c:pt idx="2791">
                  <c:v>2.7567208009999997</c:v>
                </c:pt>
                <c:pt idx="2792">
                  <c:v>2.7577889552857138</c:v>
                </c:pt>
                <c:pt idx="2793">
                  <c:v>2.7584286866428562</c:v>
                </c:pt>
                <c:pt idx="2794">
                  <c:v>2.7590684179999991</c:v>
                </c:pt>
                <c:pt idx="2795">
                  <c:v>2.7597081493571425</c:v>
                </c:pt>
                <c:pt idx="2796">
                  <c:v>2.760219719571428</c:v>
                </c:pt>
                <c:pt idx="2797">
                  <c:v>2.7622933502142857</c:v>
                </c:pt>
                <c:pt idx="2798">
                  <c:v>2.7620768612857138</c:v>
                </c:pt>
                <c:pt idx="2799">
                  <c:v>2.7722519208571432</c:v>
                </c:pt>
                <c:pt idx="2800">
                  <c:v>2.7790009251428569</c:v>
                </c:pt>
                <c:pt idx="2801">
                  <c:v>2.7857499294285719</c:v>
                </c:pt>
                <c:pt idx="2802">
                  <c:v>2.791780068928571</c:v>
                </c:pt>
                <c:pt idx="2803">
                  <c:v>2.7957035142857145</c:v>
                </c:pt>
                <c:pt idx="2804">
                  <c:v>2.8013270070000007</c:v>
                </c:pt>
                <c:pt idx="2805">
                  <c:v>2.8012264244285716</c:v>
                </c:pt>
                <c:pt idx="2806">
                  <c:v>2.8022813874999999</c:v>
                </c:pt>
                <c:pt idx="2807">
                  <c:v>2.8051321195714283</c:v>
                </c:pt>
                <c:pt idx="2808">
                  <c:v>2.8079828516428571</c:v>
                </c:pt>
                <c:pt idx="2809">
                  <c:v>2.8108335837142855</c:v>
                </c:pt>
                <c:pt idx="2810">
                  <c:v>2.8158364351428569</c:v>
                </c:pt>
                <c:pt idx="2811">
                  <c:v>2.8195708262857138</c:v>
                </c:pt>
                <c:pt idx="2812">
                  <c:v>2.8234505048571426</c:v>
                </c:pt>
                <c:pt idx="2813">
                  <c:v>2.8273367196428567</c:v>
                </c:pt>
                <c:pt idx="2814">
                  <c:v>2.8349670204285711</c:v>
                </c:pt>
                <c:pt idx="2815">
                  <c:v>2.8425973212142854</c:v>
                </c:pt>
                <c:pt idx="2816">
                  <c:v>2.8502276219999998</c:v>
                </c:pt>
                <c:pt idx="2817">
                  <c:v>2.8600881333571424</c:v>
                </c:pt>
                <c:pt idx="2818">
                  <c:v>2.8596523639999996</c:v>
                </c:pt>
                <c:pt idx="2819">
                  <c:v>2.8590721805714283</c:v>
                </c:pt>
                <c:pt idx="2820">
                  <c:v>2.8569087065000001</c:v>
                </c:pt>
                <c:pt idx="2821">
                  <c:v>2.8533779350714288</c:v>
                </c:pt>
                <c:pt idx="2822">
                  <c:v>2.8498471636428571</c:v>
                </c:pt>
                <c:pt idx="2823">
                  <c:v>2.8463163922142862</c:v>
                </c:pt>
                <c:pt idx="2824">
                  <c:v>2.8413528687142859</c:v>
                </c:pt>
                <c:pt idx="2825">
                  <c:v>2.8356642574285718</c:v>
                </c:pt>
                <c:pt idx="2826">
                  <c:v>2.8285627476428568</c:v>
                </c:pt>
                <c:pt idx="2827">
                  <c:v>2.8201352157857142</c:v>
                </c:pt>
                <c:pt idx="2828">
                  <c:v>2.8105393414285715</c:v>
                </c:pt>
                <c:pt idx="2829">
                  <c:v>2.8009434670714284</c:v>
                </c:pt>
                <c:pt idx="2830">
                  <c:v>2.7913475927142857</c:v>
                </c:pt>
                <c:pt idx="2831">
                  <c:v>2.783935850357143</c:v>
                </c:pt>
                <c:pt idx="2832">
                  <c:v>2.784544726714286</c:v>
                </c:pt>
                <c:pt idx="2833">
                  <c:v>2.7854392723571424</c:v>
                </c:pt>
                <c:pt idx="2834">
                  <c:v>2.786693563</c:v>
                </c:pt>
                <c:pt idx="2835">
                  <c:v>2.788956854785714</c:v>
                </c:pt>
                <c:pt idx="2836">
                  <c:v>2.7912201465714288</c:v>
                </c:pt>
                <c:pt idx="2837">
                  <c:v>2.7934834383571427</c:v>
                </c:pt>
                <c:pt idx="2838">
                  <c:v>2.7931344550714288</c:v>
                </c:pt>
                <c:pt idx="2839">
                  <c:v>2.7961089369999996</c:v>
                </c:pt>
                <c:pt idx="2840">
                  <c:v>2.803618428214286</c:v>
                </c:pt>
                <c:pt idx="2841">
                  <c:v>2.8154652613571427</c:v>
                </c:pt>
                <c:pt idx="2842">
                  <c:v>2.8217304372857144</c:v>
                </c:pt>
                <c:pt idx="2843">
                  <c:v>2.8279956132142856</c:v>
                </c:pt>
                <c:pt idx="2844">
                  <c:v>2.8329473870000004</c:v>
                </c:pt>
                <c:pt idx="2845">
                  <c:v>2.8229929009285715</c:v>
                </c:pt>
                <c:pt idx="2846">
                  <c:v>2.8127012157857143</c:v>
                </c:pt>
                <c:pt idx="2847">
                  <c:v>2.8057044010714285</c:v>
                </c:pt>
                <c:pt idx="2848">
                  <c:v>2.8013556141428571</c:v>
                </c:pt>
                <c:pt idx="2849">
                  <c:v>2.7976256702857145</c:v>
                </c:pt>
                <c:pt idx="2850">
                  <c:v>2.793895726428572</c:v>
                </c:pt>
                <c:pt idx="2851">
                  <c:v>2.790165782571429</c:v>
                </c:pt>
                <c:pt idx="2852">
                  <c:v>2.7853458805714282</c:v>
                </c:pt>
                <c:pt idx="2853">
                  <c:v>2.7774695899285713</c:v>
                </c:pt>
                <c:pt idx="2854">
                  <c:v>2.7654702734285714</c:v>
                </c:pt>
                <c:pt idx="2855">
                  <c:v>2.7526562612142853</c:v>
                </c:pt>
                <c:pt idx="2856">
                  <c:v>2.745013488642857</c:v>
                </c:pt>
                <c:pt idx="2857">
                  <c:v>2.7373707160714287</c:v>
                </c:pt>
                <c:pt idx="2858">
                  <c:v>2.7310413456428573</c:v>
                </c:pt>
                <c:pt idx="2859">
                  <c:v>2.7383417655714282</c:v>
                </c:pt>
                <c:pt idx="2860">
                  <c:v>2.7463513127857135</c:v>
                </c:pt>
                <c:pt idx="2861">
                  <c:v>2.751515938785714</c:v>
                </c:pt>
                <c:pt idx="2862">
                  <c:v>2.7572772476428571</c:v>
                </c:pt>
                <c:pt idx="2863">
                  <c:v>2.7608587029285707</c:v>
                </c:pt>
                <c:pt idx="2864">
                  <c:v>2.7644401582142848</c:v>
                </c:pt>
                <c:pt idx="2865">
                  <c:v>2.7677400383571422</c:v>
                </c:pt>
                <c:pt idx="2866">
                  <c:v>2.7741128089285714</c:v>
                </c:pt>
                <c:pt idx="2867">
                  <c:v>2.7796563703571429</c:v>
                </c:pt>
                <c:pt idx="2868">
                  <c:v>2.7841963822142861</c:v>
                </c:pt>
                <c:pt idx="2869">
                  <c:v>2.7838698685714287</c:v>
                </c:pt>
                <c:pt idx="2870">
                  <c:v>2.779402733</c:v>
                </c:pt>
                <c:pt idx="2871">
                  <c:v>2.7749355974285712</c:v>
                </c:pt>
                <c:pt idx="2872">
                  <c:v>2.7710444580714286</c:v>
                </c:pt>
                <c:pt idx="2873">
                  <c:v>2.764941122357143</c:v>
                </c:pt>
                <c:pt idx="2874">
                  <c:v>2.758457497857143</c:v>
                </c:pt>
                <c:pt idx="2875">
                  <c:v>2.7512468824285716</c:v>
                </c:pt>
                <c:pt idx="2876">
                  <c:v>2.7404372122142857</c:v>
                </c:pt>
                <c:pt idx="2877">
                  <c:v>2.7189906792857146</c:v>
                </c:pt>
                <c:pt idx="2878">
                  <c:v>2.697544146357143</c:v>
                </c:pt>
                <c:pt idx="2879">
                  <c:v>2.6766661112857149</c:v>
                </c:pt>
                <c:pt idx="2880">
                  <c:v>2.6565807974285711</c:v>
                </c:pt>
                <c:pt idx="2881">
                  <c:v>2.6323541702142852</c:v>
                </c:pt>
                <c:pt idx="2882">
                  <c:v>2.6081869460714282</c:v>
                </c:pt>
                <c:pt idx="2883">
                  <c:v>2.5884057404285707</c:v>
                </c:pt>
                <c:pt idx="2884">
                  <c:v>2.5737437979999993</c:v>
                </c:pt>
                <c:pt idx="2885">
                  <c:v>2.5590818555714283</c:v>
                </c:pt>
                <c:pt idx="2886">
                  <c:v>2.5438439169285707</c:v>
                </c:pt>
                <c:pt idx="2887">
                  <c:v>2.529309179857143</c:v>
                </c:pt>
                <c:pt idx="2888">
                  <c:v>2.5150755117857142</c:v>
                </c:pt>
                <c:pt idx="2889">
                  <c:v>2.5020053675000002</c:v>
                </c:pt>
                <c:pt idx="2890">
                  <c:v>2.4906627258571428</c:v>
                </c:pt>
                <c:pt idx="2891">
                  <c:v>2.4916678583571432</c:v>
                </c:pt>
                <c:pt idx="2892">
                  <c:v>2.4926729908571432</c:v>
                </c:pt>
                <c:pt idx="2893">
                  <c:v>2.4933912006428574</c:v>
                </c:pt>
                <c:pt idx="2894">
                  <c:v>2.4952196938571434</c:v>
                </c:pt>
                <c:pt idx="2895">
                  <c:v>2.5020528057857141</c:v>
                </c:pt>
                <c:pt idx="2896">
                  <c:v>2.5114370302142857</c:v>
                </c:pt>
                <c:pt idx="2897">
                  <c:v>2.5186473685000004</c:v>
                </c:pt>
                <c:pt idx="2898">
                  <c:v>2.5238431076428571</c:v>
                </c:pt>
                <c:pt idx="2899">
                  <c:v>2.5290388467857143</c:v>
                </c:pt>
                <c:pt idx="2900">
                  <c:v>2.5342345859285715</c:v>
                </c:pt>
                <c:pt idx="2901">
                  <c:v>2.5391583934999997</c:v>
                </c:pt>
                <c:pt idx="2902">
                  <c:v>2.5437937784285714</c:v>
                </c:pt>
                <c:pt idx="2903">
                  <c:v>2.5468221820000001</c:v>
                </c:pt>
                <c:pt idx="2904">
                  <c:v>2.5478161675000002</c:v>
                </c:pt>
                <c:pt idx="2905">
                  <c:v>2.5432514983571428</c:v>
                </c:pt>
                <c:pt idx="2906">
                  <c:v>2.5386868292142855</c:v>
                </c:pt>
                <c:pt idx="2907">
                  <c:v>2.5341221600714285</c:v>
                </c:pt>
                <c:pt idx="2908">
                  <c:v>2.5307458706428574</c:v>
                </c:pt>
                <c:pt idx="2909">
                  <c:v>2.5241016025</c:v>
                </c:pt>
                <c:pt idx="2910">
                  <c:v>2.5147246819285711</c:v>
                </c:pt>
                <c:pt idx="2911">
                  <c:v>2.5056642694999995</c:v>
                </c:pt>
                <c:pt idx="2912">
                  <c:v>2.4977478677857148</c:v>
                </c:pt>
                <c:pt idx="2913">
                  <c:v>2.4898314660714291</c:v>
                </c:pt>
                <c:pt idx="2914">
                  <c:v>2.481915064357143</c:v>
                </c:pt>
                <c:pt idx="2915">
                  <c:v>2.4745775240000003</c:v>
                </c:pt>
                <c:pt idx="2916">
                  <c:v>2.4668557836428575</c:v>
                </c:pt>
                <c:pt idx="2917">
                  <c:v>2.4607332866428568</c:v>
                </c:pt>
                <c:pt idx="2918">
                  <c:v>2.4559319783571429</c:v>
                </c:pt>
                <c:pt idx="2919">
                  <c:v>2.4553799172857143</c:v>
                </c:pt>
                <c:pt idx="2920">
                  <c:v>2.4548278562142856</c:v>
                </c:pt>
                <c:pt idx="2921">
                  <c:v>2.4536177439999998</c:v>
                </c:pt>
                <c:pt idx="2922">
                  <c:v>2.449970717071428</c:v>
                </c:pt>
                <c:pt idx="2923">
                  <c:v>2.4503436099285709</c:v>
                </c:pt>
                <c:pt idx="2924">
                  <c:v>2.4525306150714283</c:v>
                </c:pt>
                <c:pt idx="2925">
                  <c:v>2.4537751729999999</c:v>
                </c:pt>
                <c:pt idx="2926">
                  <c:v>2.4548920959999996</c:v>
                </c:pt>
                <c:pt idx="2927">
                  <c:v>2.4560090190000001</c:v>
                </c:pt>
                <c:pt idx="2928">
                  <c:v>2.4571259420000002</c:v>
                </c:pt>
                <c:pt idx="2929">
                  <c:v>2.4605300757142858</c:v>
                </c:pt>
                <c:pt idx="2930">
                  <c:v>2.4663187341428574</c:v>
                </c:pt>
                <c:pt idx="2931">
                  <c:v>2.4718083556428572</c:v>
                </c:pt>
                <c:pt idx="2932">
                  <c:v>2.4781322396428576</c:v>
                </c:pt>
                <c:pt idx="2933">
                  <c:v>2.4859222904285714</c:v>
                </c:pt>
                <c:pt idx="2934">
                  <c:v>2.4937123412142861</c:v>
                </c:pt>
                <c:pt idx="2935">
                  <c:v>2.4980764982142856</c:v>
                </c:pt>
                <c:pt idx="2936">
                  <c:v>2.5002414236428572</c:v>
                </c:pt>
                <c:pt idx="2937">
                  <c:v>2.5001750825714284</c:v>
                </c:pt>
                <c:pt idx="2938">
                  <c:v>2.4991642694285718</c:v>
                </c:pt>
                <c:pt idx="2939">
                  <c:v>2.4972149164285717</c:v>
                </c:pt>
                <c:pt idx="2940">
                  <c:v>2.4953291180714285</c:v>
                </c:pt>
                <c:pt idx="2941">
                  <c:v>2.4934433197142853</c:v>
                </c:pt>
                <c:pt idx="2942">
                  <c:v>2.4918393961428569</c:v>
                </c:pt>
                <c:pt idx="2943">
                  <c:v>2.4891085980714283</c:v>
                </c:pt>
                <c:pt idx="2944">
                  <c:v>2.4847795742142855</c:v>
                </c:pt>
                <c:pt idx="2945">
                  <c:v>2.4818044194285709</c:v>
                </c:pt>
                <c:pt idx="2946">
                  <c:v>2.4782769395714284</c:v>
                </c:pt>
                <c:pt idx="2947">
                  <c:v>2.4721368088571429</c:v>
                </c:pt>
                <c:pt idx="2948">
                  <c:v>2.4659966781428571</c:v>
                </c:pt>
                <c:pt idx="2949">
                  <c:v>2.4639404923571426</c:v>
                </c:pt>
                <c:pt idx="2950">
                  <c:v>2.4639212443571425</c:v>
                </c:pt>
                <c:pt idx="2951">
                  <c:v>2.4642400654285708</c:v>
                </c:pt>
                <c:pt idx="2952">
                  <c:v>2.465688979071428</c:v>
                </c:pt>
                <c:pt idx="2953">
                  <c:v>2.4664783847142857</c:v>
                </c:pt>
                <c:pt idx="2954">
                  <c:v>2.467317199714286</c:v>
                </c:pt>
                <c:pt idx="2955">
                  <c:v>2.4681560147142854</c:v>
                </c:pt>
                <c:pt idx="2956">
                  <c:v>2.4687129549285713</c:v>
                </c:pt>
                <c:pt idx="2957">
                  <c:v>2.4684023483571429</c:v>
                </c:pt>
                <c:pt idx="2958">
                  <c:v>2.4675296062857148</c:v>
                </c:pt>
                <c:pt idx="2959">
                  <c:v>2.4644636090714287</c:v>
                </c:pt>
                <c:pt idx="2960">
                  <c:v>2.4608223451428564</c:v>
                </c:pt>
                <c:pt idx="2961">
                  <c:v>2.4600610291428571</c:v>
                </c:pt>
                <c:pt idx="2962">
                  <c:v>2.4592997131428573</c:v>
                </c:pt>
                <c:pt idx="2963">
                  <c:v>2.4585383971428572</c:v>
                </c:pt>
                <c:pt idx="2964">
                  <c:v>2.4614911509285711</c:v>
                </c:pt>
                <c:pt idx="2965">
                  <c:v>2.4663037545714284</c:v>
                </c:pt>
                <c:pt idx="2966">
                  <c:v>2.4709422438571425</c:v>
                </c:pt>
                <c:pt idx="2967">
                  <c:v>2.4783614875714286</c:v>
                </c:pt>
                <c:pt idx="2968">
                  <c:v>2.4834985435000001</c:v>
                </c:pt>
                <c:pt idx="2969">
                  <c:v>2.4886355994285716</c:v>
                </c:pt>
                <c:pt idx="2970">
                  <c:v>2.4937726553571431</c:v>
                </c:pt>
                <c:pt idx="2971">
                  <c:v>2.5032653770714286</c:v>
                </c:pt>
                <c:pt idx="2972">
                  <c:v>2.5131662837142863</c:v>
                </c:pt>
                <c:pt idx="2973">
                  <c:v>2.5226290790714287</c:v>
                </c:pt>
                <c:pt idx="2974">
                  <c:v>2.5329418885000003</c:v>
                </c:pt>
                <c:pt idx="2975">
                  <c:v>2.5404287682857145</c:v>
                </c:pt>
                <c:pt idx="2976">
                  <c:v>2.5479156480714287</c:v>
                </c:pt>
                <c:pt idx="2977">
                  <c:v>2.5554025278571433</c:v>
                </c:pt>
                <c:pt idx="2978">
                  <c:v>2.559266204214286</c:v>
                </c:pt>
                <c:pt idx="2979">
                  <c:v>2.5621101142857148</c:v>
                </c:pt>
                <c:pt idx="2980">
                  <c:v>2.564968386571429</c:v>
                </c:pt>
                <c:pt idx="2981">
                  <c:v>2.5672688831428574</c:v>
                </c:pt>
                <c:pt idx="2982">
                  <c:v>2.5710117657142857</c:v>
                </c:pt>
                <c:pt idx="2983">
                  <c:v>2.5747546482857144</c:v>
                </c:pt>
                <c:pt idx="2984">
                  <c:v>2.5784975308571427</c:v>
                </c:pt>
                <c:pt idx="2985">
                  <c:v>2.5751982127142852</c:v>
                </c:pt>
                <c:pt idx="2986">
                  <c:v>2.5716865377857139</c:v>
                </c:pt>
                <c:pt idx="2987">
                  <c:v>2.5684375882857147</c:v>
                </c:pt>
                <c:pt idx="2988">
                  <c:v>2.5640491946428576</c:v>
                </c:pt>
                <c:pt idx="2989">
                  <c:v>2.561053849785714</c:v>
                </c:pt>
                <c:pt idx="2990">
                  <c:v>2.5580585049285709</c:v>
                </c:pt>
                <c:pt idx="2991">
                  <c:v>2.5550631600714278</c:v>
                </c:pt>
                <c:pt idx="2992">
                  <c:v>2.5519426537142849</c:v>
                </c:pt>
                <c:pt idx="2993">
                  <c:v>2.5491059428571425</c:v>
                </c:pt>
                <c:pt idx="2994">
                  <c:v>2.5456941933571429</c:v>
                </c:pt>
                <c:pt idx="2995">
                  <c:v>2.5454172742857137</c:v>
                </c:pt>
                <c:pt idx="2996">
                  <c:v>2.5418259127142848</c:v>
                </c:pt>
                <c:pt idx="2997">
                  <c:v>2.5382345511428572</c:v>
                </c:pt>
                <c:pt idx="2998">
                  <c:v>2.5372879702857145</c:v>
                </c:pt>
                <c:pt idx="2999">
                  <c:v>2.5396986867857145</c:v>
                </c:pt>
                <c:pt idx="3000">
                  <c:v>2.5442009573571425</c:v>
                </c:pt>
                <c:pt idx="3001">
                  <c:v>2.5495545810714288</c:v>
                </c:pt>
                <c:pt idx="3002">
                  <c:v>2.5530157707857142</c:v>
                </c:pt>
                <c:pt idx="3003">
                  <c:v>2.555901918</c:v>
                </c:pt>
                <c:pt idx="3004">
                  <c:v>2.5587880652142858</c:v>
                </c:pt>
                <c:pt idx="3005">
                  <c:v>2.5616742124285712</c:v>
                </c:pt>
                <c:pt idx="3006">
                  <c:v>2.5647100594285712</c:v>
                </c:pt>
                <c:pt idx="3007">
                  <c:v>2.5684478842857148</c:v>
                </c:pt>
                <c:pt idx="3008">
                  <c:v>2.5728747479999998</c:v>
                </c:pt>
                <c:pt idx="3009">
                  <c:v>2.5741899846428571</c:v>
                </c:pt>
                <c:pt idx="3010">
                  <c:v>2.578820856642857</c:v>
                </c:pt>
                <c:pt idx="3011">
                  <c:v>2.5834517286428569</c:v>
                </c:pt>
                <c:pt idx="3012">
                  <c:v>2.5854378199285715</c:v>
                </c:pt>
                <c:pt idx="3013">
                  <c:v>2.5890026245000004</c:v>
                </c:pt>
                <c:pt idx="3014">
                  <c:v>2.5906831363571432</c:v>
                </c:pt>
                <c:pt idx="3015">
                  <c:v>2.592517249928572</c:v>
                </c:pt>
                <c:pt idx="3016">
                  <c:v>2.5975348321428577</c:v>
                </c:pt>
                <c:pt idx="3017">
                  <c:v>2.6043549628571432</c:v>
                </c:pt>
                <c:pt idx="3018">
                  <c:v>2.6111750935714286</c:v>
                </c:pt>
                <c:pt idx="3019">
                  <c:v>2.6179952242857145</c:v>
                </c:pt>
                <c:pt idx="3020">
                  <c:v>2.6265022820000006</c:v>
                </c:pt>
                <c:pt idx="3021">
                  <c:v>2.6337117427142864</c:v>
                </c:pt>
                <c:pt idx="3022">
                  <c:v>2.6412208595000002</c:v>
                </c:pt>
                <c:pt idx="3023">
                  <c:v>2.6497238259285716</c:v>
                </c:pt>
                <c:pt idx="3024">
                  <c:v>2.6595799395000008</c:v>
                </c:pt>
                <c:pt idx="3025">
                  <c:v>2.6694360530714283</c:v>
                </c:pt>
                <c:pt idx="3026">
                  <c:v>2.6792921666428566</c:v>
                </c:pt>
                <c:pt idx="3027">
                  <c:v>2.6869026070000004</c:v>
                </c:pt>
                <c:pt idx="3028">
                  <c:v>2.6935595859285715</c:v>
                </c:pt>
                <c:pt idx="3029">
                  <c:v>2.705300610428572</c:v>
                </c:pt>
                <c:pt idx="3030">
                  <c:v>2.7174561569285713</c:v>
                </c:pt>
                <c:pt idx="3031">
                  <c:v>2.7292514091428575</c:v>
                </c:pt>
                <c:pt idx="3032">
                  <c:v>2.7410466613571427</c:v>
                </c:pt>
                <c:pt idx="3033">
                  <c:v>2.7528419135714293</c:v>
                </c:pt>
                <c:pt idx="3034">
                  <c:v>2.762914005571429</c:v>
                </c:pt>
                <c:pt idx="3035">
                  <c:v>2.7732979212142861</c:v>
                </c:pt>
                <c:pt idx="3036">
                  <c:v>2.7831831362142863</c:v>
                </c:pt>
                <c:pt idx="3037">
                  <c:v>2.7909159592857145</c:v>
                </c:pt>
                <c:pt idx="3038">
                  <c:v>2.7978702554285713</c:v>
                </c:pt>
                <c:pt idx="3039">
                  <c:v>2.8048245515714285</c:v>
                </c:pt>
                <c:pt idx="3040">
                  <c:v>2.8116385716428574</c:v>
                </c:pt>
                <c:pt idx="3041">
                  <c:v>2.8184504022857149</c:v>
                </c:pt>
                <c:pt idx="3042">
                  <c:v>2.825824180428572</c:v>
                </c:pt>
                <c:pt idx="3043">
                  <c:v>2.8272642845000004</c:v>
                </c:pt>
                <c:pt idx="3044">
                  <c:v>2.8291640968571428</c:v>
                </c:pt>
                <c:pt idx="3045">
                  <c:v>2.8303171063571426</c:v>
                </c:pt>
                <c:pt idx="3046">
                  <c:v>2.8314701158571429</c:v>
                </c:pt>
                <c:pt idx="3047">
                  <c:v>2.8326231253571423</c:v>
                </c:pt>
                <c:pt idx="3048">
                  <c:v>2.8347751902857139</c:v>
                </c:pt>
                <c:pt idx="3049">
                  <c:v>2.8369997217142857</c:v>
                </c:pt>
                <c:pt idx="3050">
                  <c:v>2.8388765544285706</c:v>
                </c:pt>
                <c:pt idx="3051">
                  <c:v>2.841049103928571</c:v>
                </c:pt>
                <c:pt idx="3052">
                  <c:v>2.8419257978571428</c:v>
                </c:pt>
                <c:pt idx="3053">
                  <c:v>2.8428024917857146</c:v>
                </c:pt>
                <c:pt idx="3054">
                  <c:v>2.8438194617857144</c:v>
                </c:pt>
                <c:pt idx="3055">
                  <c:v>2.8451988001428576</c:v>
                </c:pt>
                <c:pt idx="3056">
                  <c:v>2.8465781385000004</c:v>
                </c:pt>
                <c:pt idx="3057">
                  <c:v>2.8478799787857141</c:v>
                </c:pt>
                <c:pt idx="3058">
                  <c:v>2.8463062177142859</c:v>
                </c:pt>
                <c:pt idx="3059">
                  <c:v>2.8481162491428575</c:v>
                </c:pt>
                <c:pt idx="3060">
                  <c:v>2.8499262805714287</c:v>
                </c:pt>
                <c:pt idx="3061">
                  <c:v>2.8517363119999999</c:v>
                </c:pt>
                <c:pt idx="3062">
                  <c:v>2.8526879712142859</c:v>
                </c:pt>
                <c:pt idx="3063">
                  <c:v>2.8534596762142859</c:v>
                </c:pt>
                <c:pt idx="3064">
                  <c:v>2.8545210569285713</c:v>
                </c:pt>
                <c:pt idx="3065">
                  <c:v>2.8567277360000003</c:v>
                </c:pt>
                <c:pt idx="3066">
                  <c:v>2.8595056834285719</c:v>
                </c:pt>
                <c:pt idx="3067">
                  <c:v>2.8622836308571431</c:v>
                </c:pt>
                <c:pt idx="3068">
                  <c:v>2.8650615782857147</c:v>
                </c:pt>
                <c:pt idx="3069">
                  <c:v>2.8690076332857148</c:v>
                </c:pt>
                <c:pt idx="3070">
                  <c:v>2.872976105357143</c:v>
                </c:pt>
                <c:pt idx="3071">
                  <c:v>2.8785946688571431</c:v>
                </c:pt>
                <c:pt idx="3072">
                  <c:v>2.8862163968571428</c:v>
                </c:pt>
                <c:pt idx="3073">
                  <c:v>2.8908541156428567</c:v>
                </c:pt>
                <c:pt idx="3074">
                  <c:v>2.8954918344285714</c:v>
                </c:pt>
                <c:pt idx="3075">
                  <c:v>2.9001295532142857</c:v>
                </c:pt>
                <c:pt idx="3076">
                  <c:v>2.9050924536428573</c:v>
                </c:pt>
                <c:pt idx="3077">
                  <c:v>2.9098132185714283</c:v>
                </c:pt>
                <c:pt idx="3078">
                  <c:v>2.9130916454999998</c:v>
                </c:pt>
                <c:pt idx="3079">
                  <c:v>2.9165248631428571</c:v>
                </c:pt>
                <c:pt idx="3080">
                  <c:v>2.9211089857142851</c:v>
                </c:pt>
                <c:pt idx="3081">
                  <c:v>2.9256931082857141</c:v>
                </c:pt>
                <c:pt idx="3082">
                  <c:v>2.9302772308571425</c:v>
                </c:pt>
                <c:pt idx="3083">
                  <c:v>2.9332645990000001</c:v>
                </c:pt>
                <c:pt idx="3084">
                  <c:v>2.9374322855000004</c:v>
                </c:pt>
                <c:pt idx="3085">
                  <c:v>2.9398773855</c:v>
                </c:pt>
                <c:pt idx="3086">
                  <c:v>2.9414574374285709</c:v>
                </c:pt>
                <c:pt idx="3087">
                  <c:v>2.9426507207857138</c:v>
                </c:pt>
                <c:pt idx="3088">
                  <c:v>2.9438440041428575</c:v>
                </c:pt>
                <c:pt idx="3089">
                  <c:v>2.9444305010000007</c:v>
                </c:pt>
                <c:pt idx="3090">
                  <c:v>2.9436166430714295</c:v>
                </c:pt>
                <c:pt idx="3091">
                  <c:v>2.9423021929285724</c:v>
                </c:pt>
                <c:pt idx="3092">
                  <c:v>2.9421501015000007</c:v>
                </c:pt>
                <c:pt idx="3093">
                  <c:v>2.9410187661428573</c:v>
                </c:pt>
                <c:pt idx="3094">
                  <c:v>2.9384554477857141</c:v>
                </c:pt>
                <c:pt idx="3095">
                  <c:v>2.9358921294285714</c:v>
                </c:pt>
                <c:pt idx="3096">
                  <c:v>2.9333288110714291</c:v>
                </c:pt>
                <c:pt idx="3097">
                  <c:v>2.9308338278571431</c:v>
                </c:pt>
                <c:pt idx="3098">
                  <c:v>2.9258502385714285</c:v>
                </c:pt>
                <c:pt idx="3099">
                  <c:v>2.920565596071429</c:v>
                </c:pt>
                <c:pt idx="3100">
                  <c:v>2.9148368256428561</c:v>
                </c:pt>
                <c:pt idx="3101">
                  <c:v>2.9089684189999994</c:v>
                </c:pt>
                <c:pt idx="3102">
                  <c:v>2.9031000123571422</c:v>
                </c:pt>
                <c:pt idx="3103">
                  <c:v>2.8978383922142852</c:v>
                </c:pt>
                <c:pt idx="3104">
                  <c:v>2.8935385291428566</c:v>
                </c:pt>
                <c:pt idx="3105">
                  <c:v>2.8904557107142854</c:v>
                </c:pt>
                <c:pt idx="3106">
                  <c:v>2.8877931613571426</c:v>
                </c:pt>
                <c:pt idx="3107">
                  <c:v>2.8853489876428573</c:v>
                </c:pt>
                <c:pt idx="3108">
                  <c:v>2.8819022832142855</c:v>
                </c:pt>
                <c:pt idx="3109">
                  <c:v>2.8784555787857142</c:v>
                </c:pt>
                <c:pt idx="3110">
                  <c:v>2.8750088743571429</c:v>
                </c:pt>
                <c:pt idx="3111">
                  <c:v>2.8705430475714286</c:v>
                </c:pt>
                <c:pt idx="3112">
                  <c:v>2.8651246819285716</c:v>
                </c:pt>
                <c:pt idx="3113">
                  <c:v>2.8600030813571427</c:v>
                </c:pt>
                <c:pt idx="3114">
                  <c:v>2.8548932364999997</c:v>
                </c:pt>
                <c:pt idx="3115">
                  <c:v>2.8500907727857139</c:v>
                </c:pt>
                <c:pt idx="3116">
                  <c:v>2.8452883090714285</c:v>
                </c:pt>
                <c:pt idx="3117">
                  <c:v>2.8404858453571427</c:v>
                </c:pt>
                <c:pt idx="3118">
                  <c:v>2.8354835400714284</c:v>
                </c:pt>
                <c:pt idx="3119">
                  <c:v>2.8301341674999998</c:v>
                </c:pt>
                <c:pt idx="3120">
                  <c:v>2.8243980052857141</c:v>
                </c:pt>
                <c:pt idx="3121">
                  <c:v>2.8183769155</c:v>
                </c:pt>
                <c:pt idx="3122">
                  <c:v>2.8150820976428572</c:v>
                </c:pt>
                <c:pt idx="3123">
                  <c:v>2.8117872797857144</c:v>
                </c:pt>
                <c:pt idx="3124">
                  <c:v>2.8084924619285716</c:v>
                </c:pt>
                <c:pt idx="3125">
                  <c:v>2.805602625142857</c:v>
                </c:pt>
                <c:pt idx="3126">
                  <c:v>2.805832050071428</c:v>
                </c:pt>
                <c:pt idx="3127">
                  <c:v>2.8053440898571425</c:v>
                </c:pt>
                <c:pt idx="3128">
                  <c:v>2.8060097289999999</c:v>
                </c:pt>
                <c:pt idx="3129">
                  <c:v>2.8069668527857141</c:v>
                </c:pt>
                <c:pt idx="3130">
                  <c:v>2.8079239765714283</c:v>
                </c:pt>
                <c:pt idx="3131">
                  <c:v>2.8214093490000001</c:v>
                </c:pt>
                <c:pt idx="3132">
                  <c:v>2.8209125560000001</c:v>
                </c:pt>
                <c:pt idx="3133">
                  <c:v>2.8191482400000001</c:v>
                </c:pt>
                <c:pt idx="3134">
                  <c:v>2.8252587</c:v>
                </c:pt>
                <c:pt idx="3135">
                  <c:v>2.826819441</c:v>
                </c:pt>
                <c:pt idx="3136">
                  <c:v>2.8630716839999999</c:v>
                </c:pt>
                <c:pt idx="3137">
                  <c:v>2.8630716839999999</c:v>
                </c:pt>
                <c:pt idx="3138">
                  <c:v>2.8630716839999999</c:v>
                </c:pt>
                <c:pt idx="3139">
                  <c:v>2.8594494990000001</c:v>
                </c:pt>
                <c:pt idx="3140">
                  <c:v>2.8487520530000001</c:v>
                </c:pt>
                <c:pt idx="3141">
                  <c:v>2.8464098880000002</c:v>
                </c:pt>
                <c:pt idx="3142">
                  <c:v>2.8483865669999999</c:v>
                </c:pt>
                <c:pt idx="3143">
                  <c:v>2.8385682069999998</c:v>
                </c:pt>
                <c:pt idx="3144">
                  <c:v>2.8385682069999998</c:v>
                </c:pt>
                <c:pt idx="3145">
                  <c:v>2.8385682069999998</c:v>
                </c:pt>
                <c:pt idx="3146">
                  <c:v>2.8345758399999998</c:v>
                </c:pt>
                <c:pt idx="3147">
                  <c:v>2.8345758399999998</c:v>
                </c:pt>
                <c:pt idx="3148">
                  <c:v>2.824403292</c:v>
                </c:pt>
                <c:pt idx="3149">
                  <c:v>2.8246833310000001</c:v>
                </c:pt>
                <c:pt idx="3150">
                  <c:v>2.796997186</c:v>
                </c:pt>
                <c:pt idx="3151">
                  <c:v>2.796997186</c:v>
                </c:pt>
                <c:pt idx="3152">
                  <c:v>2.7906810719999999</c:v>
                </c:pt>
                <c:pt idx="3153">
                  <c:v>2.799943211</c:v>
                </c:pt>
                <c:pt idx="3154">
                  <c:v>2.8372176269999998</c:v>
                </c:pt>
                <c:pt idx="3155">
                  <c:v>2.8409192299999999</c:v>
                </c:pt>
                <c:pt idx="3156">
                  <c:v>2.8403742379999999</c:v>
                </c:pt>
                <c:pt idx="3157">
                  <c:v>2.842452126</c:v>
                </c:pt>
                <c:pt idx="3158">
                  <c:v>2.842452126</c:v>
                </c:pt>
                <c:pt idx="3159">
                  <c:v>2.842452126</c:v>
                </c:pt>
                <c:pt idx="3160">
                  <c:v>2.8425193119999999</c:v>
                </c:pt>
                <c:pt idx="3161">
                  <c:v>2.8425193119999999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04-475D-A154-6472C25A1C0B}"/>
            </c:ext>
          </c:extLst>
        </c:ser>
        <c:ser>
          <c:idx val="1"/>
          <c:order val="1"/>
          <c:tx>
            <c:strRef>
              <c:f>'איור 4 נתונים'!$I$3</c:f>
              <c:strCache>
                <c:ptCount val="1"/>
                <c:pt idx="0">
                  <c:v>שוק ההון</c:v>
                </c:pt>
              </c:strCache>
            </c:strRef>
          </c:tx>
          <c:spPr>
            <a:ln w="38100">
              <a:solidFill>
                <a:srgbClr val="008DA3"/>
              </a:solidFill>
            </a:ln>
          </c:spPr>
          <c:marker>
            <c:symbol val="none"/>
          </c:marker>
          <c:cat>
            <c:numRef>
              <c:f>'איור 4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4 נתונים'!$I$4:$I$4000</c:f>
              <c:numCache>
                <c:formatCode>0.000</c:formatCode>
                <c:ptCount val="3997"/>
                <c:pt idx="0">
                  <c:v>-4.7431745886571432E-2</c:v>
                </c:pt>
                <c:pt idx="1">
                  <c:v>-6.6743125091857133E-2</c:v>
                </c:pt>
                <c:pt idx="2">
                  <c:v>-7.6666785170714277E-2</c:v>
                </c:pt>
                <c:pt idx="3">
                  <c:v>-8.3601612090714289E-2</c:v>
                </c:pt>
                <c:pt idx="4">
                  <c:v>-8.8141586458785712E-2</c:v>
                </c:pt>
                <c:pt idx="5">
                  <c:v>-9.2566068627142853E-2</c:v>
                </c:pt>
                <c:pt idx="6">
                  <c:v>-0.10832431321735715</c:v>
                </c:pt>
                <c:pt idx="7">
                  <c:v>-0.12408255780757142</c:v>
                </c:pt>
                <c:pt idx="8">
                  <c:v>-0.13984080239778571</c:v>
                </c:pt>
                <c:pt idx="9">
                  <c:v>-0.1486855396045714</c:v>
                </c:pt>
                <c:pt idx="10">
                  <c:v>-0.16062841055478569</c:v>
                </c:pt>
                <c:pt idx="11">
                  <c:v>-0.17211323984385712</c:v>
                </c:pt>
                <c:pt idx="12">
                  <c:v>-0.18195422021542854</c:v>
                </c:pt>
                <c:pt idx="13">
                  <c:v>-0.19645678312549997</c:v>
                </c:pt>
                <c:pt idx="14">
                  <c:v>-0.2109593460355714</c:v>
                </c:pt>
                <c:pt idx="15">
                  <c:v>-0.22546190894564283</c:v>
                </c:pt>
                <c:pt idx="16">
                  <c:v>-0.24667800242992852</c:v>
                </c:pt>
                <c:pt idx="17">
                  <c:v>-0.27764865650321424</c:v>
                </c:pt>
                <c:pt idx="18">
                  <c:v>-0.30550166929899997</c:v>
                </c:pt>
                <c:pt idx="19">
                  <c:v>-0.33267941816550001</c:v>
                </c:pt>
                <c:pt idx="20">
                  <c:v>-0.3434756842452858</c:v>
                </c:pt>
                <c:pt idx="21">
                  <c:v>-0.35427195032507142</c:v>
                </c:pt>
                <c:pt idx="22">
                  <c:v>-0.36506821640485715</c:v>
                </c:pt>
                <c:pt idx="23">
                  <c:v>-0.36562888611949995</c:v>
                </c:pt>
                <c:pt idx="24">
                  <c:v>-0.35585502601764279</c:v>
                </c:pt>
                <c:pt idx="25">
                  <c:v>-0.34538704799357134</c:v>
                </c:pt>
                <c:pt idx="26">
                  <c:v>-0.33619033881592869</c:v>
                </c:pt>
                <c:pt idx="27">
                  <c:v>-0.31868924649714286</c:v>
                </c:pt>
                <c:pt idx="28">
                  <c:v>-0.30118815417835709</c:v>
                </c:pt>
                <c:pt idx="29">
                  <c:v>-0.28368706185957149</c:v>
                </c:pt>
                <c:pt idx="30">
                  <c:v>-0.26875503328492861</c:v>
                </c:pt>
                <c:pt idx="31">
                  <c:v>-0.25118548162028576</c:v>
                </c:pt>
                <c:pt idx="32">
                  <c:v>-0.24064408286514288</c:v>
                </c:pt>
                <c:pt idx="33">
                  <c:v>-0.23335399323585718</c:v>
                </c:pt>
                <c:pt idx="34">
                  <c:v>-0.22830569317371432</c:v>
                </c:pt>
                <c:pt idx="35">
                  <c:v>-0.22325739311157147</c:v>
                </c:pt>
                <c:pt idx="36">
                  <c:v>-0.21820909304942862</c:v>
                </c:pt>
                <c:pt idx="37">
                  <c:v>-0.22380805916214283</c:v>
                </c:pt>
                <c:pt idx="38">
                  <c:v>-0.23388058977164286</c:v>
                </c:pt>
                <c:pt idx="39">
                  <c:v>-0.25495289139507143</c:v>
                </c:pt>
                <c:pt idx="40">
                  <c:v>-0.27992279935949999</c:v>
                </c:pt>
                <c:pt idx="41">
                  <c:v>-0.3156118405706429</c:v>
                </c:pt>
                <c:pt idx="42">
                  <c:v>-0.35130088178178581</c:v>
                </c:pt>
                <c:pt idx="43">
                  <c:v>-0.38698992299292861</c:v>
                </c:pt>
                <c:pt idx="44">
                  <c:v>-0.40730634239335722</c:v>
                </c:pt>
                <c:pt idx="45">
                  <c:v>-0.41456727798842857</c:v>
                </c:pt>
                <c:pt idx="46">
                  <c:v>-0.41471178027135708</c:v>
                </c:pt>
                <c:pt idx="47">
                  <c:v>-0.40687981420664282</c:v>
                </c:pt>
                <c:pt idx="48">
                  <c:v>-0.40143007935157138</c:v>
                </c:pt>
                <c:pt idx="49">
                  <c:v>-0.39598034449649988</c:v>
                </c:pt>
                <c:pt idx="50">
                  <c:v>-0.39053060964142844</c:v>
                </c:pt>
                <c:pt idx="51">
                  <c:v>-0.38934207773842849</c:v>
                </c:pt>
                <c:pt idx="52">
                  <c:v>-0.38837861793849993</c:v>
                </c:pt>
                <c:pt idx="53">
                  <c:v>-0.37798089424721421</c:v>
                </c:pt>
                <c:pt idx="54">
                  <c:v>-0.36718515205435714</c:v>
                </c:pt>
                <c:pt idx="55">
                  <c:v>-0.35124791282478568</c:v>
                </c:pt>
                <c:pt idx="56">
                  <c:v>-0.33531067359521433</c:v>
                </c:pt>
                <c:pt idx="57">
                  <c:v>-0.31937343436564281</c:v>
                </c:pt>
                <c:pt idx="58">
                  <c:v>-0.30624532406678567</c:v>
                </c:pt>
                <c:pt idx="59">
                  <c:v>-0.29407442599664291</c:v>
                </c:pt>
                <c:pt idx="60">
                  <c:v>-0.28222691948392858</c:v>
                </c:pt>
                <c:pt idx="61">
                  <c:v>-0.2755973944557143</c:v>
                </c:pt>
                <c:pt idx="62">
                  <c:v>-0.27141921573614286</c:v>
                </c:pt>
                <c:pt idx="63">
                  <c:v>-0.26724103701657143</c:v>
                </c:pt>
                <c:pt idx="64">
                  <c:v>-0.26306285829699999</c:v>
                </c:pt>
                <c:pt idx="65">
                  <c:v>-0.24778396392164281</c:v>
                </c:pt>
                <c:pt idx="66">
                  <c:v>-0.22847418569278571</c:v>
                </c:pt>
                <c:pt idx="67">
                  <c:v>-0.20886672041121426</c:v>
                </c:pt>
                <c:pt idx="68">
                  <c:v>-0.18866543646199999</c:v>
                </c:pt>
                <c:pt idx="69">
                  <c:v>-0.16990796165471431</c:v>
                </c:pt>
                <c:pt idx="70">
                  <c:v>-0.15115048684742857</c:v>
                </c:pt>
                <c:pt idx="71">
                  <c:v>-0.13239301204014287</c:v>
                </c:pt>
                <c:pt idx="72">
                  <c:v>-0.11901598844028573</c:v>
                </c:pt>
                <c:pt idx="73">
                  <c:v>-0.10973948049271429</c:v>
                </c:pt>
                <c:pt idx="74">
                  <c:v>-0.10384735815349998</c:v>
                </c:pt>
                <c:pt idx="75">
                  <c:v>-8.7828461526499965E-2</c:v>
                </c:pt>
                <c:pt idx="76">
                  <c:v>-6.2070740800499978E-2</c:v>
                </c:pt>
                <c:pt idx="77">
                  <c:v>-3.6313020074499984E-2</c:v>
                </c:pt>
                <c:pt idx="78">
                  <c:v>-1.0555299348499995E-2</c:v>
                </c:pt>
                <c:pt idx="79">
                  <c:v>1.0556776269000001E-2</c:v>
                </c:pt>
                <c:pt idx="80">
                  <c:v>3.2005922741714279E-2</c:v>
                </c:pt>
                <c:pt idx="81">
                  <c:v>5.002606536499999E-2</c:v>
                </c:pt>
                <c:pt idx="82">
                  <c:v>7.0294635900142857E-2</c:v>
                </c:pt>
                <c:pt idx="83">
                  <c:v>9.1125424919357143E-2</c:v>
                </c:pt>
                <c:pt idx="84">
                  <c:v>0.11195621393857143</c:v>
                </c:pt>
                <c:pt idx="85">
                  <c:v>0.13278700295778573</c:v>
                </c:pt>
                <c:pt idx="86">
                  <c:v>0.14876429972728572</c:v>
                </c:pt>
                <c:pt idx="87">
                  <c:v>0.16422246723278572</c:v>
                </c:pt>
                <c:pt idx="88">
                  <c:v>0.17200126042685718</c:v>
                </c:pt>
                <c:pt idx="89">
                  <c:v>0.17036147777792857</c:v>
                </c:pt>
                <c:pt idx="90">
                  <c:v>0.16247759757692856</c:v>
                </c:pt>
                <c:pt idx="91">
                  <c:v>0.15459371737592856</c:v>
                </c:pt>
                <c:pt idx="92">
                  <c:v>0.14670983717492855</c:v>
                </c:pt>
                <c:pt idx="93">
                  <c:v>0.1351113502727857</c:v>
                </c:pt>
                <c:pt idx="94">
                  <c:v>0.11685101040900002</c:v>
                </c:pt>
                <c:pt idx="95">
                  <c:v>9.8253760772214302E-2</c:v>
                </c:pt>
                <c:pt idx="96">
                  <c:v>8.2747995693285739E-2</c:v>
                </c:pt>
                <c:pt idx="97">
                  <c:v>6.4349189277071436E-2</c:v>
                </c:pt>
                <c:pt idx="98">
                  <c:v>4.5950382860857154E-2</c:v>
                </c:pt>
                <c:pt idx="99">
                  <c:v>2.7551576444642862E-2</c:v>
                </c:pt>
                <c:pt idx="100">
                  <c:v>1.3610709946642862E-2</c:v>
                </c:pt>
                <c:pt idx="101">
                  <c:v>5.5184209861428623E-3</c:v>
                </c:pt>
                <c:pt idx="102">
                  <c:v>6.5708683390000022E-3</c:v>
                </c:pt>
                <c:pt idx="103">
                  <c:v>4.6623533721428601E-3</c:v>
                </c:pt>
                <c:pt idx="104">
                  <c:v>2.4621376500001779E-5</c:v>
                </c:pt>
                <c:pt idx="105">
                  <c:v>-4.6131106191428578E-3</c:v>
                </c:pt>
                <c:pt idx="106">
                  <c:v>-9.2508426147857176E-3</c:v>
                </c:pt>
                <c:pt idx="107">
                  <c:v>-4.1434768414285887E-4</c:v>
                </c:pt>
                <c:pt idx="108">
                  <c:v>9.1925568437142835E-3</c:v>
                </c:pt>
                <c:pt idx="109">
                  <c:v>2.3611968534785716E-2</c:v>
                </c:pt>
                <c:pt idx="110">
                  <c:v>3.7511420521642858E-2</c:v>
                </c:pt>
                <c:pt idx="111">
                  <c:v>5.5298436339499997E-2</c:v>
                </c:pt>
                <c:pt idx="112">
                  <c:v>7.308545215735715E-2</c:v>
                </c:pt>
                <c:pt idx="113">
                  <c:v>9.0872467975214283E-2</c:v>
                </c:pt>
                <c:pt idx="114">
                  <c:v>0.11070381718871428</c:v>
                </c:pt>
                <c:pt idx="115">
                  <c:v>0.12215616083671429</c:v>
                </c:pt>
                <c:pt idx="116">
                  <c:v>0.12931111427435715</c:v>
                </c:pt>
                <c:pt idx="117">
                  <c:v>0.13878612898557144</c:v>
                </c:pt>
                <c:pt idx="118">
                  <c:v>0.14804785207700003</c:v>
                </c:pt>
                <c:pt idx="119">
                  <c:v>0.15730957516842861</c:v>
                </c:pt>
                <c:pt idx="120">
                  <c:v>0.1665712982598572</c:v>
                </c:pt>
                <c:pt idx="121">
                  <c:v>0.16661183489728573</c:v>
                </c:pt>
                <c:pt idx="122">
                  <c:v>0.16955098644607144</c:v>
                </c:pt>
                <c:pt idx="123">
                  <c:v>0.17902232251085715</c:v>
                </c:pt>
                <c:pt idx="124">
                  <c:v>0.1852500000922857</c:v>
                </c:pt>
                <c:pt idx="125">
                  <c:v>0.19131098185007139</c:v>
                </c:pt>
                <c:pt idx="126">
                  <c:v>0.19737196360785716</c:v>
                </c:pt>
                <c:pt idx="127">
                  <c:v>0.20343294536564285</c:v>
                </c:pt>
                <c:pt idx="128">
                  <c:v>0.20658456837507141</c:v>
                </c:pt>
                <c:pt idx="129">
                  <c:v>0.21319114706178571</c:v>
                </c:pt>
                <c:pt idx="130">
                  <c:v>0.2207607337212143</c:v>
                </c:pt>
                <c:pt idx="131">
                  <c:v>0.22651280210657143</c:v>
                </c:pt>
                <c:pt idx="132">
                  <c:v>0.23226487049192859</c:v>
                </c:pt>
                <c:pt idx="133">
                  <c:v>0.23801693887728573</c:v>
                </c:pt>
                <c:pt idx="134">
                  <c:v>0.24376900726264289</c:v>
                </c:pt>
                <c:pt idx="135">
                  <c:v>0.25536591325707148</c:v>
                </c:pt>
                <c:pt idx="136">
                  <c:v>0.27172489044185716</c:v>
                </c:pt>
                <c:pt idx="137">
                  <c:v>0.27740152580400007</c:v>
                </c:pt>
                <c:pt idx="138">
                  <c:v>0.28684586363971437</c:v>
                </c:pt>
                <c:pt idx="139">
                  <c:v>0.29258507319878574</c:v>
                </c:pt>
                <c:pt idx="140">
                  <c:v>0.29832428275785716</c:v>
                </c:pt>
                <c:pt idx="141">
                  <c:v>0.30406349231692864</c:v>
                </c:pt>
                <c:pt idx="142">
                  <c:v>0.30526496412442861</c:v>
                </c:pt>
                <c:pt idx="143">
                  <c:v>0.31045911723521435</c:v>
                </c:pt>
                <c:pt idx="144">
                  <c:v>0.31815797347928576</c:v>
                </c:pt>
                <c:pt idx="145">
                  <c:v>0.32976043485500001</c:v>
                </c:pt>
                <c:pt idx="146">
                  <c:v>0.33946100038957144</c:v>
                </c:pt>
                <c:pt idx="147">
                  <c:v>0.34916156592414282</c:v>
                </c:pt>
                <c:pt idx="148">
                  <c:v>0.35886213145871432</c:v>
                </c:pt>
                <c:pt idx="149">
                  <c:v>0.36454861175378578</c:v>
                </c:pt>
                <c:pt idx="150">
                  <c:v>0.36666422527764286</c:v>
                </c:pt>
                <c:pt idx="151">
                  <c:v>0.37191470126892862</c:v>
                </c:pt>
                <c:pt idx="152">
                  <c:v>0.37398641318250003</c:v>
                </c:pt>
                <c:pt idx="153">
                  <c:v>0.37558699477307139</c:v>
                </c:pt>
                <c:pt idx="154">
                  <c:v>0.37718757636364281</c:v>
                </c:pt>
                <c:pt idx="155">
                  <c:v>0.37878815795421422</c:v>
                </c:pt>
                <c:pt idx="156">
                  <c:v>0.38331411301407137</c:v>
                </c:pt>
                <c:pt idx="157">
                  <c:v>0.38366500602928572</c:v>
                </c:pt>
                <c:pt idx="158">
                  <c:v>0.38567233862992861</c:v>
                </c:pt>
                <c:pt idx="159">
                  <c:v>0.38972751589157145</c:v>
                </c:pt>
                <c:pt idx="160">
                  <c:v>0.39742314622664299</c:v>
                </c:pt>
                <c:pt idx="161">
                  <c:v>0.40511877656171436</c:v>
                </c:pt>
                <c:pt idx="162">
                  <c:v>0.41281440689678572</c:v>
                </c:pt>
                <c:pt idx="163">
                  <c:v>0.41851172347628562</c:v>
                </c:pt>
                <c:pt idx="164">
                  <c:v>0.42336092304099993</c:v>
                </c:pt>
                <c:pt idx="165">
                  <c:v>0.42314206585964281</c:v>
                </c:pt>
                <c:pt idx="166">
                  <c:v>0.42194395344121427</c:v>
                </c:pt>
                <c:pt idx="167">
                  <c:v>0.42026329822899999</c:v>
                </c:pt>
                <c:pt idx="168">
                  <c:v>0.41858264301678566</c:v>
                </c:pt>
                <c:pt idx="169">
                  <c:v>0.41690198780457133</c:v>
                </c:pt>
                <c:pt idx="170">
                  <c:v>0.42050896676599997</c:v>
                </c:pt>
                <c:pt idx="171">
                  <c:v>0.42728129127992848</c:v>
                </c:pt>
                <c:pt idx="172">
                  <c:v>0.43573153925821423</c:v>
                </c:pt>
                <c:pt idx="173">
                  <c:v>0.43773770768628573</c:v>
                </c:pt>
                <c:pt idx="174">
                  <c:v>0.43665026827842862</c:v>
                </c:pt>
                <c:pt idx="175">
                  <c:v>0.43556282887057157</c:v>
                </c:pt>
                <c:pt idx="176">
                  <c:v>0.43447538946271436</c:v>
                </c:pt>
                <c:pt idx="177">
                  <c:v>0.42672994308314294</c:v>
                </c:pt>
                <c:pt idx="178">
                  <c:v>0.41474810571778581</c:v>
                </c:pt>
                <c:pt idx="179">
                  <c:v>0.41449328071950003</c:v>
                </c:pt>
                <c:pt idx="180">
                  <c:v>0.41200599587635711</c:v>
                </c:pt>
                <c:pt idx="181">
                  <c:v>0.41658950544250001</c:v>
                </c:pt>
                <c:pt idx="182">
                  <c:v>0.42117301500864285</c:v>
                </c:pt>
                <c:pt idx="183">
                  <c:v>0.42575652457478574</c:v>
                </c:pt>
                <c:pt idx="184">
                  <c:v>0.42757545280735715</c:v>
                </c:pt>
                <c:pt idx="185">
                  <c:v>0.42575477099142861</c:v>
                </c:pt>
                <c:pt idx="186">
                  <c:v>0.42380176916450008</c:v>
                </c:pt>
                <c:pt idx="187">
                  <c:v>0.42010953032892867</c:v>
                </c:pt>
                <c:pt idx="188">
                  <c:v>0.42128274824842865</c:v>
                </c:pt>
                <c:pt idx="189">
                  <c:v>0.42245596616792869</c:v>
                </c:pt>
                <c:pt idx="190">
                  <c:v>0.42362918408742872</c:v>
                </c:pt>
                <c:pt idx="191">
                  <c:v>0.43419555759728584</c:v>
                </c:pt>
                <c:pt idx="192">
                  <c:v>0.4517534409924287</c:v>
                </c:pt>
                <c:pt idx="193">
                  <c:v>0.46176304579192856</c:v>
                </c:pt>
                <c:pt idx="194">
                  <c:v>0.47347561798842858</c:v>
                </c:pt>
                <c:pt idx="195">
                  <c:v>0.48313678225200007</c:v>
                </c:pt>
                <c:pt idx="196">
                  <c:v>0.49279794651557146</c:v>
                </c:pt>
                <c:pt idx="197">
                  <c:v>0.50245911077914296</c:v>
                </c:pt>
                <c:pt idx="198">
                  <c:v>0.51453195105107141</c:v>
                </c:pt>
                <c:pt idx="199">
                  <c:v>0.52870310280064292</c:v>
                </c:pt>
                <c:pt idx="200">
                  <c:v>0.53611077443621435</c:v>
                </c:pt>
                <c:pt idx="201">
                  <c:v>0.5430838563092858</c:v>
                </c:pt>
                <c:pt idx="202">
                  <c:v>0.54369835330178584</c:v>
                </c:pt>
                <c:pt idx="203">
                  <c:v>0.54431285029428578</c:v>
                </c:pt>
                <c:pt idx="204">
                  <c:v>0.54492734728678571</c:v>
                </c:pt>
                <c:pt idx="205">
                  <c:v>0.54107468644021428</c:v>
                </c:pt>
                <c:pt idx="206">
                  <c:v>0.53651891714635702</c:v>
                </c:pt>
                <c:pt idx="207">
                  <c:v>0.52932325238371425</c:v>
                </c:pt>
                <c:pt idx="208">
                  <c:v>0.52087432886899998</c:v>
                </c:pt>
                <c:pt idx="209">
                  <c:v>0.51372467048078574</c:v>
                </c:pt>
                <c:pt idx="210">
                  <c:v>0.50657501209257139</c:v>
                </c:pt>
                <c:pt idx="211">
                  <c:v>0.49942535370435709</c:v>
                </c:pt>
                <c:pt idx="212">
                  <c:v>0.48815607770378572</c:v>
                </c:pt>
                <c:pt idx="213">
                  <c:v>0.47448236549549999</c:v>
                </c:pt>
                <c:pt idx="214">
                  <c:v>0.45842606951285714</c:v>
                </c:pt>
                <c:pt idx="215">
                  <c:v>0.4420527683751429</c:v>
                </c:pt>
                <c:pt idx="216">
                  <c:v>0.42740222607949996</c:v>
                </c:pt>
                <c:pt idx="217">
                  <c:v>0.41275168378385718</c:v>
                </c:pt>
                <c:pt idx="218">
                  <c:v>0.39810114148821424</c:v>
                </c:pt>
                <c:pt idx="219">
                  <c:v>0.38225806303657139</c:v>
                </c:pt>
                <c:pt idx="220">
                  <c:v>0.36508680408692856</c:v>
                </c:pt>
                <c:pt idx="221">
                  <c:v>0.34915829072128579</c:v>
                </c:pt>
                <c:pt idx="222">
                  <c:v>0.33788988636492862</c:v>
                </c:pt>
                <c:pt idx="223">
                  <c:v>0.32384211415185715</c:v>
                </c:pt>
                <c:pt idx="224">
                  <c:v>0.30979434193878574</c:v>
                </c:pt>
                <c:pt idx="225">
                  <c:v>0.29574656972571434</c:v>
                </c:pt>
                <c:pt idx="226">
                  <c:v>0.2817967187938572</c:v>
                </c:pt>
                <c:pt idx="227">
                  <c:v>0.27016949499435716</c:v>
                </c:pt>
                <c:pt idx="228">
                  <c:v>0.27032089857621433</c:v>
                </c:pt>
                <c:pt idx="229">
                  <c:v>0.27914113369300009</c:v>
                </c:pt>
                <c:pt idx="230">
                  <c:v>0.28744960758971427</c:v>
                </c:pt>
                <c:pt idx="231">
                  <c:v>0.29575808148642857</c:v>
                </c:pt>
                <c:pt idx="232">
                  <c:v>0.30406655538314287</c:v>
                </c:pt>
                <c:pt idx="233">
                  <c:v>0.31815388446742859</c:v>
                </c:pt>
                <c:pt idx="234">
                  <c:v>0.33512718971457151</c:v>
                </c:pt>
                <c:pt idx="235">
                  <c:v>0.35731846090450009</c:v>
                </c:pt>
                <c:pt idx="236">
                  <c:v>0.37867010657507144</c:v>
                </c:pt>
                <c:pt idx="237">
                  <c:v>0.4014292901850714</c:v>
                </c:pt>
                <c:pt idx="238">
                  <c:v>0.42418847379507135</c:v>
                </c:pt>
                <c:pt idx="239">
                  <c:v>0.44694765740507142</c:v>
                </c:pt>
                <c:pt idx="240">
                  <c:v>0.47004872304021422</c:v>
                </c:pt>
                <c:pt idx="241">
                  <c:v>0.49671647113892853</c:v>
                </c:pt>
                <c:pt idx="242">
                  <c:v>0.52269053905499996</c:v>
                </c:pt>
                <c:pt idx="243">
                  <c:v>0.54180469276921417</c:v>
                </c:pt>
                <c:pt idx="244">
                  <c:v>0.56000270237242855</c:v>
                </c:pt>
                <c:pt idx="245">
                  <c:v>0.57820071197564282</c:v>
                </c:pt>
                <c:pt idx="246">
                  <c:v>0.59639872157885709</c:v>
                </c:pt>
                <c:pt idx="247">
                  <c:v>0.60968105925928573</c:v>
                </c:pt>
                <c:pt idx="248">
                  <c:v>0.62148493471592847</c:v>
                </c:pt>
                <c:pt idx="249">
                  <c:v>0.63010584472371423</c:v>
                </c:pt>
                <c:pt idx="250">
                  <c:v>0.63476636812035725</c:v>
                </c:pt>
                <c:pt idx="251">
                  <c:v>0.63650705872485713</c:v>
                </c:pt>
                <c:pt idx="252">
                  <c:v>0.63824774932935724</c:v>
                </c:pt>
                <c:pt idx="253">
                  <c:v>0.63998843993385723</c:v>
                </c:pt>
                <c:pt idx="254">
                  <c:v>0.63939600848842859</c:v>
                </c:pt>
                <c:pt idx="255">
                  <c:v>0.63280594862828576</c:v>
                </c:pt>
                <c:pt idx="256">
                  <c:v>0.6204078425586429</c:v>
                </c:pt>
                <c:pt idx="257">
                  <c:v>0.60960332271071427</c:v>
                </c:pt>
                <c:pt idx="258">
                  <c:v>0.60176234979035714</c:v>
                </c:pt>
                <c:pt idx="259">
                  <c:v>0.59392137687000002</c:v>
                </c:pt>
                <c:pt idx="260">
                  <c:v>0.58608040394964278</c:v>
                </c:pt>
                <c:pt idx="261">
                  <c:v>0.56539493508528571</c:v>
                </c:pt>
                <c:pt idx="262">
                  <c:v>0.54353528708642851</c:v>
                </c:pt>
                <c:pt idx="263">
                  <c:v>0.52504378001249996</c:v>
                </c:pt>
                <c:pt idx="264">
                  <c:v>0.50760087348178573</c:v>
                </c:pt>
                <c:pt idx="265">
                  <c:v>0.49485306939407137</c:v>
                </c:pt>
                <c:pt idx="266">
                  <c:v>0.48210526530635711</c:v>
                </c:pt>
                <c:pt idx="267">
                  <c:v>0.46935746121864286</c:v>
                </c:pt>
                <c:pt idx="268">
                  <c:v>0.45802663152942857</c:v>
                </c:pt>
                <c:pt idx="269">
                  <c:v>0.44716269721142859</c:v>
                </c:pt>
                <c:pt idx="270">
                  <c:v>0.42636092973399997</c:v>
                </c:pt>
                <c:pt idx="271">
                  <c:v>0.40317787534464283</c:v>
                </c:pt>
                <c:pt idx="272">
                  <c:v>0.38424953313078569</c:v>
                </c:pt>
                <c:pt idx="273">
                  <c:v>0.36532119091692861</c:v>
                </c:pt>
                <c:pt idx="274">
                  <c:v>0.34639284870307147</c:v>
                </c:pt>
                <c:pt idx="275">
                  <c:v>0.34237036454485714</c:v>
                </c:pt>
                <c:pt idx="276">
                  <c:v>0.33924296944357141</c:v>
                </c:pt>
                <c:pt idx="277">
                  <c:v>0.33214973023200001</c:v>
                </c:pt>
                <c:pt idx="278">
                  <c:v>0.32839762056957145</c:v>
                </c:pt>
                <c:pt idx="279">
                  <c:v>0.32308640593542864</c:v>
                </c:pt>
                <c:pt idx="280">
                  <c:v>0.31777519130128568</c:v>
                </c:pt>
                <c:pt idx="281">
                  <c:v>0.31246397666714282</c:v>
                </c:pt>
                <c:pt idx="282">
                  <c:v>0.30919272266349995</c:v>
                </c:pt>
                <c:pt idx="283">
                  <c:v>0.30724359881799995</c:v>
                </c:pt>
                <c:pt idx="284">
                  <c:v>0.3153610862015</c:v>
                </c:pt>
                <c:pt idx="285">
                  <c:v>0.3254408186259285</c:v>
                </c:pt>
                <c:pt idx="286">
                  <c:v>0.32879848396907135</c:v>
                </c:pt>
                <c:pt idx="287">
                  <c:v>0.33215614931221421</c:v>
                </c:pt>
                <c:pt idx="288">
                  <c:v>0.33551381465535707</c:v>
                </c:pt>
                <c:pt idx="289">
                  <c:v>0.33887147999849987</c:v>
                </c:pt>
                <c:pt idx="290">
                  <c:v>0.34222914534164278</c:v>
                </c:pt>
                <c:pt idx="291">
                  <c:v>0.35694496626885702</c:v>
                </c:pt>
                <c:pt idx="292">
                  <c:v>0.36547662345207138</c:v>
                </c:pt>
                <c:pt idx="293">
                  <c:v>0.3723968593458572</c:v>
                </c:pt>
                <c:pt idx="294">
                  <c:v>0.37931709523964285</c:v>
                </c:pt>
                <c:pt idx="295">
                  <c:v>0.38623733113342862</c:v>
                </c:pt>
                <c:pt idx="296">
                  <c:v>0.3916918720230001</c:v>
                </c:pt>
                <c:pt idx="297">
                  <c:v>0.39742049912500005</c:v>
                </c:pt>
                <c:pt idx="298">
                  <c:v>0.40510883033685718</c:v>
                </c:pt>
                <c:pt idx="299">
                  <c:v>0.41283325500971435</c:v>
                </c:pt>
                <c:pt idx="300">
                  <c:v>0.42168612880721434</c:v>
                </c:pt>
                <c:pt idx="301">
                  <c:v>0.43053900260471434</c:v>
                </c:pt>
                <c:pt idx="302">
                  <c:v>0.43939187640221433</c:v>
                </c:pt>
                <c:pt idx="303">
                  <c:v>0.44825561219514282</c:v>
                </c:pt>
                <c:pt idx="304">
                  <c:v>0.45981129613685712</c:v>
                </c:pt>
                <c:pt idx="305">
                  <c:v>0.46156877624549997</c:v>
                </c:pt>
                <c:pt idx="306">
                  <c:v>0.4648828594764286</c:v>
                </c:pt>
                <c:pt idx="307">
                  <c:v>0.46522881813164291</c:v>
                </c:pt>
                <c:pt idx="308">
                  <c:v>0.46557477678685716</c:v>
                </c:pt>
                <c:pt idx="309">
                  <c:v>0.46592073544207141</c:v>
                </c:pt>
                <c:pt idx="310">
                  <c:v>0.46541717492349999</c:v>
                </c:pt>
                <c:pt idx="311">
                  <c:v>0.4633109479265714</c:v>
                </c:pt>
                <c:pt idx="312">
                  <c:v>0.45771490591107139</c:v>
                </c:pt>
                <c:pt idx="313">
                  <c:v>0.45598778182571426</c:v>
                </c:pt>
                <c:pt idx="314">
                  <c:v>0.45353213082185712</c:v>
                </c:pt>
                <c:pt idx="315">
                  <c:v>0.45107647981800003</c:v>
                </c:pt>
                <c:pt idx="316">
                  <c:v>0.44862082881414295</c:v>
                </c:pt>
                <c:pt idx="317">
                  <c:v>0.4520998841315001</c:v>
                </c:pt>
                <c:pt idx="318">
                  <c:v>0.4520389769543573</c:v>
                </c:pt>
                <c:pt idx="319">
                  <c:v>0.44965693964092862</c:v>
                </c:pt>
                <c:pt idx="320">
                  <c:v>0.44714934735628581</c:v>
                </c:pt>
                <c:pt idx="321">
                  <c:v>0.44646957493535716</c:v>
                </c:pt>
                <c:pt idx="322">
                  <c:v>0.44578980251442862</c:v>
                </c:pt>
                <c:pt idx="323">
                  <c:v>0.44511003009350009</c:v>
                </c:pt>
                <c:pt idx="324">
                  <c:v>0.44060426522207147</c:v>
                </c:pt>
                <c:pt idx="325">
                  <c:v>0.43812441813242858</c:v>
                </c:pt>
                <c:pt idx="326">
                  <c:v>0.43611405404285719</c:v>
                </c:pt>
                <c:pt idx="327">
                  <c:v>0.42881390689257143</c:v>
                </c:pt>
                <c:pt idx="328">
                  <c:v>0.4256646643107857</c:v>
                </c:pt>
                <c:pt idx="329">
                  <c:v>0.42251542172899992</c:v>
                </c:pt>
                <c:pt idx="330">
                  <c:v>0.41936617914721419</c:v>
                </c:pt>
                <c:pt idx="331">
                  <c:v>0.40816665783614275</c:v>
                </c:pt>
                <c:pt idx="332">
                  <c:v>0.39923760377864281</c:v>
                </c:pt>
                <c:pt idx="333">
                  <c:v>0.38735390582299994</c:v>
                </c:pt>
                <c:pt idx="334">
                  <c:v>0.38709853520950005</c:v>
                </c:pt>
                <c:pt idx="335">
                  <c:v>0.39493688954021433</c:v>
                </c:pt>
                <c:pt idx="336">
                  <c:v>0.4027752438709285</c:v>
                </c:pt>
                <c:pt idx="337">
                  <c:v>0.41061359820164284</c:v>
                </c:pt>
                <c:pt idx="338">
                  <c:v>0.43062854798528566</c:v>
                </c:pt>
                <c:pt idx="339">
                  <c:v>0.44988494082907138</c:v>
                </c:pt>
                <c:pt idx="340">
                  <c:v>0.4662053470215714</c:v>
                </c:pt>
                <c:pt idx="341">
                  <c:v>0.4868371266517143</c:v>
                </c:pt>
                <c:pt idx="342">
                  <c:v>0.50335939921799999</c:v>
                </c:pt>
                <c:pt idx="343">
                  <c:v>0.51988167178428579</c:v>
                </c:pt>
                <c:pt idx="344">
                  <c:v>0.53640394435057148</c:v>
                </c:pt>
                <c:pt idx="345">
                  <c:v>0.5529053863090001</c:v>
                </c:pt>
                <c:pt idx="346">
                  <c:v>0.57408453812300009</c:v>
                </c:pt>
                <c:pt idx="347">
                  <c:v>0.59684746163392866</c:v>
                </c:pt>
                <c:pt idx="348">
                  <c:v>0.60621841025371437</c:v>
                </c:pt>
                <c:pt idx="349">
                  <c:v>0.60548430935692854</c:v>
                </c:pt>
                <c:pt idx="350">
                  <c:v>0.60475020846014282</c:v>
                </c:pt>
                <c:pt idx="351">
                  <c:v>0.60401610756335722</c:v>
                </c:pt>
                <c:pt idx="352">
                  <c:v>0.60095285203228577</c:v>
                </c:pt>
                <c:pt idx="353">
                  <c:v>0.59495123874500011</c:v>
                </c:pt>
                <c:pt idx="354">
                  <c:v>0.59050394080250002</c:v>
                </c:pt>
                <c:pt idx="355">
                  <c:v>0.58426455288750012</c:v>
                </c:pt>
                <c:pt idx="356">
                  <c:v>0.58131816761121435</c:v>
                </c:pt>
                <c:pt idx="357">
                  <c:v>0.5783717823349287</c:v>
                </c:pt>
                <c:pt idx="358">
                  <c:v>0.57542539705864293</c:v>
                </c:pt>
                <c:pt idx="359">
                  <c:v>0.56701858685814288</c:v>
                </c:pt>
                <c:pt idx="360">
                  <c:v>0.5443600108089286</c:v>
                </c:pt>
                <c:pt idx="361">
                  <c:v>0.52287598646414291</c:v>
                </c:pt>
                <c:pt idx="362">
                  <c:v>0.50520972631500005</c:v>
                </c:pt>
                <c:pt idx="363">
                  <c:v>0.48881336292021427</c:v>
                </c:pt>
                <c:pt idx="364">
                  <c:v>0.47241699952542859</c:v>
                </c:pt>
                <c:pt idx="365">
                  <c:v>0.45602063613064286</c:v>
                </c:pt>
                <c:pt idx="366">
                  <c:v>0.43359103767342855</c:v>
                </c:pt>
                <c:pt idx="367">
                  <c:v>0.41414027867842856</c:v>
                </c:pt>
                <c:pt idx="368">
                  <c:v>0.39923912179442855</c:v>
                </c:pt>
                <c:pt idx="369">
                  <c:v>0.3810348610687857</c:v>
                </c:pt>
                <c:pt idx="370">
                  <c:v>0.3600596837276428</c:v>
                </c:pt>
                <c:pt idx="371">
                  <c:v>0.33908450638649995</c:v>
                </c:pt>
                <c:pt idx="372">
                  <c:v>0.3181093290453571</c:v>
                </c:pt>
                <c:pt idx="373">
                  <c:v>0.29448003573828568</c:v>
                </c:pt>
                <c:pt idx="374">
                  <c:v>0.28334246479678565</c:v>
                </c:pt>
                <c:pt idx="375">
                  <c:v>0.26875111146935715</c:v>
                </c:pt>
                <c:pt idx="376">
                  <c:v>0.2548472972995714</c:v>
                </c:pt>
                <c:pt idx="377">
                  <c:v>0.23970366750392857</c:v>
                </c:pt>
                <c:pt idx="378">
                  <c:v>0.22456003770828573</c:v>
                </c:pt>
                <c:pt idx="379">
                  <c:v>0.20941640791264288</c:v>
                </c:pt>
                <c:pt idx="380">
                  <c:v>0.19389743605707147</c:v>
                </c:pt>
                <c:pt idx="381">
                  <c:v>0.17568227320421431</c:v>
                </c:pt>
                <c:pt idx="382">
                  <c:v>0.15742859621721431</c:v>
                </c:pt>
                <c:pt idx="383">
                  <c:v>0.13904829034578572</c:v>
                </c:pt>
                <c:pt idx="384">
                  <c:v>0.11779040575050004</c:v>
                </c:pt>
                <c:pt idx="385">
                  <c:v>9.653252115521431E-2</c:v>
                </c:pt>
                <c:pt idx="386">
                  <c:v>7.5274636559928595E-2</c:v>
                </c:pt>
                <c:pt idx="387">
                  <c:v>6.2413593858499997E-2</c:v>
                </c:pt>
                <c:pt idx="388">
                  <c:v>4.3694609483000003E-2</c:v>
                </c:pt>
                <c:pt idx="389">
                  <c:v>2.7166145868499997E-2</c:v>
                </c:pt>
                <c:pt idx="390">
                  <c:v>1.3053230289714288E-2</c:v>
                </c:pt>
                <c:pt idx="391">
                  <c:v>4.1685601155714222E-3</c:v>
                </c:pt>
                <c:pt idx="392">
                  <c:v>-4.7161100585714306E-3</c:v>
                </c:pt>
                <c:pt idx="393">
                  <c:v>-1.3600780232714283E-2</c:v>
                </c:pt>
                <c:pt idx="394">
                  <c:v>-1.5412305652428567E-2</c:v>
                </c:pt>
                <c:pt idx="395">
                  <c:v>-1.6606945397571436E-2</c:v>
                </c:pt>
                <c:pt idx="396">
                  <c:v>-2.0302476267500008E-2</c:v>
                </c:pt>
                <c:pt idx="397">
                  <c:v>-2.2279281993571431E-2</c:v>
                </c:pt>
                <c:pt idx="398">
                  <c:v>-1.8233285218642859E-2</c:v>
                </c:pt>
                <c:pt idx="399">
                  <c:v>-1.4187288443714292E-2</c:v>
                </c:pt>
                <c:pt idx="400">
                  <c:v>-1.0141291668785718E-2</c:v>
                </c:pt>
                <c:pt idx="401">
                  <c:v>-2.0897122565714304E-3</c:v>
                </c:pt>
                <c:pt idx="402">
                  <c:v>6.2814846881428564E-3</c:v>
                </c:pt>
                <c:pt idx="403">
                  <c:v>1.3975847157642857E-2</c:v>
                </c:pt>
                <c:pt idx="404">
                  <c:v>1.6768749578642855E-2</c:v>
                </c:pt>
                <c:pt idx="405">
                  <c:v>1.9364656883785719E-2</c:v>
                </c:pt>
                <c:pt idx="406">
                  <c:v>2.196056418892858E-2</c:v>
                </c:pt>
                <c:pt idx="407">
                  <c:v>2.4556471494071436E-2</c:v>
                </c:pt>
                <c:pt idx="408">
                  <c:v>2.044084747721429E-2</c:v>
                </c:pt>
                <c:pt idx="409">
                  <c:v>1.6466438808857144E-2</c:v>
                </c:pt>
                <c:pt idx="410">
                  <c:v>1.2264087266357146E-2</c:v>
                </c:pt>
                <c:pt idx="411">
                  <c:v>1.0363044140500002E-2</c:v>
                </c:pt>
                <c:pt idx="412">
                  <c:v>1.2684500070214285E-2</c:v>
                </c:pt>
                <c:pt idx="413">
                  <c:v>1.5005955999928572E-2</c:v>
                </c:pt>
                <c:pt idx="414">
                  <c:v>1.7327411929642857E-2</c:v>
                </c:pt>
                <c:pt idx="415">
                  <c:v>1.8611229414428571E-2</c:v>
                </c:pt>
                <c:pt idx="416">
                  <c:v>1.8457821220357138E-2</c:v>
                </c:pt>
                <c:pt idx="417">
                  <c:v>2.0159237059785711E-2</c:v>
                </c:pt>
                <c:pt idx="418">
                  <c:v>2.51578557255E-2</c:v>
                </c:pt>
                <c:pt idx="419">
                  <c:v>3.0601273881500003E-2</c:v>
                </c:pt>
                <c:pt idx="420">
                  <c:v>3.6044692037499999E-2</c:v>
                </c:pt>
                <c:pt idx="421">
                  <c:v>4.1488110193500002E-2</c:v>
                </c:pt>
                <c:pt idx="422">
                  <c:v>4.888333474407143E-2</c:v>
                </c:pt>
                <c:pt idx="423">
                  <c:v>5.5619031963214285E-2</c:v>
                </c:pt>
                <c:pt idx="424">
                  <c:v>6.1896982537214283E-2</c:v>
                </c:pt>
                <c:pt idx="425">
                  <c:v>6.3556815856357141E-2</c:v>
                </c:pt>
                <c:pt idx="426">
                  <c:v>5.6977288221714294E-2</c:v>
                </c:pt>
                <c:pt idx="427">
                  <c:v>5.0397760587071447E-2</c:v>
                </c:pt>
                <c:pt idx="428">
                  <c:v>4.3818232952428593E-2</c:v>
                </c:pt>
                <c:pt idx="429">
                  <c:v>3.0934698594571441E-2</c:v>
                </c:pt>
                <c:pt idx="430">
                  <c:v>1.7583548550857149E-2</c:v>
                </c:pt>
                <c:pt idx="431">
                  <c:v>2.9348549595714229E-3</c:v>
                </c:pt>
                <c:pt idx="432">
                  <c:v>-1.4581785029000011E-2</c:v>
                </c:pt>
                <c:pt idx="433">
                  <c:v>-2.9389440188857148E-2</c:v>
                </c:pt>
                <c:pt idx="434">
                  <c:v>-4.4197095348714292E-2</c:v>
                </c:pt>
                <c:pt idx="435">
                  <c:v>-5.9004750508571437E-2</c:v>
                </c:pt>
                <c:pt idx="436">
                  <c:v>-7.4889177567428591E-2</c:v>
                </c:pt>
                <c:pt idx="437">
                  <c:v>-9.5234937045714285E-2</c:v>
                </c:pt>
                <c:pt idx="438">
                  <c:v>-0.11867410382307142</c:v>
                </c:pt>
                <c:pt idx="439">
                  <c:v>-0.13856793794064284</c:v>
                </c:pt>
                <c:pt idx="440">
                  <c:v>-0.14966697833564285</c:v>
                </c:pt>
                <c:pt idx="441">
                  <c:v>-0.16076601873064286</c:v>
                </c:pt>
                <c:pt idx="442">
                  <c:v>-0.1718650591256429</c:v>
                </c:pt>
                <c:pt idx="443">
                  <c:v>-0.17160027173278572</c:v>
                </c:pt>
                <c:pt idx="444">
                  <c:v>-0.16757595476742854</c:v>
                </c:pt>
                <c:pt idx="445">
                  <c:v>-0.16278258867707138</c:v>
                </c:pt>
                <c:pt idx="446">
                  <c:v>-0.15899970433428567</c:v>
                </c:pt>
                <c:pt idx="447">
                  <c:v>-0.15829807562992856</c:v>
                </c:pt>
                <c:pt idx="448">
                  <c:v>-0.15759644692557143</c:v>
                </c:pt>
                <c:pt idx="449">
                  <c:v>-0.15689481822121426</c:v>
                </c:pt>
                <c:pt idx="450">
                  <c:v>-0.15142526123792857</c:v>
                </c:pt>
                <c:pt idx="451">
                  <c:v>-0.14232750932971425</c:v>
                </c:pt>
                <c:pt idx="452">
                  <c:v>-0.12936228532207142</c:v>
                </c:pt>
                <c:pt idx="453">
                  <c:v>-0.11643241329778568</c:v>
                </c:pt>
                <c:pt idx="454">
                  <c:v>-0.10874503319314285</c:v>
                </c:pt>
                <c:pt idx="455">
                  <c:v>-0.1010576530885</c:v>
                </c:pt>
                <c:pt idx="456">
                  <c:v>-9.3370272983857125E-2</c:v>
                </c:pt>
                <c:pt idx="457">
                  <c:v>-9.0358614849928562E-2</c:v>
                </c:pt>
                <c:pt idx="458">
                  <c:v>-8.8132847541071424E-2</c:v>
                </c:pt>
                <c:pt idx="459">
                  <c:v>-8.443699675199999E-2</c:v>
                </c:pt>
                <c:pt idx="460">
                  <c:v>-7.2300919732428567E-2</c:v>
                </c:pt>
                <c:pt idx="461">
                  <c:v>-6.0897666572071421E-2</c:v>
                </c:pt>
                <c:pt idx="462">
                  <c:v>-4.9494413411714282E-2</c:v>
                </c:pt>
                <c:pt idx="463">
                  <c:v>-3.8091160251357149E-2</c:v>
                </c:pt>
                <c:pt idx="464">
                  <c:v>-2.6994764232000003E-2</c:v>
                </c:pt>
                <c:pt idx="465">
                  <c:v>-1.2172789482071431E-2</c:v>
                </c:pt>
                <c:pt idx="466">
                  <c:v>2.9929123498571436E-3</c:v>
                </c:pt>
                <c:pt idx="467">
                  <c:v>1.8634008681571428E-2</c:v>
                </c:pt>
                <c:pt idx="468">
                  <c:v>3.5405006095428571E-2</c:v>
                </c:pt>
                <c:pt idx="469">
                  <c:v>5.2176003509285709E-2</c:v>
                </c:pt>
                <c:pt idx="470">
                  <c:v>6.8947000923142862E-2</c:v>
                </c:pt>
                <c:pt idx="471">
                  <c:v>8.4209195067500006E-2</c:v>
                </c:pt>
                <c:pt idx="472">
                  <c:v>9.9600796690428567E-2</c:v>
                </c:pt>
                <c:pt idx="473">
                  <c:v>0.12774741168957143</c:v>
                </c:pt>
                <c:pt idx="474">
                  <c:v>0.15488108937485714</c:v>
                </c:pt>
                <c:pt idx="475">
                  <c:v>0.18221006158857142</c:v>
                </c:pt>
                <c:pt idx="476">
                  <c:v>0.20953903380228575</c:v>
                </c:pt>
                <c:pt idx="477">
                  <c:v>0.23686800601600003</c:v>
                </c:pt>
                <c:pt idx="478">
                  <c:v>0.26155683487078574</c:v>
                </c:pt>
                <c:pt idx="479">
                  <c:v>0.28880091799957147</c:v>
                </c:pt>
                <c:pt idx="480">
                  <c:v>0.31370635671578573</c:v>
                </c:pt>
                <c:pt idx="481">
                  <c:v>0.33866639336907145</c:v>
                </c:pt>
                <c:pt idx="482">
                  <c:v>0.36008523339778581</c:v>
                </c:pt>
                <c:pt idx="483">
                  <c:v>0.38150407342650006</c:v>
                </c:pt>
                <c:pt idx="484">
                  <c:v>0.40292291345521436</c:v>
                </c:pt>
                <c:pt idx="485">
                  <c:v>0.4257590657754286</c:v>
                </c:pt>
                <c:pt idx="486">
                  <c:v>0.4485952180956429</c:v>
                </c:pt>
                <c:pt idx="487">
                  <c:v>0.45877753893071427</c:v>
                </c:pt>
                <c:pt idx="488">
                  <c:v>0.46014044537864285</c:v>
                </c:pt>
                <c:pt idx="489">
                  <c:v>0.45993531168242852</c:v>
                </c:pt>
                <c:pt idx="490">
                  <c:v>0.45973017798621424</c:v>
                </c:pt>
                <c:pt idx="491">
                  <c:v>0.45952504429000002</c:v>
                </c:pt>
                <c:pt idx="492">
                  <c:v>0.45614568350707158</c:v>
                </c:pt>
                <c:pt idx="493">
                  <c:v>0.45140700940114298</c:v>
                </c:pt>
                <c:pt idx="494">
                  <c:v>0.45480406658407146</c:v>
                </c:pt>
                <c:pt idx="495">
                  <c:v>0.45946996845742855</c:v>
                </c:pt>
                <c:pt idx="496">
                  <c:v>0.46514208651664285</c:v>
                </c:pt>
                <c:pt idx="497">
                  <c:v>0.47081420457585704</c:v>
                </c:pt>
                <c:pt idx="498">
                  <c:v>0.47648632263507146</c:v>
                </c:pt>
                <c:pt idx="499">
                  <c:v>0.4814417072346428</c:v>
                </c:pt>
                <c:pt idx="500">
                  <c:v>0.48450781546835714</c:v>
                </c:pt>
                <c:pt idx="501">
                  <c:v>0.4744297905805</c:v>
                </c:pt>
                <c:pt idx="502">
                  <c:v>0.47098570178421423</c:v>
                </c:pt>
                <c:pt idx="503">
                  <c:v>0.46912910191599994</c:v>
                </c:pt>
                <c:pt idx="504">
                  <c:v>0.46727250204778575</c:v>
                </c:pt>
                <c:pt idx="505">
                  <c:v>0.46541590217957152</c:v>
                </c:pt>
                <c:pt idx="506">
                  <c:v>0.47084731654057144</c:v>
                </c:pt>
                <c:pt idx="507">
                  <c:v>0.47367396385407146</c:v>
                </c:pt>
                <c:pt idx="508">
                  <c:v>0.47155589567414286</c:v>
                </c:pt>
                <c:pt idx="509">
                  <c:v>0.46498052585271427</c:v>
                </c:pt>
                <c:pt idx="510">
                  <c:v>0.45940798178421433</c:v>
                </c:pt>
                <c:pt idx="511">
                  <c:v>0.45383543771571427</c:v>
                </c:pt>
                <c:pt idx="512">
                  <c:v>0.44826289364721428</c:v>
                </c:pt>
                <c:pt idx="513">
                  <c:v>0.44154728057392856</c:v>
                </c:pt>
                <c:pt idx="514">
                  <c:v>0.43718605578985714</c:v>
                </c:pt>
                <c:pt idx="515">
                  <c:v>0.44596896412735709</c:v>
                </c:pt>
                <c:pt idx="516">
                  <c:v>0.4516974808574285</c:v>
                </c:pt>
                <c:pt idx="517">
                  <c:v>0.45739405299335711</c:v>
                </c:pt>
                <c:pt idx="518">
                  <c:v>0.46309062512928573</c:v>
                </c:pt>
                <c:pt idx="519">
                  <c:v>0.46878719726521428</c:v>
                </c:pt>
                <c:pt idx="520">
                  <c:v>0.47411778850328579</c:v>
                </c:pt>
                <c:pt idx="521">
                  <c:v>0.47872107032600003</c:v>
                </c:pt>
                <c:pt idx="522">
                  <c:v>0.48573543640900008</c:v>
                </c:pt>
                <c:pt idx="523">
                  <c:v>0.49220959338692855</c:v>
                </c:pt>
                <c:pt idx="524">
                  <c:v>0.49475992365764287</c:v>
                </c:pt>
                <c:pt idx="525">
                  <c:v>0.49731025392835715</c:v>
                </c:pt>
                <c:pt idx="526">
                  <c:v>0.49986058419907142</c:v>
                </c:pt>
                <c:pt idx="527">
                  <c:v>0.50542049059271432</c:v>
                </c:pt>
                <c:pt idx="528">
                  <c:v>0.51028421524857148</c:v>
                </c:pt>
                <c:pt idx="529">
                  <c:v>0.51326333293428572</c:v>
                </c:pt>
                <c:pt idx="530">
                  <c:v>0.51772042000957141</c:v>
                </c:pt>
                <c:pt idx="531">
                  <c:v>0.51731711547421422</c:v>
                </c:pt>
                <c:pt idx="532">
                  <c:v>0.51691381093885713</c:v>
                </c:pt>
                <c:pt idx="533">
                  <c:v>0.51651050640349994</c:v>
                </c:pt>
                <c:pt idx="534">
                  <c:v>0.52101066440021426</c:v>
                </c:pt>
                <c:pt idx="535">
                  <c:v>0.52384945514385706</c:v>
                </c:pt>
                <c:pt idx="536">
                  <c:v>0.52280477416257143</c:v>
                </c:pt>
                <c:pt idx="537">
                  <c:v>0.52434944885492851</c:v>
                </c:pt>
                <c:pt idx="538">
                  <c:v>0.52792117999942845</c:v>
                </c:pt>
                <c:pt idx="539">
                  <c:v>0.53149291114392849</c:v>
                </c:pt>
                <c:pt idx="540">
                  <c:v>0.53506464228842854</c:v>
                </c:pt>
                <c:pt idx="541">
                  <c:v>0.53833272625442852</c:v>
                </c:pt>
                <c:pt idx="542">
                  <c:v>0.53695590444300001</c:v>
                </c:pt>
                <c:pt idx="543">
                  <c:v>0.54083100576349996</c:v>
                </c:pt>
                <c:pt idx="544">
                  <c:v>0.54174830422714282</c:v>
                </c:pt>
                <c:pt idx="545">
                  <c:v>0.5444691218304285</c:v>
                </c:pt>
                <c:pt idx="546">
                  <c:v>0.54718993943371419</c:v>
                </c:pt>
                <c:pt idx="547">
                  <c:v>0.54991075703699988</c:v>
                </c:pt>
                <c:pt idx="548">
                  <c:v>0.54787607029421426</c:v>
                </c:pt>
                <c:pt idx="549">
                  <c:v>0.54677005673907131</c:v>
                </c:pt>
                <c:pt idx="550">
                  <c:v>0.55006644882928568</c:v>
                </c:pt>
                <c:pt idx="551">
                  <c:v>0.55063023338549988</c:v>
                </c:pt>
                <c:pt idx="552">
                  <c:v>0.55431869202707129</c:v>
                </c:pt>
                <c:pt idx="553">
                  <c:v>0.5580071506686427</c:v>
                </c:pt>
                <c:pt idx="554">
                  <c:v>0.56169560931021423</c:v>
                </c:pt>
                <c:pt idx="555">
                  <c:v>0.56527799231278564</c:v>
                </c:pt>
                <c:pt idx="556">
                  <c:v>0.57283508661564286</c:v>
                </c:pt>
                <c:pt idx="557">
                  <c:v>0.58216976404678566</c:v>
                </c:pt>
                <c:pt idx="558">
                  <c:v>0.59257587469314288</c:v>
                </c:pt>
                <c:pt idx="559">
                  <c:v>0.60199225833207148</c:v>
                </c:pt>
                <c:pt idx="560">
                  <c:v>0.61140864197099998</c:v>
                </c:pt>
                <c:pt idx="561">
                  <c:v>0.62082502560992858</c:v>
                </c:pt>
                <c:pt idx="562">
                  <c:v>0.63327525968249998</c:v>
                </c:pt>
                <c:pt idx="563">
                  <c:v>0.64392761472485716</c:v>
                </c:pt>
                <c:pt idx="564">
                  <c:v>0.64734564261757144</c:v>
                </c:pt>
                <c:pt idx="565">
                  <c:v>0.64999022611664292</c:v>
                </c:pt>
                <c:pt idx="566">
                  <c:v>0.64439076055157152</c:v>
                </c:pt>
                <c:pt idx="567">
                  <c:v>0.63879129498650011</c:v>
                </c:pt>
                <c:pt idx="568">
                  <c:v>0.6331918294214286</c:v>
                </c:pt>
                <c:pt idx="569">
                  <c:v>0.6184829165182858</c:v>
                </c:pt>
                <c:pt idx="570">
                  <c:v>0.60094790303257162</c:v>
                </c:pt>
                <c:pt idx="571">
                  <c:v>0.58305286293028591</c:v>
                </c:pt>
                <c:pt idx="572">
                  <c:v>0.56360371383500019</c:v>
                </c:pt>
                <c:pt idx="573">
                  <c:v>0.54413952305842861</c:v>
                </c:pt>
                <c:pt idx="574">
                  <c:v>0.52467533228185714</c:v>
                </c:pt>
                <c:pt idx="575">
                  <c:v>0.50521114150528579</c:v>
                </c:pt>
                <c:pt idx="576">
                  <c:v>0.47657769467921429</c:v>
                </c:pt>
                <c:pt idx="577">
                  <c:v>0.44610890277357146</c:v>
                </c:pt>
                <c:pt idx="578">
                  <c:v>0.41909204845400005</c:v>
                </c:pt>
                <c:pt idx="579">
                  <c:v>0.39442497239671442</c:v>
                </c:pt>
                <c:pt idx="580">
                  <c:v>0.37900449076900006</c:v>
                </c:pt>
                <c:pt idx="581">
                  <c:v>0.3635840091412858</c:v>
                </c:pt>
                <c:pt idx="582">
                  <c:v>0.34816352751357149</c:v>
                </c:pt>
                <c:pt idx="583">
                  <c:v>0.33998618769978572</c:v>
                </c:pt>
                <c:pt idx="584">
                  <c:v>0.33398598845571431</c:v>
                </c:pt>
                <c:pt idx="585">
                  <c:v>0.32479206519292864</c:v>
                </c:pt>
                <c:pt idx="586">
                  <c:v>0.31495553028535722</c:v>
                </c:pt>
                <c:pt idx="587">
                  <c:v>0.30335578320335715</c:v>
                </c:pt>
                <c:pt idx="588">
                  <c:v>0.29175603612135709</c:v>
                </c:pt>
                <c:pt idx="589">
                  <c:v>0.28015628903935708</c:v>
                </c:pt>
                <c:pt idx="590">
                  <c:v>0.26722453894292852</c:v>
                </c:pt>
                <c:pt idx="591">
                  <c:v>0.25765120561121424</c:v>
                </c:pt>
                <c:pt idx="592">
                  <c:v>0.2505134864273571</c:v>
                </c:pt>
                <c:pt idx="593">
                  <c:v>0.24461920757721425</c:v>
                </c:pt>
                <c:pt idx="594">
                  <c:v>0.23507019164299997</c:v>
                </c:pt>
                <c:pt idx="595">
                  <c:v>0.22552117570878574</c:v>
                </c:pt>
                <c:pt idx="596">
                  <c:v>0.21597215977457146</c:v>
                </c:pt>
                <c:pt idx="597">
                  <c:v>0.20397457121442858</c:v>
                </c:pt>
                <c:pt idx="598">
                  <c:v>0.19156245464971428</c:v>
                </c:pt>
                <c:pt idx="599">
                  <c:v>0.17591432877492852</c:v>
                </c:pt>
                <c:pt idx="600">
                  <c:v>0.15897303208814284</c:v>
                </c:pt>
                <c:pt idx="601">
                  <c:v>0.14243162177878574</c:v>
                </c:pt>
                <c:pt idx="602">
                  <c:v>0.12589021146942855</c:v>
                </c:pt>
                <c:pt idx="603">
                  <c:v>0.10934880116007141</c:v>
                </c:pt>
                <c:pt idx="604">
                  <c:v>9.623186089885713E-2</c:v>
                </c:pt>
                <c:pt idx="605">
                  <c:v>9.1367418957071414E-2</c:v>
                </c:pt>
                <c:pt idx="606">
                  <c:v>8.6164942483214269E-2</c:v>
                </c:pt>
                <c:pt idx="607">
                  <c:v>8.2787507146357159E-2</c:v>
                </c:pt>
                <c:pt idx="608">
                  <c:v>8.2113523686500031E-2</c:v>
                </c:pt>
                <c:pt idx="609">
                  <c:v>8.1439540226642876E-2</c:v>
                </c:pt>
                <c:pt idx="610">
                  <c:v>8.076555676678572E-2</c:v>
                </c:pt>
                <c:pt idx="611">
                  <c:v>7.8644165994785728E-2</c:v>
                </c:pt>
                <c:pt idx="612">
                  <c:v>8.2154949035785713E-2</c:v>
                </c:pt>
                <c:pt idx="613">
                  <c:v>8.9571301121285724E-2</c:v>
                </c:pt>
                <c:pt idx="614">
                  <c:v>9.868113746378572E-2</c:v>
                </c:pt>
                <c:pt idx="615">
                  <c:v>0.11098018050664285</c:v>
                </c:pt>
                <c:pt idx="616">
                  <c:v>0.12327922354950001</c:v>
                </c:pt>
                <c:pt idx="617">
                  <c:v>0.13557826659235714</c:v>
                </c:pt>
                <c:pt idx="618">
                  <c:v>0.14504292659392856</c:v>
                </c:pt>
                <c:pt idx="619">
                  <c:v>0.15121159004449999</c:v>
                </c:pt>
                <c:pt idx="620">
                  <c:v>0.15548593769249999</c:v>
                </c:pt>
                <c:pt idx="621">
                  <c:v>0.16261751146700001</c:v>
                </c:pt>
                <c:pt idx="622">
                  <c:v>0.16528735798535713</c:v>
                </c:pt>
                <c:pt idx="623">
                  <c:v>0.16795720450371429</c:v>
                </c:pt>
                <c:pt idx="624">
                  <c:v>0.1706270510220714</c:v>
                </c:pt>
                <c:pt idx="625">
                  <c:v>0.16813767047449998</c:v>
                </c:pt>
                <c:pt idx="626">
                  <c:v>0.16207370399207144</c:v>
                </c:pt>
                <c:pt idx="627">
                  <c:v>0.15765478411650005</c:v>
                </c:pt>
                <c:pt idx="628">
                  <c:v>0.15544067168578574</c:v>
                </c:pt>
                <c:pt idx="629">
                  <c:v>0.15430952348700003</c:v>
                </c:pt>
                <c:pt idx="630">
                  <c:v>0.15317837528821432</c:v>
                </c:pt>
                <c:pt idx="631">
                  <c:v>0.15204722708942861</c:v>
                </c:pt>
                <c:pt idx="632">
                  <c:v>0.14976753438357146</c:v>
                </c:pt>
                <c:pt idx="633">
                  <c:v>0.13415043957400002</c:v>
                </c:pt>
                <c:pt idx="634">
                  <c:v>0.12113515110235716</c:v>
                </c:pt>
                <c:pt idx="635">
                  <c:v>0.1049655842852143</c:v>
                </c:pt>
                <c:pt idx="636">
                  <c:v>9.426949435028574E-2</c:v>
                </c:pt>
                <c:pt idx="637">
                  <c:v>8.3573404415357169E-2</c:v>
                </c:pt>
                <c:pt idx="638">
                  <c:v>7.2877314480428584E-2</c:v>
                </c:pt>
                <c:pt idx="639">
                  <c:v>7.3588046716357144E-2</c:v>
                </c:pt>
                <c:pt idx="640">
                  <c:v>7.3676687428142845E-2</c:v>
                </c:pt>
                <c:pt idx="641">
                  <c:v>6.7826258102357137E-2</c:v>
                </c:pt>
                <c:pt idx="642">
                  <c:v>6.1975828776571429E-2</c:v>
                </c:pt>
                <c:pt idx="643">
                  <c:v>5.6125399450785714E-2</c:v>
                </c:pt>
                <c:pt idx="644">
                  <c:v>5.0274970125000006E-2</c:v>
                </c:pt>
                <c:pt idx="645">
                  <c:v>4.4424540799214297E-2</c:v>
                </c:pt>
                <c:pt idx="646">
                  <c:v>3.6313272391214284E-2</c:v>
                </c:pt>
                <c:pt idx="647">
                  <c:v>4.2566772913357143E-2</c:v>
                </c:pt>
                <c:pt idx="648">
                  <c:v>4.5089042813071425E-2</c:v>
                </c:pt>
                <c:pt idx="649">
                  <c:v>4.5988799020500001E-2</c:v>
                </c:pt>
                <c:pt idx="650">
                  <c:v>4.3412958997357136E-2</c:v>
                </c:pt>
                <c:pt idx="651">
                  <c:v>4.0837118974214277E-2</c:v>
                </c:pt>
                <c:pt idx="652">
                  <c:v>3.8261278951071412E-2</c:v>
                </c:pt>
                <c:pt idx="653">
                  <c:v>3.5931569180142842E-2</c:v>
                </c:pt>
                <c:pt idx="654">
                  <c:v>3.3974796237642844E-2</c:v>
                </c:pt>
                <c:pt idx="655">
                  <c:v>3.4276083590571424E-2</c:v>
                </c:pt>
                <c:pt idx="656">
                  <c:v>3.5118450378071424E-2</c:v>
                </c:pt>
                <c:pt idx="657">
                  <c:v>4.1272242004642856E-2</c:v>
                </c:pt>
                <c:pt idx="658">
                  <c:v>4.7426033631214289E-2</c:v>
                </c:pt>
                <c:pt idx="659">
                  <c:v>5.3579825257785707E-2</c:v>
                </c:pt>
                <c:pt idx="660">
                  <c:v>6.3075139785714288E-2</c:v>
                </c:pt>
                <c:pt idx="661">
                  <c:v>7.0451900640642856E-2</c:v>
                </c:pt>
                <c:pt idx="662">
                  <c:v>7.7619911408499997E-2</c:v>
                </c:pt>
                <c:pt idx="663">
                  <c:v>8.4911543713285714E-2</c:v>
                </c:pt>
                <c:pt idx="664">
                  <c:v>9.6965243252785702E-2</c:v>
                </c:pt>
                <c:pt idx="665">
                  <c:v>0.1090189427922857</c:v>
                </c:pt>
                <c:pt idx="666">
                  <c:v>0.1210726423317857</c:v>
                </c:pt>
                <c:pt idx="667">
                  <c:v>0.13057949450328571</c:v>
                </c:pt>
                <c:pt idx="668">
                  <c:v>0.13790387020157144</c:v>
                </c:pt>
                <c:pt idx="669">
                  <c:v>0.14645896118728571</c:v>
                </c:pt>
                <c:pt idx="670">
                  <c:v>0.1541127300607143</c:v>
                </c:pt>
                <c:pt idx="671">
                  <c:v>0.15525595917164287</c:v>
                </c:pt>
                <c:pt idx="672">
                  <c:v>0.15639918828257146</c:v>
                </c:pt>
                <c:pt idx="673">
                  <c:v>0.15754241739350003</c:v>
                </c:pt>
                <c:pt idx="674">
                  <c:v>0.16002355146835714</c:v>
                </c:pt>
                <c:pt idx="675">
                  <c:v>0.15974113608207144</c:v>
                </c:pt>
                <c:pt idx="676">
                  <c:v>0.16106614320007145</c:v>
                </c:pt>
                <c:pt idx="677">
                  <c:v>0.1629027983095</c:v>
                </c:pt>
                <c:pt idx="678">
                  <c:v>0.15737728395371428</c:v>
                </c:pt>
                <c:pt idx="679">
                  <c:v>0.15185176959792859</c:v>
                </c:pt>
                <c:pt idx="680">
                  <c:v>0.14632625524214285</c:v>
                </c:pt>
                <c:pt idx="681">
                  <c:v>0.13956254638171425</c:v>
                </c:pt>
                <c:pt idx="682">
                  <c:v>0.13602462082892858</c:v>
                </c:pt>
                <c:pt idx="683">
                  <c:v>0.13592088702750002</c:v>
                </c:pt>
                <c:pt idx="684">
                  <c:v>0.14250254701814286</c:v>
                </c:pt>
                <c:pt idx="685">
                  <c:v>0.15131025118292857</c:v>
                </c:pt>
                <c:pt idx="686">
                  <c:v>0.16011795534771428</c:v>
                </c:pt>
                <c:pt idx="687">
                  <c:v>0.16892565951249999</c:v>
                </c:pt>
                <c:pt idx="688">
                  <c:v>0.17565909769349999</c:v>
                </c:pt>
                <c:pt idx="689">
                  <c:v>0.18902582148285713</c:v>
                </c:pt>
                <c:pt idx="690">
                  <c:v>0.20458516925507145</c:v>
                </c:pt>
                <c:pt idx="691">
                  <c:v>0.22167392838814287</c:v>
                </c:pt>
                <c:pt idx="692">
                  <c:v>0.24194781085585712</c:v>
                </c:pt>
                <c:pt idx="693">
                  <c:v>0.26222169332357137</c:v>
                </c:pt>
                <c:pt idx="694">
                  <c:v>0.2824955757912857</c:v>
                </c:pt>
                <c:pt idx="695">
                  <c:v>0.30566453543728572</c:v>
                </c:pt>
                <c:pt idx="696">
                  <c:v>0.32996322064150002</c:v>
                </c:pt>
                <c:pt idx="697">
                  <c:v>0.34765001211064289</c:v>
                </c:pt>
                <c:pt idx="698">
                  <c:v>0.35665755590935716</c:v>
                </c:pt>
                <c:pt idx="699">
                  <c:v>0.36950571029314283</c:v>
                </c:pt>
                <c:pt idx="700">
                  <c:v>0.38235386467692856</c:v>
                </c:pt>
                <c:pt idx="701">
                  <c:v>0.39520201906071423</c:v>
                </c:pt>
                <c:pt idx="702">
                  <c:v>0.40968181614564286</c:v>
                </c:pt>
                <c:pt idx="703">
                  <c:v>0.41683549755914273</c:v>
                </c:pt>
                <c:pt idx="704">
                  <c:v>0.42418446791128567</c:v>
                </c:pt>
                <c:pt idx="705">
                  <c:v>0.43039729465257143</c:v>
                </c:pt>
                <c:pt idx="706">
                  <c:v>0.43238680906650007</c:v>
                </c:pt>
                <c:pt idx="707">
                  <c:v>0.43437632348042859</c:v>
                </c:pt>
                <c:pt idx="708">
                  <c:v>0.43636583789435718</c:v>
                </c:pt>
                <c:pt idx="709">
                  <c:v>0.4356785425490714</c:v>
                </c:pt>
                <c:pt idx="710">
                  <c:v>0.43190553698049999</c:v>
                </c:pt>
                <c:pt idx="711">
                  <c:v>0.43396414574442854</c:v>
                </c:pt>
                <c:pt idx="712">
                  <c:v>0.43604867150421434</c:v>
                </c:pt>
                <c:pt idx="713">
                  <c:v>0.43680688734035711</c:v>
                </c:pt>
                <c:pt idx="714">
                  <c:v>0.43756510317649999</c:v>
                </c:pt>
                <c:pt idx="715">
                  <c:v>0.43832331901264288</c:v>
                </c:pt>
                <c:pt idx="716">
                  <c:v>0.44096411834314286</c:v>
                </c:pt>
                <c:pt idx="717">
                  <c:v>0.44411339953999995</c:v>
                </c:pt>
                <c:pt idx="718">
                  <c:v>0.4502793173119285</c:v>
                </c:pt>
                <c:pt idx="719">
                  <c:v>0.45042901242707145</c:v>
                </c:pt>
                <c:pt idx="720">
                  <c:v>0.45707464558314281</c:v>
                </c:pt>
                <c:pt idx="721">
                  <c:v>0.46372027873921418</c:v>
                </c:pt>
                <c:pt idx="722">
                  <c:v>0.47036591189528565</c:v>
                </c:pt>
                <c:pt idx="723">
                  <c:v>0.47643524019135708</c:v>
                </c:pt>
                <c:pt idx="724">
                  <c:v>0.48388470730914285</c:v>
                </c:pt>
                <c:pt idx="725">
                  <c:v>0.48718532205678572</c:v>
                </c:pt>
                <c:pt idx="726">
                  <c:v>0.48999063152821426</c:v>
                </c:pt>
                <c:pt idx="727">
                  <c:v>0.48996315565478571</c:v>
                </c:pt>
                <c:pt idx="728">
                  <c:v>0.48993567978135716</c:v>
                </c:pt>
                <c:pt idx="729">
                  <c:v>0.48990820390792855</c:v>
                </c:pt>
                <c:pt idx="730">
                  <c:v>0.48832661213285711</c:v>
                </c:pt>
                <c:pt idx="731">
                  <c:v>0.4890754811928571</c:v>
                </c:pt>
                <c:pt idx="732">
                  <c:v>0.48706739950349992</c:v>
                </c:pt>
                <c:pt idx="733">
                  <c:v>0.4907689753426428</c:v>
                </c:pt>
                <c:pt idx="734">
                  <c:v>0.48714770041178568</c:v>
                </c:pt>
                <c:pt idx="735">
                  <c:v>0.4835264254809285</c:v>
                </c:pt>
                <c:pt idx="736">
                  <c:v>0.47990515055007138</c:v>
                </c:pt>
                <c:pt idx="737">
                  <c:v>0.47449893240499996</c:v>
                </c:pt>
                <c:pt idx="738">
                  <c:v>0.46950575047507143</c:v>
                </c:pt>
                <c:pt idx="739">
                  <c:v>0.46449913780671437</c:v>
                </c:pt>
                <c:pt idx="740">
                  <c:v>0.45927531217907142</c:v>
                </c:pt>
                <c:pt idx="741">
                  <c:v>0.45250471206514281</c:v>
                </c:pt>
                <c:pt idx="742">
                  <c:v>0.44573411195121421</c:v>
                </c:pt>
                <c:pt idx="743">
                  <c:v>0.4389635118372856</c:v>
                </c:pt>
                <c:pt idx="744">
                  <c:v>0.43249416705578564</c:v>
                </c:pt>
                <c:pt idx="745">
                  <c:v>0.42550276580199992</c:v>
                </c:pt>
                <c:pt idx="746">
                  <c:v>0.42402973266521421</c:v>
                </c:pt>
                <c:pt idx="747">
                  <c:v>0.42208794362078572</c:v>
                </c:pt>
                <c:pt idx="748">
                  <c:v>0.42602212126614286</c:v>
                </c:pt>
                <c:pt idx="749">
                  <c:v>0.42995629891149995</c:v>
                </c:pt>
                <c:pt idx="750">
                  <c:v>0.43389047655685709</c:v>
                </c:pt>
                <c:pt idx="751">
                  <c:v>0.44274562137807133</c:v>
                </c:pt>
                <c:pt idx="752">
                  <c:v>0.45395670727449994</c:v>
                </c:pt>
                <c:pt idx="753">
                  <c:v>0.46726004130100002</c:v>
                </c:pt>
                <c:pt idx="754">
                  <c:v>0.48342362632657138</c:v>
                </c:pt>
                <c:pt idx="755">
                  <c:v>0.50037338646685714</c:v>
                </c:pt>
                <c:pt idx="756">
                  <c:v>0.51732314660714285</c:v>
                </c:pt>
                <c:pt idx="757">
                  <c:v>0.53427290674742867</c:v>
                </c:pt>
                <c:pt idx="758">
                  <c:v>0.55328870894085713</c:v>
                </c:pt>
                <c:pt idx="759">
                  <c:v>0.56938551677435723</c:v>
                </c:pt>
                <c:pt idx="760">
                  <c:v>0.58254750193964289</c:v>
                </c:pt>
                <c:pt idx="761">
                  <c:v>0.59833640386664289</c:v>
                </c:pt>
                <c:pt idx="762">
                  <c:v>0.61673762016150013</c:v>
                </c:pt>
                <c:pt idx="763">
                  <c:v>0.63513883645635716</c:v>
                </c:pt>
                <c:pt idx="764">
                  <c:v>0.6535400527512143</c:v>
                </c:pt>
                <c:pt idx="765">
                  <c:v>0.66867711305092858</c:v>
                </c:pt>
                <c:pt idx="766">
                  <c:v>0.68240771122592858</c:v>
                </c:pt>
                <c:pt idx="767">
                  <c:v>0.69197164011214274</c:v>
                </c:pt>
                <c:pt idx="768">
                  <c:v>0.7035337349345</c:v>
                </c:pt>
                <c:pt idx="769">
                  <c:v>0.71823232319578578</c:v>
                </c:pt>
                <c:pt idx="770">
                  <c:v>0.73293091145707145</c:v>
                </c:pt>
                <c:pt idx="771">
                  <c:v>0.74762949971835724</c:v>
                </c:pt>
                <c:pt idx="772">
                  <c:v>0.75729259289385731</c:v>
                </c:pt>
                <c:pt idx="773">
                  <c:v>0.76860411843050003</c:v>
                </c:pt>
                <c:pt idx="774">
                  <c:v>0.77259775455107138</c:v>
                </c:pt>
                <c:pt idx="775">
                  <c:v>0.77503252322978555</c:v>
                </c:pt>
                <c:pt idx="776">
                  <c:v>0.78028847396542844</c:v>
                </c:pt>
                <c:pt idx="777">
                  <c:v>0.78554442470107133</c:v>
                </c:pt>
                <c:pt idx="778">
                  <c:v>0.79080037543671433</c:v>
                </c:pt>
                <c:pt idx="779">
                  <c:v>0.78528649459164301</c:v>
                </c:pt>
                <c:pt idx="780">
                  <c:v>0.78768829940871432</c:v>
                </c:pt>
                <c:pt idx="781">
                  <c:v>0.79186912080507132</c:v>
                </c:pt>
                <c:pt idx="782">
                  <c:v>0.79328227985771427</c:v>
                </c:pt>
                <c:pt idx="783">
                  <c:v>0.79371821816771415</c:v>
                </c:pt>
                <c:pt idx="784">
                  <c:v>0.79415415647771415</c:v>
                </c:pt>
                <c:pt idx="785">
                  <c:v>0.79459009478771414</c:v>
                </c:pt>
                <c:pt idx="786">
                  <c:v>0.79657374101021428</c:v>
                </c:pt>
                <c:pt idx="787">
                  <c:v>0.79729596453950002</c:v>
                </c:pt>
                <c:pt idx="788">
                  <c:v>0.79967235686871441</c:v>
                </c:pt>
                <c:pt idx="789">
                  <c:v>0.79865065483221431</c:v>
                </c:pt>
                <c:pt idx="790">
                  <c:v>0.79078469363342863</c:v>
                </c:pt>
                <c:pt idx="791">
                  <c:v>0.78291873243464283</c:v>
                </c:pt>
                <c:pt idx="792">
                  <c:v>0.77505277123585703</c:v>
                </c:pt>
                <c:pt idx="793">
                  <c:v>0.78115209907757133</c:v>
                </c:pt>
                <c:pt idx="794">
                  <c:v>0.77260888307764286</c:v>
                </c:pt>
                <c:pt idx="795">
                  <c:v>0.76752333182014287</c:v>
                </c:pt>
                <c:pt idx="796">
                  <c:v>0.76001238333092858</c:v>
                </c:pt>
                <c:pt idx="797">
                  <c:v>0.74923103651842859</c:v>
                </c:pt>
                <c:pt idx="798">
                  <c:v>0.73844968970592872</c:v>
                </c:pt>
                <c:pt idx="799">
                  <c:v>0.72766834289342863</c:v>
                </c:pt>
                <c:pt idx="800">
                  <c:v>0.71445450746507144</c:v>
                </c:pt>
                <c:pt idx="801">
                  <c:v>0.70035150648249989</c:v>
                </c:pt>
                <c:pt idx="802">
                  <c:v>0.6855961421105714</c:v>
                </c:pt>
                <c:pt idx="803">
                  <c:v>0.67348423180771433</c:v>
                </c:pt>
                <c:pt idx="804">
                  <c:v>0.66190673941578571</c:v>
                </c:pt>
                <c:pt idx="805">
                  <c:v>0.65032924702385719</c:v>
                </c:pt>
                <c:pt idx="806">
                  <c:v>0.63875175463192857</c:v>
                </c:pt>
                <c:pt idx="807">
                  <c:v>0.62473381389435712</c:v>
                </c:pt>
                <c:pt idx="808">
                  <c:v>0.6077513670792144</c:v>
                </c:pt>
                <c:pt idx="809">
                  <c:v>0.58923151691164299</c:v>
                </c:pt>
                <c:pt idx="810">
                  <c:v>0.57835224963121434</c:v>
                </c:pt>
                <c:pt idx="811">
                  <c:v>0.57113712093735725</c:v>
                </c:pt>
                <c:pt idx="812">
                  <c:v>0.56392199224350015</c:v>
                </c:pt>
                <c:pt idx="813">
                  <c:v>0.55670686354964283</c:v>
                </c:pt>
                <c:pt idx="814">
                  <c:v>0.55511056224985722</c:v>
                </c:pt>
                <c:pt idx="815">
                  <c:v>0.55562513326550012</c:v>
                </c:pt>
                <c:pt idx="816">
                  <c:v>0.55846975934457155</c:v>
                </c:pt>
                <c:pt idx="817">
                  <c:v>0.56022865893628582</c:v>
                </c:pt>
                <c:pt idx="818">
                  <c:v>0.56302985844464304</c:v>
                </c:pt>
                <c:pt idx="819">
                  <c:v>0.56583105795300015</c:v>
                </c:pt>
                <c:pt idx="820">
                  <c:v>0.56863225746135737</c:v>
                </c:pt>
                <c:pt idx="821">
                  <c:v>0.57338859653050012</c:v>
                </c:pt>
                <c:pt idx="822">
                  <c:v>0.58250985511885722</c:v>
                </c:pt>
                <c:pt idx="823">
                  <c:v>0.58451187442278574</c:v>
                </c:pt>
                <c:pt idx="824">
                  <c:v>0.58686684233835718</c:v>
                </c:pt>
                <c:pt idx="825">
                  <c:v>0.58672095209864294</c:v>
                </c:pt>
                <c:pt idx="826">
                  <c:v>0.5865750618589286</c:v>
                </c:pt>
                <c:pt idx="827">
                  <c:v>0.58642917161921437</c:v>
                </c:pt>
                <c:pt idx="828">
                  <c:v>0.58195806668385708</c:v>
                </c:pt>
                <c:pt idx="829">
                  <c:v>0.58261886868028578</c:v>
                </c:pt>
                <c:pt idx="830">
                  <c:v>0.58488324384349999</c:v>
                </c:pt>
                <c:pt idx="831">
                  <c:v>0.59082372278764284</c:v>
                </c:pt>
                <c:pt idx="832">
                  <c:v>0.59639180542507142</c:v>
                </c:pt>
                <c:pt idx="833">
                  <c:v>0.60195988806250011</c:v>
                </c:pt>
                <c:pt idx="834">
                  <c:v>0.6075279706999287</c:v>
                </c:pt>
                <c:pt idx="835">
                  <c:v>0.61263919466464301</c:v>
                </c:pt>
                <c:pt idx="836">
                  <c:v>0.6298198473772143</c:v>
                </c:pt>
                <c:pt idx="837">
                  <c:v>0.65228439506735725</c:v>
                </c:pt>
                <c:pt idx="838">
                  <c:v>0.67013075169464298</c:v>
                </c:pt>
                <c:pt idx="839">
                  <c:v>0.6879771083219286</c:v>
                </c:pt>
                <c:pt idx="840">
                  <c:v>0.70582346494921444</c:v>
                </c:pt>
                <c:pt idx="841">
                  <c:v>0.72366982157650006</c:v>
                </c:pt>
                <c:pt idx="842">
                  <c:v>0.74364048724792853</c:v>
                </c:pt>
                <c:pt idx="843">
                  <c:v>0.76133672934100005</c:v>
                </c:pt>
                <c:pt idx="844">
                  <c:v>0.78161036656785721</c:v>
                </c:pt>
                <c:pt idx="845">
                  <c:v>0.79763531284800016</c:v>
                </c:pt>
                <c:pt idx="846">
                  <c:v>0.81419818125214294</c:v>
                </c:pt>
                <c:pt idx="847">
                  <c:v>0.83076104965628572</c:v>
                </c:pt>
                <c:pt idx="848">
                  <c:v>0.8473239180604285</c:v>
                </c:pt>
                <c:pt idx="849">
                  <c:v>0.85993968565285694</c:v>
                </c:pt>
                <c:pt idx="850">
                  <c:v>0.86747322332414267</c:v>
                </c:pt>
                <c:pt idx="851">
                  <c:v>0.87631865266742837</c:v>
                </c:pt>
                <c:pt idx="852">
                  <c:v>0.88534014466049982</c:v>
                </c:pt>
                <c:pt idx="853">
                  <c:v>0.89366396026471429</c:v>
                </c:pt>
                <c:pt idx="854">
                  <c:v>0.90198777586892864</c:v>
                </c:pt>
                <c:pt idx="855">
                  <c:v>0.91031159147314289</c:v>
                </c:pt>
                <c:pt idx="856">
                  <c:v>0.91668064744207156</c:v>
                </c:pt>
                <c:pt idx="857">
                  <c:v>0.92274395730414305</c:v>
                </c:pt>
                <c:pt idx="858">
                  <c:v>0.91868759859157156</c:v>
                </c:pt>
                <c:pt idx="859">
                  <c:v>0.91519084805907158</c:v>
                </c:pt>
                <c:pt idx="860">
                  <c:v>0.90713992932178578</c:v>
                </c:pt>
                <c:pt idx="861">
                  <c:v>0.89908901058450019</c:v>
                </c:pt>
                <c:pt idx="862">
                  <c:v>0.8910380918472145</c:v>
                </c:pt>
                <c:pt idx="863">
                  <c:v>0.88508595985728589</c:v>
                </c:pt>
                <c:pt idx="864">
                  <c:v>0.8757811522799287</c:v>
                </c:pt>
                <c:pt idx="865">
                  <c:v>0.86751523209535719</c:v>
                </c:pt>
                <c:pt idx="866">
                  <c:v>0.85353170168414294</c:v>
                </c:pt>
                <c:pt idx="867">
                  <c:v>0.84740262154407142</c:v>
                </c:pt>
                <c:pt idx="868">
                  <c:v>0.84127354140400001</c:v>
                </c:pt>
                <c:pt idx="869">
                  <c:v>0.83514446126392861</c:v>
                </c:pt>
                <c:pt idx="870">
                  <c:v>0.83110993824785706</c:v>
                </c:pt>
                <c:pt idx="871">
                  <c:v>0.83182082856071415</c:v>
                </c:pt>
                <c:pt idx="872">
                  <c:v>0.83667741451378574</c:v>
                </c:pt>
                <c:pt idx="873">
                  <c:v>0.83896061093449992</c:v>
                </c:pt>
                <c:pt idx="874">
                  <c:v>0.84184107365142857</c:v>
                </c:pt>
                <c:pt idx="875">
                  <c:v>0.84472153636835701</c:v>
                </c:pt>
                <c:pt idx="876">
                  <c:v>0.84760199908528555</c:v>
                </c:pt>
                <c:pt idx="877">
                  <c:v>0.84754437458164278</c:v>
                </c:pt>
                <c:pt idx="878">
                  <c:v>0.84632583505350001</c:v>
                </c:pt>
                <c:pt idx="879">
                  <c:v>0.84074217814171437</c:v>
                </c:pt>
                <c:pt idx="880">
                  <c:v>0.84140307971364281</c:v>
                </c:pt>
                <c:pt idx="881">
                  <c:v>0.83636414762028566</c:v>
                </c:pt>
                <c:pt idx="882">
                  <c:v>0.83132521552692851</c:v>
                </c:pt>
                <c:pt idx="883">
                  <c:v>0.82628628343357136</c:v>
                </c:pt>
                <c:pt idx="884">
                  <c:v>0.82274100997921429</c:v>
                </c:pt>
                <c:pt idx="885">
                  <c:v>0.81702920823228564</c:v>
                </c:pt>
                <c:pt idx="886">
                  <c:v>0.81216076032800011</c:v>
                </c:pt>
                <c:pt idx="887">
                  <c:v>0.81187967366207148</c:v>
                </c:pt>
                <c:pt idx="888">
                  <c:v>0.81339684806857149</c:v>
                </c:pt>
                <c:pt idx="889">
                  <c:v>0.8149140224750715</c:v>
                </c:pt>
                <c:pt idx="890">
                  <c:v>0.8164311968815714</c:v>
                </c:pt>
                <c:pt idx="891">
                  <c:v>0.82415622006035705</c:v>
                </c:pt>
                <c:pt idx="892">
                  <c:v>0.83988043490321418</c:v>
                </c:pt>
                <c:pt idx="893">
                  <c:v>0.8602125850165715</c:v>
                </c:pt>
                <c:pt idx="894">
                  <c:v>0.88052038534492849</c:v>
                </c:pt>
                <c:pt idx="895">
                  <c:v>0.90464677754942868</c:v>
                </c:pt>
                <c:pt idx="896">
                  <c:v>0.92877316975392854</c:v>
                </c:pt>
                <c:pt idx="897">
                  <c:v>0.95289956195842851</c:v>
                </c:pt>
                <c:pt idx="898">
                  <c:v>0.97705957664607124</c:v>
                </c:pt>
                <c:pt idx="899">
                  <c:v>1.0166086220395711</c:v>
                </c:pt>
                <c:pt idx="900">
                  <c:v>1.0527657387858569</c:v>
                </c:pt>
                <c:pt idx="901">
                  <c:v>1.089610985270143</c:v>
                </c:pt>
                <c:pt idx="902">
                  <c:v>1.1352775206793571</c:v>
                </c:pt>
                <c:pt idx="903">
                  <c:v>1.1809440560885716</c:v>
                </c:pt>
                <c:pt idx="904">
                  <c:v>1.2266105914977856</c:v>
                </c:pt>
                <c:pt idx="905">
                  <c:v>1.2665072673168574</c:v>
                </c:pt>
                <c:pt idx="906">
                  <c:v>1.2998765597847854</c:v>
                </c:pt>
                <c:pt idx="907">
                  <c:v>1.3283320076083569</c:v>
                </c:pt>
                <c:pt idx="908">
                  <c:v>1.3553791921188572</c:v>
                </c:pt>
                <c:pt idx="909">
                  <c:v>1.3774230668932856</c:v>
                </c:pt>
                <c:pt idx="910">
                  <c:v>1.3994669416677141</c:v>
                </c:pt>
                <c:pt idx="911">
                  <c:v>1.4215108164421424</c:v>
                </c:pt>
                <c:pt idx="912">
                  <c:v>1.4443730386311429</c:v>
                </c:pt>
                <c:pt idx="913">
                  <c:v>1.4526965799095712</c:v>
                </c:pt>
                <c:pt idx="914">
                  <c:v>1.4655676328304288</c:v>
                </c:pt>
                <c:pt idx="915">
                  <c:v>1.4801254078669288</c:v>
                </c:pt>
                <c:pt idx="916">
                  <c:v>1.4883563932328574</c:v>
                </c:pt>
                <c:pt idx="917">
                  <c:v>1.496587378598786</c:v>
                </c:pt>
                <c:pt idx="918">
                  <c:v>1.5048183639647146</c:v>
                </c:pt>
                <c:pt idx="919">
                  <c:v>1.5183120404605717</c:v>
                </c:pt>
                <c:pt idx="920">
                  <c:v>1.5292977943466428</c:v>
                </c:pt>
                <c:pt idx="921">
                  <c:v>1.537491807776</c:v>
                </c:pt>
                <c:pt idx="922">
                  <c:v>1.5456600577945001</c:v>
                </c:pt>
                <c:pt idx="923">
                  <c:v>1.5467088254462857</c:v>
                </c:pt>
                <c:pt idx="924">
                  <c:v>1.5477575930980714</c:v>
                </c:pt>
                <c:pt idx="925">
                  <c:v>1.5488063607498572</c:v>
                </c:pt>
                <c:pt idx="926">
                  <c:v>1.5488861104812859</c:v>
                </c:pt>
                <c:pt idx="927">
                  <c:v>1.5356585976702859</c:v>
                </c:pt>
                <c:pt idx="928">
                  <c:v>1.5230917398207857</c:v>
                </c:pt>
                <c:pt idx="929">
                  <c:v>1.5081300500735</c:v>
                </c:pt>
                <c:pt idx="930">
                  <c:v>1.4961424921574997</c:v>
                </c:pt>
                <c:pt idx="931">
                  <c:v>1.4841549342414999</c:v>
                </c:pt>
                <c:pt idx="932">
                  <c:v>1.4721673763254997</c:v>
                </c:pt>
                <c:pt idx="933">
                  <c:v>1.4583946576997853</c:v>
                </c:pt>
                <c:pt idx="934">
                  <c:v>1.4448271923475711</c:v>
                </c:pt>
                <c:pt idx="935">
                  <c:v>1.4342382255374999</c:v>
                </c:pt>
                <c:pt idx="936">
                  <c:v>1.4271860337193569</c:v>
                </c:pt>
                <c:pt idx="937">
                  <c:v>1.4213521008840713</c:v>
                </c:pt>
                <c:pt idx="938">
                  <c:v>1.4155181680487856</c:v>
                </c:pt>
                <c:pt idx="939">
                  <c:v>1.4096842352134999</c:v>
                </c:pt>
                <c:pt idx="940">
                  <c:v>1.4015262819410716</c:v>
                </c:pt>
                <c:pt idx="941">
                  <c:v>1.3996783711795717</c:v>
                </c:pt>
                <c:pt idx="942">
                  <c:v>1.3953789097292861</c:v>
                </c:pt>
                <c:pt idx="943">
                  <c:v>1.389295979506</c:v>
                </c:pt>
                <c:pt idx="944">
                  <c:v>1.3783814742528568</c:v>
                </c:pt>
                <c:pt idx="945">
                  <c:v>1.3674669689997141</c:v>
                </c:pt>
                <c:pt idx="946">
                  <c:v>1.3565524637465711</c:v>
                </c:pt>
                <c:pt idx="947">
                  <c:v>1.3459400400967141</c:v>
                </c:pt>
                <c:pt idx="948">
                  <c:v>1.3387263230332855</c:v>
                </c:pt>
                <c:pt idx="949">
                  <c:v>1.333745981628</c:v>
                </c:pt>
                <c:pt idx="950">
                  <c:v>1.3257413599798569</c:v>
                </c:pt>
                <c:pt idx="951">
                  <c:v>1.3247483872205001</c:v>
                </c:pt>
                <c:pt idx="952">
                  <c:v>1.323755414461143</c:v>
                </c:pt>
                <c:pt idx="953">
                  <c:v>1.3227624417017858</c:v>
                </c:pt>
                <c:pt idx="954">
                  <c:v>1.3259463751930716</c:v>
                </c:pt>
                <c:pt idx="955">
                  <c:v>1.3328637367614289</c:v>
                </c:pt>
                <c:pt idx="956">
                  <c:v>1.3416509008352142</c:v>
                </c:pt>
                <c:pt idx="957">
                  <c:v>1.3542740316890001</c:v>
                </c:pt>
                <c:pt idx="958">
                  <c:v>1.3597912543294286</c:v>
                </c:pt>
                <c:pt idx="959">
                  <c:v>1.3653084769698574</c:v>
                </c:pt>
                <c:pt idx="960">
                  <c:v>1.3708256996102859</c:v>
                </c:pt>
                <c:pt idx="961">
                  <c:v>1.3783917111679287</c:v>
                </c:pt>
                <c:pt idx="962">
                  <c:v>1.3859841805765001</c:v>
                </c:pt>
                <c:pt idx="963">
                  <c:v>1.3893089831801431</c:v>
                </c:pt>
                <c:pt idx="964">
                  <c:v>1.3886322365649999</c:v>
                </c:pt>
                <c:pt idx="965">
                  <c:v>1.3846765566148569</c:v>
                </c:pt>
                <c:pt idx="966">
                  <c:v>1.3807208766647143</c:v>
                </c:pt>
                <c:pt idx="967">
                  <c:v>1.3767651967145713</c:v>
                </c:pt>
                <c:pt idx="968">
                  <c:v>1.3717656370771427</c:v>
                </c:pt>
                <c:pt idx="969">
                  <c:v>1.3646389043107143</c:v>
                </c:pt>
                <c:pt idx="970">
                  <c:v>1.3556494394136427</c:v>
                </c:pt>
                <c:pt idx="971">
                  <c:v>1.3456246665609286</c:v>
                </c:pt>
                <c:pt idx="972">
                  <c:v>1.3370560139682854</c:v>
                </c:pt>
                <c:pt idx="973">
                  <c:v>1.3284873613756427</c:v>
                </c:pt>
                <c:pt idx="974">
                  <c:v>1.3199187087829998</c:v>
                </c:pt>
                <c:pt idx="975">
                  <c:v>1.3055723477973569</c:v>
                </c:pt>
                <c:pt idx="976">
                  <c:v>1.2921914356950712</c:v>
                </c:pt>
                <c:pt idx="977">
                  <c:v>1.2842416143795714</c:v>
                </c:pt>
                <c:pt idx="978">
                  <c:v>1.2839075832200717</c:v>
                </c:pt>
                <c:pt idx="979">
                  <c:v>1.2818143624350713</c:v>
                </c:pt>
                <c:pt idx="980">
                  <c:v>1.2797211416500713</c:v>
                </c:pt>
                <c:pt idx="981">
                  <c:v>1.2776279208650714</c:v>
                </c:pt>
                <c:pt idx="982">
                  <c:v>1.2733490833374999</c:v>
                </c:pt>
                <c:pt idx="983">
                  <c:v>1.2702083320414999</c:v>
                </c:pt>
                <c:pt idx="984">
                  <c:v>1.2669278466941427</c:v>
                </c:pt>
                <c:pt idx="985">
                  <c:v>1.2576391175874997</c:v>
                </c:pt>
                <c:pt idx="986">
                  <c:v>1.2567228933192853</c:v>
                </c:pt>
                <c:pt idx="987">
                  <c:v>1.255806669051071</c:v>
                </c:pt>
                <c:pt idx="988">
                  <c:v>1.2548904447828568</c:v>
                </c:pt>
                <c:pt idx="989">
                  <c:v>1.2566999387829996</c:v>
                </c:pt>
                <c:pt idx="990">
                  <c:v>1.2520201712710712</c:v>
                </c:pt>
                <c:pt idx="991">
                  <c:v>1.2463404914411427</c:v>
                </c:pt>
                <c:pt idx="992">
                  <c:v>1.2372894415270002</c:v>
                </c:pt>
                <c:pt idx="993">
                  <c:v>1.234962049922</c:v>
                </c:pt>
                <c:pt idx="994">
                  <c:v>1.2326346583170003</c:v>
                </c:pt>
                <c:pt idx="995">
                  <c:v>1.2303072667120001</c:v>
                </c:pt>
                <c:pt idx="996">
                  <c:v>1.2279798751070001</c:v>
                </c:pt>
                <c:pt idx="997">
                  <c:v>1.2256524835020002</c:v>
                </c:pt>
                <c:pt idx="998">
                  <c:v>1.2283933905952142</c:v>
                </c:pt>
                <c:pt idx="999">
                  <c:v>1.2381323702254288</c:v>
                </c:pt>
                <c:pt idx="1000">
                  <c:v>1.2431535883098572</c:v>
                </c:pt>
                <c:pt idx="1001">
                  <c:v>1.2481748063942857</c:v>
                </c:pt>
                <c:pt idx="1002">
                  <c:v>1.2531960244787144</c:v>
                </c:pt>
                <c:pt idx="1003">
                  <c:v>1.2589183621672857</c:v>
                </c:pt>
                <c:pt idx="1004">
                  <c:v>1.2687493885634999</c:v>
                </c:pt>
                <c:pt idx="1005">
                  <c:v>1.2854848568301431</c:v>
                </c:pt>
                <c:pt idx="1006">
                  <c:v>1.2978012283990716</c:v>
                </c:pt>
                <c:pt idx="1007">
                  <c:v>1.3066376875475001</c:v>
                </c:pt>
                <c:pt idx="1008">
                  <c:v>1.3154741466959285</c:v>
                </c:pt>
                <c:pt idx="1009">
                  <c:v>1.324310605844357</c:v>
                </c:pt>
                <c:pt idx="1010">
                  <c:v>1.331822155972</c:v>
                </c:pt>
                <c:pt idx="1011">
                  <c:v>1.3412561109484999</c:v>
                </c:pt>
                <c:pt idx="1012">
                  <c:v>1.3410867335240713</c:v>
                </c:pt>
                <c:pt idx="1013">
                  <c:v>1.3359107715521426</c:v>
                </c:pt>
                <c:pt idx="1014">
                  <c:v>1.3324430841410713</c:v>
                </c:pt>
                <c:pt idx="1015">
                  <c:v>1.3289753967299998</c:v>
                </c:pt>
                <c:pt idx="1016">
                  <c:v>1.3255077093189285</c:v>
                </c:pt>
                <c:pt idx="1017">
                  <c:v>1.3196076721949286</c:v>
                </c:pt>
                <c:pt idx="1018">
                  <c:v>1.3174088887720001</c:v>
                </c:pt>
                <c:pt idx="1019">
                  <c:v>1.2981835536441431</c:v>
                </c:pt>
                <c:pt idx="1020">
                  <c:v>1.2837376790502855</c:v>
                </c:pt>
                <c:pt idx="1021">
                  <c:v>1.267968957685357</c:v>
                </c:pt>
                <c:pt idx="1022">
                  <c:v>1.2522002363204285</c:v>
                </c:pt>
                <c:pt idx="1023">
                  <c:v>1.2364315149554999</c:v>
                </c:pt>
                <c:pt idx="1024">
                  <c:v>1.220194398913143</c:v>
                </c:pt>
                <c:pt idx="1025">
                  <c:v>1.1986044550501429</c:v>
                </c:pt>
                <c:pt idx="1026">
                  <c:v>1.1852307663905715</c:v>
                </c:pt>
                <c:pt idx="1027">
                  <c:v>1.1739037577280715</c:v>
                </c:pt>
                <c:pt idx="1028">
                  <c:v>1.1565859561217142</c:v>
                </c:pt>
                <c:pt idx="1029">
                  <c:v>1.1392681545153569</c:v>
                </c:pt>
                <c:pt idx="1030">
                  <c:v>1.1219503529089998</c:v>
                </c:pt>
                <c:pt idx="1031">
                  <c:v>1.1064452398633571</c:v>
                </c:pt>
                <c:pt idx="1032">
                  <c:v>1.0906846251722857</c:v>
                </c:pt>
                <c:pt idx="1033">
                  <c:v>1.0850461203157142</c:v>
                </c:pt>
                <c:pt idx="1034">
                  <c:v>1.0785077959336427</c:v>
                </c:pt>
                <c:pt idx="1035">
                  <c:v>1.0731376967707855</c:v>
                </c:pt>
                <c:pt idx="1036">
                  <c:v>1.0677675976079284</c:v>
                </c:pt>
                <c:pt idx="1037">
                  <c:v>1.0623974984450713</c:v>
                </c:pt>
                <c:pt idx="1038">
                  <c:v>1.0568236671542854</c:v>
                </c:pt>
                <c:pt idx="1039">
                  <c:v>1.0574103694854284</c:v>
                </c:pt>
                <c:pt idx="1040">
                  <c:v>1.0583155206219284</c:v>
                </c:pt>
                <c:pt idx="1041">
                  <c:v>1.0586921558044284</c:v>
                </c:pt>
                <c:pt idx="1042">
                  <c:v>1.0654246427360712</c:v>
                </c:pt>
                <c:pt idx="1043">
                  <c:v>1.0721571296677141</c:v>
                </c:pt>
                <c:pt idx="1044">
                  <c:v>1.0788896165993571</c:v>
                </c:pt>
                <c:pt idx="1045">
                  <c:v>1.0827976745953571</c:v>
                </c:pt>
                <c:pt idx="1046">
                  <c:v>1.0840099849363574</c:v>
                </c:pt>
                <c:pt idx="1047">
                  <c:v>1.0845035500942144</c:v>
                </c:pt>
                <c:pt idx="1048">
                  <c:v>1.0819531785363572</c:v>
                </c:pt>
                <c:pt idx="1049">
                  <c:v>1.0829825597830713</c:v>
                </c:pt>
                <c:pt idx="1050">
                  <c:v>1.0840119410297857</c:v>
                </c:pt>
                <c:pt idx="1051">
                  <c:v>1.0850413222764999</c:v>
                </c:pt>
                <c:pt idx="1052">
                  <c:v>1.0845343638819998</c:v>
                </c:pt>
                <c:pt idx="1053">
                  <c:v>1.0799020640560713</c:v>
                </c:pt>
                <c:pt idx="1054">
                  <c:v>1.0698817253996427</c:v>
                </c:pt>
                <c:pt idx="1055">
                  <c:v>1.0607553103757141</c:v>
                </c:pt>
                <c:pt idx="1056">
                  <c:v>1.0502212867735714</c:v>
                </c:pt>
                <c:pt idx="1057">
                  <c:v>1.0396872631714287</c:v>
                </c:pt>
                <c:pt idx="1058">
                  <c:v>1.0291532395692857</c:v>
                </c:pt>
                <c:pt idx="1059">
                  <c:v>1.017540825756643</c:v>
                </c:pt>
                <c:pt idx="1060">
                  <c:v>1.0022907041345002</c:v>
                </c:pt>
                <c:pt idx="1061">
                  <c:v>0.99012646958321426</c:v>
                </c:pt>
                <c:pt idx="1062">
                  <c:v>0.98510686371821421</c:v>
                </c:pt>
                <c:pt idx="1063">
                  <c:v>0.97519750293407148</c:v>
                </c:pt>
                <c:pt idx="1064">
                  <c:v>0.96528814214992864</c:v>
                </c:pt>
                <c:pt idx="1065">
                  <c:v>0.9553787813657858</c:v>
                </c:pt>
                <c:pt idx="1066">
                  <c:v>0.946899438031643</c:v>
                </c:pt>
                <c:pt idx="1067">
                  <c:v>0.94853484566050017</c:v>
                </c:pt>
                <c:pt idx="1068">
                  <c:v>0.95622868941728589</c:v>
                </c:pt>
                <c:pt idx="1069">
                  <c:v>0.96510281549164278</c:v>
                </c:pt>
                <c:pt idx="1070">
                  <c:v>0.9688201913954998</c:v>
                </c:pt>
                <c:pt idx="1071">
                  <c:v>0.97253756729935692</c:v>
                </c:pt>
                <c:pt idx="1072">
                  <c:v>0.97625494320321404</c:v>
                </c:pt>
                <c:pt idx="1073">
                  <c:v>0.98612491697299987</c:v>
                </c:pt>
                <c:pt idx="1074">
                  <c:v>0.9957088587101427</c:v>
                </c:pt>
                <c:pt idx="1075">
                  <c:v>1.0071311483367142</c:v>
                </c:pt>
                <c:pt idx="1076">
                  <c:v>1.0263189532685</c:v>
                </c:pt>
                <c:pt idx="1077">
                  <c:v>1.0529834776302855</c:v>
                </c:pt>
                <c:pt idx="1078">
                  <c:v>1.0796480019920716</c:v>
                </c:pt>
                <c:pt idx="1079">
                  <c:v>1.1063125263538574</c:v>
                </c:pt>
                <c:pt idx="1080">
                  <c:v>1.1411217584457145</c:v>
                </c:pt>
                <c:pt idx="1081">
                  <c:v>1.1656203834452861</c:v>
                </c:pt>
                <c:pt idx="1082">
                  <c:v>1.1829558526592856</c:v>
                </c:pt>
                <c:pt idx="1083">
                  <c:v>1.2003686530552145</c:v>
                </c:pt>
                <c:pt idx="1084">
                  <c:v>1.2184124629312858</c:v>
                </c:pt>
                <c:pt idx="1085">
                  <c:v>1.2364562728073574</c:v>
                </c:pt>
                <c:pt idx="1086">
                  <c:v>1.2545000826834287</c:v>
                </c:pt>
                <c:pt idx="1087">
                  <c:v>1.259632892882143</c:v>
                </c:pt>
                <c:pt idx="1088">
                  <c:v>1.2692033166725716</c:v>
                </c:pt>
                <c:pt idx="1089">
                  <c:v>1.2687912451442143</c:v>
                </c:pt>
                <c:pt idx="1090">
                  <c:v>1.2634409942016427</c:v>
                </c:pt>
                <c:pt idx="1091">
                  <c:v>1.2534862834882858</c:v>
                </c:pt>
                <c:pt idx="1092">
                  <c:v>1.2435315727749285</c:v>
                </c:pt>
                <c:pt idx="1093">
                  <c:v>1.2335768620615712</c:v>
                </c:pt>
                <c:pt idx="1094">
                  <c:v>1.2126816699454286</c:v>
                </c:pt>
                <c:pt idx="1095">
                  <c:v>1.1953187777775001</c:v>
                </c:pt>
                <c:pt idx="1096">
                  <c:v>1.1835991868150713</c:v>
                </c:pt>
                <c:pt idx="1097">
                  <c:v>1.1690727954525715</c:v>
                </c:pt>
                <c:pt idx="1098">
                  <c:v>1.1605717061379288</c:v>
                </c:pt>
                <c:pt idx="1099">
                  <c:v>1.1520706168232857</c:v>
                </c:pt>
                <c:pt idx="1100">
                  <c:v>1.1435695275086428</c:v>
                </c:pt>
                <c:pt idx="1101">
                  <c:v>1.139910396713643</c:v>
                </c:pt>
                <c:pt idx="1102">
                  <c:v>1.132758352413143</c:v>
                </c:pt>
                <c:pt idx="1103">
                  <c:v>1.1291116362477858</c:v>
                </c:pt>
                <c:pt idx="1104">
                  <c:v>1.1202385504070718</c:v>
                </c:pt>
                <c:pt idx="1105">
                  <c:v>1.1082105360399288</c:v>
                </c:pt>
                <c:pt idx="1106">
                  <c:v>1.0961825216727858</c:v>
                </c:pt>
                <c:pt idx="1107">
                  <c:v>1.0841545073056429</c:v>
                </c:pt>
                <c:pt idx="1108">
                  <c:v>1.0731559534441431</c:v>
                </c:pt>
                <c:pt idx="1109">
                  <c:v>1.0564288713960714</c:v>
                </c:pt>
                <c:pt idx="1110">
                  <c:v>1.0377513825968572</c:v>
                </c:pt>
                <c:pt idx="1111">
                  <c:v>1.0285757969999287</c:v>
                </c:pt>
                <c:pt idx="1112">
                  <c:v>1.0174679733514285</c:v>
                </c:pt>
                <c:pt idx="1113">
                  <c:v>1.0063601497029286</c:v>
                </c:pt>
                <c:pt idx="1114">
                  <c:v>0.99525232605442859</c:v>
                </c:pt>
                <c:pt idx="1115">
                  <c:v>0.99168487983557174</c:v>
                </c:pt>
                <c:pt idx="1116">
                  <c:v>0.99389435124771441</c:v>
                </c:pt>
                <c:pt idx="1117">
                  <c:v>0.99801192603728572</c:v>
                </c:pt>
                <c:pt idx="1118">
                  <c:v>0.99906854261178579</c:v>
                </c:pt>
                <c:pt idx="1119">
                  <c:v>1.0034841194517141</c:v>
                </c:pt>
                <c:pt idx="1120">
                  <c:v>1.0078996962916429</c:v>
                </c:pt>
                <c:pt idx="1121">
                  <c:v>1.0123152731315714</c:v>
                </c:pt>
                <c:pt idx="1122">
                  <c:v>1.0234316673335715</c:v>
                </c:pt>
                <c:pt idx="1123">
                  <c:v>1.0327209328516427</c:v>
                </c:pt>
                <c:pt idx="1124">
                  <c:v>1.0437932453315</c:v>
                </c:pt>
                <c:pt idx="1125">
                  <c:v>1.0494905750491428</c:v>
                </c:pt>
                <c:pt idx="1126">
                  <c:v>1.0528596620893569</c:v>
                </c:pt>
                <c:pt idx="1127">
                  <c:v>1.0562287491295714</c:v>
                </c:pt>
                <c:pt idx="1128">
                  <c:v>1.0595978361697855</c:v>
                </c:pt>
                <c:pt idx="1129">
                  <c:v>1.0619253355925713</c:v>
                </c:pt>
                <c:pt idx="1130">
                  <c:v>1.0626614867418571</c:v>
                </c:pt>
                <c:pt idx="1131">
                  <c:v>1.0630098671671429</c:v>
                </c:pt>
                <c:pt idx="1132">
                  <c:v>1.0647750448435001</c:v>
                </c:pt>
                <c:pt idx="1133">
                  <c:v>1.0642507366116427</c:v>
                </c:pt>
                <c:pt idx="1134">
                  <c:v>1.0637264283797856</c:v>
                </c:pt>
                <c:pt idx="1135">
                  <c:v>1.0632021201479283</c:v>
                </c:pt>
                <c:pt idx="1136">
                  <c:v>1.0582513010556425</c:v>
                </c:pt>
                <c:pt idx="1137">
                  <c:v>1.0553543382984283</c:v>
                </c:pt>
                <c:pt idx="1138">
                  <c:v>1.0490392894809999</c:v>
                </c:pt>
                <c:pt idx="1139">
                  <c:v>1.0405607761633571</c:v>
                </c:pt>
                <c:pt idx="1140">
                  <c:v>1.0371489294077141</c:v>
                </c:pt>
                <c:pt idx="1141">
                  <c:v>1.0337370826520715</c:v>
                </c:pt>
                <c:pt idx="1142">
                  <c:v>1.0303252358964285</c:v>
                </c:pt>
                <c:pt idx="1143">
                  <c:v>1.0357089929012857</c:v>
                </c:pt>
                <c:pt idx="1144">
                  <c:v>1.0407967018319286</c:v>
                </c:pt>
                <c:pt idx="1145">
                  <c:v>1.0507826686789286</c:v>
                </c:pt>
                <c:pt idx="1146">
                  <c:v>1.0582797842414284</c:v>
                </c:pt>
                <c:pt idx="1147">
                  <c:v>1.0641973621074285</c:v>
                </c:pt>
                <c:pt idx="1148">
                  <c:v>1.0701149399734287</c:v>
                </c:pt>
                <c:pt idx="1149">
                  <c:v>1.0760325178394283</c:v>
                </c:pt>
                <c:pt idx="1150">
                  <c:v>1.0846004747726428</c:v>
                </c:pt>
                <c:pt idx="1151">
                  <c:v>1.0914969923369997</c:v>
                </c:pt>
                <c:pt idx="1152">
                  <c:v>1.1048183017694284</c:v>
                </c:pt>
                <c:pt idx="1153">
                  <c:v>1.1204624108615</c:v>
                </c:pt>
                <c:pt idx="1154">
                  <c:v>1.1400962170844999</c:v>
                </c:pt>
                <c:pt idx="1155">
                  <c:v>1.1597300233074999</c:v>
                </c:pt>
                <c:pt idx="1156">
                  <c:v>1.1793638295305</c:v>
                </c:pt>
                <c:pt idx="1157">
                  <c:v>1.1911895758658573</c:v>
                </c:pt>
                <c:pt idx="1158">
                  <c:v>1.1969933397619286</c:v>
                </c:pt>
                <c:pt idx="1159">
                  <c:v>1.1955964279285713</c:v>
                </c:pt>
                <c:pt idx="1160">
                  <c:v>1.1983509003658572</c:v>
                </c:pt>
                <c:pt idx="1161">
                  <c:v>1.2066378732935714</c:v>
                </c:pt>
                <c:pt idx="1162">
                  <c:v>1.2149248462212856</c:v>
                </c:pt>
                <c:pt idx="1163">
                  <c:v>1.223211819149</c:v>
                </c:pt>
                <c:pt idx="1164">
                  <c:v>1.2296711302350716</c:v>
                </c:pt>
                <c:pt idx="1165">
                  <c:v>1.2376452072855713</c:v>
                </c:pt>
                <c:pt idx="1166">
                  <c:v>1.2400392002863572</c:v>
                </c:pt>
                <c:pt idx="1167">
                  <c:v>1.2359374340790712</c:v>
                </c:pt>
                <c:pt idx="1168">
                  <c:v>1.227037220487357</c:v>
                </c:pt>
                <c:pt idx="1169">
                  <c:v>1.218137006895643</c:v>
                </c:pt>
                <c:pt idx="1170">
                  <c:v>1.2092367933039283</c:v>
                </c:pt>
                <c:pt idx="1171">
                  <c:v>1.1893763698624997</c:v>
                </c:pt>
                <c:pt idx="1172">
                  <c:v>1.1728396255935714</c:v>
                </c:pt>
                <c:pt idx="1173">
                  <c:v>1.1596741738950713</c:v>
                </c:pt>
                <c:pt idx="1174">
                  <c:v>1.1500687818169286</c:v>
                </c:pt>
                <c:pt idx="1175">
                  <c:v>1.1375999743311429</c:v>
                </c:pt>
                <c:pt idx="1176">
                  <c:v>1.1251311668453572</c:v>
                </c:pt>
                <c:pt idx="1177">
                  <c:v>1.1126623593595715</c:v>
                </c:pt>
                <c:pt idx="1178">
                  <c:v>1.1000710310226431</c:v>
                </c:pt>
                <c:pt idx="1179">
                  <c:v>1.0877046191424287</c:v>
                </c:pt>
                <c:pt idx="1180">
                  <c:v>1.0774793067777144</c:v>
                </c:pt>
                <c:pt idx="1181">
                  <c:v>1.0731612351891429</c:v>
                </c:pt>
                <c:pt idx="1182">
                  <c:v>1.0642148679067858</c:v>
                </c:pt>
                <c:pt idx="1183">
                  <c:v>1.0552685006244285</c:v>
                </c:pt>
                <c:pt idx="1184">
                  <c:v>1.0463221333420714</c:v>
                </c:pt>
                <c:pt idx="1185">
                  <c:v>1.0498764964517857</c:v>
                </c:pt>
                <c:pt idx="1186">
                  <c:v>1.0543676727586428</c:v>
                </c:pt>
                <c:pt idx="1187">
                  <c:v>1.0608896035844284</c:v>
                </c:pt>
                <c:pt idx="1188">
                  <c:v>1.0648757377609286</c:v>
                </c:pt>
                <c:pt idx="1189">
                  <c:v>1.063267384519357</c:v>
                </c:pt>
                <c:pt idx="1190">
                  <c:v>1.0616590312777858</c:v>
                </c:pt>
                <c:pt idx="1191">
                  <c:v>1.0600506780362142</c:v>
                </c:pt>
                <c:pt idx="1192">
                  <c:v>1.059391841876143</c:v>
                </c:pt>
                <c:pt idx="1193">
                  <c:v>1.0626784031062144</c:v>
                </c:pt>
                <c:pt idx="1194">
                  <c:v>1.0634143898285717</c:v>
                </c:pt>
                <c:pt idx="1195">
                  <c:v>1.0594776830615715</c:v>
                </c:pt>
                <c:pt idx="1196">
                  <c:v>1.0577283120238572</c:v>
                </c:pt>
                <c:pt idx="1197">
                  <c:v>1.0559789409861431</c:v>
                </c:pt>
                <c:pt idx="1198">
                  <c:v>1.0542295699484288</c:v>
                </c:pt>
                <c:pt idx="1199">
                  <c:v>1.0504236291886426</c:v>
                </c:pt>
                <c:pt idx="1200">
                  <c:v>1.0433986452332855</c:v>
                </c:pt>
                <c:pt idx="1201">
                  <c:v>1.0383773902354998</c:v>
                </c:pt>
                <c:pt idx="1202">
                  <c:v>1.0286388172792855</c:v>
                </c:pt>
                <c:pt idx="1203">
                  <c:v>1.0265479669407858</c:v>
                </c:pt>
                <c:pt idx="1204">
                  <c:v>1.0244571166022858</c:v>
                </c:pt>
                <c:pt idx="1205">
                  <c:v>1.0223662662637858</c:v>
                </c:pt>
                <c:pt idx="1206">
                  <c:v>1.0210379992073573</c:v>
                </c:pt>
                <c:pt idx="1207">
                  <c:v>1.0175880167760001</c:v>
                </c:pt>
                <c:pt idx="1208">
                  <c:v>1.0143608386077858</c:v>
                </c:pt>
                <c:pt idx="1209">
                  <c:v>1.0193506823498573</c:v>
                </c:pt>
                <c:pt idx="1210">
                  <c:v>1.0263931501276429</c:v>
                </c:pt>
                <c:pt idx="1211">
                  <c:v>1.0334356179054285</c:v>
                </c:pt>
                <c:pt idx="1212">
                  <c:v>1.0404780856832141</c:v>
                </c:pt>
                <c:pt idx="1213">
                  <c:v>1.0477728294574284</c:v>
                </c:pt>
                <c:pt idx="1214">
                  <c:v>1.0634689571987856</c:v>
                </c:pt>
                <c:pt idx="1215">
                  <c:v>1.0744161442007856</c:v>
                </c:pt>
                <c:pt idx="1216">
                  <c:v>1.0860973882524998</c:v>
                </c:pt>
                <c:pt idx="1217">
                  <c:v>1.0946681130242857</c:v>
                </c:pt>
                <c:pt idx="1218">
                  <c:v>1.1032388377960713</c:v>
                </c:pt>
                <c:pt idx="1219">
                  <c:v>1.111809562567857</c:v>
                </c:pt>
                <c:pt idx="1220">
                  <c:v>1.1315705350254999</c:v>
                </c:pt>
                <c:pt idx="1221">
                  <c:v>1.1536621253370714</c:v>
                </c:pt>
                <c:pt idx="1222">
                  <c:v>1.1758872399975715</c:v>
                </c:pt>
                <c:pt idx="1223">
                  <c:v>1.1915450425585714</c:v>
                </c:pt>
                <c:pt idx="1224">
                  <c:v>1.2072028451195715</c:v>
                </c:pt>
                <c:pt idx="1225">
                  <c:v>1.2228606476805715</c:v>
                </c:pt>
                <c:pt idx="1226">
                  <c:v>1.2385184502415714</c:v>
                </c:pt>
                <c:pt idx="1227">
                  <c:v>1.2536186543416432</c:v>
                </c:pt>
                <c:pt idx="1228">
                  <c:v>1.2623166650146429</c:v>
                </c:pt>
                <c:pt idx="1229">
                  <c:v>1.2710767366471429</c:v>
                </c:pt>
                <c:pt idx="1230">
                  <c:v>1.2856842368369286</c:v>
                </c:pt>
                <c:pt idx="1231">
                  <c:v>1.2989508517394999</c:v>
                </c:pt>
                <c:pt idx="1232">
                  <c:v>1.3122174666420712</c:v>
                </c:pt>
                <c:pt idx="1233">
                  <c:v>1.3254840815446427</c:v>
                </c:pt>
                <c:pt idx="1234">
                  <c:v>1.3266009480417857</c:v>
                </c:pt>
                <c:pt idx="1235">
                  <c:v>1.3251594644562859</c:v>
                </c:pt>
                <c:pt idx="1236">
                  <c:v>1.3235447027564287</c:v>
                </c:pt>
                <c:pt idx="1237">
                  <c:v>1.3206508758182145</c:v>
                </c:pt>
                <c:pt idx="1238">
                  <c:v>1.314946518682357</c:v>
                </c:pt>
                <c:pt idx="1239">
                  <c:v>1.3092421615465</c:v>
                </c:pt>
                <c:pt idx="1240">
                  <c:v>1.3035378044106427</c:v>
                </c:pt>
                <c:pt idx="1241">
                  <c:v>1.2936159541353569</c:v>
                </c:pt>
                <c:pt idx="1242">
                  <c:v>1.2870870408144282</c:v>
                </c:pt>
                <c:pt idx="1243">
                  <c:v>1.279581700881357</c:v>
                </c:pt>
                <c:pt idx="1244">
                  <c:v>1.2671367264502142</c:v>
                </c:pt>
                <c:pt idx="1245">
                  <c:v>1.2590731395597143</c:v>
                </c:pt>
                <c:pt idx="1246">
                  <c:v>1.2510095526692144</c:v>
                </c:pt>
                <c:pt idx="1247">
                  <c:v>1.2429459657787143</c:v>
                </c:pt>
                <c:pt idx="1248">
                  <c:v>1.2343366138527141</c:v>
                </c:pt>
                <c:pt idx="1249">
                  <c:v>1.2254040634892143</c:v>
                </c:pt>
                <c:pt idx="1250">
                  <c:v>1.219828156722357</c:v>
                </c:pt>
                <c:pt idx="1251">
                  <c:v>1.2151780967069998</c:v>
                </c:pt>
                <c:pt idx="1252">
                  <c:v>1.2209092334504998</c:v>
                </c:pt>
                <c:pt idx="1253">
                  <c:v>1.2266403701939999</c:v>
                </c:pt>
                <c:pt idx="1254">
                  <c:v>1.2323715069375001</c:v>
                </c:pt>
                <c:pt idx="1255">
                  <c:v>1.2420940983697144</c:v>
                </c:pt>
                <c:pt idx="1256">
                  <c:v>1.2479928148131429</c:v>
                </c:pt>
                <c:pt idx="1257">
                  <c:v>1.2564050008861432</c:v>
                </c:pt>
                <c:pt idx="1258">
                  <c:v>1.2654205925547859</c:v>
                </c:pt>
                <c:pt idx="1259">
                  <c:v>1.2762617314987146</c:v>
                </c:pt>
                <c:pt idx="1260">
                  <c:v>1.2871028704426433</c:v>
                </c:pt>
                <c:pt idx="1261">
                  <c:v>1.2979440093865715</c:v>
                </c:pt>
                <c:pt idx="1262">
                  <c:v>1.3127429086823572</c:v>
                </c:pt>
                <c:pt idx="1263">
                  <c:v>1.3320862145277144</c:v>
                </c:pt>
                <c:pt idx="1264">
                  <c:v>1.3488676558318571</c:v>
                </c:pt>
                <c:pt idx="1265">
                  <c:v>1.3660441019776428</c:v>
                </c:pt>
                <c:pt idx="1266">
                  <c:v>1.3761524543492141</c:v>
                </c:pt>
                <c:pt idx="1267">
                  <c:v>1.3862608067207858</c:v>
                </c:pt>
                <c:pt idx="1268">
                  <c:v>1.396369159092357</c:v>
                </c:pt>
                <c:pt idx="1269">
                  <c:v>1.4102971515317857</c:v>
                </c:pt>
                <c:pt idx="1270">
                  <c:v>1.4200765323022857</c:v>
                </c:pt>
                <c:pt idx="1271">
                  <c:v>1.4312362727915</c:v>
                </c:pt>
                <c:pt idx="1272">
                  <c:v>1.4391750458259285</c:v>
                </c:pt>
                <c:pt idx="1273">
                  <c:v>1.4417513352336429</c:v>
                </c:pt>
                <c:pt idx="1274">
                  <c:v>1.4443276246413572</c:v>
                </c:pt>
                <c:pt idx="1275">
                  <c:v>1.4469039140490716</c:v>
                </c:pt>
                <c:pt idx="1276">
                  <c:v>1.4445842186495714</c:v>
                </c:pt>
                <c:pt idx="1277">
                  <c:v>1.4386334399328571</c:v>
                </c:pt>
                <c:pt idx="1278">
                  <c:v>1.4314526356730712</c:v>
                </c:pt>
                <c:pt idx="1279">
                  <c:v>1.4261095732112856</c:v>
                </c:pt>
                <c:pt idx="1280">
                  <c:v>1.4166834007838571</c:v>
                </c:pt>
                <c:pt idx="1281">
                  <c:v>1.4072572283564284</c:v>
                </c:pt>
                <c:pt idx="1282">
                  <c:v>1.3978310559289999</c:v>
                </c:pt>
                <c:pt idx="1283">
                  <c:v>1.3803340170325</c:v>
                </c:pt>
                <c:pt idx="1284">
                  <c:v>1.3721763639135001</c:v>
                </c:pt>
                <c:pt idx="1285">
                  <c:v>1.3593644768172144</c:v>
                </c:pt>
                <c:pt idx="1286">
                  <c:v>1.352043239633143</c:v>
                </c:pt>
                <c:pt idx="1287">
                  <c:v>1.3464120421577144</c:v>
                </c:pt>
                <c:pt idx="1288">
                  <c:v>1.3407808446822855</c:v>
                </c:pt>
                <c:pt idx="1289">
                  <c:v>1.3351496472068571</c:v>
                </c:pt>
                <c:pt idx="1290">
                  <c:v>1.333225386776643</c:v>
                </c:pt>
                <c:pt idx="1291">
                  <c:v>1.3306995281597145</c:v>
                </c:pt>
                <c:pt idx="1292">
                  <c:v>1.3382386334436429</c:v>
                </c:pt>
                <c:pt idx="1293">
                  <c:v>1.3350060879192858</c:v>
                </c:pt>
                <c:pt idx="1294">
                  <c:v>1.3355327579145713</c:v>
                </c:pt>
                <c:pt idx="1295">
                  <c:v>1.336059427909857</c:v>
                </c:pt>
                <c:pt idx="1296">
                  <c:v>1.3365860979051425</c:v>
                </c:pt>
                <c:pt idx="1297">
                  <c:v>1.3357967261739998</c:v>
                </c:pt>
                <c:pt idx="1298">
                  <c:v>1.3280700053697854</c:v>
                </c:pt>
                <c:pt idx="1299">
                  <c:v>1.3289548626342143</c:v>
                </c:pt>
                <c:pt idx="1300">
                  <c:v>1.3275725922032144</c:v>
                </c:pt>
                <c:pt idx="1301">
                  <c:v>1.3256981734920714</c:v>
                </c:pt>
                <c:pt idx="1302">
                  <c:v>1.3238237547809286</c:v>
                </c:pt>
                <c:pt idx="1303">
                  <c:v>1.3219493360697856</c:v>
                </c:pt>
                <c:pt idx="1304">
                  <c:v>1.3118807125215712</c:v>
                </c:pt>
                <c:pt idx="1305">
                  <c:v>1.3033084387131428</c:v>
                </c:pt>
                <c:pt idx="1306">
                  <c:v>1.2821922312076428</c:v>
                </c:pt>
                <c:pt idx="1307">
                  <c:v>1.2699602018824283</c:v>
                </c:pt>
                <c:pt idx="1308">
                  <c:v>1.2649127950854282</c:v>
                </c:pt>
                <c:pt idx="1309">
                  <c:v>1.2598653882884285</c:v>
                </c:pt>
                <c:pt idx="1310">
                  <c:v>1.2548179814914289</c:v>
                </c:pt>
                <c:pt idx="1311">
                  <c:v>1.2547962382107858</c:v>
                </c:pt>
                <c:pt idx="1312">
                  <c:v>1.2500206111729288</c:v>
                </c:pt>
                <c:pt idx="1313">
                  <c:v>1.2411727787674285</c:v>
                </c:pt>
                <c:pt idx="1314">
                  <c:v>1.2303032394372142</c:v>
                </c:pt>
                <c:pt idx="1315">
                  <c:v>1.2148356435225001</c:v>
                </c:pt>
                <c:pt idx="1316">
                  <c:v>1.1993680476077857</c:v>
                </c:pt>
                <c:pt idx="1317">
                  <c:v>1.1839004516930716</c:v>
                </c:pt>
                <c:pt idx="1318">
                  <c:v>1.1745466817254286</c:v>
                </c:pt>
                <c:pt idx="1319">
                  <c:v>1.1588744943662856</c:v>
                </c:pt>
                <c:pt idx="1320">
                  <c:v>1.143085156432857</c:v>
                </c:pt>
                <c:pt idx="1321">
                  <c:v>1.1286776597704284</c:v>
                </c:pt>
                <c:pt idx="1322">
                  <c:v>1.1061552533996426</c:v>
                </c:pt>
                <c:pt idx="1323">
                  <c:v>1.083632847028857</c:v>
                </c:pt>
                <c:pt idx="1324">
                  <c:v>1.0611104406580711</c:v>
                </c:pt>
                <c:pt idx="1325">
                  <c:v>1.0404368203116425</c:v>
                </c:pt>
                <c:pt idx="1326">
                  <c:v>1.0287089419163569</c:v>
                </c:pt>
                <c:pt idx="1327">
                  <c:v>1.0206135978974999</c:v>
                </c:pt>
                <c:pt idx="1328">
                  <c:v>1.0099433548689285</c:v>
                </c:pt>
                <c:pt idx="1329">
                  <c:v>1.0031897874388571</c:v>
                </c:pt>
                <c:pt idx="1330">
                  <c:v>0.99643622000878584</c:v>
                </c:pt>
                <c:pt idx="1331">
                  <c:v>0.98968265257871446</c:v>
                </c:pt>
                <c:pt idx="1332">
                  <c:v>0.98244622666578585</c:v>
                </c:pt>
                <c:pt idx="1333">
                  <c:v>0.98006766371707155</c:v>
                </c:pt>
                <c:pt idx="1334">
                  <c:v>0.98100559149414301</c:v>
                </c:pt>
                <c:pt idx="1335">
                  <c:v>0.98302555698499994</c:v>
                </c:pt>
                <c:pt idx="1336">
                  <c:v>0.98581826038478571</c:v>
                </c:pt>
                <c:pt idx="1337">
                  <c:v>0.98861096378457136</c:v>
                </c:pt>
                <c:pt idx="1338">
                  <c:v>0.99140366718435702</c:v>
                </c:pt>
                <c:pt idx="1339">
                  <c:v>0.99277716610521427</c:v>
                </c:pt>
                <c:pt idx="1340">
                  <c:v>0.99379276770164282</c:v>
                </c:pt>
                <c:pt idx="1341">
                  <c:v>0.98581837237664305</c:v>
                </c:pt>
                <c:pt idx="1342">
                  <c:v>0.98177775382885724</c:v>
                </c:pt>
                <c:pt idx="1343">
                  <c:v>0.97232794647014287</c:v>
                </c:pt>
                <c:pt idx="1344">
                  <c:v>0.96287813911142861</c:v>
                </c:pt>
                <c:pt idx="1345">
                  <c:v>0.95342833175271424</c:v>
                </c:pt>
                <c:pt idx="1346">
                  <c:v>0.94559698037100015</c:v>
                </c:pt>
                <c:pt idx="1347">
                  <c:v>0.94287437269635743</c:v>
                </c:pt>
                <c:pt idx="1348">
                  <c:v>0.94245561032128577</c:v>
                </c:pt>
                <c:pt idx="1349">
                  <c:v>0.948204421354643</c:v>
                </c:pt>
                <c:pt idx="1350">
                  <c:v>0.95446784439028576</c:v>
                </c:pt>
                <c:pt idx="1351">
                  <c:v>0.96073126742592863</c:v>
                </c:pt>
                <c:pt idx="1352">
                  <c:v>0.96699469046157149</c:v>
                </c:pt>
                <c:pt idx="1353">
                  <c:v>0.98399619146371442</c:v>
                </c:pt>
                <c:pt idx="1354">
                  <c:v>1.0026957694570715</c:v>
                </c:pt>
                <c:pt idx="1355">
                  <c:v>1.0242851348346429</c:v>
                </c:pt>
                <c:pt idx="1356">
                  <c:v>1.0388230410355714</c:v>
                </c:pt>
                <c:pt idx="1357">
                  <c:v>1.0574826761941429</c:v>
                </c:pt>
                <c:pt idx="1358">
                  <c:v>1.0761423113527144</c:v>
                </c:pt>
                <c:pt idx="1359">
                  <c:v>1.0948019465112859</c:v>
                </c:pt>
                <c:pt idx="1360">
                  <c:v>1.1145413265592858</c:v>
                </c:pt>
                <c:pt idx="1361">
                  <c:v>1.1287640514462143</c:v>
                </c:pt>
                <c:pt idx="1362">
                  <c:v>1.1417449544476428</c:v>
                </c:pt>
                <c:pt idx="1363">
                  <c:v>1.1459544395282857</c:v>
                </c:pt>
                <c:pt idx="1364">
                  <c:v>1.1458579726148572</c:v>
                </c:pt>
                <c:pt idx="1365">
                  <c:v>1.1457615057014288</c:v>
                </c:pt>
                <c:pt idx="1366">
                  <c:v>1.1456650387880001</c:v>
                </c:pt>
                <c:pt idx="1367">
                  <c:v>1.1349425169739289</c:v>
                </c:pt>
                <c:pt idx="1368">
                  <c:v>1.1221863270952144</c:v>
                </c:pt>
                <c:pt idx="1369">
                  <c:v>1.1094301372165003</c:v>
                </c:pt>
                <c:pt idx="1370">
                  <c:v>1.1027276808772861</c:v>
                </c:pt>
                <c:pt idx="1371">
                  <c:v>1.0926090251835003</c:v>
                </c:pt>
                <c:pt idx="1372">
                  <c:v>1.0824903694897141</c:v>
                </c:pt>
                <c:pt idx="1373">
                  <c:v>1.0723717137959283</c:v>
                </c:pt>
                <c:pt idx="1374">
                  <c:v>1.0587664383062141</c:v>
                </c:pt>
                <c:pt idx="1375">
                  <c:v>1.044227080274714</c:v>
                </c:pt>
                <c:pt idx="1376">
                  <c:v>1.0281575244637857</c:v>
                </c:pt>
                <c:pt idx="1377">
                  <c:v>1.0122358786556427</c:v>
                </c:pt>
                <c:pt idx="1378">
                  <c:v>0.99855367372878567</c:v>
                </c:pt>
                <c:pt idx="1379">
                  <c:v>0.98487146880192833</c:v>
                </c:pt>
                <c:pt idx="1380">
                  <c:v>0.97118926387507121</c:v>
                </c:pt>
                <c:pt idx="1381">
                  <c:v>0.95750705894821397</c:v>
                </c:pt>
                <c:pt idx="1382">
                  <c:v>0.94382485402135696</c:v>
                </c:pt>
                <c:pt idx="1383">
                  <c:v>0.93098323617135692</c:v>
                </c:pt>
                <c:pt idx="1384">
                  <c:v>0.93376704659135701</c:v>
                </c:pt>
                <c:pt idx="1385">
                  <c:v>0.93554958495992846</c:v>
                </c:pt>
                <c:pt idx="1386">
                  <c:v>0.9373321233284998</c:v>
                </c:pt>
                <c:pt idx="1387">
                  <c:v>0.93911466169707125</c:v>
                </c:pt>
                <c:pt idx="1388">
                  <c:v>0.94216847747799992</c:v>
                </c:pt>
                <c:pt idx="1389">
                  <c:v>0.94843635999307119</c:v>
                </c:pt>
                <c:pt idx="1390">
                  <c:v>0.9561791505266426</c:v>
                </c:pt>
                <c:pt idx="1391">
                  <c:v>0.96415371756392843</c:v>
                </c:pt>
                <c:pt idx="1392">
                  <c:v>0.97259436607035699</c:v>
                </c:pt>
                <c:pt idx="1393">
                  <c:v>0.98103501457678555</c:v>
                </c:pt>
                <c:pt idx="1394">
                  <c:v>0.98947566308321411</c:v>
                </c:pt>
                <c:pt idx="1395">
                  <c:v>0.99971702675364271</c:v>
                </c:pt>
                <c:pt idx="1396">
                  <c:v>1.0087486815557143</c:v>
                </c:pt>
                <c:pt idx="1397">
                  <c:v>1.0159417276115714</c:v>
                </c:pt>
                <c:pt idx="1398">
                  <c:v>1.0103888733857855</c:v>
                </c:pt>
                <c:pt idx="1399">
                  <c:v>1.0095661070784998</c:v>
                </c:pt>
                <c:pt idx="1400">
                  <c:v>1.0087433407712143</c:v>
                </c:pt>
                <c:pt idx="1401">
                  <c:v>1.0079205744639286</c:v>
                </c:pt>
                <c:pt idx="1402">
                  <c:v>1.0075448699242857</c:v>
                </c:pt>
                <c:pt idx="1403">
                  <c:v>1.0079759264591428</c:v>
                </c:pt>
                <c:pt idx="1404">
                  <c:v>1.0062537418338573</c:v>
                </c:pt>
                <c:pt idx="1405">
                  <c:v>1.0057686274000717</c:v>
                </c:pt>
                <c:pt idx="1406">
                  <c:v>1.0069275201687857</c:v>
                </c:pt>
                <c:pt idx="1407">
                  <c:v>1.0080864129375</c:v>
                </c:pt>
                <c:pt idx="1408">
                  <c:v>1.0092453057062143</c:v>
                </c:pt>
                <c:pt idx="1409">
                  <c:v>1.0106139780805714</c:v>
                </c:pt>
                <c:pt idx="1410">
                  <c:v>1.0098211484654998</c:v>
                </c:pt>
                <c:pt idx="1411">
                  <c:v>1.0096967758539284</c:v>
                </c:pt>
                <c:pt idx="1412">
                  <c:v>1.0084700889813571</c:v>
                </c:pt>
                <c:pt idx="1413">
                  <c:v>1.0066766488900001</c:v>
                </c:pt>
                <c:pt idx="1414">
                  <c:v>1.004883208798643</c:v>
                </c:pt>
                <c:pt idx="1415">
                  <c:v>1.0030897687072857</c:v>
                </c:pt>
                <c:pt idx="1416">
                  <c:v>0.99895047612700005</c:v>
                </c:pt>
                <c:pt idx="1417">
                  <c:v>0.99478933777564282</c:v>
                </c:pt>
                <c:pt idx="1418">
                  <c:v>0.98753052702150002</c:v>
                </c:pt>
                <c:pt idx="1419">
                  <c:v>0.97828436151978571</c:v>
                </c:pt>
                <c:pt idx="1420">
                  <c:v>0.97195591316357122</c:v>
                </c:pt>
                <c:pt idx="1421">
                  <c:v>0.96562746480735717</c:v>
                </c:pt>
                <c:pt idx="1422">
                  <c:v>0.95929901645114268</c:v>
                </c:pt>
                <c:pt idx="1423">
                  <c:v>0.9489107566607855</c:v>
                </c:pt>
                <c:pt idx="1424">
                  <c:v>0.93845158280442853</c:v>
                </c:pt>
                <c:pt idx="1425">
                  <c:v>0.9249637862639285</c:v>
                </c:pt>
                <c:pt idx="1426">
                  <c:v>0.91051666318692859</c:v>
                </c:pt>
                <c:pt idx="1427">
                  <c:v>0.90316373695507135</c:v>
                </c:pt>
                <c:pt idx="1428">
                  <c:v>0.89581081072321411</c:v>
                </c:pt>
                <c:pt idx="1429">
                  <c:v>0.88845788449135676</c:v>
                </c:pt>
                <c:pt idx="1430">
                  <c:v>0.87781288409457126</c:v>
                </c:pt>
                <c:pt idx="1431">
                  <c:v>0.86689721237485695</c:v>
                </c:pt>
                <c:pt idx="1432">
                  <c:v>0.86413779383592837</c:v>
                </c:pt>
                <c:pt idx="1433">
                  <c:v>0.85985957771164279</c:v>
                </c:pt>
                <c:pt idx="1434">
                  <c:v>0.85221643544314285</c:v>
                </c:pt>
                <c:pt idx="1435">
                  <c:v>0.84457329317464302</c:v>
                </c:pt>
                <c:pt idx="1436">
                  <c:v>0.83693015090614309</c:v>
                </c:pt>
                <c:pt idx="1437">
                  <c:v>0.83448183132107168</c:v>
                </c:pt>
                <c:pt idx="1438">
                  <c:v>0.83426658605057147</c:v>
                </c:pt>
                <c:pt idx="1439">
                  <c:v>0.83596997142342855</c:v>
                </c:pt>
                <c:pt idx="1440">
                  <c:v>0.83777222935149998</c:v>
                </c:pt>
                <c:pt idx="1441">
                  <c:v>0.83449015228414269</c:v>
                </c:pt>
                <c:pt idx="1442">
                  <c:v>0.83120807521678564</c:v>
                </c:pt>
                <c:pt idx="1443">
                  <c:v>0.82792599814942847</c:v>
                </c:pt>
                <c:pt idx="1444">
                  <c:v>0.82984709238235699</c:v>
                </c:pt>
                <c:pt idx="1445">
                  <c:v>0.83454304853171402</c:v>
                </c:pt>
                <c:pt idx="1446">
                  <c:v>0.83359161258092851</c:v>
                </c:pt>
                <c:pt idx="1447">
                  <c:v>0.82757430927871423</c:v>
                </c:pt>
                <c:pt idx="1448">
                  <c:v>0.82129804459378586</c:v>
                </c:pt>
                <c:pt idx="1449">
                  <c:v>0.81502177990885738</c:v>
                </c:pt>
                <c:pt idx="1450">
                  <c:v>0.80874551522392879</c:v>
                </c:pt>
                <c:pt idx="1451">
                  <c:v>0.80288810441535741</c:v>
                </c:pt>
                <c:pt idx="1452">
                  <c:v>0.79928635563064321</c:v>
                </c:pt>
                <c:pt idx="1453">
                  <c:v>0.79590111895057158</c:v>
                </c:pt>
                <c:pt idx="1454">
                  <c:v>0.79550437807085717</c:v>
                </c:pt>
                <c:pt idx="1455">
                  <c:v>0.79700311120278566</c:v>
                </c:pt>
                <c:pt idx="1456">
                  <c:v>0.79850184433471427</c:v>
                </c:pt>
                <c:pt idx="1457">
                  <c:v>0.80000057746664299</c:v>
                </c:pt>
                <c:pt idx="1458">
                  <c:v>0.79900777447257154</c:v>
                </c:pt>
                <c:pt idx="1459">
                  <c:v>0.79954225547964275</c:v>
                </c:pt>
                <c:pt idx="1460">
                  <c:v>0.80471903820328561</c:v>
                </c:pt>
                <c:pt idx="1461">
                  <c:v>0.81728372515735703</c:v>
                </c:pt>
                <c:pt idx="1462">
                  <c:v>0.82911990570078564</c:v>
                </c:pt>
                <c:pt idx="1463">
                  <c:v>0.84095608624421436</c:v>
                </c:pt>
                <c:pt idx="1464">
                  <c:v>0.85279226678764297</c:v>
                </c:pt>
                <c:pt idx="1465">
                  <c:v>0.86702833451350003</c:v>
                </c:pt>
                <c:pt idx="1466">
                  <c:v>0.88316905102064303</c:v>
                </c:pt>
                <c:pt idx="1467">
                  <c:v>0.89902452361157148</c:v>
                </c:pt>
                <c:pt idx="1468">
                  <c:v>0.91424700493435718</c:v>
                </c:pt>
                <c:pt idx="1469">
                  <c:v>0.92340530123828568</c:v>
                </c:pt>
                <c:pt idx="1470">
                  <c:v>0.93256359754221418</c:v>
                </c:pt>
                <c:pt idx="1471">
                  <c:v>0.94172189384614291</c:v>
                </c:pt>
                <c:pt idx="1472">
                  <c:v>0.95310414695221435</c:v>
                </c:pt>
                <c:pt idx="1473">
                  <c:v>0.96225169552792866</c:v>
                </c:pt>
                <c:pt idx="1474">
                  <c:v>0.96805890879857148</c:v>
                </c:pt>
                <c:pt idx="1475">
                  <c:v>0.97071746943735715</c:v>
                </c:pt>
                <c:pt idx="1476">
                  <c:v>0.98163020469221429</c:v>
                </c:pt>
                <c:pt idx="1477">
                  <c:v>0.99254293994707155</c:v>
                </c:pt>
                <c:pt idx="1478">
                  <c:v>1.0034556752019286</c:v>
                </c:pt>
                <c:pt idx="1479">
                  <c:v>1.0070483264610002</c:v>
                </c:pt>
                <c:pt idx="1480">
                  <c:v>1.0077713980044287</c:v>
                </c:pt>
                <c:pt idx="1481">
                  <c:v>1.0101254585774286</c:v>
                </c:pt>
                <c:pt idx="1482">
                  <c:v>1.0108386601961428</c:v>
                </c:pt>
                <c:pt idx="1483">
                  <c:v>1.015092619502</c:v>
                </c:pt>
                <c:pt idx="1484">
                  <c:v>1.0193465788078571</c:v>
                </c:pt>
                <c:pt idx="1485">
                  <c:v>1.0236005381137141</c:v>
                </c:pt>
                <c:pt idx="1486">
                  <c:v>1.0271841925897855</c:v>
                </c:pt>
                <c:pt idx="1487">
                  <c:v>1.0256770196976428</c:v>
                </c:pt>
                <c:pt idx="1488">
                  <c:v>1.0235776761918571</c:v>
                </c:pt>
                <c:pt idx="1489">
                  <c:v>1.0250322701222145</c:v>
                </c:pt>
                <c:pt idx="1490">
                  <c:v>1.0162877447737144</c:v>
                </c:pt>
                <c:pt idx="1491">
                  <c:v>1.0075432194252145</c:v>
                </c:pt>
                <c:pt idx="1492">
                  <c:v>0.99879869407671429</c:v>
                </c:pt>
                <c:pt idx="1493">
                  <c:v>0.98597500613828559</c:v>
                </c:pt>
                <c:pt idx="1494">
                  <c:v>0.97548034277607154</c:v>
                </c:pt>
                <c:pt idx="1495">
                  <c:v>0.96708553612021431</c:v>
                </c:pt>
                <c:pt idx="1496">
                  <c:v>0.96113472467335714</c:v>
                </c:pt>
                <c:pt idx="1497">
                  <c:v>0.95971037018414296</c:v>
                </c:pt>
                <c:pt idx="1498">
                  <c:v>0.95828601569492855</c:v>
                </c:pt>
                <c:pt idx="1499">
                  <c:v>0.95686166120571425</c:v>
                </c:pt>
                <c:pt idx="1500">
                  <c:v>0.95747317326249992</c:v>
                </c:pt>
                <c:pt idx="1501">
                  <c:v>0.95869965172557137</c:v>
                </c:pt>
                <c:pt idx="1502">
                  <c:v>0.9612476113193571</c:v>
                </c:pt>
                <c:pt idx="1503">
                  <c:v>0.96542464377649995</c:v>
                </c:pt>
                <c:pt idx="1504">
                  <c:v>0.97330997164135713</c:v>
                </c:pt>
                <c:pt idx="1505">
                  <c:v>0.9811952995062142</c:v>
                </c:pt>
                <c:pt idx="1506">
                  <c:v>0.98908062737107139</c:v>
                </c:pt>
                <c:pt idx="1507">
                  <c:v>1.012910541735357</c:v>
                </c:pt>
                <c:pt idx="1508">
                  <c:v>1.0288066787675714</c:v>
                </c:pt>
                <c:pt idx="1509">
                  <c:v>1.0403258085607141</c:v>
                </c:pt>
                <c:pt idx="1510">
                  <c:v>1.0474845150617142</c:v>
                </c:pt>
                <c:pt idx="1511">
                  <c:v>1.0505162947277142</c:v>
                </c:pt>
                <c:pt idx="1512">
                  <c:v>1.0535480743937142</c:v>
                </c:pt>
                <c:pt idx="1513">
                  <c:v>1.0565798540597142</c:v>
                </c:pt>
                <c:pt idx="1514">
                  <c:v>1.050181915482</c:v>
                </c:pt>
                <c:pt idx="1515">
                  <c:v>1.0346993913169285</c:v>
                </c:pt>
                <c:pt idx="1516">
                  <c:v>1.0247789092457857</c:v>
                </c:pt>
                <c:pt idx="1517">
                  <c:v>1.0123642926217145</c:v>
                </c:pt>
                <c:pt idx="1518">
                  <c:v>0.98993581029978572</c:v>
                </c:pt>
                <c:pt idx="1519">
                  <c:v>0.96750732797785688</c:v>
                </c:pt>
                <c:pt idx="1520">
                  <c:v>0.94507884565592826</c:v>
                </c:pt>
                <c:pt idx="1521">
                  <c:v>0.90748127567328563</c:v>
                </c:pt>
                <c:pt idx="1522">
                  <c:v>0.87540677796621402</c:v>
                </c:pt>
                <c:pt idx="1523">
                  <c:v>0.84213593765264272</c:v>
                </c:pt>
                <c:pt idx="1524">
                  <c:v>0.79790430094892861</c:v>
                </c:pt>
                <c:pt idx="1525">
                  <c:v>0.75048478089049997</c:v>
                </c:pt>
                <c:pt idx="1526">
                  <c:v>0.70306526083207133</c:v>
                </c:pt>
                <c:pt idx="1527">
                  <c:v>0.6556457407736429</c:v>
                </c:pt>
                <c:pt idx="1528">
                  <c:v>0.58332016934485709</c:v>
                </c:pt>
                <c:pt idx="1529">
                  <c:v>0.48465480176521425</c:v>
                </c:pt>
                <c:pt idx="1530">
                  <c:v>0.37966325962685715</c:v>
                </c:pt>
                <c:pt idx="1531">
                  <c:v>0.26311277068157141</c:v>
                </c:pt>
                <c:pt idx="1532">
                  <c:v>9.918353326450001E-2</c:v>
                </c:pt>
                <c:pt idx="1533">
                  <c:v>-6.4745704152571415E-2</c:v>
                </c:pt>
                <c:pt idx="1534">
                  <c:v>-0.22867494156964283</c:v>
                </c:pt>
                <c:pt idx="1535">
                  <c:v>-0.38734930167642856</c:v>
                </c:pt>
                <c:pt idx="1536">
                  <c:v>-0.54617198629871433</c:v>
                </c:pt>
                <c:pt idx="1537">
                  <c:v>-0.71862964939585716</c:v>
                </c:pt>
                <c:pt idx="1538">
                  <c:v>-0.91151225088950016</c:v>
                </c:pt>
                <c:pt idx="1539">
                  <c:v>-1.1051829484646429</c:v>
                </c:pt>
                <c:pt idx="1540">
                  <c:v>-1.2988536460397857</c:v>
                </c:pt>
                <c:pt idx="1541">
                  <c:v>-1.4925243436149285</c:v>
                </c:pt>
                <c:pt idx="1542">
                  <c:v>-1.6668721153687858</c:v>
                </c:pt>
                <c:pt idx="1543">
                  <c:v>-1.7466897897281428</c:v>
                </c:pt>
                <c:pt idx="1544">
                  <c:v>-1.8096270501359999</c:v>
                </c:pt>
                <c:pt idx="1545">
                  <c:v>-1.8503764673699286</c:v>
                </c:pt>
                <c:pt idx="1546">
                  <c:v>-1.8209248529001429</c:v>
                </c:pt>
                <c:pt idx="1547">
                  <c:v>-1.7914732384303567</c:v>
                </c:pt>
                <c:pt idx="1548">
                  <c:v>-1.762021623960571</c:v>
                </c:pt>
                <c:pt idx="1549">
                  <c:v>-1.7537908725640712</c:v>
                </c:pt>
                <c:pt idx="1550">
                  <c:v>-1.7541644873410707</c:v>
                </c:pt>
                <c:pt idx="1551">
                  <c:v>-1.7314188195004996</c:v>
                </c:pt>
                <c:pt idx="1552">
                  <c:v>-1.6759925655589283</c:v>
                </c:pt>
                <c:pt idx="1553">
                  <c:v>-1.6146741978105712</c:v>
                </c:pt>
                <c:pt idx="1554">
                  <c:v>-1.5533558300622141</c:v>
                </c:pt>
                <c:pt idx="1555">
                  <c:v>-1.4920374623138568</c:v>
                </c:pt>
                <c:pt idx="1556">
                  <c:v>-1.4033187811801429</c:v>
                </c:pt>
                <c:pt idx="1557">
                  <c:v>-1.342509747791643</c:v>
                </c:pt>
                <c:pt idx="1558">
                  <c:v>-1.304346213635643</c:v>
                </c:pt>
                <c:pt idx="1559">
                  <c:v>-1.2766365302026428</c:v>
                </c:pt>
                <c:pt idx="1560">
                  <c:v>-1.2626432568875001</c:v>
                </c:pt>
                <c:pt idx="1561">
                  <c:v>-1.248649983572357</c:v>
                </c:pt>
                <c:pt idx="1562">
                  <c:v>-1.2346567102572144</c:v>
                </c:pt>
                <c:pt idx="1563">
                  <c:v>-1.1967669294387144</c:v>
                </c:pt>
                <c:pt idx="1564">
                  <c:v>-1.1527913741145002</c:v>
                </c:pt>
                <c:pt idx="1565">
                  <c:v>-1.114949330305143</c:v>
                </c:pt>
                <c:pt idx="1566">
                  <c:v>-1.0761918912549999</c:v>
                </c:pt>
                <c:pt idx="1567">
                  <c:v>-0.98263468458207126</c:v>
                </c:pt>
                <c:pt idx="1568">
                  <c:v>-0.88907747790914271</c:v>
                </c:pt>
                <c:pt idx="1569">
                  <c:v>-0.79552027123621427</c:v>
                </c:pt>
                <c:pt idx="1570">
                  <c:v>-0.72783375921178561</c:v>
                </c:pt>
                <c:pt idx="1571">
                  <c:v>-0.70030487644921424</c:v>
                </c:pt>
                <c:pt idx="1572">
                  <c:v>-0.67260697575099992</c:v>
                </c:pt>
                <c:pt idx="1573">
                  <c:v>-0.65573775462864259</c:v>
                </c:pt>
                <c:pt idx="1574">
                  <c:v>-0.64407679553628561</c:v>
                </c:pt>
                <c:pt idx="1575">
                  <c:v>-0.63241583644392851</c:v>
                </c:pt>
                <c:pt idx="1576">
                  <c:v>-0.62075487735157142</c:v>
                </c:pt>
                <c:pt idx="1577">
                  <c:v>-0.61142515132664299</c:v>
                </c:pt>
                <c:pt idx="1578">
                  <c:v>-0.60460896387107144</c:v>
                </c:pt>
                <c:pt idx="1579">
                  <c:v>-0.59779277641549999</c:v>
                </c:pt>
                <c:pt idx="1580">
                  <c:v>-0.59097658895992855</c:v>
                </c:pt>
                <c:pt idx="1581">
                  <c:v>-0.64249403335950006</c:v>
                </c:pt>
                <c:pt idx="1582">
                  <c:v>-0.69401147775907135</c:v>
                </c:pt>
                <c:pt idx="1583">
                  <c:v>-0.74552892215864286</c:v>
                </c:pt>
                <c:pt idx="1584">
                  <c:v>-0.78788109877949986</c:v>
                </c:pt>
                <c:pt idx="1585">
                  <c:v>-0.81883672618250003</c:v>
                </c:pt>
                <c:pt idx="1586">
                  <c:v>-0.83138502613085719</c:v>
                </c:pt>
                <c:pt idx="1587">
                  <c:v>-0.82770215480871412</c:v>
                </c:pt>
                <c:pt idx="1588">
                  <c:v>-0.81209714676799993</c:v>
                </c:pt>
                <c:pt idx="1589">
                  <c:v>-0.79649213872728575</c:v>
                </c:pt>
                <c:pt idx="1590">
                  <c:v>-0.78088713068657156</c:v>
                </c:pt>
                <c:pt idx="1591">
                  <c:v>-0.75775683441014297</c:v>
                </c:pt>
                <c:pt idx="1592">
                  <c:v>-0.73155940644664297</c:v>
                </c:pt>
                <c:pt idx="1593">
                  <c:v>-0.71218892251314292</c:v>
                </c:pt>
                <c:pt idx="1594">
                  <c:v>-0.6923745108142858</c:v>
                </c:pt>
                <c:pt idx="1595">
                  <c:v>-0.67315055014657144</c:v>
                </c:pt>
                <c:pt idx="1596">
                  <c:v>-0.65392658947885718</c:v>
                </c:pt>
                <c:pt idx="1597">
                  <c:v>-0.6347026288111427</c:v>
                </c:pt>
                <c:pt idx="1598">
                  <c:v>-0.58954856170007142</c:v>
                </c:pt>
                <c:pt idx="1599">
                  <c:v>-0.53281988442107142</c:v>
                </c:pt>
                <c:pt idx="1600">
                  <c:v>-0.47919210482435715</c:v>
                </c:pt>
                <c:pt idx="1601">
                  <c:v>-0.42202932233178564</c:v>
                </c:pt>
                <c:pt idx="1602">
                  <c:v>-0.35674301741942854</c:v>
                </c:pt>
                <c:pt idx="1603">
                  <c:v>-0.29145671250707139</c:v>
                </c:pt>
                <c:pt idx="1604">
                  <c:v>-0.22617040759471432</c:v>
                </c:pt>
                <c:pt idx="1605">
                  <c:v>-0.15617204800457155</c:v>
                </c:pt>
                <c:pt idx="1606">
                  <c:v>-7.6738095127928618E-2</c:v>
                </c:pt>
                <c:pt idx="1607">
                  <c:v>9.8526233206428192E-3</c:v>
                </c:pt>
                <c:pt idx="1608">
                  <c:v>9.3814267367142837E-2</c:v>
                </c:pt>
                <c:pt idx="1609">
                  <c:v>0.18078145794964287</c:v>
                </c:pt>
                <c:pt idx="1610">
                  <c:v>0.26774864853214286</c:v>
                </c:pt>
                <c:pt idx="1611">
                  <c:v>0.35471583911464288</c:v>
                </c:pt>
                <c:pt idx="1612">
                  <c:v>0.41668644474771427</c:v>
                </c:pt>
                <c:pt idx="1613">
                  <c:v>0.46523041201307141</c:v>
                </c:pt>
                <c:pt idx="1614">
                  <c:v>0.50433058426985711</c:v>
                </c:pt>
                <c:pt idx="1615">
                  <c:v>0.53990047075985714</c:v>
                </c:pt>
                <c:pt idx="1616">
                  <c:v>0.56500624417607148</c:v>
                </c:pt>
                <c:pt idx="1617">
                  <c:v>0.59011201759228571</c:v>
                </c:pt>
                <c:pt idx="1618">
                  <c:v>0.61521779100850005</c:v>
                </c:pt>
                <c:pt idx="1619">
                  <c:v>0.62714643350757127</c:v>
                </c:pt>
                <c:pt idx="1620">
                  <c:v>0.63517814617914292</c:v>
                </c:pt>
                <c:pt idx="1621">
                  <c:v>0.64411564673228572</c:v>
                </c:pt>
                <c:pt idx="1622">
                  <c:v>0.64816163926335713</c:v>
                </c:pt>
                <c:pt idx="1623">
                  <c:v>0.64449523826828581</c:v>
                </c:pt>
                <c:pt idx="1624">
                  <c:v>0.64082883727321438</c:v>
                </c:pt>
                <c:pt idx="1625">
                  <c:v>0.63716243627814306</c:v>
                </c:pt>
                <c:pt idx="1626">
                  <c:v>0.62947490860049993</c:v>
                </c:pt>
                <c:pt idx="1627">
                  <c:v>0.61945550337449995</c:v>
                </c:pt>
                <c:pt idx="1628">
                  <c:v>0.61271305199542858</c:v>
                </c:pt>
                <c:pt idx="1629">
                  <c:v>0.5940953644707857</c:v>
                </c:pt>
                <c:pt idx="1630">
                  <c:v>0.56011016812992864</c:v>
                </c:pt>
                <c:pt idx="1631">
                  <c:v>0.52612497178907147</c:v>
                </c:pt>
                <c:pt idx="1632">
                  <c:v>0.4921397754482143</c:v>
                </c:pt>
                <c:pt idx="1633">
                  <c:v>0.45970397953157149</c:v>
                </c:pt>
                <c:pt idx="1634">
                  <c:v>0.42296257334471427</c:v>
                </c:pt>
                <c:pt idx="1635">
                  <c:v>0.38706401500035703</c:v>
                </c:pt>
                <c:pt idx="1636">
                  <c:v>0.35881131416992851</c:v>
                </c:pt>
                <c:pt idx="1637">
                  <c:v>0.33044228803757142</c:v>
                </c:pt>
                <c:pt idx="1638">
                  <c:v>0.30207326190521433</c:v>
                </c:pt>
                <c:pt idx="1639">
                  <c:v>0.27370423577285719</c:v>
                </c:pt>
                <c:pt idx="1640">
                  <c:v>0.23324764840600001</c:v>
                </c:pt>
                <c:pt idx="1641">
                  <c:v>0.19745870681557148</c:v>
                </c:pt>
                <c:pt idx="1642">
                  <c:v>0.17146139459892856</c:v>
                </c:pt>
                <c:pt idx="1643">
                  <c:v>0.15285222319414285</c:v>
                </c:pt>
                <c:pt idx="1644">
                  <c:v>0.15144927214185716</c:v>
                </c:pt>
                <c:pt idx="1645">
                  <c:v>0.15004632108957142</c:v>
                </c:pt>
                <c:pt idx="1646">
                  <c:v>0.1486433700372857</c:v>
                </c:pt>
                <c:pt idx="1647">
                  <c:v>0.1414666491077857</c:v>
                </c:pt>
                <c:pt idx="1648">
                  <c:v>0.13167177671442856</c:v>
                </c:pt>
                <c:pt idx="1649">
                  <c:v>0.11845937967264285</c:v>
                </c:pt>
                <c:pt idx="1650">
                  <c:v>0.10184602578550002</c:v>
                </c:pt>
                <c:pt idx="1651">
                  <c:v>8.8885827127571426E-2</c:v>
                </c:pt>
                <c:pt idx="1652">
                  <c:v>7.5925628469642875E-2</c:v>
                </c:pt>
                <c:pt idx="1653">
                  <c:v>6.2965429811714282E-2</c:v>
                </c:pt>
                <c:pt idx="1654">
                  <c:v>7.1019310380285722E-2</c:v>
                </c:pt>
                <c:pt idx="1655">
                  <c:v>7.6878639865500004E-2</c:v>
                </c:pt>
                <c:pt idx="1656">
                  <c:v>6.2370341585428556E-2</c:v>
                </c:pt>
                <c:pt idx="1657">
                  <c:v>4.5203237666928561E-2</c:v>
                </c:pt>
                <c:pt idx="1658">
                  <c:v>2.4228019883571421E-2</c:v>
                </c:pt>
                <c:pt idx="1659">
                  <c:v>3.2528021002142921E-3</c:v>
                </c:pt>
                <c:pt idx="1660">
                  <c:v>-1.7722415683142857E-2</c:v>
                </c:pt>
                <c:pt idx="1661">
                  <c:v>-3.6230732946071424E-2</c:v>
                </c:pt>
                <c:pt idx="1662">
                  <c:v>-5.050870532592857E-2</c:v>
                </c:pt>
                <c:pt idx="1663">
                  <c:v>-6.4155765965285716E-2</c:v>
                </c:pt>
                <c:pt idx="1664">
                  <c:v>-7.5713303458642869E-2</c:v>
                </c:pt>
                <c:pt idx="1665">
                  <c:v>-8.5288198336500004E-2</c:v>
                </c:pt>
                <c:pt idx="1666">
                  <c:v>-9.4863093214357139E-2</c:v>
                </c:pt>
                <c:pt idx="1667">
                  <c:v>-0.10443798809221429</c:v>
                </c:pt>
                <c:pt idx="1668">
                  <c:v>-0.11919076081871428</c:v>
                </c:pt>
                <c:pt idx="1669">
                  <c:v>-0.13238284349400001</c:v>
                </c:pt>
                <c:pt idx="1670">
                  <c:v>-0.13826077699757142</c:v>
                </c:pt>
                <c:pt idx="1671">
                  <c:v>-0.13682862398928569</c:v>
                </c:pt>
                <c:pt idx="1672">
                  <c:v>-0.137800352687</c:v>
                </c:pt>
                <c:pt idx="1673">
                  <c:v>-0.13877208138471431</c:v>
                </c:pt>
                <c:pt idx="1674">
                  <c:v>-0.13974381008242859</c:v>
                </c:pt>
                <c:pt idx="1675">
                  <c:v>-0.13684781575878574</c:v>
                </c:pt>
                <c:pt idx="1676">
                  <c:v>-0.13741598330450003</c:v>
                </c:pt>
                <c:pt idx="1677">
                  <c:v>-0.13744013438985717</c:v>
                </c:pt>
                <c:pt idx="1678">
                  <c:v>-0.13676568601600003</c:v>
                </c:pt>
                <c:pt idx="1679">
                  <c:v>-0.13263760373878575</c:v>
                </c:pt>
                <c:pt idx="1680">
                  <c:v>-0.12850952146157144</c:v>
                </c:pt>
                <c:pt idx="1681">
                  <c:v>-0.12438143918435715</c:v>
                </c:pt>
                <c:pt idx="1682">
                  <c:v>-0.1185846819225</c:v>
                </c:pt>
                <c:pt idx="1683">
                  <c:v>-0.11174419216592857</c:v>
                </c:pt>
                <c:pt idx="1684">
                  <c:v>-0.10617129452071429</c:v>
                </c:pt>
                <c:pt idx="1685">
                  <c:v>-9.647373974992858E-2</c:v>
                </c:pt>
                <c:pt idx="1686">
                  <c:v>-8.5033350866357132E-2</c:v>
                </c:pt>
                <c:pt idx="1687">
                  <c:v>-7.3592961982785726E-2</c:v>
                </c:pt>
                <c:pt idx="1688">
                  <c:v>-6.2152573099214271E-2</c:v>
                </c:pt>
                <c:pt idx="1689">
                  <c:v>-4.5125375556428558E-2</c:v>
                </c:pt>
                <c:pt idx="1690">
                  <c:v>-2.7743142063785704E-2</c:v>
                </c:pt>
                <c:pt idx="1691">
                  <c:v>-1.5885818133428566E-2</c:v>
                </c:pt>
                <c:pt idx="1692">
                  <c:v>-6.4863170581428613E-3</c:v>
                </c:pt>
                <c:pt idx="1693">
                  <c:v>4.9397925035713939E-4</c:v>
                </c:pt>
                <c:pt idx="1694">
                  <c:v>7.4742755588571418E-3</c:v>
                </c:pt>
                <c:pt idx="1695">
                  <c:v>1.4454571867357144E-2</c:v>
                </c:pt>
                <c:pt idx="1696">
                  <c:v>2.7601969278785714E-2</c:v>
                </c:pt>
                <c:pt idx="1697">
                  <c:v>4.3733791234142852E-2</c:v>
                </c:pt>
                <c:pt idx="1698">
                  <c:v>6.6953993595571429E-2</c:v>
                </c:pt>
                <c:pt idx="1699">
                  <c:v>7.8048332196571438E-2</c:v>
                </c:pt>
                <c:pt idx="1700">
                  <c:v>8.6299855975285736E-2</c:v>
                </c:pt>
                <c:pt idx="1701">
                  <c:v>9.4551379754000006E-2</c:v>
                </c:pt>
                <c:pt idx="1702">
                  <c:v>0.10280290353271429</c:v>
                </c:pt>
                <c:pt idx="1703">
                  <c:v>0.10435543627192856</c:v>
                </c:pt>
                <c:pt idx="1704">
                  <c:v>0.11065377242178573</c:v>
                </c:pt>
                <c:pt idx="1705">
                  <c:v>0.12091670044528571</c:v>
                </c:pt>
                <c:pt idx="1706">
                  <c:v>0.13692897533085716</c:v>
                </c:pt>
                <c:pt idx="1707">
                  <c:v>0.15163399574992859</c:v>
                </c:pt>
                <c:pt idx="1708">
                  <c:v>0.16633901616899999</c:v>
                </c:pt>
                <c:pt idx="1709">
                  <c:v>0.18104403658807142</c:v>
                </c:pt>
                <c:pt idx="1710">
                  <c:v>0.18767500758328573</c:v>
                </c:pt>
                <c:pt idx="1711">
                  <c:v>0.19189278419814287</c:v>
                </c:pt>
                <c:pt idx="1712">
                  <c:v>0.17566066982957143</c:v>
                </c:pt>
                <c:pt idx="1713">
                  <c:v>0.16276906639335714</c:v>
                </c:pt>
                <c:pt idx="1714">
                  <c:v>0.14050041913085712</c:v>
                </c:pt>
                <c:pt idx="1715">
                  <c:v>0.11823177186835714</c:v>
                </c:pt>
                <c:pt idx="1716">
                  <c:v>9.5963124605857125E-2</c:v>
                </c:pt>
                <c:pt idx="1717">
                  <c:v>6.9314545175714268E-2</c:v>
                </c:pt>
                <c:pt idx="1718">
                  <c:v>4.5831214329714265E-2</c:v>
                </c:pt>
                <c:pt idx="1719">
                  <c:v>3.149598770557141E-2</c:v>
                </c:pt>
                <c:pt idx="1720">
                  <c:v>6.5446378065714145E-3</c:v>
                </c:pt>
                <c:pt idx="1721">
                  <c:v>-1.464056799621429E-2</c:v>
                </c:pt>
                <c:pt idx="1722">
                  <c:v>-3.5825773798999996E-2</c:v>
                </c:pt>
                <c:pt idx="1723">
                  <c:v>-5.7010979601785708E-2</c:v>
                </c:pt>
                <c:pt idx="1724">
                  <c:v>-7.5411278552214286E-2</c:v>
                </c:pt>
                <c:pt idx="1725">
                  <c:v>-9.8015632601499994E-2</c:v>
                </c:pt>
                <c:pt idx="1726">
                  <c:v>-0.10703227273964286</c:v>
                </c:pt>
                <c:pt idx="1727">
                  <c:v>-0.12761332745135714</c:v>
                </c:pt>
                <c:pt idx="1728">
                  <c:v>-0.14304272820085712</c:v>
                </c:pt>
                <c:pt idx="1729">
                  <c:v>-0.15847212895035714</c:v>
                </c:pt>
                <c:pt idx="1730">
                  <c:v>-0.17390152969985714</c:v>
                </c:pt>
                <c:pt idx="1731">
                  <c:v>-0.18594906999021427</c:v>
                </c:pt>
                <c:pt idx="1732">
                  <c:v>-0.20353045989828569</c:v>
                </c:pt>
                <c:pt idx="1733">
                  <c:v>-0.23515396535357141</c:v>
                </c:pt>
                <c:pt idx="1734">
                  <c:v>-0.25748093814857143</c:v>
                </c:pt>
                <c:pt idx="1735">
                  <c:v>-0.28187965639185714</c:v>
                </c:pt>
                <c:pt idx="1736">
                  <c:v>-0.30627837463514285</c:v>
                </c:pt>
                <c:pt idx="1737">
                  <c:v>-0.33067709287842856</c:v>
                </c:pt>
                <c:pt idx="1738">
                  <c:v>-0.35667573324499996</c:v>
                </c:pt>
                <c:pt idx="1739">
                  <c:v>-0.38149760663914284</c:v>
                </c:pt>
                <c:pt idx="1740">
                  <c:v>-0.40551623239092854</c:v>
                </c:pt>
                <c:pt idx="1741">
                  <c:v>-0.41813154685585713</c:v>
                </c:pt>
                <c:pt idx="1742">
                  <c:v>-0.4238429125862857</c:v>
                </c:pt>
                <c:pt idx="1743">
                  <c:v>-0.42955427831671422</c:v>
                </c:pt>
                <c:pt idx="1744">
                  <c:v>-0.4352656440471428</c:v>
                </c:pt>
                <c:pt idx="1745">
                  <c:v>-0.43928236726642861</c:v>
                </c:pt>
                <c:pt idx="1746">
                  <c:v>-0.4454288584264286</c:v>
                </c:pt>
                <c:pt idx="1747">
                  <c:v>-0.44081117198114284</c:v>
                </c:pt>
                <c:pt idx="1748">
                  <c:v>-0.43797192117221428</c:v>
                </c:pt>
                <c:pt idx="1749">
                  <c:v>-0.43501009278314279</c:v>
                </c:pt>
                <c:pt idx="1750">
                  <c:v>-0.4320482643940714</c:v>
                </c:pt>
                <c:pt idx="1751">
                  <c:v>-0.4290864360049999</c:v>
                </c:pt>
                <c:pt idx="1752">
                  <c:v>-0.41060094087328564</c:v>
                </c:pt>
                <c:pt idx="1753">
                  <c:v>-0.39182312932478564</c:v>
                </c:pt>
                <c:pt idx="1754">
                  <c:v>-0.37701533307014284</c:v>
                </c:pt>
                <c:pt idx="1755">
                  <c:v>-0.36410475926614289</c:v>
                </c:pt>
                <c:pt idx="1756">
                  <c:v>-0.35348797023371425</c:v>
                </c:pt>
                <c:pt idx="1757">
                  <c:v>-0.34287118120128568</c:v>
                </c:pt>
                <c:pt idx="1758">
                  <c:v>-0.33225439216885705</c:v>
                </c:pt>
                <c:pt idx="1759">
                  <c:v>-0.32473443212564279</c:v>
                </c:pt>
                <c:pt idx="1760">
                  <c:v>-0.31772205879335713</c:v>
                </c:pt>
                <c:pt idx="1761">
                  <c:v>-0.32014562177235723</c:v>
                </c:pt>
                <c:pt idx="1762">
                  <c:v>-0.32450457342100003</c:v>
                </c:pt>
                <c:pt idx="1763">
                  <c:v>-0.33406667905085718</c:v>
                </c:pt>
                <c:pt idx="1764">
                  <c:v>-0.34362878468071428</c:v>
                </c:pt>
                <c:pt idx="1765">
                  <c:v>-0.35319089031057144</c:v>
                </c:pt>
                <c:pt idx="1766">
                  <c:v>-0.36797222089442855</c:v>
                </c:pt>
                <c:pt idx="1767">
                  <c:v>-0.38327782019614293</c:v>
                </c:pt>
                <c:pt idx="1768">
                  <c:v>-0.38990771775542854</c:v>
                </c:pt>
                <c:pt idx="1769">
                  <c:v>-0.39017608973035717</c:v>
                </c:pt>
                <c:pt idx="1770">
                  <c:v>-0.39472205625214291</c:v>
                </c:pt>
                <c:pt idx="1771">
                  <c:v>-0.39926802277392859</c:v>
                </c:pt>
                <c:pt idx="1772">
                  <c:v>-0.40381398929571438</c:v>
                </c:pt>
                <c:pt idx="1773">
                  <c:v>-0.4030519550347858</c:v>
                </c:pt>
                <c:pt idx="1774">
                  <c:v>-0.38769133311528581</c:v>
                </c:pt>
                <c:pt idx="1775">
                  <c:v>-0.36177432399100012</c:v>
                </c:pt>
                <c:pt idx="1776">
                  <c:v>-0.33735545315300008</c:v>
                </c:pt>
                <c:pt idx="1777">
                  <c:v>-0.30939404567128576</c:v>
                </c:pt>
                <c:pt idx="1778">
                  <c:v>-0.28143263818957143</c:v>
                </c:pt>
                <c:pt idx="1779">
                  <c:v>-0.2534712307078571</c:v>
                </c:pt>
                <c:pt idx="1780">
                  <c:v>-0.24035876467307141</c:v>
                </c:pt>
                <c:pt idx="1781">
                  <c:v>-0.21549043841578569</c:v>
                </c:pt>
                <c:pt idx="1782">
                  <c:v>-0.19723194081207146</c:v>
                </c:pt>
                <c:pt idx="1783">
                  <c:v>-0.18246370161021433</c:v>
                </c:pt>
                <c:pt idx="1784">
                  <c:v>-0.15514729822307144</c:v>
                </c:pt>
                <c:pt idx="1785">
                  <c:v>-0.12783089483592858</c:v>
                </c:pt>
                <c:pt idx="1786">
                  <c:v>-0.10051449144878573</c:v>
                </c:pt>
                <c:pt idx="1787">
                  <c:v>-7.6601042774357128E-2</c:v>
                </c:pt>
                <c:pt idx="1788">
                  <c:v>-6.4637150403071414E-2</c:v>
                </c:pt>
                <c:pt idx="1789">
                  <c:v>-5.3826407214928561E-2</c:v>
                </c:pt>
                <c:pt idx="1790">
                  <c:v>-3.7038938038142843E-2</c:v>
                </c:pt>
                <c:pt idx="1791">
                  <c:v>-1.5710487628428565E-2</c:v>
                </c:pt>
                <c:pt idx="1792">
                  <c:v>5.6179627812857191E-3</c:v>
                </c:pt>
                <c:pt idx="1793">
                  <c:v>2.6946413191000003E-2</c:v>
                </c:pt>
                <c:pt idx="1794">
                  <c:v>5.7159850594357145E-2</c:v>
                </c:pt>
                <c:pt idx="1795">
                  <c:v>7.5802138576500006E-2</c:v>
                </c:pt>
                <c:pt idx="1796">
                  <c:v>9.6604433253928576E-2</c:v>
                </c:pt>
                <c:pt idx="1797">
                  <c:v>0.11878394232771429</c:v>
                </c:pt>
                <c:pt idx="1798">
                  <c:v>0.13178212983271428</c:v>
                </c:pt>
                <c:pt idx="1799">
                  <c:v>0.14478031733771429</c:v>
                </c:pt>
                <c:pt idx="1800">
                  <c:v>0.1577785048427143</c:v>
                </c:pt>
                <c:pt idx="1801">
                  <c:v>0.16945565005550001</c:v>
                </c:pt>
                <c:pt idx="1802">
                  <c:v>0.17945395722592858</c:v>
                </c:pt>
                <c:pt idx="1803">
                  <c:v>0.1833628369427143</c:v>
                </c:pt>
                <c:pt idx="1804">
                  <c:v>0.18639657213549995</c:v>
                </c:pt>
                <c:pt idx="1805">
                  <c:v>0.18932368394035712</c:v>
                </c:pt>
                <c:pt idx="1806">
                  <c:v>0.19225079574521425</c:v>
                </c:pt>
                <c:pt idx="1807">
                  <c:v>0.19517790755007142</c:v>
                </c:pt>
                <c:pt idx="1808">
                  <c:v>0.19857849816585713</c:v>
                </c:pt>
                <c:pt idx="1809">
                  <c:v>0.20537144979185712</c:v>
                </c:pt>
                <c:pt idx="1810">
                  <c:v>0.21303581990235718</c:v>
                </c:pt>
                <c:pt idx="1811">
                  <c:v>0.22006913492378577</c:v>
                </c:pt>
                <c:pt idx="1812">
                  <c:v>0.23036269620657146</c:v>
                </c:pt>
                <c:pt idx="1813">
                  <c:v>0.24065625748935718</c:v>
                </c:pt>
                <c:pt idx="1814">
                  <c:v>0.2509498187721429</c:v>
                </c:pt>
                <c:pt idx="1815">
                  <c:v>0.25943005231650001</c:v>
                </c:pt>
                <c:pt idx="1816">
                  <c:v>0.26540440776421431</c:v>
                </c:pt>
                <c:pt idx="1817">
                  <c:v>0.28038217219371431</c:v>
                </c:pt>
                <c:pt idx="1818">
                  <c:v>0.28949915887257144</c:v>
                </c:pt>
                <c:pt idx="1819">
                  <c:v>0.29576759306099998</c:v>
                </c:pt>
                <c:pt idx="1820">
                  <c:v>0.30203602724942857</c:v>
                </c:pt>
                <c:pt idx="1821">
                  <c:v>0.30830446143785711</c:v>
                </c:pt>
                <c:pt idx="1822">
                  <c:v>0.31432655679342858</c:v>
                </c:pt>
                <c:pt idx="1823">
                  <c:v>0.32591076038571426</c:v>
                </c:pt>
                <c:pt idx="1824">
                  <c:v>0.33811031599192853</c:v>
                </c:pt>
                <c:pt idx="1825">
                  <c:v>0.35051218566042858</c:v>
                </c:pt>
                <c:pt idx="1826">
                  <c:v>0.36680178612499997</c:v>
                </c:pt>
                <c:pt idx="1827">
                  <c:v>0.38309138658957143</c:v>
                </c:pt>
                <c:pt idx="1828">
                  <c:v>0.39938098705414288</c:v>
                </c:pt>
                <c:pt idx="1829">
                  <c:v>0.41645998037350002</c:v>
                </c:pt>
                <c:pt idx="1830">
                  <c:v>0.44214876364735722</c:v>
                </c:pt>
                <c:pt idx="1831">
                  <c:v>0.46403415264850001</c:v>
                </c:pt>
                <c:pt idx="1832">
                  <c:v>0.49118827534121434</c:v>
                </c:pt>
                <c:pt idx="1833">
                  <c:v>0.52100540174064291</c:v>
                </c:pt>
                <c:pt idx="1834">
                  <c:v>0.55082252814007149</c:v>
                </c:pt>
                <c:pt idx="1835">
                  <c:v>0.58063965453950017</c:v>
                </c:pt>
                <c:pt idx="1836">
                  <c:v>0.60979870793221436</c:v>
                </c:pt>
                <c:pt idx="1837">
                  <c:v>0.63063785247528581</c:v>
                </c:pt>
                <c:pt idx="1838">
                  <c:v>0.65274695935464278</c:v>
                </c:pt>
                <c:pt idx="1839">
                  <c:v>0.67492181113400007</c:v>
                </c:pt>
                <c:pt idx="1840">
                  <c:v>0.69801606642957137</c:v>
                </c:pt>
                <c:pt idx="1841">
                  <c:v>0.72111032172514278</c:v>
                </c:pt>
                <c:pt idx="1842">
                  <c:v>0.7442045770207143</c:v>
                </c:pt>
                <c:pt idx="1843">
                  <c:v>0.77530368760314272</c:v>
                </c:pt>
                <c:pt idx="1844">
                  <c:v>0.8022713067994286</c:v>
                </c:pt>
                <c:pt idx="1845">
                  <c:v>0.83398554928671431</c:v>
                </c:pt>
                <c:pt idx="1846">
                  <c:v>0.86428512962171433</c:v>
                </c:pt>
                <c:pt idx="1847">
                  <c:v>0.88907630388107162</c:v>
                </c:pt>
                <c:pt idx="1848">
                  <c:v>0.91386747814042868</c:v>
                </c:pt>
                <c:pt idx="1849">
                  <c:v>0.93865865239978585</c:v>
                </c:pt>
                <c:pt idx="1850">
                  <c:v>0.96209949859371435</c:v>
                </c:pt>
                <c:pt idx="1851">
                  <c:v>0.98758843466428581</c:v>
                </c:pt>
                <c:pt idx="1852">
                  <c:v>1.0110608797789287</c:v>
                </c:pt>
                <c:pt idx="1853">
                  <c:v>1.0340498526820714</c:v>
                </c:pt>
                <c:pt idx="1854">
                  <c:v>1.0431165691250714</c:v>
                </c:pt>
                <c:pt idx="1855">
                  <c:v>1.0521832855680715</c:v>
                </c:pt>
                <c:pt idx="1856">
                  <c:v>1.0612500020110716</c:v>
                </c:pt>
                <c:pt idx="1857">
                  <c:v>1.0717346267357144</c:v>
                </c:pt>
                <c:pt idx="1858">
                  <c:v>1.082288476490143</c:v>
                </c:pt>
                <c:pt idx="1859">
                  <c:v>1.0815751984657145</c:v>
                </c:pt>
                <c:pt idx="1860">
                  <c:v>1.0781782795809287</c:v>
                </c:pt>
                <c:pt idx="1861">
                  <c:v>1.0773014081147858</c:v>
                </c:pt>
                <c:pt idx="1862">
                  <c:v>1.0764245366486429</c:v>
                </c:pt>
                <c:pt idx="1863">
                  <c:v>1.0755476651825</c:v>
                </c:pt>
                <c:pt idx="1864">
                  <c:v>1.0759052545448573</c:v>
                </c:pt>
                <c:pt idx="1865">
                  <c:v>1.074114201754357</c:v>
                </c:pt>
                <c:pt idx="1866">
                  <c:v>1.0741946685717856</c:v>
                </c:pt>
                <c:pt idx="1867">
                  <c:v>1.0756301292702857</c:v>
                </c:pt>
                <c:pt idx="1868">
                  <c:v>1.0859814826976426</c:v>
                </c:pt>
                <c:pt idx="1869">
                  <c:v>1.0963328361249998</c:v>
                </c:pt>
                <c:pt idx="1870">
                  <c:v>1.1066841895523569</c:v>
                </c:pt>
                <c:pt idx="1871">
                  <c:v>1.1098422105049999</c:v>
                </c:pt>
                <c:pt idx="1872">
                  <c:v>1.1132504444519999</c:v>
                </c:pt>
                <c:pt idx="1873">
                  <c:v>1.1235149169723571</c:v>
                </c:pt>
                <c:pt idx="1874">
                  <c:v>1.1382712680059286</c:v>
                </c:pt>
                <c:pt idx="1875">
                  <c:v>1.1474831113874999</c:v>
                </c:pt>
                <c:pt idx="1876">
                  <c:v>1.1566949547690712</c:v>
                </c:pt>
                <c:pt idx="1877">
                  <c:v>1.1659067981506428</c:v>
                </c:pt>
                <c:pt idx="1878">
                  <c:v>1.1800681043174284</c:v>
                </c:pt>
                <c:pt idx="1879">
                  <c:v>1.1952518851737142</c:v>
                </c:pt>
                <c:pt idx="1880">
                  <c:v>1.2098846463600001</c:v>
                </c:pt>
                <c:pt idx="1881">
                  <c:v>1.2169363406027143</c:v>
                </c:pt>
                <c:pt idx="1882">
                  <c:v>1.2205818456114286</c:v>
                </c:pt>
                <c:pt idx="1883">
                  <c:v>1.2242273506201429</c:v>
                </c:pt>
                <c:pt idx="1884">
                  <c:v>1.227872855628857</c:v>
                </c:pt>
                <c:pt idx="1885">
                  <c:v>1.2260821638447859</c:v>
                </c:pt>
                <c:pt idx="1886">
                  <c:v>1.2279939738548571</c:v>
                </c:pt>
                <c:pt idx="1887">
                  <c:v>1.2297694238695001</c:v>
                </c:pt>
                <c:pt idx="1888">
                  <c:v>1.2259303437489284</c:v>
                </c:pt>
                <c:pt idx="1889">
                  <c:v>1.2385172258252857</c:v>
                </c:pt>
                <c:pt idx="1890">
                  <c:v>1.2511041079016429</c:v>
                </c:pt>
                <c:pt idx="1891">
                  <c:v>1.263690989978</c:v>
                </c:pt>
                <c:pt idx="1892">
                  <c:v>1.2721430141536427</c:v>
                </c:pt>
                <c:pt idx="1893">
                  <c:v>1.2852955461464286</c:v>
                </c:pt>
                <c:pt idx="1894">
                  <c:v>1.2933170755575001</c:v>
                </c:pt>
                <c:pt idx="1895">
                  <c:v>1.3059076889827854</c:v>
                </c:pt>
                <c:pt idx="1896">
                  <c:v>1.32008240042</c:v>
                </c:pt>
                <c:pt idx="1897">
                  <c:v>1.3342571118572142</c:v>
                </c:pt>
                <c:pt idx="1898">
                  <c:v>1.3484318232944286</c:v>
                </c:pt>
                <c:pt idx="1899">
                  <c:v>1.3726353768267143</c:v>
                </c:pt>
                <c:pt idx="1900">
                  <c:v>1.3874806420390713</c:v>
                </c:pt>
                <c:pt idx="1901">
                  <c:v>1.3934374390755713</c:v>
                </c:pt>
                <c:pt idx="1902">
                  <c:v>1.4001627243986428</c:v>
                </c:pt>
                <c:pt idx="1903">
                  <c:v>1.3989310848767855</c:v>
                </c:pt>
                <c:pt idx="1904">
                  <c:v>1.3976994453549281</c:v>
                </c:pt>
                <c:pt idx="1905">
                  <c:v>1.3964678058330713</c:v>
                </c:pt>
                <c:pt idx="1906">
                  <c:v>1.3922277964802141</c:v>
                </c:pt>
                <c:pt idx="1907">
                  <c:v>1.3870634984290002</c:v>
                </c:pt>
                <c:pt idx="1908">
                  <c:v>1.3846700657421429</c:v>
                </c:pt>
                <c:pt idx="1909">
                  <c:v>1.3773840248760003</c:v>
                </c:pt>
                <c:pt idx="1910">
                  <c:v>1.373895059516143</c:v>
                </c:pt>
                <c:pt idx="1911">
                  <c:v>1.3704060941562857</c:v>
                </c:pt>
                <c:pt idx="1912">
                  <c:v>1.3669171287964286</c:v>
                </c:pt>
                <c:pt idx="1913">
                  <c:v>1.3584482046244286</c:v>
                </c:pt>
                <c:pt idx="1914">
                  <c:v>1.3633480681547858</c:v>
                </c:pt>
                <c:pt idx="1915">
                  <c:v>1.3737063083834287</c:v>
                </c:pt>
                <c:pt idx="1916">
                  <c:v>1.3914684443530716</c:v>
                </c:pt>
                <c:pt idx="1917">
                  <c:v>1.4084252200298573</c:v>
                </c:pt>
                <c:pt idx="1918">
                  <c:v>1.4253819957066427</c:v>
                </c:pt>
                <c:pt idx="1919">
                  <c:v>1.4423387713834284</c:v>
                </c:pt>
                <c:pt idx="1920">
                  <c:v>1.4568214727855711</c:v>
                </c:pt>
                <c:pt idx="1921">
                  <c:v>1.4691325606297856</c:v>
                </c:pt>
                <c:pt idx="1922">
                  <c:v>1.4771923032924996</c:v>
                </c:pt>
                <c:pt idx="1923">
                  <c:v>1.4926971553147141</c:v>
                </c:pt>
                <c:pt idx="1924">
                  <c:v>1.5041565400522856</c:v>
                </c:pt>
                <c:pt idx="1925">
                  <c:v>1.5156159247898573</c:v>
                </c:pt>
                <c:pt idx="1926">
                  <c:v>1.5270753095274288</c:v>
                </c:pt>
                <c:pt idx="1927">
                  <c:v>1.5387490124920713</c:v>
                </c:pt>
                <c:pt idx="1928">
                  <c:v>1.5390461272312856</c:v>
                </c:pt>
                <c:pt idx="1929">
                  <c:v>1.5383100302155712</c:v>
                </c:pt>
                <c:pt idx="1930">
                  <c:v>1.5333966269862143</c:v>
                </c:pt>
                <c:pt idx="1931">
                  <c:v>1.5274129913681429</c:v>
                </c:pt>
                <c:pt idx="1932">
                  <c:v>1.5214293557500713</c:v>
                </c:pt>
                <c:pt idx="1933">
                  <c:v>1.515445720132</c:v>
                </c:pt>
                <c:pt idx="1934">
                  <c:v>1.5092522422459997</c:v>
                </c:pt>
                <c:pt idx="1935">
                  <c:v>1.4999103973676426</c:v>
                </c:pt>
                <c:pt idx="1936">
                  <c:v>1.4993170031813572</c:v>
                </c:pt>
                <c:pt idx="1937">
                  <c:v>1.4956159194208571</c:v>
                </c:pt>
                <c:pt idx="1938">
                  <c:v>1.4904757486829285</c:v>
                </c:pt>
                <c:pt idx="1939">
                  <c:v>1.4853355779449999</c:v>
                </c:pt>
                <c:pt idx="1940">
                  <c:v>1.4801954072070718</c:v>
                </c:pt>
                <c:pt idx="1941">
                  <c:v>1.4735156231648574</c:v>
                </c:pt>
                <c:pt idx="1942">
                  <c:v>1.4762249418847144</c:v>
                </c:pt>
                <c:pt idx="1943">
                  <c:v>1.4813290536637143</c:v>
                </c:pt>
                <c:pt idx="1944">
                  <c:v>1.4915281144736425</c:v>
                </c:pt>
                <c:pt idx="1945">
                  <c:v>1.509741320401071</c:v>
                </c:pt>
                <c:pt idx="1946">
                  <c:v>1.5279545263284997</c:v>
                </c:pt>
                <c:pt idx="1947">
                  <c:v>1.5461677322559282</c:v>
                </c:pt>
                <c:pt idx="1948">
                  <c:v>1.5643631538689997</c:v>
                </c:pt>
                <c:pt idx="1949">
                  <c:v>1.5971419874257138</c:v>
                </c:pt>
                <c:pt idx="1950">
                  <c:v>1.6261166004152141</c:v>
                </c:pt>
                <c:pt idx="1951">
                  <c:v>1.6556130818591426</c:v>
                </c:pt>
                <c:pt idx="1952">
                  <c:v>1.6806613142161424</c:v>
                </c:pt>
                <c:pt idx="1953">
                  <c:v>1.7057095465731427</c:v>
                </c:pt>
                <c:pt idx="1954">
                  <c:v>1.7307577789301427</c:v>
                </c:pt>
                <c:pt idx="1955">
                  <c:v>1.7601390688033571</c:v>
                </c:pt>
                <c:pt idx="1956">
                  <c:v>1.7918292261874285</c:v>
                </c:pt>
                <c:pt idx="1957">
                  <c:v>1.811544782378143</c:v>
                </c:pt>
                <c:pt idx="1958">
                  <c:v>1.8453771945678572</c:v>
                </c:pt>
                <c:pt idx="1959">
                  <c:v>1.8785564190360713</c:v>
                </c:pt>
                <c:pt idx="1960">
                  <c:v>1.911735643504286</c:v>
                </c:pt>
                <c:pt idx="1961">
                  <c:v>1.9449148679725001</c:v>
                </c:pt>
                <c:pt idx="1962">
                  <c:v>1.980795793297643</c:v>
                </c:pt>
                <c:pt idx="1963">
                  <c:v>2.0031494609990004</c:v>
                </c:pt>
                <c:pt idx="1964">
                  <c:v>2.0148107673339291</c:v>
                </c:pt>
                <c:pt idx="1965">
                  <c:v>2.0178009865364293</c:v>
                </c:pt>
                <c:pt idx="1966">
                  <c:v>2.0230405171657146</c:v>
                </c:pt>
                <c:pt idx="1967">
                  <c:v>2.0282800477950005</c:v>
                </c:pt>
                <c:pt idx="1968">
                  <c:v>2.0335195784242863</c:v>
                </c:pt>
                <c:pt idx="1969">
                  <c:v>2.0368486443324287</c:v>
                </c:pt>
                <c:pt idx="1970">
                  <c:v>2.0279618337712146</c:v>
                </c:pt>
                <c:pt idx="1971">
                  <c:v>2.034265055203643</c:v>
                </c:pt>
                <c:pt idx="1972">
                  <c:v>2.022956180784143</c:v>
                </c:pt>
                <c:pt idx="1973">
                  <c:v>2.0022783987324284</c:v>
                </c:pt>
                <c:pt idx="1974">
                  <c:v>1.9816006166807141</c:v>
                </c:pt>
                <c:pt idx="1975">
                  <c:v>1.9609228346289993</c:v>
                </c:pt>
                <c:pt idx="1976">
                  <c:v>1.9436582527184996</c:v>
                </c:pt>
                <c:pt idx="1977">
                  <c:v>1.9361431309082853</c:v>
                </c:pt>
                <c:pt idx="1978">
                  <c:v>1.9433771186263566</c:v>
                </c:pt>
                <c:pt idx="1979">
                  <c:v>1.9632849980220717</c:v>
                </c:pt>
                <c:pt idx="1980">
                  <c:v>1.9871104728984998</c:v>
                </c:pt>
                <c:pt idx="1981">
                  <c:v>2.0109359477749282</c:v>
                </c:pt>
                <c:pt idx="1982">
                  <c:v>2.0347614226513566</c:v>
                </c:pt>
                <c:pt idx="1983">
                  <c:v>2.0595454065376431</c:v>
                </c:pt>
                <c:pt idx="1984">
                  <c:v>2.0809364002467854</c:v>
                </c:pt>
                <c:pt idx="1985">
                  <c:v>2.0988242887605</c:v>
                </c:pt>
                <c:pt idx="1986">
                  <c:v>2.1179364521662856</c:v>
                </c:pt>
                <c:pt idx="1987">
                  <c:v>2.1400458148129284</c:v>
                </c:pt>
                <c:pt idx="1988">
                  <c:v>2.1621551774595713</c:v>
                </c:pt>
                <c:pt idx="1989">
                  <c:v>2.1842645401062137</c:v>
                </c:pt>
                <c:pt idx="1990">
                  <c:v>2.2073825942180001</c:v>
                </c:pt>
                <c:pt idx="1991">
                  <c:v>2.2201683395033571</c:v>
                </c:pt>
                <c:pt idx="1992">
                  <c:v>2.2291530147122143</c:v>
                </c:pt>
                <c:pt idx="1993">
                  <c:v>2.2174594356090713</c:v>
                </c:pt>
                <c:pt idx="1994">
                  <c:v>2.206979690555714</c:v>
                </c:pt>
                <c:pt idx="1995">
                  <c:v>2.1964999455023575</c:v>
                </c:pt>
                <c:pt idx="1996">
                  <c:v>2.1860202004490001</c:v>
                </c:pt>
                <c:pt idx="1997">
                  <c:v>2.1781633900600004</c:v>
                </c:pt>
                <c:pt idx="1998">
                  <c:v>2.1759570625187861</c:v>
                </c:pt>
                <c:pt idx="1999">
                  <c:v>2.1753224698718574</c:v>
                </c:pt>
                <c:pt idx="2000">
                  <c:v>2.1751983184740715</c:v>
                </c:pt>
                <c:pt idx="2001">
                  <c:v>2.1731319918722858</c:v>
                </c:pt>
                <c:pt idx="2002">
                  <c:v>2.1710656652705</c:v>
                </c:pt>
                <c:pt idx="2003">
                  <c:v>2.1689993386687143</c:v>
                </c:pt>
                <c:pt idx="2004">
                  <c:v>2.1575198497768571</c:v>
                </c:pt>
                <c:pt idx="2005">
                  <c:v>2.1460809682749282</c:v>
                </c:pt>
                <c:pt idx="2006">
                  <c:v>2.1318338232702856</c:v>
                </c:pt>
                <c:pt idx="2007">
                  <c:v>2.135602557569714</c:v>
                </c:pt>
                <c:pt idx="2008">
                  <c:v>2.1415006704791431</c:v>
                </c:pt>
                <c:pt idx="2009">
                  <c:v>2.1473987833885713</c:v>
                </c:pt>
                <c:pt idx="2010">
                  <c:v>2.1532968962979999</c:v>
                </c:pt>
                <c:pt idx="2011">
                  <c:v>2.1508827284581429</c:v>
                </c:pt>
                <c:pt idx="2012">
                  <c:v>2.1513008709069283</c:v>
                </c:pt>
                <c:pt idx="2013">
                  <c:v>2.1470051775958572</c:v>
                </c:pt>
                <c:pt idx="2014">
                  <c:v>2.1379482814270712</c:v>
                </c:pt>
                <c:pt idx="2015">
                  <c:v>2.1256910349745</c:v>
                </c:pt>
                <c:pt idx="2016">
                  <c:v>2.1134337885219283</c:v>
                </c:pt>
                <c:pt idx="2017">
                  <c:v>2.1011765420693571</c:v>
                </c:pt>
                <c:pt idx="2018">
                  <c:v>2.0914629155995712</c:v>
                </c:pt>
                <c:pt idx="2019">
                  <c:v>2.0840883987810002</c:v>
                </c:pt>
                <c:pt idx="2020">
                  <c:v>2.0818013107872142</c:v>
                </c:pt>
                <c:pt idx="2021">
                  <c:v>2.0849194350110714</c:v>
                </c:pt>
                <c:pt idx="2022">
                  <c:v>2.0859405657024999</c:v>
                </c:pt>
                <c:pt idx="2023">
                  <c:v>2.0869616963939284</c:v>
                </c:pt>
                <c:pt idx="2024">
                  <c:v>2.0879828270853573</c:v>
                </c:pt>
                <c:pt idx="2025">
                  <c:v>2.092637497134</c:v>
                </c:pt>
                <c:pt idx="2026">
                  <c:v>2.0796597906830008</c:v>
                </c:pt>
                <c:pt idx="2027">
                  <c:v>2.0601275728999289</c:v>
                </c:pt>
                <c:pt idx="2028">
                  <c:v>2.044531973578072</c:v>
                </c:pt>
                <c:pt idx="2029">
                  <c:v>2.0334160464107858</c:v>
                </c:pt>
                <c:pt idx="2030">
                  <c:v>2.0223001192435004</c:v>
                </c:pt>
                <c:pt idx="2031">
                  <c:v>2.0111841920762146</c:v>
                </c:pt>
                <c:pt idx="2032">
                  <c:v>2.0034591249257145</c:v>
                </c:pt>
                <c:pt idx="2033">
                  <c:v>1.9968928759262143</c:v>
                </c:pt>
                <c:pt idx="2034">
                  <c:v>1.9877940757057857</c:v>
                </c:pt>
                <c:pt idx="2035">
                  <c:v>1.9745523841879287</c:v>
                </c:pt>
                <c:pt idx="2036">
                  <c:v>1.9605727704611429</c:v>
                </c:pt>
                <c:pt idx="2037">
                  <c:v>1.9465931567343571</c:v>
                </c:pt>
                <c:pt idx="2038">
                  <c:v>1.9326135430075713</c:v>
                </c:pt>
                <c:pt idx="2039">
                  <c:v>1.9196154761272857</c:v>
                </c:pt>
                <c:pt idx="2040">
                  <c:v>1.9201395563075001</c:v>
                </c:pt>
                <c:pt idx="2041">
                  <c:v>1.9298313576377859</c:v>
                </c:pt>
                <c:pt idx="2042">
                  <c:v>1.9366284225504999</c:v>
                </c:pt>
                <c:pt idx="2043">
                  <c:v>1.9449143101172857</c:v>
                </c:pt>
                <c:pt idx="2044">
                  <c:v>1.9532001976840718</c:v>
                </c:pt>
                <c:pt idx="2045">
                  <c:v>1.9614860852508575</c:v>
                </c:pt>
                <c:pt idx="2046">
                  <c:v>1.968388921829286</c:v>
                </c:pt>
                <c:pt idx="2047">
                  <c:v>1.9720773117887147</c:v>
                </c:pt>
                <c:pt idx="2048">
                  <c:v>1.9731884766293575</c:v>
                </c:pt>
                <c:pt idx="2049">
                  <c:v>1.9688759347242146</c:v>
                </c:pt>
                <c:pt idx="2050">
                  <c:v>1.965425734503786</c:v>
                </c:pt>
                <c:pt idx="2051">
                  <c:v>1.9619755342833576</c:v>
                </c:pt>
                <c:pt idx="2052">
                  <c:v>1.9585253340629289</c:v>
                </c:pt>
                <c:pt idx="2053">
                  <c:v>1.9558392918935001</c:v>
                </c:pt>
                <c:pt idx="2054">
                  <c:v>1.9523253262830718</c:v>
                </c:pt>
                <c:pt idx="2055">
                  <c:v>1.9520204582500718</c:v>
                </c:pt>
                <c:pt idx="2056">
                  <c:v>1.951100468448</c:v>
                </c:pt>
                <c:pt idx="2057">
                  <c:v>1.9506183711387857</c:v>
                </c:pt>
                <c:pt idx="2058">
                  <c:v>1.9501362738295716</c:v>
                </c:pt>
                <c:pt idx="2059">
                  <c:v>1.9496541765203577</c:v>
                </c:pt>
                <c:pt idx="2060">
                  <c:v>1.9475682268816432</c:v>
                </c:pt>
                <c:pt idx="2061">
                  <c:v>1.9427016566657147</c:v>
                </c:pt>
                <c:pt idx="2062">
                  <c:v>1.9397794809525002</c:v>
                </c:pt>
                <c:pt idx="2063">
                  <c:v>1.9461625947127861</c:v>
                </c:pt>
                <c:pt idx="2064">
                  <c:v>1.9526036423323572</c:v>
                </c:pt>
                <c:pt idx="2065">
                  <c:v>1.9590446899519287</c:v>
                </c:pt>
                <c:pt idx="2066">
                  <c:v>1.9654857375714998</c:v>
                </c:pt>
                <c:pt idx="2067">
                  <c:v>1.9753487847246429</c:v>
                </c:pt>
                <c:pt idx="2068">
                  <c:v>1.9921890175357857</c:v>
                </c:pt>
                <c:pt idx="2069">
                  <c:v>2.0182651068282857</c:v>
                </c:pt>
                <c:pt idx="2070">
                  <c:v>2.0473305140438574</c:v>
                </c:pt>
                <c:pt idx="2071">
                  <c:v>2.0767775045386432</c:v>
                </c:pt>
                <c:pt idx="2072">
                  <c:v>2.106224495033429</c:v>
                </c:pt>
                <c:pt idx="2073">
                  <c:v>2.1356714855282144</c:v>
                </c:pt>
                <c:pt idx="2074">
                  <c:v>2.1677642266699286</c:v>
                </c:pt>
                <c:pt idx="2075">
                  <c:v>2.2028963485418571</c:v>
                </c:pt>
                <c:pt idx="2076">
                  <c:v>2.2379661239000002</c:v>
                </c:pt>
                <c:pt idx="2077">
                  <c:v>2.2659874888966427</c:v>
                </c:pt>
                <c:pt idx="2078">
                  <c:v>2.2928848003378568</c:v>
                </c:pt>
                <c:pt idx="2079">
                  <c:v>2.3197821117790709</c:v>
                </c:pt>
                <c:pt idx="2080">
                  <c:v>2.3466794232202859</c:v>
                </c:pt>
                <c:pt idx="2081">
                  <c:v>2.3650014076517145</c:v>
                </c:pt>
                <c:pt idx="2082">
                  <c:v>2.3839503116909282</c:v>
                </c:pt>
                <c:pt idx="2083">
                  <c:v>2.3924702038605004</c:v>
                </c:pt>
                <c:pt idx="2084">
                  <c:v>2.3990007953709283</c:v>
                </c:pt>
                <c:pt idx="2085">
                  <c:v>2.4028966927837856</c:v>
                </c:pt>
                <c:pt idx="2086">
                  <c:v>2.406792590196642</c:v>
                </c:pt>
                <c:pt idx="2087">
                  <c:v>2.4106884876094994</c:v>
                </c:pt>
                <c:pt idx="2088">
                  <c:v>2.3916123736332855</c:v>
                </c:pt>
                <c:pt idx="2089">
                  <c:v>2.3725362596570707</c:v>
                </c:pt>
                <c:pt idx="2090">
                  <c:v>2.3534601456808568</c:v>
                </c:pt>
                <c:pt idx="2091">
                  <c:v>2.3354772940790709</c:v>
                </c:pt>
                <c:pt idx="2092">
                  <c:v>2.3190816974159998</c:v>
                </c:pt>
                <c:pt idx="2093">
                  <c:v>2.3026861007529287</c:v>
                </c:pt>
                <c:pt idx="2094">
                  <c:v>2.2862905040898567</c:v>
                </c:pt>
                <c:pt idx="2095">
                  <c:v>2.2677136434177143</c:v>
                </c:pt>
                <c:pt idx="2096">
                  <c:v>2.2449378234886428</c:v>
                </c:pt>
                <c:pt idx="2097">
                  <c:v>2.2196081645209285</c:v>
                </c:pt>
                <c:pt idx="2098">
                  <c:v>2.206883203066643</c:v>
                </c:pt>
                <c:pt idx="2099">
                  <c:v>2.2093349366841428</c:v>
                </c:pt>
                <c:pt idx="2100">
                  <c:v>2.2117866703016427</c:v>
                </c:pt>
                <c:pt idx="2101">
                  <c:v>2.214238403919143</c:v>
                </c:pt>
                <c:pt idx="2102">
                  <c:v>2.2407143908422142</c:v>
                </c:pt>
                <c:pt idx="2103">
                  <c:v>2.2737082723478572</c:v>
                </c:pt>
                <c:pt idx="2104">
                  <c:v>2.3086870024914994</c:v>
                </c:pt>
                <c:pt idx="2105">
                  <c:v>2.3511338204947139</c:v>
                </c:pt>
                <c:pt idx="2106">
                  <c:v>2.3887762865478566</c:v>
                </c:pt>
                <c:pt idx="2107">
                  <c:v>2.4264187526009993</c:v>
                </c:pt>
                <c:pt idx="2108">
                  <c:v>2.464061218654142</c:v>
                </c:pt>
                <c:pt idx="2109">
                  <c:v>2.5082503627217854</c:v>
                </c:pt>
                <c:pt idx="2110">
                  <c:v>2.562314623182071</c:v>
                </c:pt>
                <c:pt idx="2111">
                  <c:v>2.6159511876169286</c:v>
                </c:pt>
                <c:pt idx="2112">
                  <c:v>2.6584352233554287</c:v>
                </c:pt>
                <c:pt idx="2113">
                  <c:v>2.6853442163406425</c:v>
                </c:pt>
                <c:pt idx="2114">
                  <c:v>2.7122532093258576</c:v>
                </c:pt>
                <c:pt idx="2115">
                  <c:v>2.7391622023110718</c:v>
                </c:pt>
                <c:pt idx="2116">
                  <c:v>2.7512741223880002</c:v>
                </c:pt>
                <c:pt idx="2117">
                  <c:v>2.7668805682632143</c:v>
                </c:pt>
                <c:pt idx="2118">
                  <c:v>2.7799570294751428</c:v>
                </c:pt>
                <c:pt idx="2119">
                  <c:v>2.7879028123128573</c:v>
                </c:pt>
                <c:pt idx="2120">
                  <c:v>2.7997476262715715</c:v>
                </c:pt>
                <c:pt idx="2121">
                  <c:v>2.8115924402302852</c:v>
                </c:pt>
                <c:pt idx="2122">
                  <c:v>2.8234372541889994</c:v>
                </c:pt>
                <c:pt idx="2123">
                  <c:v>2.8341514881294994</c:v>
                </c:pt>
                <c:pt idx="2124">
                  <c:v>2.8435678378792137</c:v>
                </c:pt>
                <c:pt idx="2125">
                  <c:v>2.8525910412465003</c:v>
                </c:pt>
                <c:pt idx="2126">
                  <c:v>2.8607474967896427</c:v>
                </c:pt>
                <c:pt idx="2127">
                  <c:v>2.8621221360642859</c:v>
                </c:pt>
                <c:pt idx="2128">
                  <c:v>2.8634967753389282</c:v>
                </c:pt>
                <c:pt idx="2129">
                  <c:v>2.864871414613571</c:v>
                </c:pt>
                <c:pt idx="2130">
                  <c:v>2.8792840317251427</c:v>
                </c:pt>
                <c:pt idx="2131">
                  <c:v>2.8788175658367861</c:v>
                </c:pt>
                <c:pt idx="2132">
                  <c:v>2.8781480137178574</c:v>
                </c:pt>
                <c:pt idx="2133">
                  <c:v>2.866971935659143</c:v>
                </c:pt>
                <c:pt idx="2134">
                  <c:v>2.8670674969648573</c:v>
                </c:pt>
                <c:pt idx="2135">
                  <c:v>2.8671630582705716</c:v>
                </c:pt>
                <c:pt idx="2136">
                  <c:v>2.8672586195762859</c:v>
                </c:pt>
                <c:pt idx="2137">
                  <c:v>2.8664584142177145</c:v>
                </c:pt>
                <c:pt idx="2138">
                  <c:v>2.8501668509619287</c:v>
                </c:pt>
                <c:pt idx="2139">
                  <c:v>2.8297066360214282</c:v>
                </c:pt>
                <c:pt idx="2140">
                  <c:v>2.8129836881525709</c:v>
                </c:pt>
                <c:pt idx="2141">
                  <c:v>2.8064773429767849</c:v>
                </c:pt>
                <c:pt idx="2142">
                  <c:v>2.7999709978009997</c:v>
                </c:pt>
                <c:pt idx="2143">
                  <c:v>2.793464652625214</c:v>
                </c:pt>
                <c:pt idx="2144">
                  <c:v>2.7907173770010707</c:v>
                </c:pt>
                <c:pt idx="2145">
                  <c:v>2.795634825809429</c:v>
                </c:pt>
                <c:pt idx="2146">
                  <c:v>2.8100627821831425</c:v>
                </c:pt>
                <c:pt idx="2147">
                  <c:v>2.8193161100427142</c:v>
                </c:pt>
                <c:pt idx="2148">
                  <c:v>2.808722546747572</c:v>
                </c:pt>
                <c:pt idx="2149">
                  <c:v>2.7981289834524294</c:v>
                </c:pt>
                <c:pt idx="2150">
                  <c:v>2.7875354201572864</c:v>
                </c:pt>
                <c:pt idx="2151">
                  <c:v>2.7711258437715718</c:v>
                </c:pt>
                <c:pt idx="2152">
                  <c:v>2.7596088830725001</c:v>
                </c:pt>
                <c:pt idx="2153">
                  <c:v>2.7488944686523573</c:v>
                </c:pt>
                <c:pt idx="2154">
                  <c:v>2.7414165393462855</c:v>
                </c:pt>
                <c:pt idx="2155">
                  <c:v>2.7330334387807147</c:v>
                </c:pt>
                <c:pt idx="2156">
                  <c:v>2.7246503382151426</c:v>
                </c:pt>
                <c:pt idx="2157">
                  <c:v>2.7162672376495718</c:v>
                </c:pt>
                <c:pt idx="2158">
                  <c:v>2.6872683741388572</c:v>
                </c:pt>
                <c:pt idx="2159">
                  <c:v>2.6570799641909284</c:v>
                </c:pt>
                <c:pt idx="2160">
                  <c:v>2.6082190426572143</c:v>
                </c:pt>
                <c:pt idx="2161">
                  <c:v>2.5786150471197145</c:v>
                </c:pt>
                <c:pt idx="2162">
                  <c:v>2.5550059231912856</c:v>
                </c:pt>
                <c:pt idx="2163">
                  <c:v>2.5313967992628577</c:v>
                </c:pt>
                <c:pt idx="2164">
                  <c:v>2.5077876753344293</c:v>
                </c:pt>
                <c:pt idx="2165">
                  <c:v>2.4914052430544289</c:v>
                </c:pt>
                <c:pt idx="2166">
                  <c:v>2.4781499613264288</c:v>
                </c:pt>
                <c:pt idx="2167">
                  <c:v>2.4750123009879283</c:v>
                </c:pt>
                <c:pt idx="2168">
                  <c:v>2.4668600270062138</c:v>
                </c:pt>
                <c:pt idx="2169">
                  <c:v>2.4675076686567854</c:v>
                </c:pt>
                <c:pt idx="2170">
                  <c:v>2.468155310307357</c:v>
                </c:pt>
                <c:pt idx="2171">
                  <c:v>2.4688029519579286</c:v>
                </c:pt>
                <c:pt idx="2172">
                  <c:v>2.4851947945519286</c:v>
                </c:pt>
                <c:pt idx="2173">
                  <c:v>2.499416197630929</c:v>
                </c:pt>
                <c:pt idx="2174">
                  <c:v>2.5188304964520003</c:v>
                </c:pt>
                <c:pt idx="2175">
                  <c:v>2.5289859501934289</c:v>
                </c:pt>
                <c:pt idx="2176">
                  <c:v>2.5387555471420713</c:v>
                </c:pt>
                <c:pt idx="2177">
                  <c:v>2.5485251440907142</c:v>
                </c:pt>
                <c:pt idx="2178">
                  <c:v>2.5582947410393575</c:v>
                </c:pt>
                <c:pt idx="2179">
                  <c:v>2.5638607513582863</c:v>
                </c:pt>
                <c:pt idx="2180">
                  <c:v>2.5614468450994288</c:v>
                </c:pt>
                <c:pt idx="2181">
                  <c:v>2.5471952599513576</c:v>
                </c:pt>
                <c:pt idx="2182">
                  <c:v>2.5372803140357147</c:v>
                </c:pt>
                <c:pt idx="2183">
                  <c:v>2.5178888114880715</c:v>
                </c:pt>
                <c:pt idx="2184">
                  <c:v>2.4984973089404288</c:v>
                </c:pt>
                <c:pt idx="2185">
                  <c:v>2.4791058063927855</c:v>
                </c:pt>
                <c:pt idx="2186">
                  <c:v>2.4613610527955001</c:v>
                </c:pt>
                <c:pt idx="2187">
                  <c:v>2.4455939266038564</c:v>
                </c:pt>
                <c:pt idx="2188">
                  <c:v>2.4430655376039283</c:v>
                </c:pt>
                <c:pt idx="2189">
                  <c:v>2.4405122423634285</c:v>
                </c:pt>
                <c:pt idx="2190">
                  <c:v>2.4451400858442143</c:v>
                </c:pt>
                <c:pt idx="2191">
                  <c:v>2.4497679293250001</c:v>
                </c:pt>
                <c:pt idx="2192">
                  <c:v>2.4543957728057859</c:v>
                </c:pt>
                <c:pt idx="2193">
                  <c:v>2.4701882732561438</c:v>
                </c:pt>
                <c:pt idx="2194">
                  <c:v>2.4950237233149295</c:v>
                </c:pt>
                <c:pt idx="2195">
                  <c:v>2.5298264749532859</c:v>
                </c:pt>
                <c:pt idx="2196">
                  <c:v>2.5632949490062855</c:v>
                </c:pt>
                <c:pt idx="2197">
                  <c:v>2.5908848124879285</c:v>
                </c:pt>
                <c:pt idx="2198">
                  <c:v>2.6184746759695714</c:v>
                </c:pt>
                <c:pt idx="2199">
                  <c:v>2.6460645394512143</c:v>
                </c:pt>
                <c:pt idx="2200">
                  <c:v>2.673118682023</c:v>
                </c:pt>
                <c:pt idx="2201">
                  <c:v>2.6969932638284999</c:v>
                </c:pt>
                <c:pt idx="2202">
                  <c:v>2.7140257440138571</c:v>
                </c:pt>
                <c:pt idx="2203">
                  <c:v>2.7380496815297151</c:v>
                </c:pt>
                <c:pt idx="2204">
                  <c:v>2.7539292826750716</c:v>
                </c:pt>
                <c:pt idx="2205">
                  <c:v>2.7698088838204287</c:v>
                </c:pt>
                <c:pt idx="2206">
                  <c:v>2.7856884849657857</c:v>
                </c:pt>
                <c:pt idx="2207">
                  <c:v>2.7851266579629281</c:v>
                </c:pt>
                <c:pt idx="2208">
                  <c:v>2.7860288987430715</c:v>
                </c:pt>
                <c:pt idx="2209">
                  <c:v>2.7793851219869992</c:v>
                </c:pt>
                <c:pt idx="2210">
                  <c:v>2.7675446661964993</c:v>
                </c:pt>
                <c:pt idx="2211">
                  <c:v>2.7615067164322853</c:v>
                </c:pt>
                <c:pt idx="2212">
                  <c:v>2.7554687666680708</c:v>
                </c:pt>
                <c:pt idx="2213">
                  <c:v>2.7494308169038568</c:v>
                </c:pt>
                <c:pt idx="2214">
                  <c:v>2.7385563840274281</c:v>
                </c:pt>
                <c:pt idx="2215">
                  <c:v>2.7142052050819996</c:v>
                </c:pt>
                <c:pt idx="2216">
                  <c:v>2.6879939299951423</c:v>
                </c:pt>
                <c:pt idx="2217">
                  <c:v>2.6540921032414286</c:v>
                </c:pt>
                <c:pt idx="2218">
                  <c:v>2.6233481617330709</c:v>
                </c:pt>
                <c:pt idx="2219">
                  <c:v>2.5926042202247142</c:v>
                </c:pt>
                <c:pt idx="2220">
                  <c:v>2.5618602787163569</c:v>
                </c:pt>
                <c:pt idx="2221">
                  <c:v>2.5467831118063571</c:v>
                </c:pt>
                <c:pt idx="2222">
                  <c:v>2.5223075346874282</c:v>
                </c:pt>
                <c:pt idx="2223">
                  <c:v>2.5008073103120707</c:v>
                </c:pt>
                <c:pt idx="2224">
                  <c:v>2.4806677817997858</c:v>
                </c:pt>
                <c:pt idx="2225">
                  <c:v>2.4554550396125712</c:v>
                </c:pt>
                <c:pt idx="2226">
                  <c:v>2.4302422974253566</c:v>
                </c:pt>
                <c:pt idx="2227">
                  <c:v>2.4050295552381429</c:v>
                </c:pt>
                <c:pt idx="2228">
                  <c:v>2.3874702494362858</c:v>
                </c:pt>
                <c:pt idx="2229">
                  <c:v>2.3822332696720001</c:v>
                </c:pt>
                <c:pt idx="2230">
                  <c:v>2.3798616350195716</c:v>
                </c:pt>
                <c:pt idx="2231">
                  <c:v>2.3805940900574285</c:v>
                </c:pt>
                <c:pt idx="2232">
                  <c:v>2.3886409340474279</c:v>
                </c:pt>
                <c:pt idx="2233">
                  <c:v>2.3966877780374287</c:v>
                </c:pt>
                <c:pt idx="2234">
                  <c:v>2.404734622027429</c:v>
                </c:pt>
                <c:pt idx="2235">
                  <c:v>2.4103960895442857</c:v>
                </c:pt>
                <c:pt idx="2236">
                  <c:v>2.422825885136215</c:v>
                </c:pt>
                <c:pt idx="2237">
                  <c:v>2.4341744746702147</c:v>
                </c:pt>
                <c:pt idx="2238">
                  <c:v>2.4270098184312148</c:v>
                </c:pt>
                <c:pt idx="2239">
                  <c:v>2.4322084496339285</c:v>
                </c:pt>
                <c:pt idx="2240">
                  <c:v>2.4374070808366426</c:v>
                </c:pt>
                <c:pt idx="2241">
                  <c:v>2.4426057120393572</c:v>
                </c:pt>
                <c:pt idx="2242">
                  <c:v>2.4485363537352853</c:v>
                </c:pt>
                <c:pt idx="2243">
                  <c:v>2.4457771402760002</c:v>
                </c:pt>
                <c:pt idx="2244">
                  <c:v>2.4455847286752861</c:v>
                </c:pt>
                <c:pt idx="2245">
                  <c:v>2.4488347554930003</c:v>
                </c:pt>
                <c:pt idx="2246">
                  <c:v>2.4775584358528571</c:v>
                </c:pt>
                <c:pt idx="2247">
                  <c:v>2.5062821162127142</c:v>
                </c:pt>
                <c:pt idx="2248">
                  <c:v>2.5350057965725719</c:v>
                </c:pt>
                <c:pt idx="2249">
                  <c:v>2.5576462361729284</c:v>
                </c:pt>
                <c:pt idx="2250">
                  <c:v>2.5907729587435</c:v>
                </c:pt>
                <c:pt idx="2251">
                  <c:v>2.6362840281259281</c:v>
                </c:pt>
                <c:pt idx="2252">
                  <c:v>2.7005931006767137</c:v>
                </c:pt>
                <c:pt idx="2253">
                  <c:v>2.7662149457181426</c:v>
                </c:pt>
                <c:pt idx="2254">
                  <c:v>2.8318367907595707</c:v>
                </c:pt>
                <c:pt idx="2255">
                  <c:v>2.8974586358009988</c:v>
                </c:pt>
                <c:pt idx="2256">
                  <c:v>2.9682830532582853</c:v>
                </c:pt>
                <c:pt idx="2257">
                  <c:v>3.078314687856428</c:v>
                </c:pt>
                <c:pt idx="2258">
                  <c:v>3.1981486775685712</c:v>
                </c:pt>
                <c:pt idx="2259">
                  <c:v>3.2821539816500716</c:v>
                </c:pt>
                <c:pt idx="2260">
                  <c:v>3.3110583569295002</c:v>
                </c:pt>
                <c:pt idx="2261">
                  <c:v>3.3399627322089285</c:v>
                </c:pt>
                <c:pt idx="2262">
                  <c:v>3.3688671074883567</c:v>
                </c:pt>
                <c:pt idx="2263">
                  <c:v>3.4158693395158575</c:v>
                </c:pt>
                <c:pt idx="2264">
                  <c:v>3.4435127158148573</c:v>
                </c:pt>
                <c:pt idx="2265">
                  <c:v>3.4492377821897859</c:v>
                </c:pt>
                <c:pt idx="2266">
                  <c:v>3.4304246653090003</c:v>
                </c:pt>
                <c:pt idx="2267">
                  <c:v>3.4016301802319999</c:v>
                </c:pt>
                <c:pt idx="2268">
                  <c:v>3.372835695155</c:v>
                </c:pt>
                <c:pt idx="2269">
                  <c:v>3.3440412100779997</c:v>
                </c:pt>
                <c:pt idx="2270">
                  <c:v>3.3269782186195713</c:v>
                </c:pt>
                <c:pt idx="2271">
                  <c:v>3.2982456282229284</c:v>
                </c:pt>
                <c:pt idx="2272">
                  <c:v>3.2532199611326424</c:v>
                </c:pt>
                <c:pt idx="2273">
                  <c:v>3.2398773218060706</c:v>
                </c:pt>
                <c:pt idx="2274">
                  <c:v>3.2507000659382856</c:v>
                </c:pt>
                <c:pt idx="2275">
                  <c:v>3.2615228100705003</c:v>
                </c:pt>
                <c:pt idx="2276">
                  <c:v>3.2723455542027144</c:v>
                </c:pt>
                <c:pt idx="2277">
                  <c:v>3.2650282830348574</c:v>
                </c:pt>
                <c:pt idx="2278">
                  <c:v>3.2587030982694998</c:v>
                </c:pt>
                <c:pt idx="2279">
                  <c:v>3.2491778448216424</c:v>
                </c:pt>
                <c:pt idx="2280">
                  <c:v>3.2681411738959993</c:v>
                </c:pt>
                <c:pt idx="2281">
                  <c:v>3.285164510709857</c:v>
                </c:pt>
                <c:pt idx="2282">
                  <c:v>3.3021878475237147</c:v>
                </c:pt>
                <c:pt idx="2283">
                  <c:v>3.3192111843375716</c:v>
                </c:pt>
                <c:pt idx="2284">
                  <c:v>3.3205834391000719</c:v>
                </c:pt>
                <c:pt idx="2285">
                  <c:v>3.3001920969955001</c:v>
                </c:pt>
                <c:pt idx="2286">
                  <c:v>3.2716927284111432</c:v>
                </c:pt>
                <c:pt idx="2287">
                  <c:v>3.2587371185957141</c:v>
                </c:pt>
                <c:pt idx="2288">
                  <c:v>3.2441818235054996</c:v>
                </c:pt>
                <c:pt idx="2289">
                  <c:v>3.229626528415285</c:v>
                </c:pt>
                <c:pt idx="2290">
                  <c:v>3.2150712333250704</c:v>
                </c:pt>
                <c:pt idx="2291">
                  <c:v>3.2078953529222134</c:v>
                </c:pt>
                <c:pt idx="2292">
                  <c:v>3.2076114406974994</c:v>
                </c:pt>
                <c:pt idx="2293">
                  <c:v>3.2212560097082137</c:v>
                </c:pt>
                <c:pt idx="2294">
                  <c:v>3.2323485779025716</c:v>
                </c:pt>
                <c:pt idx="2295">
                  <c:v>3.2434679166138571</c:v>
                </c:pt>
                <c:pt idx="2296">
                  <c:v>3.2545872553251427</c:v>
                </c:pt>
                <c:pt idx="2297">
                  <c:v>3.2657065940364283</c:v>
                </c:pt>
                <c:pt idx="2298">
                  <c:v>3.2766792738821429</c:v>
                </c:pt>
                <c:pt idx="2299">
                  <c:v>3.2967393987354283</c:v>
                </c:pt>
                <c:pt idx="2300">
                  <c:v>3.335407641436571</c:v>
                </c:pt>
                <c:pt idx="2301">
                  <c:v>3.3664051947315707</c:v>
                </c:pt>
                <c:pt idx="2302">
                  <c:v>3.3972908863674998</c:v>
                </c:pt>
                <c:pt idx="2303">
                  <c:v>3.4281765780034283</c:v>
                </c:pt>
                <c:pt idx="2304">
                  <c:v>3.4590622696393574</c:v>
                </c:pt>
                <c:pt idx="2305">
                  <c:v>3.4813695472140718</c:v>
                </c:pt>
                <c:pt idx="2306">
                  <c:v>3.5030010494807859</c:v>
                </c:pt>
                <c:pt idx="2307">
                  <c:v>3.5368451375195713</c:v>
                </c:pt>
                <c:pt idx="2308">
                  <c:v>3.5580643732838575</c:v>
                </c:pt>
                <c:pt idx="2309">
                  <c:v>3.5898193438453569</c:v>
                </c:pt>
                <c:pt idx="2310">
                  <c:v>3.6215743144068568</c:v>
                </c:pt>
                <c:pt idx="2311">
                  <c:v>3.6533292849683567</c:v>
                </c:pt>
                <c:pt idx="2312">
                  <c:v>3.6783322065139283</c:v>
                </c:pt>
                <c:pt idx="2313">
                  <c:v>3.6909334199828563</c:v>
                </c:pt>
                <c:pt idx="2314">
                  <c:v>3.6913784716211429</c:v>
                </c:pt>
                <c:pt idx="2315">
                  <c:v>3.6845259859093575</c:v>
                </c:pt>
                <c:pt idx="2316">
                  <c:v>3.6776735001975718</c:v>
                </c:pt>
                <c:pt idx="2317">
                  <c:v>3.6708210144857856</c:v>
                </c:pt>
                <c:pt idx="2318">
                  <c:v>3.6639685287740003</c:v>
                </c:pt>
                <c:pt idx="2319">
                  <c:v>3.6507665594950716</c:v>
                </c:pt>
                <c:pt idx="2320">
                  <c:v>3.6269442329420718</c:v>
                </c:pt>
                <c:pt idx="2321">
                  <c:v>3.5769880154172857</c:v>
                </c:pt>
                <c:pt idx="2322">
                  <c:v>3.5399192514101432</c:v>
                </c:pt>
                <c:pt idx="2323">
                  <c:v>3.4900410282132865</c:v>
                </c:pt>
                <c:pt idx="2324">
                  <c:v>3.440162805016429</c:v>
                </c:pt>
                <c:pt idx="2325">
                  <c:v>3.3902845818195719</c:v>
                </c:pt>
                <c:pt idx="2326">
                  <c:v>3.3444460469823576</c:v>
                </c:pt>
                <c:pt idx="2327">
                  <c:v>3.2982760132212863</c:v>
                </c:pt>
                <c:pt idx="2328">
                  <c:v>3.263100583724786</c:v>
                </c:pt>
                <c:pt idx="2329">
                  <c:v>3.2231231237987141</c:v>
                </c:pt>
                <c:pt idx="2330">
                  <c:v>3.175112752700143</c:v>
                </c:pt>
                <c:pt idx="2331">
                  <c:v>3.1271023816015715</c:v>
                </c:pt>
                <c:pt idx="2332">
                  <c:v>3.0790920105030004</c:v>
                </c:pt>
                <c:pt idx="2333">
                  <c:v>3.0416083739905724</c:v>
                </c:pt>
                <c:pt idx="2334">
                  <c:v>3.0231282453152146</c:v>
                </c:pt>
                <c:pt idx="2335">
                  <c:v>3.022653517298429</c:v>
                </c:pt>
                <c:pt idx="2336">
                  <c:v>3.0108821037813569</c:v>
                </c:pt>
                <c:pt idx="2337">
                  <c:v>3.0053124186527858</c:v>
                </c:pt>
                <c:pt idx="2338">
                  <c:v>2.9997427335242142</c:v>
                </c:pt>
                <c:pt idx="2339">
                  <c:v>2.9941730483956421</c:v>
                </c:pt>
                <c:pt idx="2340">
                  <c:v>2.9966356283015712</c:v>
                </c:pt>
                <c:pt idx="2341">
                  <c:v>3.0137252892096424</c:v>
                </c:pt>
                <c:pt idx="2342">
                  <c:v>3.0335452452928569</c:v>
                </c:pt>
                <c:pt idx="2343">
                  <c:v>3.0633730153732857</c:v>
                </c:pt>
                <c:pt idx="2344">
                  <c:v>3.098998756815214</c:v>
                </c:pt>
                <c:pt idx="2345">
                  <c:v>3.1346244982571427</c:v>
                </c:pt>
                <c:pt idx="2346">
                  <c:v>3.170250239699071</c:v>
                </c:pt>
                <c:pt idx="2347">
                  <c:v>3.2048799651884279</c:v>
                </c:pt>
                <c:pt idx="2348">
                  <c:v>3.2292431428725705</c:v>
                </c:pt>
                <c:pt idx="2349">
                  <c:v>3.2589087294117141</c:v>
                </c:pt>
                <c:pt idx="2350">
                  <c:v>3.3015005945444997</c:v>
                </c:pt>
                <c:pt idx="2351">
                  <c:v>3.3460688522971429</c:v>
                </c:pt>
                <c:pt idx="2352">
                  <c:v>3.3906371100497856</c:v>
                </c:pt>
                <c:pt idx="2353">
                  <c:v>3.4352053678024288</c:v>
                </c:pt>
                <c:pt idx="2354">
                  <c:v>3.4806566948422857</c:v>
                </c:pt>
                <c:pt idx="2355">
                  <c:v>3.5366634550647142</c:v>
                </c:pt>
                <c:pt idx="2356">
                  <c:v>3.5829934041634286</c:v>
                </c:pt>
                <c:pt idx="2357">
                  <c:v>3.6183645083672853</c:v>
                </c:pt>
                <c:pt idx="2358">
                  <c:v>3.6371095005224996</c:v>
                </c:pt>
                <c:pt idx="2359">
                  <c:v>3.6558544926777143</c:v>
                </c:pt>
                <c:pt idx="2360">
                  <c:v>3.6745994848329286</c:v>
                </c:pt>
                <c:pt idx="2361">
                  <c:v>3.6953955574955719</c:v>
                </c:pt>
                <c:pt idx="2362">
                  <c:v>3.7090510823331431</c:v>
                </c:pt>
                <c:pt idx="2363">
                  <c:v>3.6942617797248576</c:v>
                </c:pt>
                <c:pt idx="2364">
                  <c:v>3.6631097616935002</c:v>
                </c:pt>
                <c:pt idx="2365">
                  <c:v>3.6320978400376425</c:v>
                </c:pt>
                <c:pt idx="2366">
                  <c:v>3.6010859183817852</c:v>
                </c:pt>
                <c:pt idx="2367">
                  <c:v>3.5700739967259278</c:v>
                </c:pt>
                <c:pt idx="2368">
                  <c:v>3.5293759261648567</c:v>
                </c:pt>
                <c:pt idx="2369">
                  <c:v>3.4802510742410711</c:v>
                </c:pt>
                <c:pt idx="2370">
                  <c:v>3.4376930863696424</c:v>
                </c:pt>
                <c:pt idx="2371">
                  <c:v>3.4046466865654281</c:v>
                </c:pt>
                <c:pt idx="2372">
                  <c:v>3.4033650777157147</c:v>
                </c:pt>
                <c:pt idx="2373">
                  <c:v>3.402083468866</c:v>
                </c:pt>
                <c:pt idx="2374">
                  <c:v>3.4008018600162866</c:v>
                </c:pt>
                <c:pt idx="2375">
                  <c:v>3.3878099876802148</c:v>
                </c:pt>
                <c:pt idx="2376">
                  <c:v>3.3904397490680718</c:v>
                </c:pt>
                <c:pt idx="2377">
                  <c:v>3.4108496475055716</c:v>
                </c:pt>
                <c:pt idx="2378">
                  <c:v>3.4187639689905001</c:v>
                </c:pt>
                <c:pt idx="2379">
                  <c:v>3.416347913113928</c:v>
                </c:pt>
                <c:pt idx="2380">
                  <c:v>3.4139318572373569</c:v>
                </c:pt>
                <c:pt idx="2381">
                  <c:v>3.4115158013607854</c:v>
                </c:pt>
                <c:pt idx="2382">
                  <c:v>3.4162529477797858</c:v>
                </c:pt>
                <c:pt idx="2383">
                  <c:v>3.4194876137232861</c:v>
                </c:pt>
                <c:pt idx="2384">
                  <c:v>3.4126465982950713</c:v>
                </c:pt>
                <c:pt idx="2385">
                  <c:v>3.4069252667128569</c:v>
                </c:pt>
                <c:pt idx="2386">
                  <c:v>3.3909585322901425</c:v>
                </c:pt>
                <c:pt idx="2387">
                  <c:v>3.3749917978674273</c:v>
                </c:pt>
                <c:pt idx="2388">
                  <c:v>3.359025063444713</c:v>
                </c:pt>
                <c:pt idx="2389">
                  <c:v>3.3535771443620708</c:v>
                </c:pt>
                <c:pt idx="2390">
                  <c:v>3.342863134799642</c:v>
                </c:pt>
                <c:pt idx="2391">
                  <c:v>3.3212837589962851</c:v>
                </c:pt>
                <c:pt idx="2392">
                  <c:v>3.3234315380338573</c:v>
                </c:pt>
                <c:pt idx="2393">
                  <c:v>3.3385850461419286</c:v>
                </c:pt>
                <c:pt idx="2394">
                  <c:v>3.35373855425</c:v>
                </c:pt>
                <c:pt idx="2395">
                  <c:v>3.3688920623580714</c:v>
                </c:pt>
                <c:pt idx="2396">
                  <c:v>3.3747679395299994</c:v>
                </c:pt>
                <c:pt idx="2397">
                  <c:v>3.3744106118612858</c:v>
                </c:pt>
                <c:pt idx="2398">
                  <c:v>3.3664580678824287</c:v>
                </c:pt>
                <c:pt idx="2399">
                  <c:v>3.3531847508327854</c:v>
                </c:pt>
                <c:pt idx="2400">
                  <c:v>3.3388071091947857</c:v>
                </c:pt>
                <c:pt idx="2401">
                  <c:v>3.3244294675567851</c:v>
                </c:pt>
                <c:pt idx="2402">
                  <c:v>3.3100518259187859</c:v>
                </c:pt>
                <c:pt idx="2403">
                  <c:v>3.2867600608152858</c:v>
                </c:pt>
                <c:pt idx="2404">
                  <c:v>3.2587052533437855</c:v>
                </c:pt>
                <c:pt idx="2405">
                  <c:v>3.2445293246521425</c:v>
                </c:pt>
                <c:pt idx="2406">
                  <c:v>3.2280910379004282</c:v>
                </c:pt>
                <c:pt idx="2407">
                  <c:v>3.2025687232499287</c:v>
                </c:pt>
                <c:pt idx="2408">
                  <c:v>3.1770464085994292</c:v>
                </c:pt>
                <c:pt idx="2409">
                  <c:v>3.1515240939489293</c:v>
                </c:pt>
                <c:pt idx="2410">
                  <c:v>3.1270303552144294</c:v>
                </c:pt>
                <c:pt idx="2411">
                  <c:v>3.1082510143969286</c:v>
                </c:pt>
                <c:pt idx="2412">
                  <c:v>3.0924564764375004</c:v>
                </c:pt>
                <c:pt idx="2413">
                  <c:v>3.0584273542514282</c:v>
                </c:pt>
                <c:pt idx="2414">
                  <c:v>3.0237105959707136</c:v>
                </c:pt>
                <c:pt idx="2415">
                  <c:v>2.9889938376899994</c:v>
                </c:pt>
                <c:pt idx="2416">
                  <c:v>2.9542770794092847</c:v>
                </c:pt>
                <c:pt idx="2417">
                  <c:v>2.9210072866648562</c:v>
                </c:pt>
                <c:pt idx="2418">
                  <c:v>2.8953766184042138</c:v>
                </c:pt>
                <c:pt idx="2419">
                  <c:v>2.8995594843794987</c:v>
                </c:pt>
                <c:pt idx="2420">
                  <c:v>2.9099613786341427</c:v>
                </c:pt>
                <c:pt idx="2421">
                  <c:v>2.9336391554586427</c:v>
                </c:pt>
                <c:pt idx="2422">
                  <c:v>2.9573169322831423</c:v>
                </c:pt>
                <c:pt idx="2423">
                  <c:v>2.9809947091076423</c:v>
                </c:pt>
                <c:pt idx="2424">
                  <c:v>3.0044340150126421</c:v>
                </c:pt>
                <c:pt idx="2425">
                  <c:v>3.0297475008755002</c:v>
                </c:pt>
                <c:pt idx="2426">
                  <c:v>3.061492716923</c:v>
                </c:pt>
                <c:pt idx="2427">
                  <c:v>3.1164455638660002</c:v>
                </c:pt>
                <c:pt idx="2428">
                  <c:v>3.1721977082333574</c:v>
                </c:pt>
                <c:pt idx="2429">
                  <c:v>3.2279498526007138</c:v>
                </c:pt>
                <c:pt idx="2430">
                  <c:v>3.283701996968071</c:v>
                </c:pt>
                <c:pt idx="2431">
                  <c:v>3.3475195367504287</c:v>
                </c:pt>
                <c:pt idx="2432">
                  <c:v>3.405982715135857</c:v>
                </c:pt>
                <c:pt idx="2433">
                  <c:v>3.4352170430892142</c:v>
                </c:pt>
                <c:pt idx="2434">
                  <c:v>3.4668226235499282</c:v>
                </c:pt>
                <c:pt idx="2435">
                  <c:v>3.4876301595304997</c:v>
                </c:pt>
                <c:pt idx="2436">
                  <c:v>3.5084376955110712</c:v>
                </c:pt>
                <c:pt idx="2437">
                  <c:v>3.5292452314916432</c:v>
                </c:pt>
                <c:pt idx="2438">
                  <c:v>3.5518738407452863</c:v>
                </c:pt>
                <c:pt idx="2439">
                  <c:v>3.5795024542802145</c:v>
                </c:pt>
                <c:pt idx="2440">
                  <c:v>3.6179843356404287</c:v>
                </c:pt>
                <c:pt idx="2441">
                  <c:v>3.655366950620929</c:v>
                </c:pt>
                <c:pt idx="2442">
                  <c:v>3.6872184645085002</c:v>
                </c:pt>
                <c:pt idx="2443">
                  <c:v>3.719069978396071</c:v>
                </c:pt>
                <c:pt idx="2444">
                  <c:v>3.7509214922836422</c:v>
                </c:pt>
                <c:pt idx="2445">
                  <c:v>3.7798131759432136</c:v>
                </c:pt>
                <c:pt idx="2446">
                  <c:v>3.8095395358389283</c:v>
                </c:pt>
                <c:pt idx="2447">
                  <c:v>3.8389639614737852</c:v>
                </c:pt>
                <c:pt idx="2448">
                  <c:v>3.8622588000097857</c:v>
                </c:pt>
                <c:pt idx="2449">
                  <c:v>3.8892383547546427</c:v>
                </c:pt>
                <c:pt idx="2450">
                  <c:v>3.9162179094995002</c:v>
                </c:pt>
                <c:pt idx="2451">
                  <c:v>3.9431974642443572</c:v>
                </c:pt>
                <c:pt idx="2452">
                  <c:v>3.9477096841182147</c:v>
                </c:pt>
                <c:pt idx="2453">
                  <c:v>3.9454875424832858</c:v>
                </c:pt>
                <c:pt idx="2454">
                  <c:v>3.9270700698972143</c:v>
                </c:pt>
                <c:pt idx="2455">
                  <c:v>3.8925479564117142</c:v>
                </c:pt>
                <c:pt idx="2456">
                  <c:v>3.8451827157824292</c:v>
                </c:pt>
                <c:pt idx="2457">
                  <c:v>3.7978174751531433</c:v>
                </c:pt>
                <c:pt idx="2458">
                  <c:v>3.7504522345238578</c:v>
                </c:pt>
                <c:pt idx="2459">
                  <c:v>3.7045889542756436</c:v>
                </c:pt>
                <c:pt idx="2460">
                  <c:v>3.6596993131581437</c:v>
                </c:pt>
                <c:pt idx="2461">
                  <c:v>3.6131887211847156</c:v>
                </c:pt>
                <c:pt idx="2462">
                  <c:v>3.5474846972314298</c:v>
                </c:pt>
                <c:pt idx="2463">
                  <c:v>3.4843359281841439</c:v>
                </c:pt>
                <c:pt idx="2464">
                  <c:v>3.4211871591368572</c:v>
                </c:pt>
                <c:pt idx="2465">
                  <c:v>3.3580383900895714</c:v>
                </c:pt>
                <c:pt idx="2466">
                  <c:v>3.3076919916209282</c:v>
                </c:pt>
                <c:pt idx="2467">
                  <c:v>3.2589096427459991</c:v>
                </c:pt>
                <c:pt idx="2468">
                  <c:v>3.2160042054435709</c:v>
                </c:pt>
                <c:pt idx="2469">
                  <c:v>3.1857721912362136</c:v>
                </c:pt>
                <c:pt idx="2470">
                  <c:v>3.1681267283677137</c:v>
                </c:pt>
                <c:pt idx="2471">
                  <c:v>3.1504812654992138</c:v>
                </c:pt>
                <c:pt idx="2472">
                  <c:v>3.1328358026307144</c:v>
                </c:pt>
                <c:pt idx="2473">
                  <c:v>3.1151903397622145</c:v>
                </c:pt>
                <c:pt idx="2474">
                  <c:v>3.0975448768937142</c:v>
                </c:pt>
                <c:pt idx="2475">
                  <c:v>3.0717127542833573</c:v>
                </c:pt>
                <c:pt idx="2476">
                  <c:v>3.0589342995413569</c:v>
                </c:pt>
                <c:pt idx="2477">
                  <c:v>3.0486465675527143</c:v>
                </c:pt>
                <c:pt idx="2478">
                  <c:v>3.0383588355640714</c:v>
                </c:pt>
                <c:pt idx="2479">
                  <c:v>3.0280711035754284</c:v>
                </c:pt>
                <c:pt idx="2480">
                  <c:v>3.025865733525571</c:v>
                </c:pt>
                <c:pt idx="2481">
                  <c:v>3.0167019190722142</c:v>
                </c:pt>
                <c:pt idx="2482">
                  <c:v>3.0083479431370002</c:v>
                </c:pt>
                <c:pt idx="2483">
                  <c:v>3.0059954847026424</c:v>
                </c:pt>
                <c:pt idx="2484">
                  <c:v>3.0095439181177146</c:v>
                </c:pt>
                <c:pt idx="2485">
                  <c:v>3.0130923515327859</c:v>
                </c:pt>
                <c:pt idx="2486">
                  <c:v>3.0166407849478571</c:v>
                </c:pt>
                <c:pt idx="2487">
                  <c:v>3.0214825431170711</c:v>
                </c:pt>
                <c:pt idx="2488">
                  <c:v>3.0276019407322141</c:v>
                </c:pt>
                <c:pt idx="2489">
                  <c:v>3.0390471322654995</c:v>
                </c:pt>
                <c:pt idx="2490">
                  <c:v>3.0534109836067853</c:v>
                </c:pt>
                <c:pt idx="2491">
                  <c:v>3.0609194600174994</c:v>
                </c:pt>
                <c:pt idx="2492">
                  <c:v>3.0684279364282139</c:v>
                </c:pt>
                <c:pt idx="2493">
                  <c:v>3.0759364128389279</c:v>
                </c:pt>
                <c:pt idx="2494">
                  <c:v>3.0848480345774996</c:v>
                </c:pt>
                <c:pt idx="2495">
                  <c:v>3.0891382844211424</c:v>
                </c:pt>
                <c:pt idx="2496">
                  <c:v>3.0926186957466428</c:v>
                </c:pt>
                <c:pt idx="2497">
                  <c:v>3.0898530671833564</c:v>
                </c:pt>
                <c:pt idx="2498">
                  <c:v>3.0775498761517142</c:v>
                </c:pt>
                <c:pt idx="2499">
                  <c:v>3.0652466851200715</c:v>
                </c:pt>
                <c:pt idx="2500">
                  <c:v>3.0529434940884288</c:v>
                </c:pt>
                <c:pt idx="2501">
                  <c:v>3.0379502003896426</c:v>
                </c:pt>
                <c:pt idx="2502">
                  <c:v>3.0247637724684999</c:v>
                </c:pt>
                <c:pt idx="2503">
                  <c:v>3.015900556828857</c:v>
                </c:pt>
                <c:pt idx="2504">
                  <c:v>3.0042965961346431</c:v>
                </c:pt>
                <c:pt idx="2505">
                  <c:v>2.987539996967572</c:v>
                </c:pt>
                <c:pt idx="2506">
                  <c:v>2.9707833978005005</c:v>
                </c:pt>
                <c:pt idx="2507">
                  <c:v>2.954026798633429</c:v>
                </c:pt>
                <c:pt idx="2508">
                  <c:v>2.9256973867606431</c:v>
                </c:pt>
                <c:pt idx="2509">
                  <c:v>2.8980656826746425</c:v>
                </c:pt>
                <c:pt idx="2510">
                  <c:v>2.8701642636122142</c:v>
                </c:pt>
                <c:pt idx="2511">
                  <c:v>2.8421826067488571</c:v>
                </c:pt>
                <c:pt idx="2512">
                  <c:v>2.8194193853852858</c:v>
                </c:pt>
                <c:pt idx="2513">
                  <c:v>2.7966561640217145</c:v>
                </c:pt>
                <c:pt idx="2514">
                  <c:v>2.7738929426581427</c:v>
                </c:pt>
                <c:pt idx="2515">
                  <c:v>2.756092282504214</c:v>
                </c:pt>
                <c:pt idx="2516">
                  <c:v>2.7294900709371421</c:v>
                </c:pt>
                <c:pt idx="2517">
                  <c:v>2.7072138931853575</c:v>
                </c:pt>
                <c:pt idx="2518">
                  <c:v>2.6887750942648574</c:v>
                </c:pt>
                <c:pt idx="2519">
                  <c:v>2.6810234084056428</c:v>
                </c:pt>
                <c:pt idx="2520">
                  <c:v>2.6732717225464282</c:v>
                </c:pt>
                <c:pt idx="2521">
                  <c:v>2.6655200366872145</c:v>
                </c:pt>
                <c:pt idx="2522">
                  <c:v>2.6617959618753573</c:v>
                </c:pt>
                <c:pt idx="2523">
                  <c:v>2.6589996671435712</c:v>
                </c:pt>
                <c:pt idx="2524">
                  <c:v>2.6545597677141428</c:v>
                </c:pt>
                <c:pt idx="2525">
                  <c:v>2.6517560978871431</c:v>
                </c:pt>
                <c:pt idx="2526">
                  <c:v>2.6570500257597138</c:v>
                </c:pt>
                <c:pt idx="2527">
                  <c:v>2.6623439536322855</c:v>
                </c:pt>
                <c:pt idx="2528">
                  <c:v>2.6676378815048571</c:v>
                </c:pt>
                <c:pt idx="2529">
                  <c:v>2.6652421771182149</c:v>
                </c:pt>
                <c:pt idx="2530">
                  <c:v>2.6668308864955002</c:v>
                </c:pt>
                <c:pt idx="2531">
                  <c:v>2.6602755458458569</c:v>
                </c:pt>
                <c:pt idx="2532">
                  <c:v>2.644449777970928</c:v>
                </c:pt>
                <c:pt idx="2533">
                  <c:v>2.6290571700020715</c:v>
                </c:pt>
                <c:pt idx="2534">
                  <c:v>2.6136645620332142</c:v>
                </c:pt>
                <c:pt idx="2535">
                  <c:v>2.5982719540643573</c:v>
                </c:pt>
                <c:pt idx="2536">
                  <c:v>2.592287525023643</c:v>
                </c:pt>
                <c:pt idx="2537">
                  <c:v>2.5842548060266424</c:v>
                </c:pt>
                <c:pt idx="2538">
                  <c:v>2.5710375763963573</c:v>
                </c:pt>
                <c:pt idx="2539">
                  <c:v>2.5516246667400004</c:v>
                </c:pt>
                <c:pt idx="2540">
                  <c:v>2.5299332322182861</c:v>
                </c:pt>
                <c:pt idx="2541">
                  <c:v>2.5082417976965714</c:v>
                </c:pt>
                <c:pt idx="2542">
                  <c:v>2.4865503631748571</c:v>
                </c:pt>
                <c:pt idx="2543">
                  <c:v>2.4658839875702143</c:v>
                </c:pt>
                <c:pt idx="2544">
                  <c:v>2.4470213842167143</c:v>
                </c:pt>
                <c:pt idx="2545">
                  <c:v>2.4328168750464285</c:v>
                </c:pt>
                <c:pt idx="2546">
                  <c:v>2.4312407261110001</c:v>
                </c:pt>
                <c:pt idx="2547">
                  <c:v>2.4258010138443571</c:v>
                </c:pt>
                <c:pt idx="2548">
                  <c:v>2.4203613015777141</c:v>
                </c:pt>
                <c:pt idx="2549">
                  <c:v>2.4149215893110711</c:v>
                </c:pt>
                <c:pt idx="2550">
                  <c:v>2.4064948702293569</c:v>
                </c:pt>
                <c:pt idx="2551">
                  <c:v>2.4026231958424993</c:v>
                </c:pt>
                <c:pt idx="2552">
                  <c:v>2.4088622310970003</c:v>
                </c:pt>
                <c:pt idx="2553">
                  <c:v>2.4169123794774996</c:v>
                </c:pt>
                <c:pt idx="2554">
                  <c:v>2.4315444610332859</c:v>
                </c:pt>
                <c:pt idx="2555">
                  <c:v>2.4461765425890718</c:v>
                </c:pt>
                <c:pt idx="2556">
                  <c:v>2.4608086241448572</c:v>
                </c:pt>
                <c:pt idx="2557">
                  <c:v>2.4677849808820715</c:v>
                </c:pt>
                <c:pt idx="2558">
                  <c:v>2.4724034721869286</c:v>
                </c:pt>
                <c:pt idx="2559">
                  <c:v>2.4729057705309998</c:v>
                </c:pt>
                <c:pt idx="2560">
                  <c:v>2.4664755272557861</c:v>
                </c:pt>
                <c:pt idx="2561">
                  <c:v>2.4514595596510724</c:v>
                </c:pt>
                <c:pt idx="2562">
                  <c:v>2.436443592046357</c:v>
                </c:pt>
                <c:pt idx="2563">
                  <c:v>2.4214276244416433</c:v>
                </c:pt>
                <c:pt idx="2564">
                  <c:v>2.4146195291241428</c:v>
                </c:pt>
                <c:pt idx="2565">
                  <c:v>2.4041205226225713</c:v>
                </c:pt>
                <c:pt idx="2566">
                  <c:v>2.3936958207463568</c:v>
                </c:pt>
                <c:pt idx="2567">
                  <c:v>2.3865373287740002</c:v>
                </c:pt>
                <c:pt idx="2568">
                  <c:v>2.3624600764440715</c:v>
                </c:pt>
                <c:pt idx="2569">
                  <c:v>2.3383828241141429</c:v>
                </c:pt>
                <c:pt idx="2570">
                  <c:v>2.3143055717842143</c:v>
                </c:pt>
                <c:pt idx="2571">
                  <c:v>2.3000826016014284</c:v>
                </c:pt>
                <c:pt idx="2572">
                  <c:v>2.2886308416607859</c:v>
                </c:pt>
                <c:pt idx="2573">
                  <c:v>2.2792300980451428</c:v>
                </c:pt>
                <c:pt idx="2574">
                  <c:v>2.2810050800097854</c:v>
                </c:pt>
                <c:pt idx="2575">
                  <c:v>2.2857383503633568</c:v>
                </c:pt>
                <c:pt idx="2576">
                  <c:v>2.2904716207169287</c:v>
                </c:pt>
                <c:pt idx="2577">
                  <c:v>2.2952048910705001</c:v>
                </c:pt>
                <c:pt idx="2578">
                  <c:v>2.2971975557450004</c:v>
                </c:pt>
                <c:pt idx="2579">
                  <c:v>2.3050458135895004</c:v>
                </c:pt>
                <c:pt idx="2580">
                  <c:v>2.3099376858972147</c:v>
                </c:pt>
                <c:pt idx="2581">
                  <c:v>2.3190513055135713</c:v>
                </c:pt>
                <c:pt idx="2582">
                  <c:v>2.3336457303402147</c:v>
                </c:pt>
                <c:pt idx="2583">
                  <c:v>2.3482401551668568</c:v>
                </c:pt>
                <c:pt idx="2584">
                  <c:v>2.3628345799934998</c:v>
                </c:pt>
                <c:pt idx="2585">
                  <c:v>2.3793350924451424</c:v>
                </c:pt>
                <c:pt idx="2586">
                  <c:v>2.3958022658781424</c:v>
                </c:pt>
                <c:pt idx="2587">
                  <c:v>2.4096280284579996</c:v>
                </c:pt>
                <c:pt idx="2588">
                  <c:v>2.4182591308897856</c:v>
                </c:pt>
                <c:pt idx="2589">
                  <c:v>2.4279710912823567</c:v>
                </c:pt>
                <c:pt idx="2590">
                  <c:v>2.4376830516749282</c:v>
                </c:pt>
                <c:pt idx="2591">
                  <c:v>2.4473950120675001</c:v>
                </c:pt>
                <c:pt idx="2592">
                  <c:v>2.4527896719430715</c:v>
                </c:pt>
                <c:pt idx="2593">
                  <c:v>2.4563365337456431</c:v>
                </c:pt>
                <c:pt idx="2594">
                  <c:v>2.4654517916403575</c:v>
                </c:pt>
                <c:pt idx="2595">
                  <c:v>2.4686499833771434</c:v>
                </c:pt>
                <c:pt idx="2596">
                  <c:v>2.4779837768441433</c:v>
                </c:pt>
                <c:pt idx="2597">
                  <c:v>2.4873175703111428</c:v>
                </c:pt>
                <c:pt idx="2598">
                  <c:v>2.4966513637781422</c:v>
                </c:pt>
                <c:pt idx="2599">
                  <c:v>2.5140456146874999</c:v>
                </c:pt>
                <c:pt idx="2600">
                  <c:v>2.5284489736825004</c:v>
                </c:pt>
                <c:pt idx="2601">
                  <c:v>2.5507049118451426</c:v>
                </c:pt>
                <c:pt idx="2602">
                  <c:v>2.5799403625374286</c:v>
                </c:pt>
                <c:pt idx="2603">
                  <c:v>2.6059682562285715</c:v>
                </c:pt>
                <c:pt idx="2604">
                  <c:v>2.6319961499197144</c:v>
                </c:pt>
                <c:pt idx="2605">
                  <c:v>2.6580240436108573</c:v>
                </c:pt>
                <c:pt idx="2606">
                  <c:v>2.685984861848786</c:v>
                </c:pt>
                <c:pt idx="2607">
                  <c:v>2.7173896044979999</c:v>
                </c:pt>
                <c:pt idx="2608">
                  <c:v>2.774175946667643</c:v>
                </c:pt>
                <c:pt idx="2609">
                  <c:v>2.8492285951529288</c:v>
                </c:pt>
                <c:pt idx="2610">
                  <c:v>2.9130954147836432</c:v>
                </c:pt>
                <c:pt idx="2611">
                  <c:v>2.9769622344143571</c:v>
                </c:pt>
                <c:pt idx="2612">
                  <c:v>3.0408290540450715</c:v>
                </c:pt>
                <c:pt idx="2613">
                  <c:v>3.0960387942202856</c:v>
                </c:pt>
                <c:pt idx="2614">
                  <c:v>3.1613874902264283</c:v>
                </c:pt>
                <c:pt idx="2615">
                  <c:v>3.2209026773385001</c:v>
                </c:pt>
                <c:pt idx="2616">
                  <c:v>3.2720590697324994</c:v>
                </c:pt>
                <c:pt idx="2617">
                  <c:v>3.3356440528082141</c:v>
                </c:pt>
                <c:pt idx="2618">
                  <c:v>3.3992290358839283</c:v>
                </c:pt>
                <c:pt idx="2619">
                  <c:v>3.462814018959643</c:v>
                </c:pt>
                <c:pt idx="2620">
                  <c:v>3.5147720447226432</c:v>
                </c:pt>
                <c:pt idx="2621">
                  <c:v>3.5628450871451429</c:v>
                </c:pt>
                <c:pt idx="2622">
                  <c:v>3.5798373355325004</c:v>
                </c:pt>
                <c:pt idx="2623">
                  <c:v>3.5769050313557145</c:v>
                </c:pt>
                <c:pt idx="2624">
                  <c:v>3.5827888151242151</c:v>
                </c:pt>
                <c:pt idx="2625">
                  <c:v>3.5886725988927148</c:v>
                </c:pt>
                <c:pt idx="2626">
                  <c:v>3.594556382661215</c:v>
                </c:pt>
                <c:pt idx="2627">
                  <c:v>3.5897993866144282</c:v>
                </c:pt>
                <c:pt idx="2628">
                  <c:v>3.5613201183436431</c:v>
                </c:pt>
                <c:pt idx="2629">
                  <c:v>3.5292142809655007</c:v>
                </c:pt>
                <c:pt idx="2630">
                  <c:v>3.4940882546454293</c:v>
                </c:pt>
                <c:pt idx="2631">
                  <c:v>3.4242669632094294</c:v>
                </c:pt>
                <c:pt idx="2632">
                  <c:v>3.3544456717734294</c:v>
                </c:pt>
                <c:pt idx="2633">
                  <c:v>3.2846243803374291</c:v>
                </c:pt>
                <c:pt idx="2634">
                  <c:v>3.2319497689545718</c:v>
                </c:pt>
                <c:pt idx="2635">
                  <c:v>3.1980780513145004</c:v>
                </c:pt>
                <c:pt idx="2636">
                  <c:v>3.1681223798883571</c:v>
                </c:pt>
                <c:pt idx="2637">
                  <c:v>3.1477062068003567</c:v>
                </c:pt>
                <c:pt idx="2638">
                  <c:v>3.1140214427513571</c:v>
                </c:pt>
                <c:pt idx="2639">
                  <c:v>3.0803366787023565</c:v>
                </c:pt>
                <c:pt idx="2640">
                  <c:v>3.0466519146533568</c:v>
                </c:pt>
                <c:pt idx="2641">
                  <c:v>3.021613099838286</c:v>
                </c:pt>
                <c:pt idx="2642">
                  <c:v>3.0186559572644285</c:v>
                </c:pt>
                <c:pt idx="2643">
                  <c:v>3.0064494702472855</c:v>
                </c:pt>
                <c:pt idx="2644">
                  <c:v>2.9934653656141426</c:v>
                </c:pt>
                <c:pt idx="2645">
                  <c:v>3.0083026518789997</c:v>
                </c:pt>
                <c:pt idx="2646">
                  <c:v>3.0231399381438568</c:v>
                </c:pt>
                <c:pt idx="2647">
                  <c:v>3.0379772244087144</c:v>
                </c:pt>
                <c:pt idx="2648">
                  <c:v>3.0507648735545714</c:v>
                </c:pt>
                <c:pt idx="2649">
                  <c:v>3.0564849765640711</c:v>
                </c:pt>
                <c:pt idx="2650">
                  <c:v>3.0483368803278563</c:v>
                </c:pt>
                <c:pt idx="2651">
                  <c:v>3.0338097384339275</c:v>
                </c:pt>
                <c:pt idx="2652">
                  <c:v>3.0303625148391427</c:v>
                </c:pt>
                <c:pt idx="2653">
                  <c:v>3.0269152912443569</c:v>
                </c:pt>
                <c:pt idx="2654">
                  <c:v>3.0234680676495711</c:v>
                </c:pt>
                <c:pt idx="2655">
                  <c:v>3.0327195787667853</c:v>
                </c:pt>
                <c:pt idx="2656">
                  <c:v>3.0334004710643572</c:v>
                </c:pt>
                <c:pt idx="2657">
                  <c:v>3.0473423696985718</c:v>
                </c:pt>
                <c:pt idx="2658">
                  <c:v>3.0658258844972148</c:v>
                </c:pt>
                <c:pt idx="2659">
                  <c:v>3.0819308695942857</c:v>
                </c:pt>
                <c:pt idx="2660">
                  <c:v>3.0980358546913571</c:v>
                </c:pt>
                <c:pt idx="2661">
                  <c:v>3.1141408397884285</c:v>
                </c:pt>
                <c:pt idx="2662">
                  <c:v>3.1265567342798568</c:v>
                </c:pt>
                <c:pt idx="2663">
                  <c:v>3.1327090570118563</c:v>
                </c:pt>
                <c:pt idx="2664">
                  <c:v>3.1393475667424275</c:v>
                </c:pt>
                <c:pt idx="2665">
                  <c:v>3.1451981969979279</c:v>
                </c:pt>
                <c:pt idx="2666">
                  <c:v>3.1495399652974281</c:v>
                </c:pt>
                <c:pt idx="2667">
                  <c:v>3.1538817335969282</c:v>
                </c:pt>
                <c:pt idx="2668">
                  <c:v>3.1582235018964284</c:v>
                </c:pt>
                <c:pt idx="2669">
                  <c:v>3.1516280064859283</c:v>
                </c:pt>
                <c:pt idx="2670">
                  <c:v>3.1424409626749288</c:v>
                </c:pt>
                <c:pt idx="2671">
                  <c:v>3.1332539188639288</c:v>
                </c:pt>
                <c:pt idx="2672">
                  <c:v>3.1240668750529292</c:v>
                </c:pt>
                <c:pt idx="2673">
                  <c:v>3.1097000139952864</c:v>
                </c:pt>
                <c:pt idx="2674">
                  <c:v>3.0953331529376427</c:v>
                </c:pt>
                <c:pt idx="2675">
                  <c:v>3.0809662918799994</c:v>
                </c:pt>
                <c:pt idx="2676">
                  <c:v>3.0625292722700714</c:v>
                </c:pt>
                <c:pt idx="2677">
                  <c:v>3.0344651342930713</c:v>
                </c:pt>
                <c:pt idx="2678">
                  <c:v>3.0113587643775714</c:v>
                </c:pt>
                <c:pt idx="2679">
                  <c:v>2.9820364809819999</c:v>
                </c:pt>
                <c:pt idx="2680">
                  <c:v>2.9502331338350709</c:v>
                </c:pt>
                <c:pt idx="2681">
                  <c:v>2.9184297866881437</c:v>
                </c:pt>
                <c:pt idx="2682">
                  <c:v>2.8866264395412151</c:v>
                </c:pt>
                <c:pt idx="2683">
                  <c:v>2.8558469550260006</c:v>
                </c:pt>
                <c:pt idx="2684">
                  <c:v>2.831260372425215</c:v>
                </c:pt>
                <c:pt idx="2685">
                  <c:v>2.8057635480222141</c:v>
                </c:pt>
                <c:pt idx="2686">
                  <c:v>2.7848585644198569</c:v>
                </c:pt>
                <c:pt idx="2687">
                  <c:v>2.760239394533714</c:v>
                </c:pt>
                <c:pt idx="2688">
                  <c:v>2.7356202246475716</c:v>
                </c:pt>
                <c:pt idx="2689">
                  <c:v>2.7110010547614283</c:v>
                </c:pt>
                <c:pt idx="2690">
                  <c:v>2.6879713440608568</c:v>
                </c:pt>
                <c:pt idx="2691">
                  <c:v>2.6672068546689998</c:v>
                </c:pt>
                <c:pt idx="2692">
                  <c:v>2.6731056295741427</c:v>
                </c:pt>
                <c:pt idx="2693">
                  <c:v>2.6757656672167855</c:v>
                </c:pt>
                <c:pt idx="2694">
                  <c:v>2.6956774805735715</c:v>
                </c:pt>
                <c:pt idx="2695">
                  <c:v>2.7155892939303574</c:v>
                </c:pt>
                <c:pt idx="2696">
                  <c:v>2.7355011072871429</c:v>
                </c:pt>
                <c:pt idx="2697">
                  <c:v>2.7661365919159286</c:v>
                </c:pt>
                <c:pt idx="2698">
                  <c:v>2.7877232716212861</c:v>
                </c:pt>
                <c:pt idx="2699">
                  <c:v>2.8026703389128578</c:v>
                </c:pt>
                <c:pt idx="2700">
                  <c:v>2.8364257763907861</c:v>
                </c:pt>
                <c:pt idx="2701">
                  <c:v>2.8794733423692143</c:v>
                </c:pt>
                <c:pt idx="2702">
                  <c:v>2.9225209083476424</c:v>
                </c:pt>
                <c:pt idx="2703">
                  <c:v>2.9655684743260706</c:v>
                </c:pt>
                <c:pt idx="2704">
                  <c:v>3.010807904684571</c:v>
                </c:pt>
                <c:pt idx="2705">
                  <c:v>3.0599057630789281</c:v>
                </c:pt>
                <c:pt idx="2706">
                  <c:v>3.0898426902474996</c:v>
                </c:pt>
                <c:pt idx="2707">
                  <c:v>3.1198877315966427</c:v>
                </c:pt>
                <c:pt idx="2708">
                  <c:v>3.1383486009967143</c:v>
                </c:pt>
                <c:pt idx="2709">
                  <c:v>3.1568094703967859</c:v>
                </c:pt>
                <c:pt idx="2710">
                  <c:v>3.1752703397968571</c:v>
                </c:pt>
                <c:pt idx="2711">
                  <c:v>3.1807585336069293</c:v>
                </c:pt>
                <c:pt idx="2712">
                  <c:v>3.1882422864124291</c:v>
                </c:pt>
                <c:pt idx="2713">
                  <c:v>3.2081076756677862</c:v>
                </c:pt>
                <c:pt idx="2714">
                  <c:v>3.1875464633427151</c:v>
                </c:pt>
                <c:pt idx="2715">
                  <c:v>3.1584576160030009</c:v>
                </c:pt>
                <c:pt idx="2716">
                  <c:v>3.1293687686632858</c:v>
                </c:pt>
                <c:pt idx="2717">
                  <c:v>3.1002799213235717</c:v>
                </c:pt>
                <c:pt idx="2718">
                  <c:v>3.0656233123195711</c:v>
                </c:pt>
                <c:pt idx="2719">
                  <c:v>3.0184657040267142</c:v>
                </c:pt>
                <c:pt idx="2720">
                  <c:v>2.9754986265390717</c:v>
                </c:pt>
                <c:pt idx="2721">
                  <c:v>2.9430705282017144</c:v>
                </c:pt>
                <c:pt idx="2722">
                  <c:v>2.9106966102058576</c:v>
                </c:pt>
                <c:pt idx="2723">
                  <c:v>2.8783226922100007</c:v>
                </c:pt>
                <c:pt idx="2724">
                  <c:v>2.8459487742141434</c:v>
                </c:pt>
                <c:pt idx="2725">
                  <c:v>2.8328694633661438</c:v>
                </c:pt>
                <c:pt idx="2726">
                  <c:v>2.8171378434529291</c:v>
                </c:pt>
                <c:pt idx="2727">
                  <c:v>2.8019695358820011</c:v>
                </c:pt>
                <c:pt idx="2728">
                  <c:v>2.8045935091021432</c:v>
                </c:pt>
                <c:pt idx="2729">
                  <c:v>2.8135116623182861</c:v>
                </c:pt>
                <c:pt idx="2730">
                  <c:v>2.8224298155344285</c:v>
                </c:pt>
                <c:pt idx="2731">
                  <c:v>2.8313479687505714</c:v>
                </c:pt>
                <c:pt idx="2732">
                  <c:v>2.8430705711809283</c:v>
                </c:pt>
                <c:pt idx="2733">
                  <c:v>2.8662295485877856</c:v>
                </c:pt>
                <c:pt idx="2734">
                  <c:v>2.8811674942339995</c:v>
                </c:pt>
                <c:pt idx="2735">
                  <c:v>2.8933019912054996</c:v>
                </c:pt>
                <c:pt idx="2736">
                  <c:v>2.9087702238211426</c:v>
                </c:pt>
                <c:pt idx="2737">
                  <c:v>2.9242384564367851</c:v>
                </c:pt>
                <c:pt idx="2738">
                  <c:v>2.9397066890524286</c:v>
                </c:pt>
                <c:pt idx="2739">
                  <c:v>2.9460365519592142</c:v>
                </c:pt>
                <c:pt idx="2740">
                  <c:v>2.9588633286793571</c:v>
                </c:pt>
                <c:pt idx="2741">
                  <c:v>2.9618004917445715</c:v>
                </c:pt>
                <c:pt idx="2742">
                  <c:v>2.9591099900550715</c:v>
                </c:pt>
                <c:pt idx="2743">
                  <c:v>2.9621106693309289</c:v>
                </c:pt>
                <c:pt idx="2744">
                  <c:v>2.9651113486067859</c:v>
                </c:pt>
                <c:pt idx="2745">
                  <c:v>2.9681120278826425</c:v>
                </c:pt>
                <c:pt idx="2746">
                  <c:v>2.9766926749252853</c:v>
                </c:pt>
                <c:pt idx="2747">
                  <c:v>2.9791756171737136</c:v>
                </c:pt>
                <c:pt idx="2748">
                  <c:v>2.9826008505300003</c:v>
                </c:pt>
                <c:pt idx="2749">
                  <c:v>2.9855082456479289</c:v>
                </c:pt>
                <c:pt idx="2750">
                  <c:v>2.9790499247708575</c:v>
                </c:pt>
                <c:pt idx="2751">
                  <c:v>2.9725916038937856</c:v>
                </c:pt>
                <c:pt idx="2752">
                  <c:v>2.9661332830167142</c:v>
                </c:pt>
                <c:pt idx="2753">
                  <c:v>2.939909734049643</c:v>
                </c:pt>
                <c:pt idx="2754">
                  <c:v>2.9054534918585717</c:v>
                </c:pt>
                <c:pt idx="2755">
                  <c:v>2.8684170311376431</c:v>
                </c:pt>
                <c:pt idx="2756">
                  <c:v>2.834662188901429</c:v>
                </c:pt>
                <c:pt idx="2757">
                  <c:v>2.8042003161508577</c:v>
                </c:pt>
                <c:pt idx="2758">
                  <c:v>2.7737384434002861</c:v>
                </c:pt>
                <c:pt idx="2759">
                  <c:v>2.7432765706497144</c:v>
                </c:pt>
                <c:pt idx="2760">
                  <c:v>2.710512946737357</c:v>
                </c:pt>
                <c:pt idx="2761">
                  <c:v>2.6847322149993573</c:v>
                </c:pt>
                <c:pt idx="2762">
                  <c:v>2.6675498046169293</c:v>
                </c:pt>
                <c:pt idx="2763">
                  <c:v>2.6542160799719285</c:v>
                </c:pt>
                <c:pt idx="2764">
                  <c:v>2.645182477278571</c:v>
                </c:pt>
                <c:pt idx="2765">
                  <c:v>2.6361488745852144</c:v>
                </c:pt>
                <c:pt idx="2766">
                  <c:v>2.6271152718918573</c:v>
                </c:pt>
                <c:pt idx="2767">
                  <c:v>2.625142510775786</c:v>
                </c:pt>
                <c:pt idx="2768">
                  <c:v>2.6340284432275007</c:v>
                </c:pt>
                <c:pt idx="2769">
                  <c:v>2.6437130686837862</c:v>
                </c:pt>
                <c:pt idx="2770">
                  <c:v>2.6542045091232858</c:v>
                </c:pt>
                <c:pt idx="2771">
                  <c:v>2.6590987592764286</c:v>
                </c:pt>
                <c:pt idx="2772">
                  <c:v>2.6639930094295714</c:v>
                </c:pt>
                <c:pt idx="2773">
                  <c:v>2.6688872595827142</c:v>
                </c:pt>
                <c:pt idx="2774">
                  <c:v>2.6725864186390713</c:v>
                </c:pt>
                <c:pt idx="2775">
                  <c:v>2.6752579400296423</c:v>
                </c:pt>
                <c:pt idx="2776">
                  <c:v>2.6692700022956428</c:v>
                </c:pt>
                <c:pt idx="2777">
                  <c:v>2.6551609949903567</c:v>
                </c:pt>
                <c:pt idx="2778">
                  <c:v>2.6419866377574999</c:v>
                </c:pt>
                <c:pt idx="2779">
                  <c:v>2.6288122805246426</c:v>
                </c:pt>
                <c:pt idx="2780">
                  <c:v>2.6156379232917857</c:v>
                </c:pt>
                <c:pt idx="2781">
                  <c:v>2.5974271228597146</c:v>
                </c:pt>
                <c:pt idx="2782">
                  <c:v>2.5782826061197146</c:v>
                </c:pt>
                <c:pt idx="2783">
                  <c:v>2.5798308041986431</c:v>
                </c:pt>
                <c:pt idx="2784">
                  <c:v>2.5828779382630711</c:v>
                </c:pt>
                <c:pt idx="2785">
                  <c:v>2.5955634361830713</c:v>
                </c:pt>
                <c:pt idx="2786">
                  <c:v>2.6082489341030715</c:v>
                </c:pt>
                <c:pt idx="2787">
                  <c:v>2.6209344320230712</c:v>
                </c:pt>
                <c:pt idx="2788">
                  <c:v>2.6332430402425002</c:v>
                </c:pt>
                <c:pt idx="2789">
                  <c:v>2.6505472232403564</c:v>
                </c:pt>
                <c:pt idx="2790">
                  <c:v>2.6642476354277851</c:v>
                </c:pt>
                <c:pt idx="2791">
                  <c:v>2.6791866642005</c:v>
                </c:pt>
                <c:pt idx="2792">
                  <c:v>2.6942951273195712</c:v>
                </c:pt>
                <c:pt idx="2793">
                  <c:v>2.7094035904386433</c:v>
                </c:pt>
                <c:pt idx="2794">
                  <c:v>2.7245120535577145</c:v>
                </c:pt>
                <c:pt idx="2795">
                  <c:v>2.7446387328600004</c:v>
                </c:pt>
                <c:pt idx="2796">
                  <c:v>2.768835111344643</c:v>
                </c:pt>
                <c:pt idx="2797">
                  <c:v>2.7768212164534281</c:v>
                </c:pt>
                <c:pt idx="2798">
                  <c:v>2.7766628261969282</c:v>
                </c:pt>
                <c:pt idx="2799">
                  <c:v>2.7754417675227145</c:v>
                </c:pt>
                <c:pt idx="2800">
                  <c:v>2.7742207088485</c:v>
                </c:pt>
                <c:pt idx="2801">
                  <c:v>2.7729996501742855</c:v>
                </c:pt>
                <c:pt idx="2802">
                  <c:v>2.7657076019906426</c:v>
                </c:pt>
                <c:pt idx="2803">
                  <c:v>2.7522200102643568</c:v>
                </c:pt>
                <c:pt idx="2804">
                  <c:v>2.7439071377391429</c:v>
                </c:pt>
                <c:pt idx="2805">
                  <c:v>2.7387963895102856</c:v>
                </c:pt>
                <c:pt idx="2806">
                  <c:v>2.734164315932857</c:v>
                </c:pt>
                <c:pt idx="2807">
                  <c:v>2.7295322423554285</c:v>
                </c:pt>
                <c:pt idx="2808">
                  <c:v>2.7249001687779999</c:v>
                </c:pt>
                <c:pt idx="2809">
                  <c:v>2.7250290242504289</c:v>
                </c:pt>
                <c:pt idx="2810">
                  <c:v>2.723606266989929</c:v>
                </c:pt>
                <c:pt idx="2811">
                  <c:v>2.7220056462570716</c:v>
                </c:pt>
                <c:pt idx="2812">
                  <c:v>2.7308490388825715</c:v>
                </c:pt>
                <c:pt idx="2813">
                  <c:v>2.7316525606222148</c:v>
                </c:pt>
                <c:pt idx="2814">
                  <c:v>2.7324560823618569</c:v>
                </c:pt>
                <c:pt idx="2815">
                  <c:v>2.7332596041014994</c:v>
                </c:pt>
                <c:pt idx="2816">
                  <c:v>2.7383370255433568</c:v>
                </c:pt>
                <c:pt idx="2817">
                  <c:v>2.7429367469752144</c:v>
                </c:pt>
                <c:pt idx="2818">
                  <c:v>2.7501896998330722</c:v>
                </c:pt>
                <c:pt idx="2819">
                  <c:v>2.7488895141870726</c:v>
                </c:pt>
                <c:pt idx="2820">
                  <c:v>2.7494670531086434</c:v>
                </c:pt>
                <c:pt idx="2821">
                  <c:v>2.7500445920302146</c:v>
                </c:pt>
                <c:pt idx="2822">
                  <c:v>2.7506221309517858</c:v>
                </c:pt>
                <c:pt idx="2823">
                  <c:v>2.7500543852839283</c:v>
                </c:pt>
                <c:pt idx="2824">
                  <c:v>2.7474955660659286</c:v>
                </c:pt>
                <c:pt idx="2825">
                  <c:v>2.7386376784341429</c:v>
                </c:pt>
                <c:pt idx="2826">
                  <c:v>2.7251383374975005</c:v>
                </c:pt>
                <c:pt idx="2827">
                  <c:v>2.7149402350711429</c:v>
                </c:pt>
                <c:pt idx="2828">
                  <c:v>2.7047421326447858</c:v>
                </c:pt>
                <c:pt idx="2829">
                  <c:v>2.6945440302184287</c:v>
                </c:pt>
                <c:pt idx="2830">
                  <c:v>2.6960368215757144</c:v>
                </c:pt>
                <c:pt idx="2831">
                  <c:v>2.6953336785521422</c:v>
                </c:pt>
                <c:pt idx="2832">
                  <c:v>2.6874192415989997</c:v>
                </c:pt>
                <c:pt idx="2833">
                  <c:v>2.6907950460047148</c:v>
                </c:pt>
                <c:pt idx="2834">
                  <c:v>2.691766748918643</c:v>
                </c:pt>
                <c:pt idx="2835">
                  <c:v>2.6927384518325717</c:v>
                </c:pt>
                <c:pt idx="2836">
                  <c:v>2.6937101547465003</c:v>
                </c:pt>
                <c:pt idx="2837">
                  <c:v>2.6812505778742142</c:v>
                </c:pt>
                <c:pt idx="2838">
                  <c:v>2.6704163500135714</c:v>
                </c:pt>
                <c:pt idx="2839">
                  <c:v>2.6648386966449285</c:v>
                </c:pt>
                <c:pt idx="2840">
                  <c:v>2.6700698190321428</c:v>
                </c:pt>
                <c:pt idx="2841">
                  <c:v>2.7014070779036432</c:v>
                </c:pt>
                <c:pt idx="2842">
                  <c:v>2.7327443367751436</c:v>
                </c:pt>
                <c:pt idx="2843">
                  <c:v>2.7640815956466431</c:v>
                </c:pt>
                <c:pt idx="2844">
                  <c:v>2.7669504201269999</c:v>
                </c:pt>
                <c:pt idx="2845">
                  <c:v>2.7804496971289288</c:v>
                </c:pt>
                <c:pt idx="2846">
                  <c:v>2.7910724174690715</c:v>
                </c:pt>
                <c:pt idx="2847">
                  <c:v>2.7940693800499288</c:v>
                </c:pt>
                <c:pt idx="2848">
                  <c:v>2.7945064482380713</c:v>
                </c:pt>
                <c:pt idx="2849">
                  <c:v>2.7949435164262146</c:v>
                </c:pt>
                <c:pt idx="2850">
                  <c:v>2.7953805846143567</c:v>
                </c:pt>
                <c:pt idx="2851">
                  <c:v>2.8070621262940709</c:v>
                </c:pt>
                <c:pt idx="2852">
                  <c:v>2.8085348963737142</c:v>
                </c:pt>
                <c:pt idx="2853">
                  <c:v>2.8070718227632141</c:v>
                </c:pt>
                <c:pt idx="2854">
                  <c:v>2.7945862998731426</c:v>
                </c:pt>
                <c:pt idx="2855">
                  <c:v>2.7527360992238568</c:v>
                </c:pt>
                <c:pt idx="2856">
                  <c:v>2.710885898574571</c:v>
                </c:pt>
                <c:pt idx="2857">
                  <c:v>2.6690356979252856</c:v>
                </c:pt>
                <c:pt idx="2858">
                  <c:v>2.6471908602379282</c:v>
                </c:pt>
                <c:pt idx="2859">
                  <c:v>2.6195586675897142</c:v>
                </c:pt>
                <c:pt idx="2860">
                  <c:v>2.6075953379254999</c:v>
                </c:pt>
                <c:pt idx="2861">
                  <c:v>2.5967079588166433</c:v>
                </c:pt>
                <c:pt idx="2862">
                  <c:v>2.5796381603730003</c:v>
                </c:pt>
                <c:pt idx="2863">
                  <c:v>2.5625683619293573</c:v>
                </c:pt>
                <c:pt idx="2864">
                  <c:v>2.5454985634857148</c:v>
                </c:pt>
                <c:pt idx="2865">
                  <c:v>2.5307146829125</c:v>
                </c:pt>
                <c:pt idx="2866">
                  <c:v>2.5175049003699996</c:v>
                </c:pt>
                <c:pt idx="2867">
                  <c:v>2.5043572136072854</c:v>
                </c:pt>
                <c:pt idx="2868">
                  <c:v>2.4987773253028567</c:v>
                </c:pt>
                <c:pt idx="2869">
                  <c:v>2.4811798395892142</c:v>
                </c:pt>
                <c:pt idx="2870">
                  <c:v>2.4635823538755717</c:v>
                </c:pt>
                <c:pt idx="2871">
                  <c:v>2.4459848681619287</c:v>
                </c:pt>
                <c:pt idx="2872">
                  <c:v>2.4236085948149291</c:v>
                </c:pt>
                <c:pt idx="2873">
                  <c:v>2.4067441798120717</c:v>
                </c:pt>
                <c:pt idx="2874">
                  <c:v>2.3812900403375719</c:v>
                </c:pt>
                <c:pt idx="2875">
                  <c:v>2.3549539038291427</c:v>
                </c:pt>
                <c:pt idx="2876">
                  <c:v>2.3475647750287858</c:v>
                </c:pt>
                <c:pt idx="2877">
                  <c:v>2.3401756462284284</c:v>
                </c:pt>
                <c:pt idx="2878">
                  <c:v>2.3327865174280715</c:v>
                </c:pt>
                <c:pt idx="2879">
                  <c:v>2.3184403714467146</c:v>
                </c:pt>
                <c:pt idx="2880">
                  <c:v>2.3098510982946427</c:v>
                </c:pt>
                <c:pt idx="2881">
                  <c:v>2.306548047132714</c:v>
                </c:pt>
                <c:pt idx="2882">
                  <c:v>2.3061541241141419</c:v>
                </c:pt>
                <c:pt idx="2883">
                  <c:v>2.3280221872507139</c:v>
                </c:pt>
                <c:pt idx="2884">
                  <c:v>2.3498902503872854</c:v>
                </c:pt>
                <c:pt idx="2885">
                  <c:v>2.3717583135238569</c:v>
                </c:pt>
                <c:pt idx="2886">
                  <c:v>2.3907084382284287</c:v>
                </c:pt>
                <c:pt idx="2887">
                  <c:v>2.4065195027618569</c:v>
                </c:pt>
                <c:pt idx="2888">
                  <c:v>2.4253715178090003</c:v>
                </c:pt>
                <c:pt idx="2889">
                  <c:v>2.4562605794879282</c:v>
                </c:pt>
                <c:pt idx="2890">
                  <c:v>2.4848717969366425</c:v>
                </c:pt>
                <c:pt idx="2891">
                  <c:v>2.5134830143853568</c:v>
                </c:pt>
                <c:pt idx="2892">
                  <c:v>2.5420942318340711</c:v>
                </c:pt>
                <c:pt idx="2893">
                  <c:v>2.5751613684629997</c:v>
                </c:pt>
                <c:pt idx="2894">
                  <c:v>2.6133944645534997</c:v>
                </c:pt>
                <c:pt idx="2895">
                  <c:v>2.6596527469984279</c:v>
                </c:pt>
                <c:pt idx="2896">
                  <c:v>2.6917341934940713</c:v>
                </c:pt>
                <c:pt idx="2897">
                  <c:v>2.7207027088004283</c:v>
                </c:pt>
                <c:pt idx="2898">
                  <c:v>2.7496712241067853</c:v>
                </c:pt>
                <c:pt idx="2899">
                  <c:v>2.7786397394131428</c:v>
                </c:pt>
                <c:pt idx="2900">
                  <c:v>2.8051950286447851</c:v>
                </c:pt>
                <c:pt idx="2901">
                  <c:v>2.8304844447898563</c:v>
                </c:pt>
                <c:pt idx="2902">
                  <c:v>2.8504933997877133</c:v>
                </c:pt>
                <c:pt idx="2903">
                  <c:v>2.8504529313518567</c:v>
                </c:pt>
                <c:pt idx="2904">
                  <c:v>2.8317286350866433</c:v>
                </c:pt>
                <c:pt idx="2905">
                  <c:v>2.8130043388214285</c:v>
                </c:pt>
                <c:pt idx="2906">
                  <c:v>2.7942800425562142</c:v>
                </c:pt>
                <c:pt idx="2907">
                  <c:v>2.7962648808722856</c:v>
                </c:pt>
                <c:pt idx="2908">
                  <c:v>2.7963085063429287</c:v>
                </c:pt>
                <c:pt idx="2909">
                  <c:v>2.7851104962230719</c:v>
                </c:pt>
                <c:pt idx="2910">
                  <c:v>2.7839943906950713</c:v>
                </c:pt>
                <c:pt idx="2911">
                  <c:v>2.7765647125077142</c:v>
                </c:pt>
                <c:pt idx="2912">
                  <c:v>2.7691350343203576</c:v>
                </c:pt>
                <c:pt idx="2913">
                  <c:v>2.7617053561330001</c:v>
                </c:pt>
                <c:pt idx="2914">
                  <c:v>2.7599146414698574</c:v>
                </c:pt>
                <c:pt idx="2915">
                  <c:v>2.7499480438595718</c:v>
                </c:pt>
                <c:pt idx="2916">
                  <c:v>2.7439493016175001</c:v>
                </c:pt>
                <c:pt idx="2917">
                  <c:v>2.7549886024402852</c:v>
                </c:pt>
                <c:pt idx="2918">
                  <c:v>2.7765890991700708</c:v>
                </c:pt>
                <c:pt idx="2919">
                  <c:v>2.7981895958998568</c:v>
                </c:pt>
                <c:pt idx="2920">
                  <c:v>2.8197900926296424</c:v>
                </c:pt>
                <c:pt idx="2921">
                  <c:v>2.8288838866632138</c:v>
                </c:pt>
                <c:pt idx="2922">
                  <c:v>2.8384294293939276</c:v>
                </c:pt>
                <c:pt idx="2923">
                  <c:v>2.8510532119299286</c:v>
                </c:pt>
                <c:pt idx="2924">
                  <c:v>2.8535853885864997</c:v>
                </c:pt>
                <c:pt idx="2925">
                  <c:v>2.8547721508551427</c:v>
                </c:pt>
                <c:pt idx="2926">
                  <c:v>2.8559589131237852</c:v>
                </c:pt>
                <c:pt idx="2927">
                  <c:v>2.8571456753924278</c:v>
                </c:pt>
                <c:pt idx="2928">
                  <c:v>2.8627014340795713</c:v>
                </c:pt>
                <c:pt idx="2929">
                  <c:v>2.8806231446727852</c:v>
                </c:pt>
                <c:pt idx="2930">
                  <c:v>2.8953806139717861</c:v>
                </c:pt>
                <c:pt idx="2931">
                  <c:v>2.9084104216083566</c:v>
                </c:pt>
                <c:pt idx="2932">
                  <c:v>2.9269335105487144</c:v>
                </c:pt>
                <c:pt idx="2933">
                  <c:v>2.9454565994890709</c:v>
                </c:pt>
                <c:pt idx="2934">
                  <c:v>2.9639796884294283</c:v>
                </c:pt>
                <c:pt idx="2935">
                  <c:v>2.9782333703562855</c:v>
                </c:pt>
                <c:pt idx="2936">
                  <c:v>2.9950364083452139</c:v>
                </c:pt>
                <c:pt idx="2937">
                  <c:v>3.0116122552747142</c:v>
                </c:pt>
                <c:pt idx="2938">
                  <c:v>3.0383502849087853</c:v>
                </c:pt>
                <c:pt idx="2939">
                  <c:v>3.0740568416974283</c:v>
                </c:pt>
                <c:pt idx="2940">
                  <c:v>3.1097633984860713</c:v>
                </c:pt>
                <c:pt idx="2941">
                  <c:v>3.1454699552747138</c:v>
                </c:pt>
                <c:pt idx="2942">
                  <c:v>3.1770608065720713</c:v>
                </c:pt>
                <c:pt idx="2943">
                  <c:v>3.2069226747622852</c:v>
                </c:pt>
                <c:pt idx="2944">
                  <c:v>3.2479801955859995</c:v>
                </c:pt>
                <c:pt idx="2945">
                  <c:v>3.2808738983894998</c:v>
                </c:pt>
                <c:pt idx="2946">
                  <c:v>3.3015583635851429</c:v>
                </c:pt>
                <c:pt idx="2947">
                  <c:v>3.3222428287807859</c:v>
                </c:pt>
                <c:pt idx="2948">
                  <c:v>3.3429272939764281</c:v>
                </c:pt>
                <c:pt idx="2949">
                  <c:v>3.3557908323580001</c:v>
                </c:pt>
                <c:pt idx="2950">
                  <c:v>3.3646063603445002</c:v>
                </c:pt>
                <c:pt idx="2951">
                  <c:v>3.3774078877042859</c:v>
                </c:pt>
                <c:pt idx="2952">
                  <c:v>3.3912776975853576</c:v>
                </c:pt>
                <c:pt idx="2953">
                  <c:v>3.3608077984730715</c:v>
                </c:pt>
                <c:pt idx="2954">
                  <c:v>3.3303378993607851</c:v>
                </c:pt>
                <c:pt idx="2955">
                  <c:v>3.2998680002484995</c:v>
                </c:pt>
                <c:pt idx="2956">
                  <c:v>3.2675783399452141</c:v>
                </c:pt>
                <c:pt idx="2957">
                  <c:v>3.2301095386307144</c:v>
                </c:pt>
                <c:pt idx="2958">
                  <c:v>3.173278438428929</c:v>
                </c:pt>
                <c:pt idx="2959">
                  <c:v>3.1256658670648574</c:v>
                </c:pt>
                <c:pt idx="2960">
                  <c:v>3.0847832978022147</c:v>
                </c:pt>
                <c:pt idx="2961">
                  <c:v>3.0439007285395721</c:v>
                </c:pt>
                <c:pt idx="2962">
                  <c:v>3.0030181592769294</c:v>
                </c:pt>
                <c:pt idx="2963">
                  <c:v>2.9778405480941434</c:v>
                </c:pt>
                <c:pt idx="2964">
                  <c:v>2.9493807338897144</c:v>
                </c:pt>
                <c:pt idx="2965">
                  <c:v>2.9178625658561432</c:v>
                </c:pt>
                <c:pt idx="2966">
                  <c:v>2.8805946186668572</c:v>
                </c:pt>
                <c:pt idx="2967">
                  <c:v>2.8810518556163567</c:v>
                </c:pt>
                <c:pt idx="2968">
                  <c:v>2.8815090925658566</c:v>
                </c:pt>
                <c:pt idx="2969">
                  <c:v>2.881966329515357</c:v>
                </c:pt>
                <c:pt idx="2970">
                  <c:v>2.8792992904636425</c:v>
                </c:pt>
                <c:pt idx="2971">
                  <c:v>2.8754274025909288</c:v>
                </c:pt>
                <c:pt idx="2972">
                  <c:v>2.8802265446174284</c:v>
                </c:pt>
                <c:pt idx="2973">
                  <c:v>2.8786999062424998</c:v>
                </c:pt>
                <c:pt idx="2974">
                  <c:v>2.8817865350983571</c:v>
                </c:pt>
                <c:pt idx="2975">
                  <c:v>2.8848731639542144</c:v>
                </c:pt>
                <c:pt idx="2976">
                  <c:v>2.8879597928100713</c:v>
                </c:pt>
                <c:pt idx="2977">
                  <c:v>2.8773336625129282</c:v>
                </c:pt>
                <c:pt idx="2978">
                  <c:v>2.868527691293643</c:v>
                </c:pt>
                <c:pt idx="2979">
                  <c:v>2.8597609614957866</c:v>
                </c:pt>
                <c:pt idx="2980">
                  <c:v>2.8545066985839291</c:v>
                </c:pt>
                <c:pt idx="2981">
                  <c:v>2.8381048664955721</c:v>
                </c:pt>
                <c:pt idx="2982">
                  <c:v>2.8217030344072143</c:v>
                </c:pt>
                <c:pt idx="2983">
                  <c:v>2.8053012023188573</c:v>
                </c:pt>
                <c:pt idx="2984">
                  <c:v>2.7917845809015001</c:v>
                </c:pt>
                <c:pt idx="2985">
                  <c:v>2.7856293124417855</c:v>
                </c:pt>
                <c:pt idx="2986">
                  <c:v>2.7811758906491435</c:v>
                </c:pt>
                <c:pt idx="2987">
                  <c:v>2.7835619624297143</c:v>
                </c:pt>
                <c:pt idx="2988">
                  <c:v>2.7828064122915714</c:v>
                </c:pt>
                <c:pt idx="2989">
                  <c:v>2.7820508621534286</c:v>
                </c:pt>
                <c:pt idx="2990">
                  <c:v>2.7812953120152852</c:v>
                </c:pt>
                <c:pt idx="2991">
                  <c:v>2.7829723824823569</c:v>
                </c:pt>
                <c:pt idx="2992">
                  <c:v>2.7836277522444286</c:v>
                </c:pt>
                <c:pt idx="2993">
                  <c:v>2.7891867110491431</c:v>
                </c:pt>
                <c:pt idx="2994">
                  <c:v>2.7870583805082143</c:v>
                </c:pt>
                <c:pt idx="2995">
                  <c:v>2.7925139387962146</c:v>
                </c:pt>
                <c:pt idx="2996">
                  <c:v>2.7979694970842144</c:v>
                </c:pt>
                <c:pt idx="2997">
                  <c:v>2.8034250553722146</c:v>
                </c:pt>
                <c:pt idx="2998">
                  <c:v>2.8067461307157138</c:v>
                </c:pt>
                <c:pt idx="2999">
                  <c:v>2.8021649107757853</c:v>
                </c:pt>
                <c:pt idx="3000">
                  <c:v>2.8022082079215713</c:v>
                </c:pt>
                <c:pt idx="3001">
                  <c:v>2.8044878812292144</c:v>
                </c:pt>
                <c:pt idx="3002">
                  <c:v>2.8023344634087857</c:v>
                </c:pt>
                <c:pt idx="3003">
                  <c:v>2.8001810455883573</c:v>
                </c:pt>
                <c:pt idx="3004">
                  <c:v>2.798027627767929</c:v>
                </c:pt>
                <c:pt idx="3005">
                  <c:v>2.7977392787829287</c:v>
                </c:pt>
                <c:pt idx="3006">
                  <c:v>2.7887885455595005</c:v>
                </c:pt>
                <c:pt idx="3007">
                  <c:v>2.7790479642711432</c:v>
                </c:pt>
                <c:pt idx="3008">
                  <c:v>2.7729217636562149</c:v>
                </c:pt>
                <c:pt idx="3009">
                  <c:v>2.7745879533850721</c:v>
                </c:pt>
                <c:pt idx="3010">
                  <c:v>2.7762541431139285</c:v>
                </c:pt>
                <c:pt idx="3011">
                  <c:v>2.7779203328427857</c:v>
                </c:pt>
                <c:pt idx="3012">
                  <c:v>2.7830566711735001</c:v>
                </c:pt>
                <c:pt idx="3013">
                  <c:v>2.7913177456374996</c:v>
                </c:pt>
                <c:pt idx="3014">
                  <c:v>2.7997934213372853</c:v>
                </c:pt>
                <c:pt idx="3015">
                  <c:v>2.8067298552493574</c:v>
                </c:pt>
                <c:pt idx="3016">
                  <c:v>2.8218383917850001</c:v>
                </c:pt>
                <c:pt idx="3017">
                  <c:v>2.8369469283206428</c:v>
                </c:pt>
                <c:pt idx="3018">
                  <c:v>2.8520554648562855</c:v>
                </c:pt>
                <c:pt idx="3019">
                  <c:v>2.8661295077314284</c:v>
                </c:pt>
                <c:pt idx="3020">
                  <c:v>2.8949306881360712</c:v>
                </c:pt>
                <c:pt idx="3021">
                  <c:v>2.9201603634147149</c:v>
                </c:pt>
                <c:pt idx="3022">
                  <c:v>2.9465925191311433</c:v>
                </c:pt>
                <c:pt idx="3023">
                  <c:v>2.9623883087325718</c:v>
                </c:pt>
                <c:pt idx="3024">
                  <c:v>2.9781840983340002</c:v>
                </c:pt>
                <c:pt idx="3025">
                  <c:v>2.9939798879354287</c:v>
                </c:pt>
                <c:pt idx="3026">
                  <c:v>3.0141411572875714</c:v>
                </c:pt>
                <c:pt idx="3027">
                  <c:v>3.0399560609790717</c:v>
                </c:pt>
                <c:pt idx="3028">
                  <c:v>3.0609364317190715</c:v>
                </c:pt>
                <c:pt idx="3029">
                  <c:v>3.0777817122009288</c:v>
                </c:pt>
                <c:pt idx="3030">
                  <c:v>3.0927870680098577</c:v>
                </c:pt>
                <c:pt idx="3031">
                  <c:v>3.1077924238187862</c:v>
                </c:pt>
                <c:pt idx="3032">
                  <c:v>3.1227977796277142</c:v>
                </c:pt>
                <c:pt idx="3033">
                  <c:v>3.1388813472197858</c:v>
                </c:pt>
                <c:pt idx="3034">
                  <c:v>3.1504585169177139</c:v>
                </c:pt>
                <c:pt idx="3035">
                  <c:v>3.1614934507639285</c:v>
                </c:pt>
                <c:pt idx="3036">
                  <c:v>3.1667796468315714</c:v>
                </c:pt>
                <c:pt idx="3037">
                  <c:v>3.1674456283470001</c:v>
                </c:pt>
                <c:pt idx="3038">
                  <c:v>3.1681116098624287</c:v>
                </c:pt>
                <c:pt idx="3039">
                  <c:v>3.1687775913778573</c:v>
                </c:pt>
                <c:pt idx="3040">
                  <c:v>3.1667911293406434</c:v>
                </c:pt>
                <c:pt idx="3041">
                  <c:v>3.1582657957242146</c:v>
                </c:pt>
                <c:pt idx="3042">
                  <c:v>3.1394770024382859</c:v>
                </c:pt>
                <c:pt idx="3043">
                  <c:v>3.1199188261956423</c:v>
                </c:pt>
                <c:pt idx="3044">
                  <c:v>3.0963286292746419</c:v>
                </c:pt>
                <c:pt idx="3045">
                  <c:v>3.072738432353642</c:v>
                </c:pt>
                <c:pt idx="3046">
                  <c:v>3.0491482354326425</c:v>
                </c:pt>
                <c:pt idx="3047">
                  <c:v>3.0287093854224993</c:v>
                </c:pt>
                <c:pt idx="3048">
                  <c:v>3.0054848408765706</c:v>
                </c:pt>
                <c:pt idx="3049">
                  <c:v>2.9724425449032852</c:v>
                </c:pt>
                <c:pt idx="3050">
                  <c:v>2.9456666064815709</c:v>
                </c:pt>
                <c:pt idx="3051">
                  <c:v>2.9244658315600711</c:v>
                </c:pt>
                <c:pt idx="3052">
                  <c:v>2.9032650566385709</c:v>
                </c:pt>
                <c:pt idx="3053">
                  <c:v>2.8820642817170707</c:v>
                </c:pt>
                <c:pt idx="3054">
                  <c:v>2.8632842779699277</c:v>
                </c:pt>
                <c:pt idx="3055">
                  <c:v>2.8445042742227851</c:v>
                </c:pt>
                <c:pt idx="3056">
                  <c:v>2.8341525558015705</c:v>
                </c:pt>
                <c:pt idx="3057">
                  <c:v>2.8277349563093566</c:v>
                </c:pt>
                <c:pt idx="3058">
                  <c:v>2.8180985318621423</c:v>
                </c:pt>
                <c:pt idx="3059">
                  <c:v>2.8084621074149285</c:v>
                </c:pt>
                <c:pt idx="3060">
                  <c:v>2.7988256829677143</c:v>
                </c:pt>
                <c:pt idx="3061">
                  <c:v>2.8032735155780708</c:v>
                </c:pt>
                <c:pt idx="3062">
                  <c:v>2.8217916394719285</c:v>
                </c:pt>
                <c:pt idx="3063">
                  <c:v>2.8436729529407141</c:v>
                </c:pt>
                <c:pt idx="3064">
                  <c:v>2.8704613549801428</c:v>
                </c:pt>
                <c:pt idx="3065">
                  <c:v>2.9068246358962853</c:v>
                </c:pt>
                <c:pt idx="3066">
                  <c:v>2.9431879168124291</c:v>
                </c:pt>
                <c:pt idx="3067">
                  <c:v>2.9795511977285716</c:v>
                </c:pt>
                <c:pt idx="3068">
                  <c:v>3.0130042728480002</c:v>
                </c:pt>
                <c:pt idx="3069">
                  <c:v>3.0497207195835005</c:v>
                </c:pt>
                <c:pt idx="3070">
                  <c:v>3.0841192941004287</c:v>
                </c:pt>
                <c:pt idx="3071">
                  <c:v>3.1136582150657146</c:v>
                </c:pt>
                <c:pt idx="3072">
                  <c:v>3.1466605585233571</c:v>
                </c:pt>
                <c:pt idx="3073">
                  <c:v>3.1796629019809992</c:v>
                </c:pt>
                <c:pt idx="3074">
                  <c:v>3.2126652454386422</c:v>
                </c:pt>
                <c:pt idx="3075">
                  <c:v>3.226622308852428</c:v>
                </c:pt>
                <c:pt idx="3076">
                  <c:v>3.219892178335571</c:v>
                </c:pt>
                <c:pt idx="3077">
                  <c:v>3.2160438720210003</c:v>
                </c:pt>
                <c:pt idx="3078">
                  <c:v>3.2159692826418573</c:v>
                </c:pt>
                <c:pt idx="3079">
                  <c:v>3.2092592358742142</c:v>
                </c:pt>
                <c:pt idx="3080">
                  <c:v>3.202549189106572</c:v>
                </c:pt>
                <c:pt idx="3081">
                  <c:v>3.195839142338929</c:v>
                </c:pt>
                <c:pt idx="3082">
                  <c:v>3.1869986617065718</c:v>
                </c:pt>
                <c:pt idx="3083">
                  <c:v>3.1717486396086434</c:v>
                </c:pt>
                <c:pt idx="3084">
                  <c:v>3.1588164897292859</c:v>
                </c:pt>
                <c:pt idx="3085">
                  <c:v>3.1495938528584295</c:v>
                </c:pt>
                <c:pt idx="3086">
                  <c:v>3.1327307249514291</c:v>
                </c:pt>
                <c:pt idx="3087">
                  <c:v>3.1158675970444287</c:v>
                </c:pt>
                <c:pt idx="3088">
                  <c:v>3.0990044691374288</c:v>
                </c:pt>
                <c:pt idx="3089">
                  <c:v>3.103893412443643</c:v>
                </c:pt>
                <c:pt idx="3090">
                  <c:v>3.1155791569247144</c:v>
                </c:pt>
                <c:pt idx="3091">
                  <c:v>3.1281042879157859</c:v>
                </c:pt>
                <c:pt idx="3092">
                  <c:v>3.1305600892255003</c:v>
                </c:pt>
                <c:pt idx="3093">
                  <c:v>3.127383057676643</c:v>
                </c:pt>
                <c:pt idx="3094">
                  <c:v>3.1242060261277862</c:v>
                </c:pt>
                <c:pt idx="3095">
                  <c:v>3.1210289945789289</c:v>
                </c:pt>
                <c:pt idx="3096">
                  <c:v>3.1175874380007862</c:v>
                </c:pt>
                <c:pt idx="3097">
                  <c:v>3.1157817927041433</c:v>
                </c:pt>
                <c:pt idx="3098">
                  <c:v>3.1092840348381432</c:v>
                </c:pt>
                <c:pt idx="3099">
                  <c:v>3.0982029813075722</c:v>
                </c:pt>
                <c:pt idx="3100">
                  <c:v>3.0915213328161433</c:v>
                </c:pt>
                <c:pt idx="3101">
                  <c:v>3.0848396843247143</c:v>
                </c:pt>
                <c:pt idx="3102">
                  <c:v>3.0781580358332854</c:v>
                </c:pt>
                <c:pt idx="3103">
                  <c:v>3.0553533709183567</c:v>
                </c:pt>
                <c:pt idx="3104">
                  <c:v>3.0337024949617146</c:v>
                </c:pt>
                <c:pt idx="3105">
                  <c:v>3.0146077492370003</c:v>
                </c:pt>
                <c:pt idx="3106">
                  <c:v>2.9958544105535716</c:v>
                </c:pt>
                <c:pt idx="3107">
                  <c:v>2.9743050173840713</c:v>
                </c:pt>
                <c:pt idx="3108">
                  <c:v>2.9527556242145709</c:v>
                </c:pt>
                <c:pt idx="3109">
                  <c:v>2.9312062310450711</c:v>
                </c:pt>
                <c:pt idx="3110">
                  <c:v>2.9100909598738567</c:v>
                </c:pt>
                <c:pt idx="3111">
                  <c:v>2.8878233909486428</c:v>
                </c:pt>
                <c:pt idx="3112">
                  <c:v>2.8662864289935719</c:v>
                </c:pt>
                <c:pt idx="3113">
                  <c:v>2.8506496147293574</c:v>
                </c:pt>
                <c:pt idx="3114">
                  <c:v>2.8235242921792865</c:v>
                </c:pt>
                <c:pt idx="3115">
                  <c:v>2.7963989696292151</c:v>
                </c:pt>
                <c:pt idx="3116">
                  <c:v>2.7692736470791433</c:v>
                </c:pt>
                <c:pt idx="3117">
                  <c:v>2.736599229741929</c:v>
                </c:pt>
                <c:pt idx="3118">
                  <c:v>2.7103146677427854</c:v>
                </c:pt>
                <c:pt idx="3119">
                  <c:v>2.6990985563706427</c:v>
                </c:pt>
                <c:pt idx="3120">
                  <c:v>2.6879727919800716</c:v>
                </c:pt>
                <c:pt idx="3121">
                  <c:v>2.6810313067772138</c:v>
                </c:pt>
                <c:pt idx="3122">
                  <c:v>2.6740898215743565</c:v>
                </c:pt>
                <c:pt idx="3123">
                  <c:v>2.6671483363714996</c:v>
                </c:pt>
                <c:pt idx="3124">
                  <c:v>2.6586386193408562</c:v>
                </c:pt>
                <c:pt idx="3125">
                  <c:v>2.6474088136027851</c:v>
                </c:pt>
                <c:pt idx="3126">
                  <c:v>2.6411936850235711</c:v>
                </c:pt>
                <c:pt idx="3127">
                  <c:v>2.6295941281319282</c:v>
                </c:pt>
                <c:pt idx="3128">
                  <c:v>2.6300007077146428</c:v>
                </c:pt>
                <c:pt idx="3129">
                  <c:v>2.6304072872973565</c:v>
                </c:pt>
                <c:pt idx="3130">
                  <c:v>2.6308138668800716</c:v>
                </c:pt>
                <c:pt idx="3131">
                  <c:v>2.4823778358180002</c:v>
                </c:pt>
                <c:pt idx="3132">
                  <c:v>2.5863784237780001</c:v>
                </c:pt>
                <c:pt idx="3133">
                  <c:v>2.586207892195</c:v>
                </c:pt>
                <c:pt idx="3134">
                  <c:v>2.6579624078649999</c:v>
                </c:pt>
                <c:pt idx="3135">
                  <c:v>2.676180886814</c:v>
                </c:pt>
                <c:pt idx="3136">
                  <c:v>2.676180886814</c:v>
                </c:pt>
                <c:pt idx="3137">
                  <c:v>2.676180886814</c:v>
                </c:pt>
                <c:pt idx="3138">
                  <c:v>2.655910760262</c:v>
                </c:pt>
                <c:pt idx="3139">
                  <c:v>2.500295622881</c:v>
                </c:pt>
                <c:pt idx="3140">
                  <c:v>2.4540451745860001</c:v>
                </c:pt>
                <c:pt idx="3141">
                  <c:v>2.4259510668419999</c:v>
                </c:pt>
                <c:pt idx="3142">
                  <c:v>2.3756961979970002</c:v>
                </c:pt>
                <c:pt idx="3143">
                  <c:v>2.3756961979970002</c:v>
                </c:pt>
                <c:pt idx="3144">
                  <c:v>2.3756961979970002</c:v>
                </c:pt>
                <c:pt idx="3145">
                  <c:v>2.2535682937580002</c:v>
                </c:pt>
                <c:pt idx="3146">
                  <c:v>2.4045038540250001</c:v>
                </c:pt>
                <c:pt idx="3147">
                  <c:v>2.4045038540250001</c:v>
                </c:pt>
                <c:pt idx="3148">
                  <c:v>2.3428579439489998</c:v>
                </c:pt>
                <c:pt idx="3149">
                  <c:v>2.3048365931769998</c:v>
                </c:pt>
                <c:pt idx="3150">
                  <c:v>2.3048365931769998</c:v>
                </c:pt>
                <c:pt idx="3151">
                  <c:v>2.3048365931769998</c:v>
                </c:pt>
                <c:pt idx="3152">
                  <c:v>2.545173820809</c:v>
                </c:pt>
                <c:pt idx="3153">
                  <c:v>2.6201795058020001</c:v>
                </c:pt>
                <c:pt idx="3154">
                  <c:v>2.6573665450249999</c:v>
                </c:pt>
                <c:pt idx="3155">
                  <c:v>2.7103658995419999</c:v>
                </c:pt>
                <c:pt idx="3156">
                  <c:v>2.764299642928</c:v>
                </c:pt>
                <c:pt idx="3157">
                  <c:v>2.764299642928</c:v>
                </c:pt>
                <c:pt idx="3158">
                  <c:v>2.764299642928</c:v>
                </c:pt>
                <c:pt idx="3159">
                  <c:v>2.8168587839849999</c:v>
                </c:pt>
                <c:pt idx="3160">
                  <c:v>2.8270184932090001</c:v>
                </c:pt>
                <c:pt idx="3161">
                  <c:v>2.7958709437830001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04-475D-A154-6472C25A1C0B}"/>
            </c:ext>
          </c:extLst>
        </c:ser>
        <c:ser>
          <c:idx val="4"/>
          <c:order val="2"/>
          <c:tx>
            <c:strRef>
              <c:f>'איור 4 נתונים'!$J$3</c:f>
              <c:strCache>
                <c:ptCount val="1"/>
                <c:pt idx="0">
                  <c:v>החזאים</c:v>
                </c:pt>
              </c:strCache>
            </c:strRef>
          </c:tx>
          <c:spPr>
            <a:ln w="38100">
              <a:solidFill>
                <a:srgbClr val="E6BD41"/>
              </a:solidFill>
            </a:ln>
          </c:spPr>
          <c:marker>
            <c:symbol val="none"/>
          </c:marker>
          <c:cat>
            <c:numRef>
              <c:f>'איור 4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4 נתונים'!$J$4:$J$4000</c:f>
              <c:numCache>
                <c:formatCode>0.000</c:formatCode>
                <c:ptCount val="3997"/>
                <c:pt idx="0">
                  <c:v>0.50998571428571415</c:v>
                </c:pt>
                <c:pt idx="1">
                  <c:v>0.5130499999999999</c:v>
                </c:pt>
                <c:pt idx="2">
                  <c:v>0.511242857142857</c:v>
                </c:pt>
                <c:pt idx="3">
                  <c:v>0.50716428571428562</c:v>
                </c:pt>
                <c:pt idx="4">
                  <c:v>0.50308571428571414</c:v>
                </c:pt>
                <c:pt idx="5">
                  <c:v>0.49900714285714276</c:v>
                </c:pt>
                <c:pt idx="6">
                  <c:v>0.49697142857142845</c:v>
                </c:pt>
                <c:pt idx="7">
                  <c:v>0.4949357142857142</c:v>
                </c:pt>
                <c:pt idx="8">
                  <c:v>0.49289999999999995</c:v>
                </c:pt>
                <c:pt idx="9">
                  <c:v>0.49034285714285708</c:v>
                </c:pt>
                <c:pt idx="10">
                  <c:v>0.48778571428571421</c:v>
                </c:pt>
                <c:pt idx="11">
                  <c:v>0.48522857142857134</c:v>
                </c:pt>
                <c:pt idx="12">
                  <c:v>0.48216428571428566</c:v>
                </c:pt>
                <c:pt idx="13">
                  <c:v>0.47909999999999997</c:v>
                </c:pt>
                <c:pt idx="14">
                  <c:v>0.47603571428571428</c:v>
                </c:pt>
                <c:pt idx="15">
                  <c:v>0.47297142857142865</c:v>
                </c:pt>
                <c:pt idx="16">
                  <c:v>0.45919285714285724</c:v>
                </c:pt>
                <c:pt idx="17">
                  <c:v>0.44706428571428575</c:v>
                </c:pt>
                <c:pt idx="18">
                  <c:v>0.43328571428571433</c:v>
                </c:pt>
                <c:pt idx="19">
                  <c:v>0.41950714285714286</c:v>
                </c:pt>
                <c:pt idx="20">
                  <c:v>0.40572857142857144</c:v>
                </c:pt>
                <c:pt idx="21">
                  <c:v>0.39194999999999997</c:v>
                </c:pt>
                <c:pt idx="22">
                  <c:v>0.37817142857142855</c:v>
                </c:pt>
                <c:pt idx="23">
                  <c:v>0.36695</c:v>
                </c:pt>
                <c:pt idx="24">
                  <c:v>0.35572857142857134</c:v>
                </c:pt>
                <c:pt idx="25">
                  <c:v>0.34450714285714279</c:v>
                </c:pt>
                <c:pt idx="26">
                  <c:v>0.33379285714285706</c:v>
                </c:pt>
                <c:pt idx="27">
                  <c:v>0.32307857142857133</c:v>
                </c:pt>
                <c:pt idx="28">
                  <c:v>0.31236428571428565</c:v>
                </c:pt>
                <c:pt idx="29">
                  <c:v>0.30164999999999992</c:v>
                </c:pt>
                <c:pt idx="30">
                  <c:v>0.30164999999999992</c:v>
                </c:pt>
                <c:pt idx="31">
                  <c:v>0.30050714285714275</c:v>
                </c:pt>
                <c:pt idx="32">
                  <c:v>0.30101428571428562</c:v>
                </c:pt>
                <c:pt idx="33">
                  <c:v>0.30152142857142855</c:v>
                </c:pt>
                <c:pt idx="34">
                  <c:v>0.30202857142857142</c:v>
                </c:pt>
                <c:pt idx="35">
                  <c:v>0.3025357142857143</c:v>
                </c:pt>
                <c:pt idx="36">
                  <c:v>0.30304285714285717</c:v>
                </c:pt>
                <c:pt idx="37">
                  <c:v>0.30355000000000004</c:v>
                </c:pt>
                <c:pt idx="38">
                  <c:v>0.30405714285714291</c:v>
                </c:pt>
                <c:pt idx="39">
                  <c:v>0.30456428571428573</c:v>
                </c:pt>
                <c:pt idx="40">
                  <c:v>0.3050714285714286</c:v>
                </c:pt>
                <c:pt idx="41">
                  <c:v>0.30557857142857142</c:v>
                </c:pt>
                <c:pt idx="42">
                  <c:v>0.30608571428571435</c:v>
                </c:pt>
                <c:pt idx="43">
                  <c:v>0.30659285714285722</c:v>
                </c:pt>
                <c:pt idx="44">
                  <c:v>0.30710000000000004</c:v>
                </c:pt>
                <c:pt idx="45">
                  <c:v>0.30710000000000004</c:v>
                </c:pt>
                <c:pt idx="46">
                  <c:v>0.31230714285714295</c:v>
                </c:pt>
                <c:pt idx="47">
                  <c:v>0.32059285714285718</c:v>
                </c:pt>
                <c:pt idx="48">
                  <c:v>0.32887857142857146</c:v>
                </c:pt>
                <c:pt idx="49">
                  <c:v>0.33716428571428569</c:v>
                </c:pt>
                <c:pt idx="50">
                  <c:v>0.34544999999999998</c:v>
                </c:pt>
                <c:pt idx="51">
                  <c:v>0.35373571428571421</c:v>
                </c:pt>
                <c:pt idx="52">
                  <c:v>0.36202142857142849</c:v>
                </c:pt>
                <c:pt idx="53">
                  <c:v>0.37030714285714278</c:v>
                </c:pt>
                <c:pt idx="54">
                  <c:v>0.37859285714285701</c:v>
                </c:pt>
                <c:pt idx="55">
                  <c:v>0.38687857142857135</c:v>
                </c:pt>
                <c:pt idx="56">
                  <c:v>0.39516428571428558</c:v>
                </c:pt>
                <c:pt idx="57">
                  <c:v>0.40344999999999992</c:v>
                </c:pt>
                <c:pt idx="58">
                  <c:v>0.41118571428571421</c:v>
                </c:pt>
                <c:pt idx="59">
                  <c:v>0.41837142857142851</c:v>
                </c:pt>
                <c:pt idx="60">
                  <c:v>0.42034999999999995</c:v>
                </c:pt>
                <c:pt idx="61">
                  <c:v>0.41924999999999996</c:v>
                </c:pt>
                <c:pt idx="62">
                  <c:v>0.41814999999999997</c:v>
                </c:pt>
                <c:pt idx="63">
                  <c:v>0.41705000000000003</c:v>
                </c:pt>
                <c:pt idx="64">
                  <c:v>0.41595000000000004</c:v>
                </c:pt>
                <c:pt idx="65">
                  <c:v>0.41485000000000005</c:v>
                </c:pt>
                <c:pt idx="66">
                  <c:v>0.41375000000000012</c:v>
                </c:pt>
                <c:pt idx="67">
                  <c:v>0.41265000000000013</c:v>
                </c:pt>
                <c:pt idx="68">
                  <c:v>0.41155000000000008</c:v>
                </c:pt>
                <c:pt idx="69">
                  <c:v>0.41045000000000009</c:v>
                </c:pt>
                <c:pt idx="70">
                  <c:v>0.40935000000000005</c:v>
                </c:pt>
                <c:pt idx="71">
                  <c:v>0.40825000000000011</c:v>
                </c:pt>
                <c:pt idx="72">
                  <c:v>0.40715000000000012</c:v>
                </c:pt>
                <c:pt idx="73">
                  <c:v>0.40660000000000013</c:v>
                </c:pt>
                <c:pt idx="74">
                  <c:v>0.40605000000000013</c:v>
                </c:pt>
                <c:pt idx="75">
                  <c:v>0.42157142857142871</c:v>
                </c:pt>
                <c:pt idx="76">
                  <c:v>0.43735000000000007</c:v>
                </c:pt>
                <c:pt idx="77">
                  <c:v>0.45312857142857155</c:v>
                </c:pt>
                <c:pt idx="78">
                  <c:v>0.46890714285714302</c:v>
                </c:pt>
                <c:pt idx="79">
                  <c:v>0.48468571428571444</c:v>
                </c:pt>
                <c:pt idx="80">
                  <c:v>0.50046428571428581</c:v>
                </c:pt>
                <c:pt idx="81">
                  <c:v>0.51624285714285734</c:v>
                </c:pt>
                <c:pt idx="82">
                  <c:v>0.53202142857142865</c:v>
                </c:pt>
                <c:pt idx="83">
                  <c:v>0.54780000000000018</c:v>
                </c:pt>
                <c:pt idx="84">
                  <c:v>0.5635785714285716</c:v>
                </c:pt>
                <c:pt idx="85">
                  <c:v>0.57935714285714301</c:v>
                </c:pt>
                <c:pt idx="86">
                  <c:v>0.59568571428571448</c:v>
                </c:pt>
                <c:pt idx="87">
                  <c:v>0.61201428571428595</c:v>
                </c:pt>
                <c:pt idx="88">
                  <c:v>0.62834285714285731</c:v>
                </c:pt>
                <c:pt idx="89">
                  <c:v>0.62860000000000027</c:v>
                </c:pt>
                <c:pt idx="90">
                  <c:v>0.62860000000000027</c:v>
                </c:pt>
                <c:pt idx="91">
                  <c:v>0.62860000000000027</c:v>
                </c:pt>
                <c:pt idx="92">
                  <c:v>0.62860000000000027</c:v>
                </c:pt>
                <c:pt idx="93">
                  <c:v>0.62808571428571447</c:v>
                </c:pt>
                <c:pt idx="94">
                  <c:v>0.62757142857142867</c:v>
                </c:pt>
                <c:pt idx="95">
                  <c:v>0.62705714285714287</c:v>
                </c:pt>
                <c:pt idx="96">
                  <c:v>0.62654285714285707</c:v>
                </c:pt>
                <c:pt idx="97">
                  <c:v>0.62602857142857127</c:v>
                </c:pt>
                <c:pt idx="98">
                  <c:v>0.62551428571428558</c:v>
                </c:pt>
                <c:pt idx="99">
                  <c:v>0.62499999999999978</c:v>
                </c:pt>
                <c:pt idx="100">
                  <c:v>0.62448571428571409</c:v>
                </c:pt>
                <c:pt idx="101">
                  <c:v>0.62397142857142829</c:v>
                </c:pt>
                <c:pt idx="102">
                  <c:v>0.6234571428571426</c:v>
                </c:pt>
                <c:pt idx="103">
                  <c:v>0.62294285714285691</c:v>
                </c:pt>
                <c:pt idx="104">
                  <c:v>0.62242857142857122</c:v>
                </c:pt>
                <c:pt idx="105">
                  <c:v>0.62191428571428542</c:v>
                </c:pt>
                <c:pt idx="106">
                  <c:v>0.62139999999999973</c:v>
                </c:pt>
                <c:pt idx="107">
                  <c:v>0.63336428571428549</c:v>
                </c:pt>
                <c:pt idx="108">
                  <c:v>0.6450999999999999</c:v>
                </c:pt>
                <c:pt idx="109">
                  <c:v>0.65452142857142837</c:v>
                </c:pt>
                <c:pt idx="110">
                  <c:v>0.66394285714285695</c:v>
                </c:pt>
                <c:pt idx="111">
                  <c:v>0.67336428571428564</c:v>
                </c:pt>
                <c:pt idx="112">
                  <c:v>0.68278571428571422</c:v>
                </c:pt>
                <c:pt idx="113">
                  <c:v>0.6922071428571428</c:v>
                </c:pt>
                <c:pt idx="114">
                  <c:v>0.70210714285714282</c:v>
                </c:pt>
                <c:pt idx="115">
                  <c:v>0.71200714285714284</c:v>
                </c:pt>
                <c:pt idx="116">
                  <c:v>0.72190714285714297</c:v>
                </c:pt>
                <c:pt idx="117">
                  <c:v>0.73180714285714288</c:v>
                </c:pt>
                <c:pt idx="118">
                  <c:v>0.7417071428571429</c:v>
                </c:pt>
                <c:pt idx="119">
                  <c:v>0.75160714285714281</c:v>
                </c:pt>
                <c:pt idx="120">
                  <c:v>0.76150714285714283</c:v>
                </c:pt>
                <c:pt idx="121">
                  <c:v>0.75944285714285709</c:v>
                </c:pt>
                <c:pt idx="122">
                  <c:v>0.75712857142857126</c:v>
                </c:pt>
                <c:pt idx="123">
                  <c:v>0.75712857142857126</c:v>
                </c:pt>
                <c:pt idx="124">
                  <c:v>0.75712857142857115</c:v>
                </c:pt>
                <c:pt idx="125">
                  <c:v>0.75712857142857115</c:v>
                </c:pt>
                <c:pt idx="126">
                  <c:v>0.75712857142857115</c:v>
                </c:pt>
                <c:pt idx="127">
                  <c:v>0.75712857142857126</c:v>
                </c:pt>
                <c:pt idx="128">
                  <c:v>0.75617857142857137</c:v>
                </c:pt>
                <c:pt idx="129">
                  <c:v>0.75522857142857158</c:v>
                </c:pt>
                <c:pt idx="130">
                  <c:v>0.75427857142857158</c:v>
                </c:pt>
                <c:pt idx="131">
                  <c:v>0.75332857142857168</c:v>
                </c:pt>
                <c:pt idx="132">
                  <c:v>0.75237857142857156</c:v>
                </c:pt>
                <c:pt idx="133">
                  <c:v>0.75142857142857156</c:v>
                </c:pt>
                <c:pt idx="134">
                  <c:v>0.75047857142857144</c:v>
                </c:pt>
                <c:pt idx="135">
                  <c:v>0.74952857142857154</c:v>
                </c:pt>
                <c:pt idx="136">
                  <c:v>0.7450714285714285</c:v>
                </c:pt>
                <c:pt idx="137">
                  <c:v>0.74185714285714266</c:v>
                </c:pt>
                <c:pt idx="138">
                  <c:v>0.73864285714285693</c:v>
                </c:pt>
                <c:pt idx="139">
                  <c:v>0.73542857142857121</c:v>
                </c:pt>
                <c:pt idx="140">
                  <c:v>0.7322142857142856</c:v>
                </c:pt>
                <c:pt idx="141">
                  <c:v>0.72899999999999987</c:v>
                </c:pt>
                <c:pt idx="142">
                  <c:v>0.72685714285714276</c:v>
                </c:pt>
                <c:pt idx="143">
                  <c:v>0.72471428571428564</c:v>
                </c:pt>
                <c:pt idx="144">
                  <c:v>0.72197142857142871</c:v>
                </c:pt>
                <c:pt idx="145">
                  <c:v>0.71922857142857144</c:v>
                </c:pt>
                <c:pt idx="146">
                  <c:v>0.71648571428571439</c:v>
                </c:pt>
                <c:pt idx="147">
                  <c:v>0.71374285714285712</c:v>
                </c:pt>
                <c:pt idx="148">
                  <c:v>0.71100000000000008</c:v>
                </c:pt>
                <c:pt idx="149">
                  <c:v>0.70986428571428584</c:v>
                </c:pt>
                <c:pt idx="150">
                  <c:v>0.71242142857142876</c:v>
                </c:pt>
                <c:pt idx="151">
                  <c:v>0.71325714285714292</c:v>
                </c:pt>
                <c:pt idx="152">
                  <c:v>0.71409285714285731</c:v>
                </c:pt>
                <c:pt idx="153">
                  <c:v>0.71492857142857169</c:v>
                </c:pt>
                <c:pt idx="154">
                  <c:v>0.71576428571428596</c:v>
                </c:pt>
                <c:pt idx="155">
                  <c:v>0.71660000000000024</c:v>
                </c:pt>
                <c:pt idx="156">
                  <c:v>0.71683571428571446</c:v>
                </c:pt>
                <c:pt idx="157">
                  <c:v>0.71707142857142869</c:v>
                </c:pt>
                <c:pt idx="158">
                  <c:v>0.71790714285714297</c:v>
                </c:pt>
                <c:pt idx="159">
                  <c:v>0.71874285714285713</c:v>
                </c:pt>
                <c:pt idx="160">
                  <c:v>0.7195785714285714</c:v>
                </c:pt>
                <c:pt idx="161">
                  <c:v>0.72041428571428567</c:v>
                </c:pt>
                <c:pt idx="162">
                  <c:v>0.72125000000000006</c:v>
                </c:pt>
                <c:pt idx="163">
                  <c:v>0.7204785714285713</c:v>
                </c:pt>
                <c:pt idx="164">
                  <c:v>0.72</c:v>
                </c:pt>
                <c:pt idx="165">
                  <c:v>0.7204785714285713</c:v>
                </c:pt>
                <c:pt idx="166">
                  <c:v>0.72095714285714263</c:v>
                </c:pt>
                <c:pt idx="167">
                  <c:v>0.73316428571428549</c:v>
                </c:pt>
                <c:pt idx="168">
                  <c:v>0.74537142857142846</c:v>
                </c:pt>
                <c:pt idx="169">
                  <c:v>0.75757857142857143</c:v>
                </c:pt>
                <c:pt idx="170">
                  <c:v>0.76507857142857127</c:v>
                </c:pt>
                <c:pt idx="171">
                  <c:v>0.77189285714285716</c:v>
                </c:pt>
                <c:pt idx="172">
                  <c:v>0.77870714285714282</c:v>
                </c:pt>
                <c:pt idx="173">
                  <c:v>0.78552142857142859</c:v>
                </c:pt>
                <c:pt idx="174">
                  <c:v>0.7893285714285716</c:v>
                </c:pt>
                <c:pt idx="175">
                  <c:v>0.7931357142857145</c:v>
                </c:pt>
                <c:pt idx="176">
                  <c:v>0.7969428571428574</c:v>
                </c:pt>
                <c:pt idx="177">
                  <c:v>0.80075000000000041</c:v>
                </c:pt>
                <c:pt idx="178">
                  <c:v>0.80455714285714319</c:v>
                </c:pt>
                <c:pt idx="179">
                  <c:v>0.80788571428571465</c:v>
                </c:pt>
                <c:pt idx="180">
                  <c:v>0.811214285714286</c:v>
                </c:pt>
                <c:pt idx="181">
                  <c:v>0.80329285714285725</c:v>
                </c:pt>
                <c:pt idx="182">
                  <c:v>0.79537142857142851</c:v>
                </c:pt>
                <c:pt idx="183">
                  <c:v>0.78744999999999987</c:v>
                </c:pt>
                <c:pt idx="184">
                  <c:v>0.78375714285714271</c:v>
                </c:pt>
                <c:pt idx="185">
                  <c:v>0.78075000000000006</c:v>
                </c:pt>
                <c:pt idx="186">
                  <c:v>0.77822142857142862</c:v>
                </c:pt>
                <c:pt idx="187">
                  <c:v>0.77569285714285718</c:v>
                </c:pt>
                <c:pt idx="188">
                  <c:v>0.77617142857142851</c:v>
                </c:pt>
                <c:pt idx="189">
                  <c:v>0.77664999999999984</c:v>
                </c:pt>
                <c:pt idx="190">
                  <c:v>0.77712857142857128</c:v>
                </c:pt>
                <c:pt idx="191">
                  <c:v>0.77760714285714272</c:v>
                </c:pt>
                <c:pt idx="192">
                  <c:v>0.77808571428571416</c:v>
                </c:pt>
                <c:pt idx="193">
                  <c:v>0.7785642857142856</c:v>
                </c:pt>
                <c:pt idx="194">
                  <c:v>0.77904285714285704</c:v>
                </c:pt>
                <c:pt idx="195">
                  <c:v>0.77904285714285704</c:v>
                </c:pt>
                <c:pt idx="196">
                  <c:v>0.77904285714285704</c:v>
                </c:pt>
                <c:pt idx="197">
                  <c:v>0.77904285714285704</c:v>
                </c:pt>
                <c:pt idx="198">
                  <c:v>0.7803000000000001</c:v>
                </c:pt>
                <c:pt idx="199">
                  <c:v>0.78000714285714301</c:v>
                </c:pt>
                <c:pt idx="200">
                  <c:v>0.77923571428571436</c:v>
                </c:pt>
                <c:pt idx="201">
                  <c:v>0.77846428571428572</c:v>
                </c:pt>
                <c:pt idx="202">
                  <c:v>0.77769285714285719</c:v>
                </c:pt>
                <c:pt idx="203">
                  <c:v>0.77692142857142854</c:v>
                </c:pt>
                <c:pt idx="204">
                  <c:v>0.77615000000000001</c:v>
                </c:pt>
                <c:pt idx="205">
                  <c:v>0.77537857142857125</c:v>
                </c:pt>
                <c:pt idx="206">
                  <c:v>0.77296428571428566</c:v>
                </c:pt>
                <c:pt idx="207">
                  <c:v>0.77054999999999996</c:v>
                </c:pt>
                <c:pt idx="208">
                  <c:v>0.76813571428571414</c:v>
                </c:pt>
                <c:pt idx="209">
                  <c:v>0.7629285714285714</c:v>
                </c:pt>
                <c:pt idx="210">
                  <c:v>0.75772142857142855</c:v>
                </c:pt>
                <c:pt idx="211">
                  <c:v>0.75251428571428569</c:v>
                </c:pt>
                <c:pt idx="212">
                  <c:v>0.74652857142857154</c:v>
                </c:pt>
                <c:pt idx="213">
                  <c:v>0.73920714285714284</c:v>
                </c:pt>
                <c:pt idx="214">
                  <c:v>0.73140714285714292</c:v>
                </c:pt>
                <c:pt idx="215">
                  <c:v>0.72360714285714278</c:v>
                </c:pt>
                <c:pt idx="216">
                  <c:v>0.71580714285714275</c:v>
                </c:pt>
                <c:pt idx="217">
                  <c:v>0.70800714285714272</c:v>
                </c:pt>
                <c:pt idx="218">
                  <c:v>0.70020714285714281</c:v>
                </c:pt>
                <c:pt idx="219">
                  <c:v>0.69240714285714289</c:v>
                </c:pt>
                <c:pt idx="220">
                  <c:v>0.68625000000000003</c:v>
                </c:pt>
                <c:pt idx="221">
                  <c:v>0.68009285714285717</c:v>
                </c:pt>
                <c:pt idx="222">
                  <c:v>0.6739357142857143</c:v>
                </c:pt>
                <c:pt idx="223">
                  <c:v>0.6705714285714286</c:v>
                </c:pt>
                <c:pt idx="224">
                  <c:v>0.667207142857143</c:v>
                </c:pt>
                <c:pt idx="225">
                  <c:v>0.66384285714285718</c:v>
                </c:pt>
                <c:pt idx="226">
                  <c:v>0.66047857142857147</c:v>
                </c:pt>
                <c:pt idx="227">
                  <c:v>0.66</c:v>
                </c:pt>
                <c:pt idx="228">
                  <c:v>0.65452142857142859</c:v>
                </c:pt>
                <c:pt idx="229">
                  <c:v>0.64768571428571431</c:v>
                </c:pt>
                <c:pt idx="230">
                  <c:v>0.64085000000000003</c:v>
                </c:pt>
                <c:pt idx="231">
                  <c:v>0.63401428571428575</c:v>
                </c:pt>
                <c:pt idx="232">
                  <c:v>0.62717857142857147</c:v>
                </c:pt>
                <c:pt idx="233">
                  <c:v>0.6203428571428572</c:v>
                </c:pt>
                <c:pt idx="234">
                  <c:v>0.61350714285714292</c:v>
                </c:pt>
                <c:pt idx="235">
                  <c:v>0.60667142857142864</c:v>
                </c:pt>
                <c:pt idx="236">
                  <c:v>0.59983571428571447</c:v>
                </c:pt>
                <c:pt idx="237">
                  <c:v>0.59300000000000008</c:v>
                </c:pt>
                <c:pt idx="238">
                  <c:v>0.58616428571428592</c:v>
                </c:pt>
                <c:pt idx="239">
                  <c:v>0.57932857142857153</c:v>
                </c:pt>
                <c:pt idx="240">
                  <c:v>0.57249285714285736</c:v>
                </c:pt>
                <c:pt idx="241">
                  <c:v>0.56565714285714308</c:v>
                </c:pt>
                <c:pt idx="242">
                  <c:v>0.56430000000000013</c:v>
                </c:pt>
                <c:pt idx="243">
                  <c:v>0.56430000000000013</c:v>
                </c:pt>
                <c:pt idx="244">
                  <c:v>0.56430000000000013</c:v>
                </c:pt>
                <c:pt idx="245">
                  <c:v>0.56430000000000013</c:v>
                </c:pt>
                <c:pt idx="246">
                  <c:v>0.56430000000000013</c:v>
                </c:pt>
                <c:pt idx="247">
                  <c:v>0.5649428571428573</c:v>
                </c:pt>
                <c:pt idx="248">
                  <c:v>0.56558571428571436</c:v>
                </c:pt>
                <c:pt idx="249">
                  <c:v>0.56622857142857153</c:v>
                </c:pt>
                <c:pt idx="250">
                  <c:v>0.56687142857142858</c:v>
                </c:pt>
                <c:pt idx="251">
                  <c:v>0.56751428571428575</c:v>
                </c:pt>
                <c:pt idx="252">
                  <c:v>0.56815714285714281</c:v>
                </c:pt>
                <c:pt idx="253">
                  <c:v>0.56879999999999986</c:v>
                </c:pt>
                <c:pt idx="254">
                  <c:v>0.56944285714285703</c:v>
                </c:pt>
                <c:pt idx="255">
                  <c:v>0.5700857142857142</c:v>
                </c:pt>
                <c:pt idx="256">
                  <c:v>0.5712071428571428</c:v>
                </c:pt>
                <c:pt idx="257">
                  <c:v>0.57232857142857141</c:v>
                </c:pt>
                <c:pt idx="258">
                  <c:v>0.57345000000000002</c:v>
                </c:pt>
                <c:pt idx="259">
                  <c:v>0.57457142857142851</c:v>
                </c:pt>
                <c:pt idx="260">
                  <c:v>0.57569285714285712</c:v>
                </c:pt>
                <c:pt idx="261">
                  <c:v>0.58974285714285724</c:v>
                </c:pt>
                <c:pt idx="262">
                  <c:v>0.59944285714285717</c:v>
                </c:pt>
                <c:pt idx="263">
                  <c:v>0.60515714285714295</c:v>
                </c:pt>
                <c:pt idx="264">
                  <c:v>0.61087142857142862</c:v>
                </c:pt>
                <c:pt idx="265">
                  <c:v>0.6165857142857144</c:v>
                </c:pt>
                <c:pt idx="266">
                  <c:v>0.62230000000000008</c:v>
                </c:pt>
                <c:pt idx="267">
                  <c:v>0.62801428571428564</c:v>
                </c:pt>
                <c:pt idx="268">
                  <c:v>0.63372857142857142</c:v>
                </c:pt>
                <c:pt idx="269">
                  <c:v>0.63897142857142852</c:v>
                </c:pt>
                <c:pt idx="270">
                  <c:v>0.6437357142857143</c:v>
                </c:pt>
                <c:pt idx="271">
                  <c:v>0.64849999999999974</c:v>
                </c:pt>
                <c:pt idx="272">
                  <c:v>0.65326428571428552</c:v>
                </c:pt>
                <c:pt idx="273">
                  <c:v>0.6580285714285713</c:v>
                </c:pt>
                <c:pt idx="274">
                  <c:v>0.66279285714285707</c:v>
                </c:pt>
                <c:pt idx="275">
                  <c:v>0.65398571428571428</c:v>
                </c:pt>
                <c:pt idx="276">
                  <c:v>0.64952857142857134</c:v>
                </c:pt>
                <c:pt idx="277">
                  <c:v>0.64905714285714289</c:v>
                </c:pt>
                <c:pt idx="278">
                  <c:v>0.64858571428571443</c:v>
                </c:pt>
                <c:pt idx="279">
                  <c:v>0.64906428571428576</c:v>
                </c:pt>
                <c:pt idx="280">
                  <c:v>0.6495428571428572</c:v>
                </c:pt>
                <c:pt idx="281">
                  <c:v>0.65002142857142864</c:v>
                </c:pt>
                <c:pt idx="282">
                  <c:v>0.65050000000000008</c:v>
                </c:pt>
                <c:pt idx="283">
                  <c:v>0.65144999999999997</c:v>
                </c:pt>
                <c:pt idx="284">
                  <c:v>0.65240000000000009</c:v>
                </c:pt>
                <c:pt idx="285">
                  <c:v>0.65334999999999999</c:v>
                </c:pt>
                <c:pt idx="286">
                  <c:v>0.6543000000000001</c:v>
                </c:pt>
                <c:pt idx="287">
                  <c:v>0.65525</c:v>
                </c:pt>
                <c:pt idx="288">
                  <c:v>0.65620000000000012</c:v>
                </c:pt>
                <c:pt idx="289">
                  <c:v>0.65715000000000001</c:v>
                </c:pt>
                <c:pt idx="290">
                  <c:v>0.65810000000000013</c:v>
                </c:pt>
                <c:pt idx="291">
                  <c:v>0.65884285714285717</c:v>
                </c:pt>
                <c:pt idx="292">
                  <c:v>0.65958571428571433</c:v>
                </c:pt>
                <c:pt idx="293">
                  <c:v>0.65937857142857148</c:v>
                </c:pt>
                <c:pt idx="294">
                  <c:v>0.65917142857142863</c:v>
                </c:pt>
                <c:pt idx="295">
                  <c:v>0.65896428571428578</c:v>
                </c:pt>
                <c:pt idx="296">
                  <c:v>0.65875714285714282</c:v>
                </c:pt>
                <c:pt idx="297">
                  <c:v>0.65854999999999997</c:v>
                </c:pt>
                <c:pt idx="298">
                  <c:v>0.65686428571428568</c:v>
                </c:pt>
                <c:pt idx="299">
                  <c:v>0.65422857142857127</c:v>
                </c:pt>
                <c:pt idx="300">
                  <c:v>0.65159285714285708</c:v>
                </c:pt>
                <c:pt idx="301">
                  <c:v>0.6489571428571429</c:v>
                </c:pt>
                <c:pt idx="302">
                  <c:v>0.6463214285714286</c:v>
                </c:pt>
                <c:pt idx="303">
                  <c:v>0.64368571428571442</c:v>
                </c:pt>
                <c:pt idx="304">
                  <c:v>0.6410499999999999</c:v>
                </c:pt>
                <c:pt idx="305">
                  <c:v>0.6391714285714285</c:v>
                </c:pt>
                <c:pt idx="306">
                  <c:v>0.63729285714285722</c:v>
                </c:pt>
                <c:pt idx="307">
                  <c:v>0.63541428571428582</c:v>
                </c:pt>
                <c:pt idx="308">
                  <c:v>0.63353571428571431</c:v>
                </c:pt>
                <c:pt idx="309">
                  <c:v>0.63165714285714281</c:v>
                </c:pt>
                <c:pt idx="310">
                  <c:v>0.62977857142857141</c:v>
                </c:pt>
                <c:pt idx="311">
                  <c:v>0.62790000000000001</c:v>
                </c:pt>
                <c:pt idx="312">
                  <c:v>0.62695000000000001</c:v>
                </c:pt>
                <c:pt idx="313">
                  <c:v>0.62695000000000001</c:v>
                </c:pt>
                <c:pt idx="314">
                  <c:v>0.62695000000000001</c:v>
                </c:pt>
                <c:pt idx="315">
                  <c:v>0.62695000000000001</c:v>
                </c:pt>
                <c:pt idx="316">
                  <c:v>0.62695000000000001</c:v>
                </c:pt>
                <c:pt idx="317">
                  <c:v>0.62639999999999996</c:v>
                </c:pt>
                <c:pt idx="318">
                  <c:v>0.62640000000000007</c:v>
                </c:pt>
                <c:pt idx="319">
                  <c:v>0.62585000000000002</c:v>
                </c:pt>
                <c:pt idx="320">
                  <c:v>0.63793571428571438</c:v>
                </c:pt>
                <c:pt idx="321">
                  <c:v>0.64287857142857141</c:v>
                </c:pt>
                <c:pt idx="322">
                  <c:v>0.64782142857142855</c:v>
                </c:pt>
                <c:pt idx="323">
                  <c:v>0.65276428571428569</c:v>
                </c:pt>
                <c:pt idx="324">
                  <c:v>0.65770714285714271</c:v>
                </c:pt>
                <c:pt idx="325">
                  <c:v>0.66264999999999996</c:v>
                </c:pt>
                <c:pt idx="326">
                  <c:v>0.66814285714285704</c:v>
                </c:pt>
                <c:pt idx="327">
                  <c:v>0.67363571428571423</c:v>
                </c:pt>
                <c:pt idx="328">
                  <c:v>0.67912857142857141</c:v>
                </c:pt>
                <c:pt idx="329">
                  <c:v>0.6846214285714286</c:v>
                </c:pt>
                <c:pt idx="330">
                  <c:v>0.69011428571428568</c:v>
                </c:pt>
                <c:pt idx="331">
                  <c:v>0.69615714285714281</c:v>
                </c:pt>
                <c:pt idx="332">
                  <c:v>0.70165</c:v>
                </c:pt>
                <c:pt idx="333">
                  <c:v>0.70666428571428586</c:v>
                </c:pt>
                <c:pt idx="334">
                  <c:v>0.6990428571428573</c:v>
                </c:pt>
                <c:pt idx="335">
                  <c:v>0.69809285714285729</c:v>
                </c:pt>
                <c:pt idx="336">
                  <c:v>0.69714285714285729</c:v>
                </c:pt>
                <c:pt idx="337">
                  <c:v>0.69619285714285717</c:v>
                </c:pt>
                <c:pt idx="338">
                  <c:v>0.69476428571428561</c:v>
                </c:pt>
                <c:pt idx="339">
                  <c:v>0.69333571428571428</c:v>
                </c:pt>
                <c:pt idx="340">
                  <c:v>0.69190714285714283</c:v>
                </c:pt>
                <c:pt idx="341">
                  <c:v>0.69047857142857139</c:v>
                </c:pt>
                <c:pt idx="342">
                  <c:v>0.68904999999999994</c:v>
                </c:pt>
                <c:pt idx="343">
                  <c:v>0.68762142857142838</c:v>
                </c:pt>
                <c:pt idx="344">
                  <c:v>0.68619285714285705</c:v>
                </c:pt>
                <c:pt idx="345">
                  <c:v>0.68428571428571416</c:v>
                </c:pt>
                <c:pt idx="346">
                  <c:v>0.68237857142857128</c:v>
                </c:pt>
                <c:pt idx="347">
                  <c:v>0.68094999999999983</c:v>
                </c:pt>
                <c:pt idx="348">
                  <c:v>0.67952142857142839</c:v>
                </c:pt>
                <c:pt idx="349">
                  <c:v>0.67856428571428562</c:v>
                </c:pt>
                <c:pt idx="350">
                  <c:v>0.67760714285714285</c:v>
                </c:pt>
                <c:pt idx="351">
                  <c:v>0.67664999999999986</c:v>
                </c:pt>
                <c:pt idx="352">
                  <c:v>0.67307857142857153</c:v>
                </c:pt>
                <c:pt idx="353">
                  <c:v>0.67285714285714293</c:v>
                </c:pt>
                <c:pt idx="354">
                  <c:v>0.67263571428571445</c:v>
                </c:pt>
                <c:pt idx="355">
                  <c:v>0.67151428571428595</c:v>
                </c:pt>
                <c:pt idx="356">
                  <c:v>0.67039285714285735</c:v>
                </c:pt>
                <c:pt idx="357">
                  <c:v>0.66927142857142885</c:v>
                </c:pt>
                <c:pt idx="358">
                  <c:v>0.66815000000000013</c:v>
                </c:pt>
                <c:pt idx="359">
                  <c:v>0.66699285714285728</c:v>
                </c:pt>
                <c:pt idx="360">
                  <c:v>0.66583571428571431</c:v>
                </c:pt>
                <c:pt idx="361">
                  <c:v>0.66417142857142852</c:v>
                </c:pt>
                <c:pt idx="362">
                  <c:v>0.66250714285714274</c:v>
                </c:pt>
                <c:pt idx="363">
                  <c:v>0.66084285714285707</c:v>
                </c:pt>
                <c:pt idx="364">
                  <c:v>0.6591785714285715</c:v>
                </c:pt>
                <c:pt idx="365">
                  <c:v>0.65751428571428583</c:v>
                </c:pt>
                <c:pt idx="366">
                  <c:v>0.65944999999999998</c:v>
                </c:pt>
                <c:pt idx="367">
                  <c:v>0.65803571428571439</c:v>
                </c:pt>
                <c:pt idx="368">
                  <c:v>0.65662142857142869</c:v>
                </c:pt>
                <c:pt idx="369">
                  <c:v>0.65610714285714289</c:v>
                </c:pt>
                <c:pt idx="370">
                  <c:v>0.6555928571428572</c:v>
                </c:pt>
                <c:pt idx="371">
                  <c:v>0.6550785714285714</c:v>
                </c:pt>
                <c:pt idx="372">
                  <c:v>0.6545642857142856</c:v>
                </c:pt>
                <c:pt idx="373">
                  <c:v>0.6545642857142856</c:v>
                </c:pt>
                <c:pt idx="374">
                  <c:v>0.6545642857142856</c:v>
                </c:pt>
                <c:pt idx="375">
                  <c:v>0.65507142857142853</c:v>
                </c:pt>
                <c:pt idx="376">
                  <c:v>0.65557857142857134</c:v>
                </c:pt>
                <c:pt idx="377">
                  <c:v>0.65659999999999996</c:v>
                </c:pt>
                <c:pt idx="378">
                  <c:v>0.65762142857142858</c:v>
                </c:pt>
                <c:pt idx="379">
                  <c:v>0.6586428571428572</c:v>
                </c:pt>
                <c:pt idx="380">
                  <c:v>0.65915714285714277</c:v>
                </c:pt>
                <c:pt idx="381">
                  <c:v>0.6594714285714286</c:v>
                </c:pt>
                <c:pt idx="382">
                  <c:v>0.6597857142857142</c:v>
                </c:pt>
                <c:pt idx="383">
                  <c:v>0.66080714285714282</c:v>
                </c:pt>
                <c:pt idx="384">
                  <c:v>0.66182857142857132</c:v>
                </c:pt>
                <c:pt idx="385">
                  <c:v>0.66284999999999994</c:v>
                </c:pt>
                <c:pt idx="386">
                  <c:v>0.66387142857142856</c:v>
                </c:pt>
                <c:pt idx="387">
                  <c:v>0.66407857142857141</c:v>
                </c:pt>
                <c:pt idx="388">
                  <c:v>0.66428571428571437</c:v>
                </c:pt>
                <c:pt idx="389">
                  <c:v>0.66449285714285722</c:v>
                </c:pt>
                <c:pt idx="390">
                  <c:v>0.66422142857142863</c:v>
                </c:pt>
                <c:pt idx="391">
                  <c:v>0.66343571428571446</c:v>
                </c:pt>
                <c:pt idx="392">
                  <c:v>0.66265000000000007</c:v>
                </c:pt>
                <c:pt idx="393">
                  <c:v>0.66186428571428568</c:v>
                </c:pt>
                <c:pt idx="394">
                  <c:v>0.66107857142857152</c:v>
                </c:pt>
                <c:pt idx="395">
                  <c:v>0.6604928571428571</c:v>
                </c:pt>
                <c:pt idx="396">
                  <c:v>0.6599071428571428</c:v>
                </c:pt>
                <c:pt idx="397">
                  <c:v>0.65861428571428571</c:v>
                </c:pt>
                <c:pt idx="398">
                  <c:v>0.6573214285714285</c:v>
                </c:pt>
                <c:pt idx="399">
                  <c:v>0.65602857142857129</c:v>
                </c:pt>
                <c:pt idx="400">
                  <c:v>0.65473571428571409</c:v>
                </c:pt>
                <c:pt idx="401">
                  <c:v>0.65425714285714265</c:v>
                </c:pt>
                <c:pt idx="402">
                  <c:v>0.65377857142857132</c:v>
                </c:pt>
                <c:pt idx="403">
                  <c:v>0.65329999999999988</c:v>
                </c:pt>
                <c:pt idx="404">
                  <c:v>0.65282857142857131</c:v>
                </c:pt>
                <c:pt idx="405">
                  <c:v>0.6509285714285713</c:v>
                </c:pt>
                <c:pt idx="406">
                  <c:v>0.64902857142857129</c:v>
                </c:pt>
                <c:pt idx="407">
                  <c:v>0.64712857142857128</c:v>
                </c:pt>
                <c:pt idx="408">
                  <c:v>0.64427142857142849</c:v>
                </c:pt>
                <c:pt idx="409">
                  <c:v>0.6414142857142856</c:v>
                </c:pt>
                <c:pt idx="410">
                  <c:v>0.63855714285714271</c:v>
                </c:pt>
                <c:pt idx="411">
                  <c:v>0.63569999999999993</c:v>
                </c:pt>
                <c:pt idx="412">
                  <c:v>0.62994285714285692</c:v>
                </c:pt>
                <c:pt idx="413">
                  <c:v>0.62418571428571412</c:v>
                </c:pt>
                <c:pt idx="414">
                  <c:v>0.61842857142857144</c:v>
                </c:pt>
                <c:pt idx="415">
                  <c:v>0.61104999999999998</c:v>
                </c:pt>
                <c:pt idx="416">
                  <c:v>0.60367142857142853</c:v>
                </c:pt>
                <c:pt idx="417">
                  <c:v>0.59629285714285718</c:v>
                </c:pt>
                <c:pt idx="418">
                  <c:v>0.58938571428571429</c:v>
                </c:pt>
                <c:pt idx="419">
                  <c:v>0.58390714285714285</c:v>
                </c:pt>
                <c:pt idx="420">
                  <c:v>0.5784285714285714</c:v>
                </c:pt>
                <c:pt idx="421">
                  <c:v>0.57294999999999996</c:v>
                </c:pt>
                <c:pt idx="422">
                  <c:v>0.56842857142857128</c:v>
                </c:pt>
                <c:pt idx="423">
                  <c:v>0.56237857142857128</c:v>
                </c:pt>
                <c:pt idx="424">
                  <c:v>0.55380714285714272</c:v>
                </c:pt>
                <c:pt idx="425">
                  <c:v>0.54523571428571416</c:v>
                </c:pt>
                <c:pt idx="426">
                  <c:v>0.53956428571428561</c:v>
                </c:pt>
                <c:pt idx="427">
                  <c:v>0.53389285714285706</c:v>
                </c:pt>
                <c:pt idx="428">
                  <c:v>0.5282214285714284</c:v>
                </c:pt>
                <c:pt idx="429">
                  <c:v>0.52369999999999983</c:v>
                </c:pt>
                <c:pt idx="430">
                  <c:v>0.51917857142857127</c:v>
                </c:pt>
                <c:pt idx="431">
                  <c:v>0.51417857142857137</c:v>
                </c:pt>
                <c:pt idx="432">
                  <c:v>0.50917857142857137</c:v>
                </c:pt>
                <c:pt idx="433">
                  <c:v>0.50370000000000004</c:v>
                </c:pt>
                <c:pt idx="434">
                  <c:v>0.49822142857142865</c:v>
                </c:pt>
                <c:pt idx="435">
                  <c:v>0.4927428571428572</c:v>
                </c:pt>
                <c:pt idx="436">
                  <c:v>0.48726428571428571</c:v>
                </c:pt>
                <c:pt idx="437">
                  <c:v>0.48284285714285718</c:v>
                </c:pt>
                <c:pt idx="438">
                  <c:v>0.47951428571428573</c:v>
                </c:pt>
                <c:pt idx="439">
                  <c:v>0.47618571428571427</c:v>
                </c:pt>
                <c:pt idx="440">
                  <c:v>0.46402857142857146</c:v>
                </c:pt>
                <c:pt idx="441">
                  <c:v>0.45187142857142859</c:v>
                </c:pt>
                <c:pt idx="442">
                  <c:v>0.43971428571428578</c:v>
                </c:pt>
                <c:pt idx="443">
                  <c:v>0.42740000000000006</c:v>
                </c:pt>
                <c:pt idx="444">
                  <c:v>0.41508571428571439</c:v>
                </c:pt>
                <c:pt idx="445">
                  <c:v>0.40325000000000005</c:v>
                </c:pt>
                <c:pt idx="446">
                  <c:v>0.3929428571428572</c:v>
                </c:pt>
                <c:pt idx="447">
                  <c:v>0.3831142857142858</c:v>
                </c:pt>
                <c:pt idx="448">
                  <c:v>0.37328571428571433</c:v>
                </c:pt>
                <c:pt idx="449">
                  <c:v>0.36345714285714292</c:v>
                </c:pt>
                <c:pt idx="450">
                  <c:v>0.35362857142857151</c:v>
                </c:pt>
                <c:pt idx="451">
                  <c:v>0.34529285714285718</c:v>
                </c:pt>
                <c:pt idx="452">
                  <c:v>0.33838571428571429</c:v>
                </c:pt>
                <c:pt idx="453">
                  <c:v>0.3314785714285714</c:v>
                </c:pt>
                <c:pt idx="454">
                  <c:v>0.33340000000000003</c:v>
                </c:pt>
                <c:pt idx="455">
                  <c:v>0.3353214285714286</c:v>
                </c:pt>
                <c:pt idx="456">
                  <c:v>0.33724285714285712</c:v>
                </c:pt>
                <c:pt idx="457">
                  <c:v>0.33979285714285712</c:v>
                </c:pt>
                <c:pt idx="458">
                  <c:v>0.34234285714285712</c:v>
                </c:pt>
                <c:pt idx="459">
                  <c:v>0.34489285714285717</c:v>
                </c:pt>
                <c:pt idx="460">
                  <c:v>0.34591428571428567</c:v>
                </c:pt>
                <c:pt idx="461">
                  <c:v>0.34795714285714291</c:v>
                </c:pt>
                <c:pt idx="462">
                  <c:v>0.35000000000000003</c:v>
                </c:pt>
                <c:pt idx="463">
                  <c:v>0.35204285714285716</c:v>
                </c:pt>
                <c:pt idx="464">
                  <c:v>0.35408571428571428</c:v>
                </c:pt>
                <c:pt idx="465">
                  <c:v>0.3551071428571429</c:v>
                </c:pt>
                <c:pt idx="466">
                  <c:v>0.35612857142857146</c:v>
                </c:pt>
                <c:pt idx="467">
                  <c:v>0.35715000000000002</c:v>
                </c:pt>
                <c:pt idx="468">
                  <c:v>0.35817142857142859</c:v>
                </c:pt>
                <c:pt idx="469">
                  <c:v>0.3591928571428572</c:v>
                </c:pt>
                <c:pt idx="470">
                  <c:v>0.36021428571428571</c:v>
                </c:pt>
                <c:pt idx="471">
                  <c:v>0.36123571428571433</c:v>
                </c:pt>
                <c:pt idx="472">
                  <c:v>0.36225714285714289</c:v>
                </c:pt>
                <c:pt idx="473">
                  <c:v>0.3811357142857143</c:v>
                </c:pt>
                <c:pt idx="474">
                  <c:v>0.39789285714285716</c:v>
                </c:pt>
                <c:pt idx="475">
                  <c:v>0.41370714285714288</c:v>
                </c:pt>
                <c:pt idx="476">
                  <c:v>0.42952142857142855</c:v>
                </c:pt>
                <c:pt idx="477">
                  <c:v>0.44533571428571433</c:v>
                </c:pt>
                <c:pt idx="478">
                  <c:v>0.46115000000000006</c:v>
                </c:pt>
                <c:pt idx="479">
                  <c:v>0.47696428571428573</c:v>
                </c:pt>
                <c:pt idx="480">
                  <c:v>0.49277857142857145</c:v>
                </c:pt>
                <c:pt idx="481">
                  <c:v>0.50910714285714287</c:v>
                </c:pt>
                <c:pt idx="482">
                  <c:v>0.52499285714285715</c:v>
                </c:pt>
                <c:pt idx="483">
                  <c:v>0.54087857142857143</c:v>
                </c:pt>
                <c:pt idx="484">
                  <c:v>0.55676428571428571</c:v>
                </c:pt>
                <c:pt idx="485">
                  <c:v>0.5726500000000001</c:v>
                </c:pt>
                <c:pt idx="486">
                  <c:v>0.58805714285714306</c:v>
                </c:pt>
                <c:pt idx="487">
                  <c:v>0.5856071428571431</c:v>
                </c:pt>
                <c:pt idx="488">
                  <c:v>0.58527857142857154</c:v>
                </c:pt>
                <c:pt idx="489">
                  <c:v>0.58487142857142871</c:v>
                </c:pt>
                <c:pt idx="490">
                  <c:v>0.58446428571428577</c:v>
                </c:pt>
                <c:pt idx="491">
                  <c:v>0.58405714285714283</c:v>
                </c:pt>
                <c:pt idx="492">
                  <c:v>0.58365000000000011</c:v>
                </c:pt>
                <c:pt idx="493">
                  <c:v>0.58324285714285717</c:v>
                </c:pt>
                <c:pt idx="494">
                  <c:v>0.58283571428571423</c:v>
                </c:pt>
                <c:pt idx="495">
                  <c:v>0.58191428571428572</c:v>
                </c:pt>
                <c:pt idx="496">
                  <c:v>0.58143571428571428</c:v>
                </c:pt>
                <c:pt idx="497">
                  <c:v>0.58095714285714284</c:v>
                </c:pt>
                <c:pt idx="498">
                  <c:v>0.5804785714285714</c:v>
                </c:pt>
                <c:pt idx="499">
                  <c:v>0.57999999999999996</c:v>
                </c:pt>
                <c:pt idx="500">
                  <c:v>0.58094999999999997</c:v>
                </c:pt>
                <c:pt idx="501">
                  <c:v>0.59487857142857148</c:v>
                </c:pt>
                <c:pt idx="502">
                  <c:v>0.60344999999999993</c:v>
                </c:pt>
                <c:pt idx="503">
                  <c:v>0.61059285714285727</c:v>
                </c:pt>
                <c:pt idx="504">
                  <c:v>0.61773571428571439</c:v>
                </c:pt>
                <c:pt idx="505">
                  <c:v>0.62487857142857151</c:v>
                </c:pt>
                <c:pt idx="506">
                  <c:v>0.63202142857142862</c:v>
                </c:pt>
                <c:pt idx="507">
                  <c:v>0.64011428571428575</c:v>
                </c:pt>
                <c:pt idx="508">
                  <c:v>0.64820714285714287</c:v>
                </c:pt>
                <c:pt idx="509">
                  <c:v>0.65629999999999999</c:v>
                </c:pt>
                <c:pt idx="510">
                  <c:v>0.66439285714285712</c:v>
                </c:pt>
                <c:pt idx="511">
                  <c:v>0.67248571428571435</c:v>
                </c:pt>
                <c:pt idx="512">
                  <c:v>0.68057857142857148</c:v>
                </c:pt>
                <c:pt idx="513">
                  <c:v>0.6886714285714286</c:v>
                </c:pt>
                <c:pt idx="514">
                  <c:v>0.69486428571428571</c:v>
                </c:pt>
                <c:pt idx="515">
                  <c:v>0.68807857142857132</c:v>
                </c:pt>
                <c:pt idx="516">
                  <c:v>0.68664999999999998</c:v>
                </c:pt>
                <c:pt idx="517">
                  <c:v>0.68664999999999987</c:v>
                </c:pt>
                <c:pt idx="518">
                  <c:v>0.68664999999999987</c:v>
                </c:pt>
                <c:pt idx="519">
                  <c:v>0.68664999999999987</c:v>
                </c:pt>
                <c:pt idx="520">
                  <c:v>0.68664999999999987</c:v>
                </c:pt>
                <c:pt idx="521">
                  <c:v>0.68569999999999987</c:v>
                </c:pt>
                <c:pt idx="522">
                  <c:v>0.68379999999999985</c:v>
                </c:pt>
                <c:pt idx="523">
                  <c:v>0.68189999999999995</c:v>
                </c:pt>
                <c:pt idx="524">
                  <c:v>0.67999999999999994</c:v>
                </c:pt>
                <c:pt idx="525">
                  <c:v>0.67809999999999993</c:v>
                </c:pt>
                <c:pt idx="526">
                  <c:v>0.67619999999999991</c:v>
                </c:pt>
                <c:pt idx="527">
                  <c:v>0.67477142857142847</c:v>
                </c:pt>
                <c:pt idx="528">
                  <c:v>0.67429285714285692</c:v>
                </c:pt>
                <c:pt idx="529">
                  <c:v>0.67381428571428548</c:v>
                </c:pt>
                <c:pt idx="530">
                  <c:v>0.67333571428571404</c:v>
                </c:pt>
                <c:pt idx="531">
                  <c:v>0.67285714285714271</c:v>
                </c:pt>
                <c:pt idx="532">
                  <c:v>0.67237857142857127</c:v>
                </c:pt>
                <c:pt idx="533">
                  <c:v>0.67189999999999994</c:v>
                </c:pt>
                <c:pt idx="534">
                  <c:v>0.66023571428571426</c:v>
                </c:pt>
                <c:pt idx="535">
                  <c:v>0.6501285714285715</c:v>
                </c:pt>
                <c:pt idx="536">
                  <c:v>0.64097142857142864</c:v>
                </c:pt>
                <c:pt idx="537">
                  <c:v>0.62954285714285729</c:v>
                </c:pt>
                <c:pt idx="538">
                  <c:v>0.61811428571428573</c:v>
                </c:pt>
                <c:pt idx="539">
                  <c:v>0.60668571428571449</c:v>
                </c:pt>
                <c:pt idx="540">
                  <c:v>0.59525714285714304</c:v>
                </c:pt>
                <c:pt idx="541">
                  <c:v>0.58335714285714302</c:v>
                </c:pt>
                <c:pt idx="542">
                  <c:v>0.571457142857143</c:v>
                </c:pt>
                <c:pt idx="543">
                  <c:v>0.55955714285714309</c:v>
                </c:pt>
                <c:pt idx="544">
                  <c:v>0.54765714285714306</c:v>
                </c:pt>
                <c:pt idx="545">
                  <c:v>0.5352785714285716</c:v>
                </c:pt>
                <c:pt idx="546">
                  <c:v>0.52290000000000014</c:v>
                </c:pt>
                <c:pt idx="547">
                  <c:v>0.51052142857142868</c:v>
                </c:pt>
                <c:pt idx="548">
                  <c:v>0.50742142857142858</c:v>
                </c:pt>
                <c:pt idx="549">
                  <c:v>0.50276428571428577</c:v>
                </c:pt>
                <c:pt idx="550">
                  <c:v>0.49810714285714291</c:v>
                </c:pt>
                <c:pt idx="551">
                  <c:v>0.49572142857142859</c:v>
                </c:pt>
                <c:pt idx="552">
                  <c:v>0.49333571428571432</c:v>
                </c:pt>
                <c:pt idx="553">
                  <c:v>0.49095000000000005</c:v>
                </c:pt>
                <c:pt idx="554">
                  <c:v>0.48856428571428573</c:v>
                </c:pt>
                <c:pt idx="555">
                  <c:v>0.48617857142857146</c:v>
                </c:pt>
                <c:pt idx="556">
                  <c:v>0.48332142857142862</c:v>
                </c:pt>
                <c:pt idx="557">
                  <c:v>0.48046428571428573</c:v>
                </c:pt>
                <c:pt idx="558">
                  <c:v>0.47807857142857152</c:v>
                </c:pt>
                <c:pt idx="559">
                  <c:v>0.47617142857142863</c:v>
                </c:pt>
                <c:pt idx="560">
                  <c:v>0.4742642857142858</c:v>
                </c:pt>
                <c:pt idx="561">
                  <c:v>0.47235714285714286</c:v>
                </c:pt>
                <c:pt idx="562">
                  <c:v>0.47069285714285719</c:v>
                </c:pt>
                <c:pt idx="563">
                  <c:v>0.46902857142857141</c:v>
                </c:pt>
                <c:pt idx="564">
                  <c:v>0.47368571428571427</c:v>
                </c:pt>
                <c:pt idx="565">
                  <c:v>0.47661428571428577</c:v>
                </c:pt>
                <c:pt idx="566">
                  <c:v>0.47954285714285722</c:v>
                </c:pt>
                <c:pt idx="567">
                  <c:v>0.48247142857142872</c:v>
                </c:pt>
                <c:pt idx="568">
                  <c:v>0.48540000000000016</c:v>
                </c:pt>
                <c:pt idx="569">
                  <c:v>0.48832857142857161</c:v>
                </c:pt>
                <c:pt idx="570">
                  <c:v>0.49172857142857157</c:v>
                </c:pt>
                <c:pt idx="571">
                  <c:v>0.49512857142857164</c:v>
                </c:pt>
                <c:pt idx="572">
                  <c:v>0.49907857142857148</c:v>
                </c:pt>
                <c:pt idx="573">
                  <c:v>0.50302857142857149</c:v>
                </c:pt>
                <c:pt idx="574">
                  <c:v>0.5069785714285715</c:v>
                </c:pt>
                <c:pt idx="575">
                  <c:v>0.51092857142857151</c:v>
                </c:pt>
                <c:pt idx="576">
                  <c:v>0.51654285714285708</c:v>
                </c:pt>
                <c:pt idx="577">
                  <c:v>0.52106428571428576</c:v>
                </c:pt>
                <c:pt idx="578">
                  <c:v>0.51926428571428573</c:v>
                </c:pt>
                <c:pt idx="579">
                  <c:v>0.52015</c:v>
                </c:pt>
                <c:pt idx="580">
                  <c:v>0.52103571428571427</c:v>
                </c:pt>
                <c:pt idx="581">
                  <c:v>0.52192142857142854</c:v>
                </c:pt>
                <c:pt idx="582">
                  <c:v>0.52280714285714291</c:v>
                </c:pt>
                <c:pt idx="583">
                  <c:v>0.52369285714285707</c:v>
                </c:pt>
                <c:pt idx="584">
                  <c:v>0.52457857142857134</c:v>
                </c:pt>
                <c:pt idx="585">
                  <c:v>0.52546428571428572</c:v>
                </c:pt>
                <c:pt idx="586">
                  <c:v>0.52532857142857137</c:v>
                </c:pt>
                <c:pt idx="587">
                  <c:v>0.52519285714285713</c:v>
                </c:pt>
                <c:pt idx="588">
                  <c:v>0.52505714285714278</c:v>
                </c:pt>
                <c:pt idx="589">
                  <c:v>0.52492142857142854</c:v>
                </c:pt>
                <c:pt idx="590">
                  <c:v>0.52525714285714276</c:v>
                </c:pt>
                <c:pt idx="591">
                  <c:v>0.5266857142857142</c:v>
                </c:pt>
                <c:pt idx="592">
                  <c:v>0.52811428571428565</c:v>
                </c:pt>
                <c:pt idx="593">
                  <c:v>0.52699999999999991</c:v>
                </c:pt>
                <c:pt idx="594">
                  <c:v>0.53402142857142842</c:v>
                </c:pt>
                <c:pt idx="595">
                  <c:v>0.54104285714285705</c:v>
                </c:pt>
                <c:pt idx="596">
                  <c:v>0.54806428571428556</c:v>
                </c:pt>
                <c:pt idx="597">
                  <c:v>0.55714285714285716</c:v>
                </c:pt>
                <c:pt idx="598">
                  <c:v>0.56622142857142854</c:v>
                </c:pt>
                <c:pt idx="599">
                  <c:v>0.57530000000000014</c:v>
                </c:pt>
                <c:pt idx="600">
                  <c:v>0.58206428571428581</c:v>
                </c:pt>
                <c:pt idx="601">
                  <c:v>0.58882857142857148</c:v>
                </c:pt>
                <c:pt idx="602">
                  <c:v>0.59559285714285715</c:v>
                </c:pt>
                <c:pt idx="603">
                  <c:v>0.60235714285714281</c:v>
                </c:pt>
                <c:pt idx="604">
                  <c:v>0.60864999999999991</c:v>
                </c:pt>
                <c:pt idx="605">
                  <c:v>0.61494285714285701</c:v>
                </c:pt>
                <c:pt idx="606">
                  <c:v>0.621235714285714</c:v>
                </c:pt>
                <c:pt idx="607">
                  <c:v>0.62911428571428551</c:v>
                </c:pt>
                <c:pt idx="608">
                  <c:v>0.62732857142857124</c:v>
                </c:pt>
                <c:pt idx="609">
                  <c:v>0.62554285714285685</c:v>
                </c:pt>
                <c:pt idx="610">
                  <c:v>0.62375714285714268</c:v>
                </c:pt>
                <c:pt idx="611">
                  <c:v>0.61991428571428553</c:v>
                </c:pt>
                <c:pt idx="612">
                  <c:v>0.61607142857142827</c:v>
                </c:pt>
                <c:pt idx="613">
                  <c:v>0.61222857142857123</c:v>
                </c:pt>
                <c:pt idx="614">
                  <c:v>0.61022142857142836</c:v>
                </c:pt>
                <c:pt idx="615">
                  <c:v>0.60821428571428549</c:v>
                </c:pt>
                <c:pt idx="616">
                  <c:v>0.60620714285714272</c:v>
                </c:pt>
                <c:pt idx="617">
                  <c:v>0.60419999999999985</c:v>
                </c:pt>
                <c:pt idx="618">
                  <c:v>0.60219285714285709</c:v>
                </c:pt>
                <c:pt idx="619">
                  <c:v>0.60018571428571421</c:v>
                </c:pt>
                <c:pt idx="620">
                  <c:v>0.598657142857143</c:v>
                </c:pt>
                <c:pt idx="621">
                  <c:v>0.59712857142857145</c:v>
                </c:pt>
                <c:pt idx="622">
                  <c:v>0.59712857142857145</c:v>
                </c:pt>
                <c:pt idx="623">
                  <c:v>0.59712857142857145</c:v>
                </c:pt>
                <c:pt idx="624">
                  <c:v>0.59712857142857145</c:v>
                </c:pt>
                <c:pt idx="625">
                  <c:v>0.59842857142857131</c:v>
                </c:pt>
                <c:pt idx="626">
                  <c:v>0.59732857142857132</c:v>
                </c:pt>
                <c:pt idx="627">
                  <c:v>0.59622857142857133</c:v>
                </c:pt>
                <c:pt idx="628">
                  <c:v>0.59560714285714289</c:v>
                </c:pt>
                <c:pt idx="629">
                  <c:v>0.59498571428571423</c:v>
                </c:pt>
                <c:pt idx="630">
                  <c:v>0.59436428571428568</c:v>
                </c:pt>
                <c:pt idx="631">
                  <c:v>0.59374285714285713</c:v>
                </c:pt>
                <c:pt idx="632">
                  <c:v>0.59312142857142847</c:v>
                </c:pt>
                <c:pt idx="633">
                  <c:v>0.59104999999999996</c:v>
                </c:pt>
                <c:pt idx="634">
                  <c:v>0.58676428571428574</c:v>
                </c:pt>
                <c:pt idx="635">
                  <c:v>0.5824785714285714</c:v>
                </c:pt>
                <c:pt idx="636">
                  <c:v>0.57867142857142861</c:v>
                </c:pt>
                <c:pt idx="637">
                  <c:v>0.57486428571428572</c:v>
                </c:pt>
                <c:pt idx="638">
                  <c:v>0.57105714285714282</c:v>
                </c:pt>
                <c:pt idx="639">
                  <c:v>0.56594999999999995</c:v>
                </c:pt>
                <c:pt idx="640">
                  <c:v>0.56324285714285705</c:v>
                </c:pt>
                <c:pt idx="641">
                  <c:v>0.56053571428571414</c:v>
                </c:pt>
                <c:pt idx="642">
                  <c:v>0.55782857142857123</c:v>
                </c:pt>
                <c:pt idx="643">
                  <c:v>0.55512142857142843</c:v>
                </c:pt>
                <c:pt idx="644">
                  <c:v>0.55241428571428552</c:v>
                </c:pt>
                <c:pt idx="645">
                  <c:v>0.54970714285714273</c:v>
                </c:pt>
                <c:pt idx="646">
                  <c:v>0.54699999999999982</c:v>
                </c:pt>
                <c:pt idx="647">
                  <c:v>0.54574285714285697</c:v>
                </c:pt>
                <c:pt idx="648">
                  <c:v>0.54574285714285697</c:v>
                </c:pt>
                <c:pt idx="649">
                  <c:v>0.54574285714285697</c:v>
                </c:pt>
                <c:pt idx="650">
                  <c:v>0.54526428571428565</c:v>
                </c:pt>
                <c:pt idx="651">
                  <c:v>0.54478571428571421</c:v>
                </c:pt>
                <c:pt idx="652">
                  <c:v>0.54430714285714277</c:v>
                </c:pt>
                <c:pt idx="653">
                  <c:v>0.54382857142857144</c:v>
                </c:pt>
                <c:pt idx="654">
                  <c:v>0.55001428571428568</c:v>
                </c:pt>
                <c:pt idx="655">
                  <c:v>0.55430000000000001</c:v>
                </c:pt>
                <c:pt idx="656">
                  <c:v>0.55858571428571435</c:v>
                </c:pt>
                <c:pt idx="657">
                  <c:v>0.56287142857142858</c:v>
                </c:pt>
                <c:pt idx="658">
                  <c:v>0.5671571428571428</c:v>
                </c:pt>
                <c:pt idx="659">
                  <c:v>0.57144285714285714</c:v>
                </c:pt>
                <c:pt idx="660">
                  <c:v>0.57572857142857148</c:v>
                </c:pt>
                <c:pt idx="661">
                  <c:v>0.5800142857142857</c:v>
                </c:pt>
                <c:pt idx="662">
                  <c:v>0.58430000000000004</c:v>
                </c:pt>
                <c:pt idx="663">
                  <c:v>0.58858571428571427</c:v>
                </c:pt>
                <c:pt idx="664">
                  <c:v>0.5928714285714286</c:v>
                </c:pt>
                <c:pt idx="665">
                  <c:v>0.59715714285714283</c:v>
                </c:pt>
                <c:pt idx="666">
                  <c:v>0.60144285714285706</c:v>
                </c:pt>
                <c:pt idx="667">
                  <c:v>0.60572857142857128</c:v>
                </c:pt>
                <c:pt idx="668">
                  <c:v>0.60334999999999983</c:v>
                </c:pt>
                <c:pt idx="669">
                  <c:v>0.60239285714285695</c:v>
                </c:pt>
                <c:pt idx="670">
                  <c:v>0.60191428571428562</c:v>
                </c:pt>
                <c:pt idx="671">
                  <c:v>0.60143571428571418</c:v>
                </c:pt>
                <c:pt idx="672">
                  <c:v>0.60095714285714286</c:v>
                </c:pt>
                <c:pt idx="673">
                  <c:v>0.60047857142857131</c:v>
                </c:pt>
                <c:pt idx="674">
                  <c:v>0.59999999999999987</c:v>
                </c:pt>
                <c:pt idx="675">
                  <c:v>0.59952142857142843</c:v>
                </c:pt>
                <c:pt idx="676">
                  <c:v>0.59952142857142843</c:v>
                </c:pt>
                <c:pt idx="677">
                  <c:v>0.59952142857142843</c:v>
                </c:pt>
                <c:pt idx="678">
                  <c:v>0.59952142857142843</c:v>
                </c:pt>
                <c:pt idx="679">
                  <c:v>0.59952142857142843</c:v>
                </c:pt>
                <c:pt idx="680">
                  <c:v>0.59952142857142843</c:v>
                </c:pt>
                <c:pt idx="681">
                  <c:v>0.59952142857142843</c:v>
                </c:pt>
                <c:pt idx="682">
                  <c:v>0.59952142857142843</c:v>
                </c:pt>
                <c:pt idx="683">
                  <c:v>0.59999999999999987</c:v>
                </c:pt>
                <c:pt idx="684">
                  <c:v>0.59999999999999987</c:v>
                </c:pt>
                <c:pt idx="685">
                  <c:v>0.61339285714285707</c:v>
                </c:pt>
                <c:pt idx="686">
                  <c:v>0.62553571428571419</c:v>
                </c:pt>
                <c:pt idx="687">
                  <c:v>0.63767857142857132</c:v>
                </c:pt>
                <c:pt idx="688">
                  <c:v>0.64982142857142844</c:v>
                </c:pt>
                <c:pt idx="689">
                  <c:v>0.65815714285714277</c:v>
                </c:pt>
                <c:pt idx="690">
                  <c:v>0.666492857142857</c:v>
                </c:pt>
                <c:pt idx="691">
                  <c:v>0.6731285714285713</c:v>
                </c:pt>
                <c:pt idx="692">
                  <c:v>0.67976428571428571</c:v>
                </c:pt>
                <c:pt idx="693">
                  <c:v>0.68640000000000001</c:v>
                </c:pt>
                <c:pt idx="694">
                  <c:v>0.69303571428571431</c:v>
                </c:pt>
                <c:pt idx="695">
                  <c:v>0.6996714285714285</c:v>
                </c:pt>
                <c:pt idx="696">
                  <c:v>0.7063071428571428</c:v>
                </c:pt>
                <c:pt idx="697">
                  <c:v>0.7129428571428571</c:v>
                </c:pt>
                <c:pt idx="698">
                  <c:v>0.7195785714285714</c:v>
                </c:pt>
                <c:pt idx="699">
                  <c:v>0.71282142857142861</c:v>
                </c:pt>
                <c:pt idx="700">
                  <c:v>0.70731428571428556</c:v>
                </c:pt>
                <c:pt idx="701">
                  <c:v>0.70180714285714274</c:v>
                </c:pt>
                <c:pt idx="702">
                  <c:v>0.69629999999999992</c:v>
                </c:pt>
                <c:pt idx="703">
                  <c:v>0.6946</c:v>
                </c:pt>
                <c:pt idx="704">
                  <c:v>0.69289999999999996</c:v>
                </c:pt>
                <c:pt idx="705">
                  <c:v>0.69289999999999996</c:v>
                </c:pt>
                <c:pt idx="706">
                  <c:v>0.69289999999999996</c:v>
                </c:pt>
                <c:pt idx="707">
                  <c:v>0.69289999999999996</c:v>
                </c:pt>
                <c:pt idx="708">
                  <c:v>0.69289999999999996</c:v>
                </c:pt>
                <c:pt idx="709">
                  <c:v>0.69289999999999996</c:v>
                </c:pt>
                <c:pt idx="710">
                  <c:v>0.69289999999999996</c:v>
                </c:pt>
                <c:pt idx="711">
                  <c:v>0.69238571428571427</c:v>
                </c:pt>
                <c:pt idx="712">
                  <c:v>0.69187142857142869</c:v>
                </c:pt>
                <c:pt idx="713">
                  <c:v>0.69135714285714289</c:v>
                </c:pt>
                <c:pt idx="714">
                  <c:v>0.6908428571428572</c:v>
                </c:pt>
                <c:pt idx="715">
                  <c:v>0.6903285714285714</c:v>
                </c:pt>
                <c:pt idx="716">
                  <c:v>0.69226428571428578</c:v>
                </c:pt>
                <c:pt idx="717">
                  <c:v>0.69182142857142848</c:v>
                </c:pt>
                <c:pt idx="718">
                  <c:v>0.6913785714285714</c:v>
                </c:pt>
                <c:pt idx="719">
                  <c:v>0.6909357142857141</c:v>
                </c:pt>
                <c:pt idx="720">
                  <c:v>0.69049285714285702</c:v>
                </c:pt>
                <c:pt idx="721">
                  <c:v>0.69004999999999994</c:v>
                </c:pt>
                <c:pt idx="722">
                  <c:v>0.68960714285714275</c:v>
                </c:pt>
                <c:pt idx="723">
                  <c:v>0.68916428571428567</c:v>
                </c:pt>
                <c:pt idx="724">
                  <c:v>0.68872142857142848</c:v>
                </c:pt>
                <c:pt idx="725">
                  <c:v>0.68783571428571422</c:v>
                </c:pt>
                <c:pt idx="726">
                  <c:v>0.68694999999999984</c:v>
                </c:pt>
                <c:pt idx="727">
                  <c:v>0.68606428571428568</c:v>
                </c:pt>
                <c:pt idx="728">
                  <c:v>0.68517857142857141</c:v>
                </c:pt>
                <c:pt idx="729">
                  <c:v>0.68429285714285715</c:v>
                </c:pt>
                <c:pt idx="730">
                  <c:v>0.68095714285714271</c:v>
                </c:pt>
                <c:pt idx="731">
                  <c:v>0.67878571428571433</c:v>
                </c:pt>
                <c:pt idx="732">
                  <c:v>0.67661428571428572</c:v>
                </c:pt>
                <c:pt idx="733">
                  <c:v>0.67444285714285723</c:v>
                </c:pt>
                <c:pt idx="734">
                  <c:v>0.67227142857142863</c:v>
                </c:pt>
                <c:pt idx="735">
                  <c:v>0.67010000000000003</c:v>
                </c:pt>
                <c:pt idx="736">
                  <c:v>0.66792857142857154</c:v>
                </c:pt>
                <c:pt idx="737">
                  <c:v>0.66575714285714294</c:v>
                </c:pt>
                <c:pt idx="738">
                  <c:v>0.66313571428571438</c:v>
                </c:pt>
                <c:pt idx="739">
                  <c:v>0.6614714285714286</c:v>
                </c:pt>
                <c:pt idx="740">
                  <c:v>0.65980714285714281</c:v>
                </c:pt>
                <c:pt idx="741">
                  <c:v>0.65814285714285714</c:v>
                </c:pt>
                <c:pt idx="742">
                  <c:v>0.65647857142857158</c:v>
                </c:pt>
                <c:pt idx="743">
                  <c:v>0.65481428571428579</c:v>
                </c:pt>
                <c:pt idx="744">
                  <c:v>0.65270714285714304</c:v>
                </c:pt>
                <c:pt idx="745">
                  <c:v>0.6518142857142859</c:v>
                </c:pt>
                <c:pt idx="746">
                  <c:v>0.65255714285714295</c:v>
                </c:pt>
                <c:pt idx="747">
                  <c:v>0.65329999999999999</c:v>
                </c:pt>
                <c:pt idx="748">
                  <c:v>0.65404285714285726</c:v>
                </c:pt>
                <c:pt idx="749">
                  <c:v>0.6547857142857143</c:v>
                </c:pt>
                <c:pt idx="750">
                  <c:v>0.65552857142857135</c:v>
                </c:pt>
                <c:pt idx="751">
                  <c:v>0.65627142857142851</c:v>
                </c:pt>
                <c:pt idx="752">
                  <c:v>0.65746428571428572</c:v>
                </c:pt>
                <c:pt idx="753">
                  <c:v>0.65865714285714283</c:v>
                </c:pt>
                <c:pt idx="754">
                  <c:v>0.65984999999999994</c:v>
                </c:pt>
                <c:pt idx="755">
                  <c:v>0.66104285714285704</c:v>
                </c:pt>
                <c:pt idx="756">
                  <c:v>0.66223571428571415</c:v>
                </c:pt>
                <c:pt idx="757">
                  <c:v>0.66342857142857137</c:v>
                </c:pt>
                <c:pt idx="758">
                  <c:v>0.66506428571428555</c:v>
                </c:pt>
                <c:pt idx="759">
                  <c:v>0.66669999999999985</c:v>
                </c:pt>
                <c:pt idx="760">
                  <c:v>0.66669999999999985</c:v>
                </c:pt>
                <c:pt idx="761">
                  <c:v>0.66669999999999985</c:v>
                </c:pt>
                <c:pt idx="762">
                  <c:v>0.66622142857142841</c:v>
                </c:pt>
                <c:pt idx="763">
                  <c:v>0.66574285714285697</c:v>
                </c:pt>
                <c:pt idx="764">
                  <c:v>0.66526428571428553</c:v>
                </c:pt>
                <c:pt idx="765">
                  <c:v>0.6647857142857142</c:v>
                </c:pt>
                <c:pt idx="766">
                  <c:v>0.66225714285714266</c:v>
                </c:pt>
                <c:pt idx="767">
                  <c:v>0.66106428571428566</c:v>
                </c:pt>
                <c:pt idx="768">
                  <c:v>0.65987142857142866</c:v>
                </c:pt>
                <c:pt idx="769">
                  <c:v>0.65867857142857145</c:v>
                </c:pt>
                <c:pt idx="770">
                  <c:v>0.65748571428571445</c:v>
                </c:pt>
                <c:pt idx="771">
                  <c:v>0.65629285714285734</c:v>
                </c:pt>
                <c:pt idx="772">
                  <c:v>0.65510000000000013</c:v>
                </c:pt>
                <c:pt idx="773">
                  <c:v>0.65390714285714302</c:v>
                </c:pt>
                <c:pt idx="774">
                  <c:v>0.6527142857142858</c:v>
                </c:pt>
                <c:pt idx="775">
                  <c:v>0.6515214285714287</c:v>
                </c:pt>
                <c:pt idx="776">
                  <c:v>0.65080714285714303</c:v>
                </c:pt>
                <c:pt idx="777">
                  <c:v>0.65009285714285725</c:v>
                </c:pt>
                <c:pt idx="778">
                  <c:v>0.64937857142857158</c:v>
                </c:pt>
                <c:pt idx="779">
                  <c:v>0.66295000000000015</c:v>
                </c:pt>
                <c:pt idx="780">
                  <c:v>0.67500000000000016</c:v>
                </c:pt>
                <c:pt idx="781">
                  <c:v>0.68571428571428594</c:v>
                </c:pt>
                <c:pt idx="782">
                  <c:v>0.69642857142857151</c:v>
                </c:pt>
                <c:pt idx="783">
                  <c:v>0.7071428571428573</c:v>
                </c:pt>
                <c:pt idx="784">
                  <c:v>0.71785714285714286</c:v>
                </c:pt>
                <c:pt idx="785">
                  <c:v>0.72857142857142865</c:v>
                </c:pt>
                <c:pt idx="786">
                  <c:v>0.73928571428571443</c:v>
                </c:pt>
                <c:pt idx="787">
                  <c:v>0.75000000000000011</c:v>
                </c:pt>
                <c:pt idx="788">
                  <c:v>0.75982142857142865</c:v>
                </c:pt>
                <c:pt idx="789">
                  <c:v>0.76964285714285718</c:v>
                </c:pt>
                <c:pt idx="790">
                  <c:v>0.77946428571428561</c:v>
                </c:pt>
                <c:pt idx="791">
                  <c:v>0.78928571428571404</c:v>
                </c:pt>
                <c:pt idx="792">
                  <c:v>0.79910714285714268</c:v>
                </c:pt>
                <c:pt idx="793">
                  <c:v>0.79464285714285698</c:v>
                </c:pt>
                <c:pt idx="794">
                  <c:v>0.79374999999999984</c:v>
                </c:pt>
                <c:pt idx="795">
                  <c:v>0.79196428571428557</c:v>
                </c:pt>
                <c:pt idx="796">
                  <c:v>0.79017857142857129</c:v>
                </c:pt>
                <c:pt idx="797">
                  <c:v>0.78839285714285712</c:v>
                </c:pt>
                <c:pt idx="798">
                  <c:v>0.78660714285714284</c:v>
                </c:pt>
                <c:pt idx="799">
                  <c:v>0.78482142857142867</c:v>
                </c:pt>
                <c:pt idx="800">
                  <c:v>0.78303571428571428</c:v>
                </c:pt>
                <c:pt idx="801">
                  <c:v>0.78125000000000011</c:v>
                </c:pt>
                <c:pt idx="802">
                  <c:v>0.78035714285714308</c:v>
                </c:pt>
                <c:pt idx="803">
                  <c:v>0.77946428571428594</c:v>
                </c:pt>
                <c:pt idx="804">
                  <c:v>0.77857142857142869</c:v>
                </c:pt>
                <c:pt idx="805">
                  <c:v>0.77767857142857166</c:v>
                </c:pt>
                <c:pt idx="806">
                  <c:v>0.77678571428571441</c:v>
                </c:pt>
                <c:pt idx="807">
                  <c:v>0.77410714285714299</c:v>
                </c:pt>
                <c:pt idx="808">
                  <c:v>0.7724000000000002</c:v>
                </c:pt>
                <c:pt idx="809">
                  <c:v>0.77158571428571443</c:v>
                </c:pt>
                <c:pt idx="810">
                  <c:v>0.77077142857142877</c:v>
                </c:pt>
                <c:pt idx="811">
                  <c:v>0.76871428571428591</c:v>
                </c:pt>
                <c:pt idx="812">
                  <c:v>0.76665714285714304</c:v>
                </c:pt>
                <c:pt idx="813">
                  <c:v>0.76460000000000006</c:v>
                </c:pt>
                <c:pt idx="814">
                  <c:v>0.76363571428571431</c:v>
                </c:pt>
                <c:pt idx="815">
                  <c:v>0.76267142857142856</c:v>
                </c:pt>
                <c:pt idx="816">
                  <c:v>0.7617071428571428</c:v>
                </c:pt>
                <c:pt idx="817">
                  <c:v>0.75889999999999991</c:v>
                </c:pt>
                <c:pt idx="818">
                  <c:v>0.75660714285714281</c:v>
                </c:pt>
                <c:pt idx="819">
                  <c:v>0.75431428571428571</c:v>
                </c:pt>
                <c:pt idx="820">
                  <c:v>0.75202142857142851</c:v>
                </c:pt>
                <c:pt idx="821">
                  <c:v>0.75151428571428591</c:v>
                </c:pt>
                <c:pt idx="822">
                  <c:v>0.75003571428571436</c:v>
                </c:pt>
                <c:pt idx="823">
                  <c:v>0.74855714285714292</c:v>
                </c:pt>
                <c:pt idx="824">
                  <c:v>0.74707857142857137</c:v>
                </c:pt>
                <c:pt idx="825">
                  <c:v>0.74684285714285714</c:v>
                </c:pt>
                <c:pt idx="826">
                  <c:v>0.74660714285714291</c:v>
                </c:pt>
                <c:pt idx="827">
                  <c:v>0.74637142857142869</c:v>
                </c:pt>
                <c:pt idx="828">
                  <c:v>0.74531428571428571</c:v>
                </c:pt>
                <c:pt idx="829">
                  <c:v>0.74425714285714295</c:v>
                </c:pt>
                <c:pt idx="830">
                  <c:v>0.74320000000000008</c:v>
                </c:pt>
                <c:pt idx="831">
                  <c:v>0.74398571428571436</c:v>
                </c:pt>
                <c:pt idx="832">
                  <c:v>0.74425714285714295</c:v>
                </c:pt>
                <c:pt idx="833">
                  <c:v>0.74452857142857154</c:v>
                </c:pt>
                <c:pt idx="834">
                  <c:v>0.74480000000000002</c:v>
                </c:pt>
                <c:pt idx="835">
                  <c:v>0.74602142857142861</c:v>
                </c:pt>
                <c:pt idx="836">
                  <c:v>0.75789285714285715</c:v>
                </c:pt>
                <c:pt idx="837">
                  <c:v>0.76976428571428568</c:v>
                </c:pt>
                <c:pt idx="838">
                  <c:v>0.7792</c:v>
                </c:pt>
                <c:pt idx="839">
                  <c:v>0.78863571428571422</c:v>
                </c:pt>
                <c:pt idx="840">
                  <c:v>0.79807142857142854</c:v>
                </c:pt>
                <c:pt idx="841">
                  <c:v>0.80750714285714287</c:v>
                </c:pt>
                <c:pt idx="842">
                  <c:v>0.8166714285714286</c:v>
                </c:pt>
                <c:pt idx="843">
                  <c:v>0.82597142857142869</c:v>
                </c:pt>
                <c:pt idx="844">
                  <c:v>0.8358214285714286</c:v>
                </c:pt>
                <c:pt idx="845">
                  <c:v>0.84524285714285718</c:v>
                </c:pt>
                <c:pt idx="846">
                  <c:v>0.85466428571428577</c:v>
                </c:pt>
                <c:pt idx="847">
                  <c:v>0.86408571428571435</c:v>
                </c:pt>
                <c:pt idx="848">
                  <c:v>0.87350714285714304</c:v>
                </c:pt>
                <c:pt idx="849">
                  <c:v>0.8819785714285715</c:v>
                </c:pt>
                <c:pt idx="850">
                  <c:v>0.87980000000000025</c:v>
                </c:pt>
                <c:pt idx="851">
                  <c:v>0.8782000000000002</c:v>
                </c:pt>
                <c:pt idx="852">
                  <c:v>0.87903571428571436</c:v>
                </c:pt>
                <c:pt idx="853">
                  <c:v>0.87987142857142864</c:v>
                </c:pt>
                <c:pt idx="854">
                  <c:v>0.88070714285714291</c:v>
                </c:pt>
                <c:pt idx="855">
                  <c:v>0.88154285714285696</c:v>
                </c:pt>
                <c:pt idx="856">
                  <c:v>0.88237857142857135</c:v>
                </c:pt>
                <c:pt idx="857">
                  <c:v>0.88307857142857127</c:v>
                </c:pt>
                <c:pt idx="858">
                  <c:v>0.88322857142857136</c:v>
                </c:pt>
                <c:pt idx="859">
                  <c:v>0.88380714285714279</c:v>
                </c:pt>
                <c:pt idx="860">
                  <c:v>0.88438571428571422</c:v>
                </c:pt>
                <c:pt idx="861">
                  <c:v>0.88496428571428554</c:v>
                </c:pt>
                <c:pt idx="862">
                  <c:v>0.88554285714285708</c:v>
                </c:pt>
                <c:pt idx="863">
                  <c:v>0.88802142857142852</c:v>
                </c:pt>
                <c:pt idx="864">
                  <c:v>0.89049999999999996</c:v>
                </c:pt>
                <c:pt idx="865">
                  <c:v>0.89239999999999997</c:v>
                </c:pt>
                <c:pt idx="866">
                  <c:v>0.89789285714285705</c:v>
                </c:pt>
                <c:pt idx="867">
                  <c:v>0.90292142857142854</c:v>
                </c:pt>
                <c:pt idx="868">
                  <c:v>0.90795000000000015</c:v>
                </c:pt>
                <c:pt idx="869">
                  <c:v>0.91297857142857153</c:v>
                </c:pt>
                <c:pt idx="870">
                  <c:v>0.91800714285714302</c:v>
                </c:pt>
                <c:pt idx="871">
                  <c:v>0.92297857142857154</c:v>
                </c:pt>
                <c:pt idx="872">
                  <c:v>0.92795000000000016</c:v>
                </c:pt>
                <c:pt idx="873">
                  <c:v>0.93292142857142868</c:v>
                </c:pt>
                <c:pt idx="874">
                  <c:v>0.93789285714285742</c:v>
                </c:pt>
                <c:pt idx="875">
                  <c:v>0.94286428571428593</c:v>
                </c:pt>
                <c:pt idx="876">
                  <c:v>0.94783571428571445</c:v>
                </c:pt>
                <c:pt idx="877">
                  <c:v>0.95090714285714295</c:v>
                </c:pt>
                <c:pt idx="878">
                  <c:v>0.95397857142857156</c:v>
                </c:pt>
                <c:pt idx="879">
                  <c:v>0.95660000000000001</c:v>
                </c:pt>
                <c:pt idx="880">
                  <c:v>0.95562857142857138</c:v>
                </c:pt>
                <c:pt idx="881">
                  <c:v>0.95512142857142845</c:v>
                </c:pt>
                <c:pt idx="882">
                  <c:v>0.95461428571428553</c:v>
                </c:pt>
                <c:pt idx="883">
                  <c:v>0.9541071428571426</c:v>
                </c:pt>
                <c:pt idx="884">
                  <c:v>0.95359999999999967</c:v>
                </c:pt>
                <c:pt idx="885">
                  <c:v>0.95314999999999972</c:v>
                </c:pt>
                <c:pt idx="886">
                  <c:v>0.95269999999999977</c:v>
                </c:pt>
                <c:pt idx="887">
                  <c:v>0.95224999999999971</c:v>
                </c:pt>
                <c:pt idx="888">
                  <c:v>0.95179999999999976</c:v>
                </c:pt>
                <c:pt idx="889">
                  <c:v>0.95134999999999981</c:v>
                </c:pt>
                <c:pt idx="890">
                  <c:v>0.95089999999999975</c:v>
                </c:pt>
                <c:pt idx="891">
                  <c:v>0.9504499999999998</c:v>
                </c:pt>
                <c:pt idx="892">
                  <c:v>0.94999999999999984</c:v>
                </c:pt>
                <c:pt idx="893">
                  <c:v>0.94999999999999984</c:v>
                </c:pt>
                <c:pt idx="894">
                  <c:v>0.94999999999999984</c:v>
                </c:pt>
                <c:pt idx="895">
                  <c:v>0.94999999999999984</c:v>
                </c:pt>
                <c:pt idx="896">
                  <c:v>0.94999999999999984</c:v>
                </c:pt>
                <c:pt idx="897">
                  <c:v>0.94999999999999984</c:v>
                </c:pt>
                <c:pt idx="898">
                  <c:v>0.95552142857142841</c:v>
                </c:pt>
                <c:pt idx="899">
                  <c:v>0.95964285714285702</c:v>
                </c:pt>
                <c:pt idx="900">
                  <c:v>0.96376428571428563</c:v>
                </c:pt>
                <c:pt idx="901">
                  <c:v>0.96788571428571424</c:v>
                </c:pt>
                <c:pt idx="902">
                  <c:v>0.97145714285714291</c:v>
                </c:pt>
                <c:pt idx="903">
                  <c:v>0.97502857142857136</c:v>
                </c:pt>
                <c:pt idx="904">
                  <c:v>0.97860000000000003</c:v>
                </c:pt>
                <c:pt idx="905">
                  <c:v>0.98217142857142858</c:v>
                </c:pt>
                <c:pt idx="906">
                  <c:v>0.98574285714285714</c:v>
                </c:pt>
                <c:pt idx="907">
                  <c:v>0.98797857142857137</c:v>
                </c:pt>
                <c:pt idx="908">
                  <c:v>0.9902142857142856</c:v>
                </c:pt>
                <c:pt idx="909">
                  <c:v>0.99244999999999972</c:v>
                </c:pt>
                <c:pt idx="910">
                  <c:v>0.99468571428571395</c:v>
                </c:pt>
                <c:pt idx="911">
                  <c:v>0.99692142857142829</c:v>
                </c:pt>
                <c:pt idx="912">
                  <c:v>0.9945285714285711</c:v>
                </c:pt>
                <c:pt idx="913">
                  <c:v>0.99353571428571408</c:v>
                </c:pt>
                <c:pt idx="914">
                  <c:v>0.99254285714285706</c:v>
                </c:pt>
                <c:pt idx="915">
                  <c:v>0.99155000000000004</c:v>
                </c:pt>
                <c:pt idx="916">
                  <c:v>0.99110714285714285</c:v>
                </c:pt>
                <c:pt idx="917">
                  <c:v>0.99066428571428577</c:v>
                </c:pt>
                <c:pt idx="918">
                  <c:v>0.9902214285714287</c:v>
                </c:pt>
                <c:pt idx="919">
                  <c:v>0.98977857142857151</c:v>
                </c:pt>
                <c:pt idx="920">
                  <c:v>0.98933571428571443</c:v>
                </c:pt>
                <c:pt idx="921">
                  <c:v>0.99022857142857146</c:v>
                </c:pt>
                <c:pt idx="922">
                  <c:v>0.99112142857142871</c:v>
                </c:pt>
                <c:pt idx="923">
                  <c:v>0.99201428571428585</c:v>
                </c:pt>
                <c:pt idx="924">
                  <c:v>0.99290714285714299</c:v>
                </c:pt>
                <c:pt idx="925">
                  <c:v>0.99380000000000013</c:v>
                </c:pt>
                <c:pt idx="926">
                  <c:v>0.99380000000000013</c:v>
                </c:pt>
                <c:pt idx="927">
                  <c:v>1.0028142857142857</c:v>
                </c:pt>
                <c:pt idx="928">
                  <c:v>1.0104</c:v>
                </c:pt>
                <c:pt idx="929">
                  <c:v>1.0179857142857143</c:v>
                </c:pt>
                <c:pt idx="930">
                  <c:v>1.0255714285714286</c:v>
                </c:pt>
                <c:pt idx="931">
                  <c:v>1.0331571428571427</c:v>
                </c:pt>
                <c:pt idx="932">
                  <c:v>1.0407428571428572</c:v>
                </c:pt>
                <c:pt idx="933">
                  <c:v>1.0483285714285713</c:v>
                </c:pt>
                <c:pt idx="934">
                  <c:v>1.0559142857142856</c:v>
                </c:pt>
                <c:pt idx="935">
                  <c:v>1.0634999999999999</c:v>
                </c:pt>
                <c:pt idx="936">
                  <c:v>1.071085714285714</c:v>
                </c:pt>
                <c:pt idx="937">
                  <c:v>1.0786714285714283</c:v>
                </c:pt>
                <c:pt idx="938">
                  <c:v>1.0862571428571426</c:v>
                </c:pt>
                <c:pt idx="939">
                  <c:v>1.0938428571428569</c:v>
                </c:pt>
                <c:pt idx="940">
                  <c:v>1.1014285714285712</c:v>
                </c:pt>
                <c:pt idx="941">
                  <c:v>1.1004785714285712</c:v>
                </c:pt>
                <c:pt idx="942">
                  <c:v>1.1014285714285712</c:v>
                </c:pt>
                <c:pt idx="943">
                  <c:v>1.1023785714285714</c:v>
                </c:pt>
                <c:pt idx="944">
                  <c:v>1.1033285714285714</c:v>
                </c:pt>
                <c:pt idx="945">
                  <c:v>1.1042785714285714</c:v>
                </c:pt>
                <c:pt idx="946">
                  <c:v>1.1052285714285717</c:v>
                </c:pt>
                <c:pt idx="947">
                  <c:v>1.107607142857143</c:v>
                </c:pt>
                <c:pt idx="948">
                  <c:v>1.1099857142857146</c:v>
                </c:pt>
                <c:pt idx="949">
                  <c:v>1.1123642857142859</c:v>
                </c:pt>
                <c:pt idx="950">
                  <c:v>1.1147428571428573</c:v>
                </c:pt>
                <c:pt idx="951">
                  <c:v>1.1171214285714286</c:v>
                </c:pt>
                <c:pt idx="952">
                  <c:v>1.1194999999999999</c:v>
                </c:pt>
                <c:pt idx="953">
                  <c:v>1.1218785714285715</c:v>
                </c:pt>
                <c:pt idx="954">
                  <c:v>1.1242571428571428</c:v>
                </c:pt>
                <c:pt idx="955">
                  <c:v>1.1261571428571429</c:v>
                </c:pt>
                <c:pt idx="956">
                  <c:v>1.1275857142857144</c:v>
                </c:pt>
                <c:pt idx="957">
                  <c:v>1.129014285714286</c:v>
                </c:pt>
                <c:pt idx="958">
                  <c:v>1.140307142857143</c:v>
                </c:pt>
                <c:pt idx="959">
                  <c:v>1.1516000000000002</c:v>
                </c:pt>
                <c:pt idx="960">
                  <c:v>1.1628928571428572</c:v>
                </c:pt>
                <c:pt idx="961">
                  <c:v>1.1676571428571429</c:v>
                </c:pt>
                <c:pt idx="962">
                  <c:v>1.1724214285714285</c:v>
                </c:pt>
                <c:pt idx="963">
                  <c:v>1.1771857142857143</c:v>
                </c:pt>
                <c:pt idx="964">
                  <c:v>1.1824285714285714</c:v>
                </c:pt>
                <c:pt idx="965">
                  <c:v>1.1876714285714285</c:v>
                </c:pt>
                <c:pt idx="966">
                  <c:v>1.1929142857142856</c:v>
                </c:pt>
                <c:pt idx="967">
                  <c:v>1.1981571428571427</c:v>
                </c:pt>
                <c:pt idx="968">
                  <c:v>1.2033999999999998</c:v>
                </c:pt>
                <c:pt idx="969">
                  <c:v>1.2086428571428571</c:v>
                </c:pt>
                <c:pt idx="970">
                  <c:v>1.2134071428571427</c:v>
                </c:pt>
                <c:pt idx="971">
                  <c:v>1.2181714285714285</c:v>
                </c:pt>
                <c:pt idx="972">
                  <c:v>1.2130714285714284</c:v>
                </c:pt>
                <c:pt idx="973">
                  <c:v>1.2079714285714283</c:v>
                </c:pt>
                <c:pt idx="974">
                  <c:v>1.2028714285714284</c:v>
                </c:pt>
                <c:pt idx="975">
                  <c:v>1.2028714285714284</c:v>
                </c:pt>
                <c:pt idx="976">
                  <c:v>1.2028714285714284</c:v>
                </c:pt>
                <c:pt idx="977">
                  <c:v>1.2028714285714284</c:v>
                </c:pt>
                <c:pt idx="978">
                  <c:v>1.202392857142857</c:v>
                </c:pt>
                <c:pt idx="979">
                  <c:v>1.2019142857142853</c:v>
                </c:pt>
                <c:pt idx="980">
                  <c:v>1.2014357142857139</c:v>
                </c:pt>
                <c:pt idx="981">
                  <c:v>1.2009571428571426</c:v>
                </c:pt>
                <c:pt idx="982">
                  <c:v>1.2004785714285711</c:v>
                </c:pt>
                <c:pt idx="983">
                  <c:v>1.1999999999999997</c:v>
                </c:pt>
                <c:pt idx="984">
                  <c:v>1.1999999999999997</c:v>
                </c:pt>
                <c:pt idx="985">
                  <c:v>1.1995214285714282</c:v>
                </c:pt>
                <c:pt idx="986">
                  <c:v>1.1990428571428569</c:v>
                </c:pt>
                <c:pt idx="987">
                  <c:v>1.1985642857142855</c:v>
                </c:pt>
                <c:pt idx="988">
                  <c:v>1.1980857142857142</c:v>
                </c:pt>
                <c:pt idx="989">
                  <c:v>1.1941928571428573</c:v>
                </c:pt>
                <c:pt idx="990">
                  <c:v>1.1865714285714286</c:v>
                </c:pt>
                <c:pt idx="991">
                  <c:v>1.1789500000000002</c:v>
                </c:pt>
                <c:pt idx="992">
                  <c:v>1.1713285714285715</c:v>
                </c:pt>
                <c:pt idx="993">
                  <c:v>1.1637071428571428</c:v>
                </c:pt>
                <c:pt idx="994">
                  <c:v>1.1565642857142855</c:v>
                </c:pt>
                <c:pt idx="995">
                  <c:v>1.1494214285714281</c:v>
                </c:pt>
                <c:pt idx="996">
                  <c:v>1.142278571428571</c:v>
                </c:pt>
                <c:pt idx="997">
                  <c:v>1.1351357142857139</c:v>
                </c:pt>
                <c:pt idx="998">
                  <c:v>1.1279928571428568</c:v>
                </c:pt>
                <c:pt idx="999">
                  <c:v>1.1213285714285712</c:v>
                </c:pt>
                <c:pt idx="1000">
                  <c:v>1.1146642857142857</c:v>
                </c:pt>
                <c:pt idx="1001">
                  <c:v>1.1079999999999999</c:v>
                </c:pt>
                <c:pt idx="1002">
                  <c:v>1.1013357142857141</c:v>
                </c:pt>
                <c:pt idx="1003">
                  <c:v>1.0980857142857141</c:v>
                </c:pt>
                <c:pt idx="1004">
                  <c:v>1.0985642857142854</c:v>
                </c:pt>
                <c:pt idx="1005">
                  <c:v>1.0990428571428568</c:v>
                </c:pt>
                <c:pt idx="1006">
                  <c:v>1.0999999999999999</c:v>
                </c:pt>
                <c:pt idx="1007">
                  <c:v>1.1009571428571427</c:v>
                </c:pt>
                <c:pt idx="1008">
                  <c:v>1.1014357142857141</c:v>
                </c:pt>
                <c:pt idx="1009">
                  <c:v>1.1019142857142856</c:v>
                </c:pt>
                <c:pt idx="1010">
                  <c:v>1.102392857142857</c:v>
                </c:pt>
                <c:pt idx="1011">
                  <c:v>1.1028714285714285</c:v>
                </c:pt>
                <c:pt idx="1012">
                  <c:v>1.1033500000000001</c:v>
                </c:pt>
                <c:pt idx="1013">
                  <c:v>1.1038285714285714</c:v>
                </c:pt>
                <c:pt idx="1014">
                  <c:v>1.1043071428571429</c:v>
                </c:pt>
                <c:pt idx="1015">
                  <c:v>1.1047857142857143</c:v>
                </c:pt>
                <c:pt idx="1016">
                  <c:v>1.1052642857142858</c:v>
                </c:pt>
                <c:pt idx="1017">
                  <c:v>1.1062142857142858</c:v>
                </c:pt>
                <c:pt idx="1018">
                  <c:v>1.1071642857142858</c:v>
                </c:pt>
                <c:pt idx="1019">
                  <c:v>1.1100214285714287</c:v>
                </c:pt>
                <c:pt idx="1020">
                  <c:v>1.1111928571428573</c:v>
                </c:pt>
                <c:pt idx="1021">
                  <c:v>1.1123642857142859</c:v>
                </c:pt>
                <c:pt idx="1022">
                  <c:v>1.1135357142857145</c:v>
                </c:pt>
                <c:pt idx="1023">
                  <c:v>1.1147071428571433</c:v>
                </c:pt>
                <c:pt idx="1024">
                  <c:v>1.1158785714285717</c:v>
                </c:pt>
                <c:pt idx="1025">
                  <c:v>1.1143785714285717</c:v>
                </c:pt>
                <c:pt idx="1026">
                  <c:v>1.1119928571428572</c:v>
                </c:pt>
                <c:pt idx="1027">
                  <c:v>1.109607142857143</c:v>
                </c:pt>
                <c:pt idx="1028">
                  <c:v>1.1072214285714284</c:v>
                </c:pt>
                <c:pt idx="1029">
                  <c:v>1.1048357142857141</c:v>
                </c:pt>
                <c:pt idx="1030">
                  <c:v>1.1024499999999997</c:v>
                </c:pt>
                <c:pt idx="1031">
                  <c:v>1.099592857142857</c:v>
                </c:pt>
                <c:pt idx="1032">
                  <c:v>1.0967357142857141</c:v>
                </c:pt>
                <c:pt idx="1033">
                  <c:v>1.0919714285714284</c:v>
                </c:pt>
                <c:pt idx="1034">
                  <c:v>1.0884142857142856</c:v>
                </c:pt>
                <c:pt idx="1035">
                  <c:v>1.0853357142857141</c:v>
                </c:pt>
                <c:pt idx="1036">
                  <c:v>1.0822571428571428</c:v>
                </c:pt>
                <c:pt idx="1037">
                  <c:v>1.0791785714285713</c:v>
                </c:pt>
                <c:pt idx="1038">
                  <c:v>1.0760999999999998</c:v>
                </c:pt>
                <c:pt idx="1039">
                  <c:v>1.075692857142857</c:v>
                </c:pt>
                <c:pt idx="1040">
                  <c:v>1.0761714285714286</c:v>
                </c:pt>
                <c:pt idx="1041">
                  <c:v>1.0766500000000001</c:v>
                </c:pt>
                <c:pt idx="1042">
                  <c:v>1.0771285714285714</c:v>
                </c:pt>
                <c:pt idx="1043">
                  <c:v>1.077607142857143</c:v>
                </c:pt>
                <c:pt idx="1044">
                  <c:v>1.0780857142857143</c:v>
                </c:pt>
                <c:pt idx="1045">
                  <c:v>1.0785642857142859</c:v>
                </c:pt>
                <c:pt idx="1046">
                  <c:v>1.0790428571428572</c:v>
                </c:pt>
                <c:pt idx="1047">
                  <c:v>1.0790428571428572</c:v>
                </c:pt>
                <c:pt idx="1048">
                  <c:v>1.0785714285714287</c:v>
                </c:pt>
                <c:pt idx="1049">
                  <c:v>1.0776214285714285</c:v>
                </c:pt>
                <c:pt idx="1050">
                  <c:v>1.0766714285714287</c:v>
                </c:pt>
                <c:pt idx="1051">
                  <c:v>1.0757214285714287</c:v>
                </c:pt>
                <c:pt idx="1052">
                  <c:v>1.0669428571428574</c:v>
                </c:pt>
                <c:pt idx="1053">
                  <c:v>1.0648000000000002</c:v>
                </c:pt>
                <c:pt idx="1054">
                  <c:v>1.0626571428571432</c:v>
                </c:pt>
                <c:pt idx="1055">
                  <c:v>1.0602785714285716</c:v>
                </c:pt>
                <c:pt idx="1056">
                  <c:v>1.0579000000000001</c:v>
                </c:pt>
                <c:pt idx="1057">
                  <c:v>1.0555214285714285</c:v>
                </c:pt>
                <c:pt idx="1058">
                  <c:v>1.0531428571428572</c:v>
                </c:pt>
                <c:pt idx="1059">
                  <c:v>1.0507642857142856</c:v>
                </c:pt>
                <c:pt idx="1060">
                  <c:v>1.048385714285714</c:v>
                </c:pt>
                <c:pt idx="1061">
                  <c:v>1.046485714285714</c:v>
                </c:pt>
                <c:pt idx="1062">
                  <c:v>1.0450571428571425</c:v>
                </c:pt>
                <c:pt idx="1063">
                  <c:v>1.0436285714285711</c:v>
                </c:pt>
                <c:pt idx="1064">
                  <c:v>1.0421999999999998</c:v>
                </c:pt>
                <c:pt idx="1065">
                  <c:v>1.0407714285714282</c:v>
                </c:pt>
                <c:pt idx="1066">
                  <c:v>1.0466928571428569</c:v>
                </c:pt>
                <c:pt idx="1067">
                  <c:v>1.0459785714285712</c:v>
                </c:pt>
                <c:pt idx="1068">
                  <c:v>1.0452642857142853</c:v>
                </c:pt>
                <c:pt idx="1069">
                  <c:v>1.044785714285714</c:v>
                </c:pt>
                <c:pt idx="1070">
                  <c:v>1.0443071428571424</c:v>
                </c:pt>
                <c:pt idx="1071">
                  <c:v>1.0438285714285711</c:v>
                </c:pt>
                <c:pt idx="1072">
                  <c:v>1.0433499999999996</c:v>
                </c:pt>
                <c:pt idx="1073">
                  <c:v>1.0428714285714282</c:v>
                </c:pt>
                <c:pt idx="1074">
                  <c:v>1.0423928571428569</c:v>
                </c:pt>
                <c:pt idx="1075">
                  <c:v>1.0423928571428569</c:v>
                </c:pt>
                <c:pt idx="1076">
                  <c:v>1.0423928571428569</c:v>
                </c:pt>
                <c:pt idx="1077">
                  <c:v>1.0423928571428569</c:v>
                </c:pt>
                <c:pt idx="1078">
                  <c:v>1.0423928571428571</c:v>
                </c:pt>
                <c:pt idx="1079">
                  <c:v>1.0423928571428569</c:v>
                </c:pt>
                <c:pt idx="1080">
                  <c:v>1.0599428571428571</c:v>
                </c:pt>
                <c:pt idx="1081">
                  <c:v>1.0693285714285714</c:v>
                </c:pt>
                <c:pt idx="1082">
                  <c:v>1.0782071428571427</c:v>
                </c:pt>
                <c:pt idx="1083">
                  <c:v>1.0867785714285714</c:v>
                </c:pt>
                <c:pt idx="1084">
                  <c:v>1.0953499999999998</c:v>
                </c:pt>
                <c:pt idx="1085">
                  <c:v>1.1039214285714285</c:v>
                </c:pt>
                <c:pt idx="1086">
                  <c:v>1.1124928571428572</c:v>
                </c:pt>
                <c:pt idx="1087">
                  <c:v>1.1210642857142858</c:v>
                </c:pt>
                <c:pt idx="1088">
                  <c:v>1.1296357142857143</c:v>
                </c:pt>
                <c:pt idx="1089">
                  <c:v>1.138207142857143</c:v>
                </c:pt>
                <c:pt idx="1090">
                  <c:v>1.1446928571428572</c:v>
                </c:pt>
                <c:pt idx="1091">
                  <c:v>1.1511785714285716</c:v>
                </c:pt>
                <c:pt idx="1092">
                  <c:v>1.1576642857142858</c:v>
                </c:pt>
                <c:pt idx="1093">
                  <c:v>1.1641499999999998</c:v>
                </c:pt>
                <c:pt idx="1094">
                  <c:v>1.1531214285714284</c:v>
                </c:pt>
                <c:pt idx="1095">
                  <c:v>1.1506999999999998</c:v>
                </c:pt>
                <c:pt idx="1096">
                  <c:v>1.1487857142857139</c:v>
                </c:pt>
                <c:pt idx="1097">
                  <c:v>1.1471785714285709</c:v>
                </c:pt>
                <c:pt idx="1098">
                  <c:v>1.144678571428571</c:v>
                </c:pt>
                <c:pt idx="1099">
                  <c:v>1.142178571428571</c:v>
                </c:pt>
                <c:pt idx="1100">
                  <c:v>1.1396785714285713</c:v>
                </c:pt>
                <c:pt idx="1101">
                  <c:v>1.1371785714285714</c:v>
                </c:pt>
                <c:pt idx="1102">
                  <c:v>1.1346785714285714</c:v>
                </c:pt>
                <c:pt idx="1103">
                  <c:v>1.131257142857143</c:v>
                </c:pt>
                <c:pt idx="1104">
                  <c:v>1.1299214285714285</c:v>
                </c:pt>
                <c:pt idx="1105">
                  <c:v>1.1285857142857143</c:v>
                </c:pt>
                <c:pt idx="1106">
                  <c:v>1.1272500000000001</c:v>
                </c:pt>
                <c:pt idx="1107">
                  <c:v>1.1259142857142859</c:v>
                </c:pt>
                <c:pt idx="1108">
                  <c:v>1.1250214285714286</c:v>
                </c:pt>
                <c:pt idx="1109">
                  <c:v>1.1232357142857146</c:v>
                </c:pt>
                <c:pt idx="1110">
                  <c:v>1.1214500000000001</c:v>
                </c:pt>
                <c:pt idx="1111">
                  <c:v>1.119664285714286</c:v>
                </c:pt>
                <c:pt idx="1112">
                  <c:v>1.1255285714285717</c:v>
                </c:pt>
                <c:pt idx="1113">
                  <c:v>1.1313928571428575</c:v>
                </c:pt>
                <c:pt idx="1114">
                  <c:v>1.1372571428571432</c:v>
                </c:pt>
                <c:pt idx="1115">
                  <c:v>1.1403857142857148</c:v>
                </c:pt>
                <c:pt idx="1116">
                  <c:v>1.1435142857142859</c:v>
                </c:pt>
                <c:pt idx="1117">
                  <c:v>1.1470857142857145</c:v>
                </c:pt>
                <c:pt idx="1118">
                  <c:v>1.1506571428571433</c:v>
                </c:pt>
                <c:pt idx="1119">
                  <c:v>1.1542285714285718</c:v>
                </c:pt>
                <c:pt idx="1120">
                  <c:v>1.1578000000000004</c:v>
                </c:pt>
                <c:pt idx="1121">
                  <c:v>1.1613714285714292</c:v>
                </c:pt>
                <c:pt idx="1122">
                  <c:v>1.1649428571428577</c:v>
                </c:pt>
                <c:pt idx="1123">
                  <c:v>1.1698571428571434</c:v>
                </c:pt>
                <c:pt idx="1124">
                  <c:v>1.174771428571429</c:v>
                </c:pt>
                <c:pt idx="1125">
                  <c:v>1.1796857142857147</c:v>
                </c:pt>
                <c:pt idx="1126">
                  <c:v>1.1778428571428574</c:v>
                </c:pt>
                <c:pt idx="1127">
                  <c:v>1.1760000000000002</c:v>
                </c:pt>
                <c:pt idx="1128">
                  <c:v>1.1741571428571429</c:v>
                </c:pt>
                <c:pt idx="1129">
                  <c:v>1.1750500000000001</c:v>
                </c:pt>
                <c:pt idx="1130">
                  <c:v>1.1759428571428572</c:v>
                </c:pt>
                <c:pt idx="1131">
                  <c:v>1.1768357142857142</c:v>
                </c:pt>
                <c:pt idx="1132">
                  <c:v>1.1772785714285716</c:v>
                </c:pt>
                <c:pt idx="1133">
                  <c:v>1.1777214285714288</c:v>
                </c:pt>
                <c:pt idx="1134">
                  <c:v>1.178164285714286</c:v>
                </c:pt>
                <c:pt idx="1135">
                  <c:v>1.178607142857143</c:v>
                </c:pt>
                <c:pt idx="1136">
                  <c:v>1.178607142857143</c:v>
                </c:pt>
                <c:pt idx="1137">
                  <c:v>1.1777142857142859</c:v>
                </c:pt>
                <c:pt idx="1138">
                  <c:v>1.1768214285714289</c:v>
                </c:pt>
                <c:pt idx="1139">
                  <c:v>1.1759285714285717</c:v>
                </c:pt>
                <c:pt idx="1140">
                  <c:v>1.1750357142857146</c:v>
                </c:pt>
                <c:pt idx="1141">
                  <c:v>1.1741428571428576</c:v>
                </c:pt>
                <c:pt idx="1142">
                  <c:v>1.1732500000000006</c:v>
                </c:pt>
                <c:pt idx="1143">
                  <c:v>1.1760142857142861</c:v>
                </c:pt>
                <c:pt idx="1144">
                  <c:v>1.1806500000000002</c:v>
                </c:pt>
                <c:pt idx="1145">
                  <c:v>1.1840285714285717</c:v>
                </c:pt>
                <c:pt idx="1146">
                  <c:v>1.1878571428571429</c:v>
                </c:pt>
                <c:pt idx="1147">
                  <c:v>1.1916857142857145</c:v>
                </c:pt>
                <c:pt idx="1148">
                  <c:v>1.1955142857142858</c:v>
                </c:pt>
                <c:pt idx="1149">
                  <c:v>1.1993428571428573</c:v>
                </c:pt>
                <c:pt idx="1150">
                  <c:v>1.2036142857142857</c:v>
                </c:pt>
                <c:pt idx="1151">
                  <c:v>1.2078857142857142</c:v>
                </c:pt>
                <c:pt idx="1152">
                  <c:v>1.2116428571428572</c:v>
                </c:pt>
                <c:pt idx="1153">
                  <c:v>1.2154</c:v>
                </c:pt>
                <c:pt idx="1154">
                  <c:v>1.2191571428571426</c:v>
                </c:pt>
                <c:pt idx="1155">
                  <c:v>1.2229142857142856</c:v>
                </c:pt>
                <c:pt idx="1156">
                  <c:v>1.2266714285714284</c:v>
                </c:pt>
                <c:pt idx="1157">
                  <c:v>1.2267714285714284</c:v>
                </c:pt>
                <c:pt idx="1158">
                  <c:v>1.2249999999999996</c:v>
                </c:pt>
                <c:pt idx="1159">
                  <c:v>1.2249999999999996</c:v>
                </c:pt>
                <c:pt idx="1160">
                  <c:v>1.2249999999999996</c:v>
                </c:pt>
                <c:pt idx="1161">
                  <c:v>1.2249999999999999</c:v>
                </c:pt>
                <c:pt idx="1162">
                  <c:v>1.2249999999999999</c:v>
                </c:pt>
                <c:pt idx="1163">
                  <c:v>1.2249999999999999</c:v>
                </c:pt>
                <c:pt idx="1164">
                  <c:v>1.2250000000000001</c:v>
                </c:pt>
                <c:pt idx="1165">
                  <c:v>1.2250000000000001</c:v>
                </c:pt>
                <c:pt idx="1166">
                  <c:v>1.2250000000000001</c:v>
                </c:pt>
                <c:pt idx="1167">
                  <c:v>1.2249999999999999</c:v>
                </c:pt>
                <c:pt idx="1168">
                  <c:v>1.2249999999999999</c:v>
                </c:pt>
                <c:pt idx="1169">
                  <c:v>1.2249999999999999</c:v>
                </c:pt>
                <c:pt idx="1170">
                  <c:v>1.2249999999999999</c:v>
                </c:pt>
                <c:pt idx="1171">
                  <c:v>1.2234714285714283</c:v>
                </c:pt>
                <c:pt idx="1172">
                  <c:v>1.2219428571428568</c:v>
                </c:pt>
                <c:pt idx="1173">
                  <c:v>1.2264928571428568</c:v>
                </c:pt>
                <c:pt idx="1174">
                  <c:v>1.2300642857142854</c:v>
                </c:pt>
                <c:pt idx="1175">
                  <c:v>1.2336357142857144</c:v>
                </c:pt>
                <c:pt idx="1176">
                  <c:v>1.2372071428571429</c:v>
                </c:pt>
                <c:pt idx="1177">
                  <c:v>1.2407785714285715</c:v>
                </c:pt>
                <c:pt idx="1178">
                  <c:v>1.2443500000000003</c:v>
                </c:pt>
                <c:pt idx="1179">
                  <c:v>1.2479214285714288</c:v>
                </c:pt>
                <c:pt idx="1180">
                  <c:v>1.2525142857142859</c:v>
                </c:pt>
                <c:pt idx="1181">
                  <c:v>1.257107142857143</c:v>
                </c:pt>
                <c:pt idx="1182">
                  <c:v>1.2617</c:v>
                </c:pt>
                <c:pt idx="1183">
                  <c:v>1.2662928571428573</c:v>
                </c:pt>
                <c:pt idx="1184">
                  <c:v>1.2708857142857144</c:v>
                </c:pt>
                <c:pt idx="1185">
                  <c:v>1.2770071428571428</c:v>
                </c:pt>
                <c:pt idx="1186">
                  <c:v>1.2841500000000001</c:v>
                </c:pt>
                <c:pt idx="1187">
                  <c:v>1.2847000000000002</c:v>
                </c:pt>
                <c:pt idx="1188">
                  <c:v>1.2862285714285715</c:v>
                </c:pt>
                <c:pt idx="1189">
                  <c:v>1.2877571428571433</c:v>
                </c:pt>
                <c:pt idx="1190">
                  <c:v>1.2892857142857146</c:v>
                </c:pt>
                <c:pt idx="1191">
                  <c:v>1.2908142857142859</c:v>
                </c:pt>
                <c:pt idx="1192">
                  <c:v>1.2923428571428575</c:v>
                </c:pt>
                <c:pt idx="1193">
                  <c:v>1.2943785714285716</c:v>
                </c:pt>
                <c:pt idx="1194">
                  <c:v>1.2959071428571429</c:v>
                </c:pt>
                <c:pt idx="1195">
                  <c:v>1.2974357142857145</c:v>
                </c:pt>
                <c:pt idx="1196">
                  <c:v>1.2989642857142858</c:v>
                </c:pt>
                <c:pt idx="1197">
                  <c:v>1.3004928571428571</c:v>
                </c:pt>
                <c:pt idx="1198">
                  <c:v>1.3020214285714284</c:v>
                </c:pt>
                <c:pt idx="1199">
                  <c:v>1.3030428571428572</c:v>
                </c:pt>
                <c:pt idx="1200">
                  <c:v>1.3030428571428572</c:v>
                </c:pt>
                <c:pt idx="1201">
                  <c:v>1.2969214285714288</c:v>
                </c:pt>
                <c:pt idx="1202">
                  <c:v>1.296371428571429</c:v>
                </c:pt>
                <c:pt idx="1203">
                  <c:v>1.2948428571428574</c:v>
                </c:pt>
                <c:pt idx="1204">
                  <c:v>1.2933142857142861</c:v>
                </c:pt>
                <c:pt idx="1205">
                  <c:v>1.2917857142857145</c:v>
                </c:pt>
                <c:pt idx="1206">
                  <c:v>1.2902571428571432</c:v>
                </c:pt>
                <c:pt idx="1207">
                  <c:v>1.2882214285714289</c:v>
                </c:pt>
                <c:pt idx="1208">
                  <c:v>1.2861857142857147</c:v>
                </c:pt>
                <c:pt idx="1209">
                  <c:v>1.2841500000000003</c:v>
                </c:pt>
                <c:pt idx="1210">
                  <c:v>1.282114285714286</c:v>
                </c:pt>
                <c:pt idx="1211">
                  <c:v>1.2800785714285718</c:v>
                </c:pt>
                <c:pt idx="1212">
                  <c:v>1.2780428571428575</c:v>
                </c:pt>
                <c:pt idx="1213">
                  <c:v>1.2770214285714288</c:v>
                </c:pt>
                <c:pt idx="1214">
                  <c:v>1.276</c:v>
                </c:pt>
                <c:pt idx="1215">
                  <c:v>1.2811000000000001</c:v>
                </c:pt>
                <c:pt idx="1216">
                  <c:v>1.2811428571428571</c:v>
                </c:pt>
                <c:pt idx="1217">
                  <c:v>1.2821642857142859</c:v>
                </c:pt>
                <c:pt idx="1218">
                  <c:v>1.2831857142857144</c:v>
                </c:pt>
                <c:pt idx="1219">
                  <c:v>1.2842071428571429</c:v>
                </c:pt>
                <c:pt idx="1220">
                  <c:v>1.2857357142857142</c:v>
                </c:pt>
                <c:pt idx="1221">
                  <c:v>1.2877714285714283</c:v>
                </c:pt>
                <c:pt idx="1222">
                  <c:v>1.2898071428571427</c:v>
                </c:pt>
                <c:pt idx="1223">
                  <c:v>1.2918428571428571</c:v>
                </c:pt>
                <c:pt idx="1224">
                  <c:v>1.2938785714285712</c:v>
                </c:pt>
                <c:pt idx="1225">
                  <c:v>1.2959142857142856</c:v>
                </c:pt>
                <c:pt idx="1226">
                  <c:v>1.2979499999999999</c:v>
                </c:pt>
                <c:pt idx="1227">
                  <c:v>1.3005</c:v>
                </c:pt>
                <c:pt idx="1228">
                  <c:v>1.30305</c:v>
                </c:pt>
                <c:pt idx="1229">
                  <c:v>1.3056000000000001</c:v>
                </c:pt>
                <c:pt idx="1230">
                  <c:v>1.3076357142857145</c:v>
                </c:pt>
                <c:pt idx="1231">
                  <c:v>1.2986214285714286</c:v>
                </c:pt>
                <c:pt idx="1232">
                  <c:v>1.289607142857143</c:v>
                </c:pt>
                <c:pt idx="1233">
                  <c:v>1.2805928571428571</c:v>
                </c:pt>
                <c:pt idx="1234">
                  <c:v>1.2780428571428573</c:v>
                </c:pt>
                <c:pt idx="1235">
                  <c:v>1.2727714285714289</c:v>
                </c:pt>
                <c:pt idx="1236">
                  <c:v>1.2675000000000001</c:v>
                </c:pt>
                <c:pt idx="1237">
                  <c:v>1.262707142857143</c:v>
                </c:pt>
                <c:pt idx="1238">
                  <c:v>1.2579142857142855</c:v>
                </c:pt>
                <c:pt idx="1239">
                  <c:v>1.2531214285714285</c:v>
                </c:pt>
                <c:pt idx="1240">
                  <c:v>1.2483285714285712</c:v>
                </c:pt>
                <c:pt idx="1241">
                  <c:v>1.2425142857142857</c:v>
                </c:pt>
                <c:pt idx="1242">
                  <c:v>1.2367000000000001</c:v>
                </c:pt>
                <c:pt idx="1243">
                  <c:v>1.2308857142857144</c:v>
                </c:pt>
                <c:pt idx="1244">
                  <c:v>1.2250714285714286</c:v>
                </c:pt>
                <c:pt idx="1245">
                  <c:v>1.2303071428571428</c:v>
                </c:pt>
                <c:pt idx="1246">
                  <c:v>1.2355428571428571</c:v>
                </c:pt>
                <c:pt idx="1247">
                  <c:v>1.2407785714285713</c:v>
                </c:pt>
                <c:pt idx="1248">
                  <c:v>1.2414214285714285</c:v>
                </c:pt>
                <c:pt idx="1249">
                  <c:v>1.2442785714285716</c:v>
                </c:pt>
                <c:pt idx="1250">
                  <c:v>1.2471357142857145</c:v>
                </c:pt>
                <c:pt idx="1251">
                  <c:v>1.2495142857142858</c:v>
                </c:pt>
                <c:pt idx="1252">
                  <c:v>1.2518928571428574</c:v>
                </c:pt>
                <c:pt idx="1253">
                  <c:v>1.2542714285714287</c:v>
                </c:pt>
                <c:pt idx="1254">
                  <c:v>1.2566500000000003</c:v>
                </c:pt>
                <c:pt idx="1255">
                  <c:v>1.2590285714285716</c:v>
                </c:pt>
                <c:pt idx="1256">
                  <c:v>1.2614071428571432</c:v>
                </c:pt>
                <c:pt idx="1257">
                  <c:v>1.2637857142857143</c:v>
                </c:pt>
                <c:pt idx="1258">
                  <c:v>1.2661642857142859</c:v>
                </c:pt>
                <c:pt idx="1259">
                  <c:v>1.2685428571428574</c:v>
                </c:pt>
                <c:pt idx="1260">
                  <c:v>1.2709214285714288</c:v>
                </c:pt>
                <c:pt idx="1261">
                  <c:v>1.2733000000000003</c:v>
                </c:pt>
                <c:pt idx="1262">
                  <c:v>1.2725285714285717</c:v>
                </c:pt>
                <c:pt idx="1263">
                  <c:v>1.2732428571428576</c:v>
                </c:pt>
                <c:pt idx="1264">
                  <c:v>1.2741285714285715</c:v>
                </c:pt>
                <c:pt idx="1265">
                  <c:v>1.2727000000000002</c:v>
                </c:pt>
                <c:pt idx="1266">
                  <c:v>1.2712714285714288</c:v>
                </c:pt>
                <c:pt idx="1267">
                  <c:v>1.2698428571428571</c:v>
                </c:pt>
                <c:pt idx="1268">
                  <c:v>1.2684142857142857</c:v>
                </c:pt>
                <c:pt idx="1269">
                  <c:v>1.2669857142857144</c:v>
                </c:pt>
                <c:pt idx="1270">
                  <c:v>1.2655571428571426</c:v>
                </c:pt>
                <c:pt idx="1271">
                  <c:v>1.2641285714285713</c:v>
                </c:pt>
                <c:pt idx="1272">
                  <c:v>1.2626999999999999</c:v>
                </c:pt>
                <c:pt idx="1273">
                  <c:v>1.2612714285714284</c:v>
                </c:pt>
                <c:pt idx="1274">
                  <c:v>1.259842857142857</c:v>
                </c:pt>
                <c:pt idx="1275">
                  <c:v>1.2584142857142857</c:v>
                </c:pt>
                <c:pt idx="1276">
                  <c:v>1.2572857142857143</c:v>
                </c:pt>
                <c:pt idx="1277">
                  <c:v>1.2546714285714284</c:v>
                </c:pt>
                <c:pt idx="1278">
                  <c:v>1.2518857142857143</c:v>
                </c:pt>
                <c:pt idx="1279">
                  <c:v>1.2514142857142858</c:v>
                </c:pt>
                <c:pt idx="1280">
                  <c:v>1.2509428571428571</c:v>
                </c:pt>
                <c:pt idx="1281">
                  <c:v>1.2504714285714287</c:v>
                </c:pt>
                <c:pt idx="1282">
                  <c:v>1.2500000000000002</c:v>
                </c:pt>
                <c:pt idx="1283">
                  <c:v>1.2495285714285718</c:v>
                </c:pt>
                <c:pt idx="1284">
                  <c:v>1.2490571428571431</c:v>
                </c:pt>
                <c:pt idx="1285">
                  <c:v>1.2481071428571429</c:v>
                </c:pt>
                <c:pt idx="1286">
                  <c:v>1.2471571428571429</c:v>
                </c:pt>
                <c:pt idx="1287">
                  <c:v>1.2462071428571428</c:v>
                </c:pt>
                <c:pt idx="1288">
                  <c:v>1.2452571428571428</c:v>
                </c:pt>
                <c:pt idx="1289">
                  <c:v>1.2443071428571426</c:v>
                </c:pt>
                <c:pt idx="1290">
                  <c:v>1.2428785714285715</c:v>
                </c:pt>
                <c:pt idx="1291">
                  <c:v>1.2409714285714286</c:v>
                </c:pt>
                <c:pt idx="1292">
                  <c:v>1.2322785714285713</c:v>
                </c:pt>
                <c:pt idx="1293">
                  <c:v>1.2354928571428572</c:v>
                </c:pt>
                <c:pt idx="1294">
                  <c:v>1.2352214285714285</c:v>
                </c:pt>
                <c:pt idx="1295">
                  <c:v>1.23495</c:v>
                </c:pt>
                <c:pt idx="1296">
                  <c:v>1.2346785714285713</c:v>
                </c:pt>
                <c:pt idx="1297">
                  <c:v>1.2349142857142859</c:v>
                </c:pt>
                <c:pt idx="1298">
                  <c:v>1.2346428571428574</c:v>
                </c:pt>
                <c:pt idx="1299">
                  <c:v>1.23485</c:v>
                </c:pt>
                <c:pt idx="1300">
                  <c:v>1.2350571428571429</c:v>
                </c:pt>
                <c:pt idx="1301">
                  <c:v>1.2352642857142857</c:v>
                </c:pt>
                <c:pt idx="1302">
                  <c:v>1.2354714285714288</c:v>
                </c:pt>
                <c:pt idx="1303">
                  <c:v>1.2356785714285716</c:v>
                </c:pt>
                <c:pt idx="1304">
                  <c:v>1.2368357142857143</c:v>
                </c:pt>
                <c:pt idx="1305">
                  <c:v>1.2384714285714284</c:v>
                </c:pt>
                <c:pt idx="1306">
                  <c:v>1.2463785714285718</c:v>
                </c:pt>
                <c:pt idx="1307">
                  <c:v>1.2423785714285718</c:v>
                </c:pt>
                <c:pt idx="1308">
                  <c:v>1.241357142857143</c:v>
                </c:pt>
                <c:pt idx="1309">
                  <c:v>1.2403357142857143</c:v>
                </c:pt>
                <c:pt idx="1310">
                  <c:v>1.2393142857142856</c:v>
                </c:pt>
                <c:pt idx="1311">
                  <c:v>1.2372714285714284</c:v>
                </c:pt>
                <c:pt idx="1312">
                  <c:v>1.2357357142857139</c:v>
                </c:pt>
                <c:pt idx="1313">
                  <c:v>1.2341999999999997</c:v>
                </c:pt>
                <c:pt idx="1314">
                  <c:v>1.2321571428571427</c:v>
                </c:pt>
                <c:pt idx="1315">
                  <c:v>1.2301142857142859</c:v>
                </c:pt>
                <c:pt idx="1316">
                  <c:v>1.2280714285714285</c:v>
                </c:pt>
                <c:pt idx="1317">
                  <c:v>1.2260285714285712</c:v>
                </c:pt>
                <c:pt idx="1318">
                  <c:v>1.2239857142857142</c:v>
                </c:pt>
                <c:pt idx="1319">
                  <c:v>1.2209214285714285</c:v>
                </c:pt>
                <c:pt idx="1320">
                  <c:v>1.2183714285714284</c:v>
                </c:pt>
                <c:pt idx="1321">
                  <c:v>1.2158214285714284</c:v>
                </c:pt>
                <c:pt idx="1322">
                  <c:v>1.2137785714285714</c:v>
                </c:pt>
                <c:pt idx="1323">
                  <c:v>1.2117357142857141</c:v>
                </c:pt>
                <c:pt idx="1324">
                  <c:v>1.2096928571428569</c:v>
                </c:pt>
                <c:pt idx="1325">
                  <c:v>1.2103071428571426</c:v>
                </c:pt>
                <c:pt idx="1326">
                  <c:v>1.208128571428571</c:v>
                </c:pt>
                <c:pt idx="1327">
                  <c:v>1.2054071428571425</c:v>
                </c:pt>
                <c:pt idx="1328">
                  <c:v>1.203192857142857</c:v>
                </c:pt>
                <c:pt idx="1329">
                  <c:v>1.2009785714285712</c:v>
                </c:pt>
                <c:pt idx="1330">
                  <c:v>1.1987642857142853</c:v>
                </c:pt>
                <c:pt idx="1331">
                  <c:v>1.1965499999999998</c:v>
                </c:pt>
                <c:pt idx="1332">
                  <c:v>1.1937428571428568</c:v>
                </c:pt>
                <c:pt idx="1333">
                  <c:v>1.1919571428571427</c:v>
                </c:pt>
                <c:pt idx="1334">
                  <c:v>1.1901714285714284</c:v>
                </c:pt>
                <c:pt idx="1335">
                  <c:v>1.1883857142857142</c:v>
                </c:pt>
                <c:pt idx="1336">
                  <c:v>1.1866000000000001</c:v>
                </c:pt>
                <c:pt idx="1337">
                  <c:v>1.1848142857142858</c:v>
                </c:pt>
                <c:pt idx="1338">
                  <c:v>1.1830285714285718</c:v>
                </c:pt>
                <c:pt idx="1339">
                  <c:v>1.1791000000000003</c:v>
                </c:pt>
                <c:pt idx="1340">
                  <c:v>1.177964285714286</c:v>
                </c:pt>
                <c:pt idx="1341">
                  <c:v>1.1773714285714287</c:v>
                </c:pt>
                <c:pt idx="1342">
                  <c:v>1.1767785714285719</c:v>
                </c:pt>
                <c:pt idx="1343">
                  <c:v>1.1752214285714289</c:v>
                </c:pt>
                <c:pt idx="1344">
                  <c:v>1.173664285714286</c:v>
                </c:pt>
                <c:pt idx="1345">
                  <c:v>1.172107142857143</c:v>
                </c:pt>
                <c:pt idx="1346">
                  <c:v>1.1711428571428573</c:v>
                </c:pt>
                <c:pt idx="1347">
                  <c:v>1.1690857142857143</c:v>
                </c:pt>
                <c:pt idx="1348">
                  <c:v>1.1670285714285715</c:v>
                </c:pt>
                <c:pt idx="1349">
                  <c:v>1.1649714285714285</c:v>
                </c:pt>
                <c:pt idx="1350">
                  <c:v>1.1629142857142856</c:v>
                </c:pt>
                <c:pt idx="1351">
                  <c:v>1.160857142857143</c:v>
                </c:pt>
                <c:pt idx="1352">
                  <c:v>1.1588000000000001</c:v>
                </c:pt>
                <c:pt idx="1353">
                  <c:v>1.1572857142857145</c:v>
                </c:pt>
                <c:pt idx="1354">
                  <c:v>1.1546071428571432</c:v>
                </c:pt>
                <c:pt idx="1355">
                  <c:v>1.1519285714285716</c:v>
                </c:pt>
                <c:pt idx="1356">
                  <c:v>1.1608571428571428</c:v>
                </c:pt>
                <c:pt idx="1357">
                  <c:v>1.1677714285714287</c:v>
                </c:pt>
                <c:pt idx="1358">
                  <c:v>1.1746857142857141</c:v>
                </c:pt>
                <c:pt idx="1359">
                  <c:v>1.1816</c:v>
                </c:pt>
                <c:pt idx="1360">
                  <c:v>1.1885142857142856</c:v>
                </c:pt>
                <c:pt idx="1361">
                  <c:v>1.1965214285714285</c:v>
                </c:pt>
                <c:pt idx="1362">
                  <c:v>1.2031142857142858</c:v>
                </c:pt>
                <c:pt idx="1363">
                  <c:v>1.2091571428571428</c:v>
                </c:pt>
                <c:pt idx="1364">
                  <c:v>1.2152000000000001</c:v>
                </c:pt>
                <c:pt idx="1365">
                  <c:v>1.2212428571428571</c:v>
                </c:pt>
                <c:pt idx="1366">
                  <c:v>1.2272857142857145</c:v>
                </c:pt>
                <c:pt idx="1367">
                  <c:v>1.2327857142857144</c:v>
                </c:pt>
                <c:pt idx="1368">
                  <c:v>1.2394499999999999</c:v>
                </c:pt>
                <c:pt idx="1369">
                  <c:v>1.2461142857142857</c:v>
                </c:pt>
                <c:pt idx="1370">
                  <c:v>1.2399928571428573</c:v>
                </c:pt>
                <c:pt idx="1371">
                  <c:v>1.2368500000000002</c:v>
                </c:pt>
                <c:pt idx="1372">
                  <c:v>1.2337071428571431</c:v>
                </c:pt>
                <c:pt idx="1373">
                  <c:v>1.2305642857142858</c:v>
                </c:pt>
                <c:pt idx="1374">
                  <c:v>1.2274214285714287</c:v>
                </c:pt>
                <c:pt idx="1375">
                  <c:v>1.2232571428571428</c:v>
                </c:pt>
                <c:pt idx="1376">
                  <c:v>1.2205071428571428</c:v>
                </c:pt>
                <c:pt idx="1377">
                  <c:v>1.2183071428571426</c:v>
                </c:pt>
                <c:pt idx="1378">
                  <c:v>1.2161071428571426</c:v>
                </c:pt>
                <c:pt idx="1379">
                  <c:v>1.2139071428571424</c:v>
                </c:pt>
                <c:pt idx="1380">
                  <c:v>1.2117071428571424</c:v>
                </c:pt>
                <c:pt idx="1381">
                  <c:v>1.2095071428571427</c:v>
                </c:pt>
                <c:pt idx="1382">
                  <c:v>1.2073071428571425</c:v>
                </c:pt>
                <c:pt idx="1383">
                  <c:v>1.2051071428571425</c:v>
                </c:pt>
                <c:pt idx="1384">
                  <c:v>1.1969428571428569</c:v>
                </c:pt>
                <c:pt idx="1385">
                  <c:v>1.1887785714285712</c:v>
                </c:pt>
                <c:pt idx="1386">
                  <c:v>1.1806142857142856</c:v>
                </c:pt>
                <c:pt idx="1387">
                  <c:v>1.1724499999999998</c:v>
                </c:pt>
                <c:pt idx="1388">
                  <c:v>1.1642857142857141</c:v>
                </c:pt>
                <c:pt idx="1389">
                  <c:v>1.157142857142857</c:v>
                </c:pt>
                <c:pt idx="1390">
                  <c:v>1.1526785714285714</c:v>
                </c:pt>
                <c:pt idx="1391">
                  <c:v>1.1498214285714283</c:v>
                </c:pt>
                <c:pt idx="1392">
                  <c:v>1.1514714285714283</c:v>
                </c:pt>
                <c:pt idx="1393">
                  <c:v>1.1531214285714284</c:v>
                </c:pt>
                <c:pt idx="1394">
                  <c:v>1.1547714285714286</c:v>
                </c:pt>
                <c:pt idx="1395">
                  <c:v>1.1564214285714285</c:v>
                </c:pt>
                <c:pt idx="1396">
                  <c:v>1.1580714285714286</c:v>
                </c:pt>
                <c:pt idx="1397">
                  <c:v>1.1597214285714286</c:v>
                </c:pt>
                <c:pt idx="1398">
                  <c:v>1.1690642857142859</c:v>
                </c:pt>
                <c:pt idx="1399">
                  <c:v>1.178407142857143</c:v>
                </c:pt>
                <c:pt idx="1400">
                  <c:v>1.1877500000000001</c:v>
                </c:pt>
                <c:pt idx="1401">
                  <c:v>1.1970928571428574</c:v>
                </c:pt>
                <c:pt idx="1402">
                  <c:v>1.2075357142857146</c:v>
                </c:pt>
                <c:pt idx="1403">
                  <c:v>1.2182500000000001</c:v>
                </c:pt>
                <c:pt idx="1404">
                  <c:v>1.2262857142857144</c:v>
                </c:pt>
                <c:pt idx="1405">
                  <c:v>1.2327142857142859</c:v>
                </c:pt>
                <c:pt idx="1406">
                  <c:v>1.2346357142857143</c:v>
                </c:pt>
                <c:pt idx="1407">
                  <c:v>1.2365571428571429</c:v>
                </c:pt>
                <c:pt idx="1408">
                  <c:v>1.2384785714285715</c:v>
                </c:pt>
                <c:pt idx="1409">
                  <c:v>1.2403999999999999</c:v>
                </c:pt>
                <c:pt idx="1410">
                  <c:v>1.2418142857142855</c:v>
                </c:pt>
                <c:pt idx="1411">
                  <c:v>1.2432285714285711</c:v>
                </c:pt>
                <c:pt idx="1412">
                  <c:v>1.2440928571428569</c:v>
                </c:pt>
                <c:pt idx="1413">
                  <c:v>1.2449571428571427</c:v>
                </c:pt>
                <c:pt idx="1414">
                  <c:v>1.2458214285714286</c:v>
                </c:pt>
                <c:pt idx="1415">
                  <c:v>1.2466857142857144</c:v>
                </c:pt>
                <c:pt idx="1416">
                  <c:v>1.2362428571428574</c:v>
                </c:pt>
                <c:pt idx="1417">
                  <c:v>1.2268285714285718</c:v>
                </c:pt>
                <c:pt idx="1418">
                  <c:v>1.2167642857142857</c:v>
                </c:pt>
                <c:pt idx="1419">
                  <c:v>1.2060500000000001</c:v>
                </c:pt>
                <c:pt idx="1420">
                  <c:v>1.1953357142857144</c:v>
                </c:pt>
                <c:pt idx="1421">
                  <c:v>1.1846214285714285</c:v>
                </c:pt>
                <c:pt idx="1422">
                  <c:v>1.1739071428571426</c:v>
                </c:pt>
                <c:pt idx="1423">
                  <c:v>1.1614071428571429</c:v>
                </c:pt>
                <c:pt idx="1424">
                  <c:v>1.15065</c:v>
                </c:pt>
                <c:pt idx="1425">
                  <c:v>1.139892857142857</c:v>
                </c:pt>
                <c:pt idx="1426">
                  <c:v>1.1291785714285711</c:v>
                </c:pt>
                <c:pt idx="1427">
                  <c:v>1.1184642857142857</c:v>
                </c:pt>
                <c:pt idx="1428">
                  <c:v>1.1077499999999998</c:v>
                </c:pt>
                <c:pt idx="1429">
                  <c:v>1.0970357142857143</c:v>
                </c:pt>
                <c:pt idx="1430">
                  <c:v>1.0965285714285715</c:v>
                </c:pt>
                <c:pt idx="1431">
                  <c:v>1.0947214285714286</c:v>
                </c:pt>
                <c:pt idx="1432">
                  <c:v>1.0935642857142858</c:v>
                </c:pt>
                <c:pt idx="1433">
                  <c:v>1.0930571428571429</c:v>
                </c:pt>
                <c:pt idx="1434">
                  <c:v>1.0925500000000001</c:v>
                </c:pt>
                <c:pt idx="1435">
                  <c:v>1.0920428571428571</c:v>
                </c:pt>
                <c:pt idx="1436">
                  <c:v>1.0915357142857143</c:v>
                </c:pt>
                <c:pt idx="1437">
                  <c:v>1.092814285714286</c:v>
                </c:pt>
                <c:pt idx="1438">
                  <c:v>1.092857142857143</c:v>
                </c:pt>
                <c:pt idx="1439">
                  <c:v>1.0929</c:v>
                </c:pt>
                <c:pt idx="1440">
                  <c:v>1.0929</c:v>
                </c:pt>
                <c:pt idx="1441">
                  <c:v>1.0929</c:v>
                </c:pt>
                <c:pt idx="1442">
                  <c:v>1.0929</c:v>
                </c:pt>
                <c:pt idx="1443">
                  <c:v>1.0929</c:v>
                </c:pt>
                <c:pt idx="1444">
                  <c:v>1.0929</c:v>
                </c:pt>
                <c:pt idx="1445">
                  <c:v>1.0898357142857145</c:v>
                </c:pt>
                <c:pt idx="1446">
                  <c:v>1.0879642857142857</c:v>
                </c:pt>
                <c:pt idx="1447">
                  <c:v>1.0860928571428572</c:v>
                </c:pt>
                <c:pt idx="1448">
                  <c:v>1.0842214285714287</c:v>
                </c:pt>
                <c:pt idx="1449">
                  <c:v>1.0823500000000001</c:v>
                </c:pt>
                <c:pt idx="1450">
                  <c:v>1.0804785714285716</c:v>
                </c:pt>
                <c:pt idx="1451">
                  <c:v>1.0786071428571431</c:v>
                </c:pt>
                <c:pt idx="1452">
                  <c:v>1.0767357142857146</c:v>
                </c:pt>
                <c:pt idx="1453">
                  <c:v>1.0757142857142861</c:v>
                </c:pt>
                <c:pt idx="1454">
                  <c:v>1.0746928571428573</c:v>
                </c:pt>
                <c:pt idx="1455">
                  <c:v>1.0736714285714286</c:v>
                </c:pt>
                <c:pt idx="1456">
                  <c:v>1.0726499999999999</c:v>
                </c:pt>
                <c:pt idx="1457">
                  <c:v>1.0716285714285714</c:v>
                </c:pt>
                <c:pt idx="1458">
                  <c:v>1.0706071428571426</c:v>
                </c:pt>
                <c:pt idx="1459">
                  <c:v>1.0726499999999999</c:v>
                </c:pt>
                <c:pt idx="1460">
                  <c:v>1.0740071428571427</c:v>
                </c:pt>
                <c:pt idx="1461">
                  <c:v>1.0753642857142858</c:v>
                </c:pt>
                <c:pt idx="1462">
                  <c:v>1.0767214285714284</c:v>
                </c:pt>
                <c:pt idx="1463">
                  <c:v>1.0780785714285712</c:v>
                </c:pt>
                <c:pt idx="1464">
                  <c:v>1.0794357142857138</c:v>
                </c:pt>
                <c:pt idx="1465">
                  <c:v>1.0807928571428569</c:v>
                </c:pt>
                <c:pt idx="1466">
                  <c:v>1.0821499999999997</c:v>
                </c:pt>
                <c:pt idx="1467">
                  <c:v>1.0826571428571425</c:v>
                </c:pt>
                <c:pt idx="1468">
                  <c:v>1.0831642857142856</c:v>
                </c:pt>
                <c:pt idx="1469">
                  <c:v>1.0836714285714282</c:v>
                </c:pt>
                <c:pt idx="1470">
                  <c:v>1.0841785714285712</c:v>
                </c:pt>
                <c:pt idx="1471">
                  <c:v>1.084685714285714</c:v>
                </c:pt>
                <c:pt idx="1472">
                  <c:v>1.0851928571428568</c:v>
                </c:pt>
                <c:pt idx="1473">
                  <c:v>1.0856999999999997</c:v>
                </c:pt>
                <c:pt idx="1474">
                  <c:v>1.0856999999999997</c:v>
                </c:pt>
                <c:pt idx="1475">
                  <c:v>1.0856999999999997</c:v>
                </c:pt>
                <c:pt idx="1476">
                  <c:v>1.0824357142857139</c:v>
                </c:pt>
                <c:pt idx="1477">
                  <c:v>1.0802071428571427</c:v>
                </c:pt>
                <c:pt idx="1478">
                  <c:v>1.0779785714285715</c:v>
                </c:pt>
                <c:pt idx="1479">
                  <c:v>1.0742357142857144</c:v>
                </c:pt>
                <c:pt idx="1480">
                  <c:v>1.0752571428571429</c:v>
                </c:pt>
                <c:pt idx="1481">
                  <c:v>1.0762785714285716</c:v>
                </c:pt>
                <c:pt idx="1482">
                  <c:v>1.0773000000000001</c:v>
                </c:pt>
                <c:pt idx="1483">
                  <c:v>1.0778142857142856</c:v>
                </c:pt>
                <c:pt idx="1484">
                  <c:v>1.0783285714285715</c:v>
                </c:pt>
                <c:pt idx="1485">
                  <c:v>1.0788428571428572</c:v>
                </c:pt>
                <c:pt idx="1486">
                  <c:v>1.0793571428571429</c:v>
                </c:pt>
                <c:pt idx="1487">
                  <c:v>1.0803785714285714</c:v>
                </c:pt>
                <c:pt idx="1488">
                  <c:v>1.0813999999999999</c:v>
                </c:pt>
                <c:pt idx="1489">
                  <c:v>1.0824214285714284</c:v>
                </c:pt>
                <c:pt idx="1490">
                  <c:v>1.0867071428571429</c:v>
                </c:pt>
                <c:pt idx="1491">
                  <c:v>1.0899571428571428</c:v>
                </c:pt>
                <c:pt idx="1492">
                  <c:v>1.0932071428571428</c:v>
                </c:pt>
                <c:pt idx="1493">
                  <c:v>1.0979714285714286</c:v>
                </c:pt>
                <c:pt idx="1494">
                  <c:v>1.0979714285714286</c:v>
                </c:pt>
                <c:pt idx="1495">
                  <c:v>1.0979714285714284</c:v>
                </c:pt>
                <c:pt idx="1496">
                  <c:v>1.0974928571428568</c:v>
                </c:pt>
                <c:pt idx="1497">
                  <c:v>1.0975214285714283</c:v>
                </c:pt>
                <c:pt idx="1498">
                  <c:v>1.0975499999999996</c:v>
                </c:pt>
                <c:pt idx="1499">
                  <c:v>1.0975785714285711</c:v>
                </c:pt>
                <c:pt idx="1500">
                  <c:v>1.0976071428571426</c:v>
                </c:pt>
                <c:pt idx="1501">
                  <c:v>1.097128571428571</c:v>
                </c:pt>
                <c:pt idx="1502">
                  <c:v>1.0966499999999997</c:v>
                </c:pt>
                <c:pt idx="1503">
                  <c:v>1.0961714285714284</c:v>
                </c:pt>
                <c:pt idx="1504">
                  <c:v>1.0956928571428568</c:v>
                </c:pt>
                <c:pt idx="1505">
                  <c:v>1.0952142857142855</c:v>
                </c:pt>
                <c:pt idx="1506">
                  <c:v>1.0947357142857139</c:v>
                </c:pt>
                <c:pt idx="1507">
                  <c:v>1.0763714285714283</c:v>
                </c:pt>
                <c:pt idx="1508">
                  <c:v>1.0646857142857142</c:v>
                </c:pt>
                <c:pt idx="1509">
                  <c:v>1.0509928571428571</c:v>
                </c:pt>
                <c:pt idx="1510">
                  <c:v>1.0377357142857142</c:v>
                </c:pt>
                <c:pt idx="1511">
                  <c:v>1.0264785714285716</c:v>
                </c:pt>
                <c:pt idx="1512">
                  <c:v>1.0152214285714287</c:v>
                </c:pt>
                <c:pt idx="1513">
                  <c:v>1.0039642857142861</c:v>
                </c:pt>
                <c:pt idx="1514">
                  <c:v>0.99270714285714312</c:v>
                </c:pt>
                <c:pt idx="1515">
                  <c:v>0.98145000000000027</c:v>
                </c:pt>
                <c:pt idx="1516">
                  <c:v>0.96968571428571437</c:v>
                </c:pt>
                <c:pt idx="1517">
                  <c:v>0.95825714285714292</c:v>
                </c:pt>
                <c:pt idx="1518">
                  <c:v>0.94682857142857124</c:v>
                </c:pt>
                <c:pt idx="1519">
                  <c:v>0.93539999999999979</c:v>
                </c:pt>
                <c:pt idx="1520">
                  <c:v>0.92397142857142833</c:v>
                </c:pt>
                <c:pt idx="1521">
                  <c:v>0.93042857142857116</c:v>
                </c:pt>
                <c:pt idx="1522">
                  <c:v>0.93020714285714257</c:v>
                </c:pt>
                <c:pt idx="1523">
                  <c:v>0.93199285714285673</c:v>
                </c:pt>
                <c:pt idx="1524">
                  <c:v>0.93382142857142825</c:v>
                </c:pt>
                <c:pt idx="1525">
                  <c:v>0.93364999999999987</c:v>
                </c:pt>
                <c:pt idx="1526">
                  <c:v>0.93347857142857116</c:v>
                </c:pt>
                <c:pt idx="1527">
                  <c:v>0.93330714285714245</c:v>
                </c:pt>
                <c:pt idx="1528">
                  <c:v>0.93313571428571407</c:v>
                </c:pt>
                <c:pt idx="1529">
                  <c:v>0.93153571428571402</c:v>
                </c:pt>
                <c:pt idx="1530">
                  <c:v>0.93044285714285679</c:v>
                </c:pt>
                <c:pt idx="1531">
                  <c:v>0.92901428571428546</c:v>
                </c:pt>
                <c:pt idx="1532">
                  <c:v>0.92758571428571401</c:v>
                </c:pt>
                <c:pt idx="1533">
                  <c:v>0.92615714285714268</c:v>
                </c:pt>
                <c:pt idx="1534">
                  <c:v>0.92472857142857123</c:v>
                </c:pt>
                <c:pt idx="1535">
                  <c:v>0.9232999999999999</c:v>
                </c:pt>
                <c:pt idx="1536">
                  <c:v>0.90153571428571411</c:v>
                </c:pt>
                <c:pt idx="1537">
                  <c:v>0.87693571428571426</c:v>
                </c:pt>
                <c:pt idx="1538">
                  <c:v>0.8523357142857142</c:v>
                </c:pt>
                <c:pt idx="1539">
                  <c:v>0.82773571428571435</c:v>
                </c:pt>
                <c:pt idx="1540">
                  <c:v>0.8031357142857144</c:v>
                </c:pt>
                <c:pt idx="1541">
                  <c:v>0.77853571428571455</c:v>
                </c:pt>
                <c:pt idx="1542">
                  <c:v>0.75393571428571438</c:v>
                </c:pt>
                <c:pt idx="1543">
                  <c:v>0.73076428571428576</c:v>
                </c:pt>
                <c:pt idx="1544">
                  <c:v>0.70759285714285725</c:v>
                </c:pt>
                <c:pt idx="1545">
                  <c:v>0.68442142857142862</c:v>
                </c:pt>
                <c:pt idx="1546">
                  <c:v>0.66125</c:v>
                </c:pt>
                <c:pt idx="1547">
                  <c:v>0.63807857142857138</c:v>
                </c:pt>
                <c:pt idx="1548">
                  <c:v>0.61490714285714276</c:v>
                </c:pt>
                <c:pt idx="1549">
                  <c:v>0.59173571428571414</c:v>
                </c:pt>
                <c:pt idx="1550">
                  <c:v>0.58889999999999987</c:v>
                </c:pt>
                <c:pt idx="1551">
                  <c:v>0.58889999999999987</c:v>
                </c:pt>
                <c:pt idx="1552">
                  <c:v>0.58040714285714279</c:v>
                </c:pt>
                <c:pt idx="1553">
                  <c:v>0.56762857142857126</c:v>
                </c:pt>
                <c:pt idx="1554">
                  <c:v>0.55484999999999984</c:v>
                </c:pt>
                <c:pt idx="1555">
                  <c:v>0.54207142857142843</c:v>
                </c:pt>
                <c:pt idx="1556">
                  <c:v>0.52929285714285712</c:v>
                </c:pt>
                <c:pt idx="1557">
                  <c:v>0.5165142857142857</c:v>
                </c:pt>
                <c:pt idx="1558">
                  <c:v>0.50373571428571429</c:v>
                </c:pt>
                <c:pt idx="1559">
                  <c:v>0.49095714285714287</c:v>
                </c:pt>
                <c:pt idx="1560">
                  <c:v>0.47817857142857145</c:v>
                </c:pt>
                <c:pt idx="1561">
                  <c:v>0.46540000000000009</c:v>
                </c:pt>
                <c:pt idx="1562">
                  <c:v>0.45262142857142867</c:v>
                </c:pt>
                <c:pt idx="1563">
                  <c:v>0.4398428571428572</c:v>
                </c:pt>
                <c:pt idx="1564">
                  <c:v>0.42706428571428579</c:v>
                </c:pt>
                <c:pt idx="1565">
                  <c:v>0.41428571428571431</c:v>
                </c:pt>
                <c:pt idx="1566">
                  <c:v>0.41000000000000009</c:v>
                </c:pt>
                <c:pt idx="1567">
                  <c:v>0.39023571428571435</c:v>
                </c:pt>
                <c:pt idx="1568">
                  <c:v>0.37047142857142867</c:v>
                </c:pt>
                <c:pt idx="1569">
                  <c:v>0.35070714285714294</c:v>
                </c:pt>
                <c:pt idx="1570">
                  <c:v>0.33177857142857148</c:v>
                </c:pt>
                <c:pt idx="1571">
                  <c:v>0.30622142857142859</c:v>
                </c:pt>
                <c:pt idx="1572">
                  <c:v>0.28243571428571435</c:v>
                </c:pt>
                <c:pt idx="1573">
                  <c:v>0.25100714285714293</c:v>
                </c:pt>
                <c:pt idx="1574">
                  <c:v>0.21957857142857148</c:v>
                </c:pt>
                <c:pt idx="1575">
                  <c:v>0.18815000000000007</c:v>
                </c:pt>
                <c:pt idx="1576">
                  <c:v>0.15672142857142862</c:v>
                </c:pt>
                <c:pt idx="1577">
                  <c:v>0.12529285714285712</c:v>
                </c:pt>
                <c:pt idx="1578">
                  <c:v>9.3864285714285706E-2</c:v>
                </c:pt>
                <c:pt idx="1579">
                  <c:v>6.2435714285714261E-2</c:v>
                </c:pt>
                <c:pt idx="1580">
                  <c:v>3.1007142857142844E-2</c:v>
                </c:pt>
                <c:pt idx="1581">
                  <c:v>1.8692857142857122E-2</c:v>
                </c:pt>
                <c:pt idx="1582">
                  <c:v>6.3785714285714262E-3</c:v>
                </c:pt>
                <c:pt idx="1583">
                  <c:v>-5.9357142857142864E-3</c:v>
                </c:pt>
                <c:pt idx="1584">
                  <c:v>-1.9735714285714284E-2</c:v>
                </c:pt>
                <c:pt idx="1585">
                  <c:v>-2.6907142857142859E-2</c:v>
                </c:pt>
                <c:pt idx="1586">
                  <c:v>-3.9164285714285721E-2</c:v>
                </c:pt>
                <c:pt idx="1587">
                  <c:v>-4.4828571428571433E-2</c:v>
                </c:pt>
                <c:pt idx="1588">
                  <c:v>-5.0999999999999997E-2</c:v>
                </c:pt>
                <c:pt idx="1589">
                  <c:v>-5.7171428571428574E-2</c:v>
                </c:pt>
                <c:pt idx="1590">
                  <c:v>-6.3342857142857145E-2</c:v>
                </c:pt>
                <c:pt idx="1591">
                  <c:v>-6.9514285714285737E-2</c:v>
                </c:pt>
                <c:pt idx="1592">
                  <c:v>-7.5685714285714314E-2</c:v>
                </c:pt>
                <c:pt idx="1593">
                  <c:v>-8.1857142857142878E-2</c:v>
                </c:pt>
                <c:pt idx="1594">
                  <c:v>-8.8028571428571456E-2</c:v>
                </c:pt>
                <c:pt idx="1595">
                  <c:v>-9.3550000000000022E-2</c:v>
                </c:pt>
                <c:pt idx="1596">
                  <c:v>-9.9071428571428602E-2</c:v>
                </c:pt>
                <c:pt idx="1597">
                  <c:v>-0.10459285714285717</c:v>
                </c:pt>
                <c:pt idx="1598">
                  <c:v>-5.3192857142857167E-2</c:v>
                </c:pt>
                <c:pt idx="1599">
                  <c:v>-9.7500000000000208E-3</c:v>
                </c:pt>
                <c:pt idx="1600">
                  <c:v>3.3371428571428552E-2</c:v>
                </c:pt>
                <c:pt idx="1601">
                  <c:v>7.0342857142857124E-2</c:v>
                </c:pt>
                <c:pt idx="1602">
                  <c:v>0.10832857142857141</c:v>
                </c:pt>
                <c:pt idx="1603">
                  <c:v>0.1463142857142857</c:v>
                </c:pt>
                <c:pt idx="1604">
                  <c:v>0.18429999999999996</c:v>
                </c:pt>
                <c:pt idx="1605">
                  <c:v>0.22228571428571428</c:v>
                </c:pt>
                <c:pt idx="1606">
                  <c:v>0.2602714285714286</c:v>
                </c:pt>
                <c:pt idx="1607">
                  <c:v>0.29825714285714289</c:v>
                </c:pt>
                <c:pt idx="1608">
                  <c:v>0.33624285714285712</c:v>
                </c:pt>
                <c:pt idx="1609">
                  <c:v>0.37422857142857147</c:v>
                </c:pt>
                <c:pt idx="1610">
                  <c:v>0.4122142857142857</c:v>
                </c:pt>
                <c:pt idx="1611">
                  <c:v>0.45019999999999999</c:v>
                </c:pt>
                <c:pt idx="1612">
                  <c:v>0.43191428571428575</c:v>
                </c:pt>
                <c:pt idx="1613">
                  <c:v>0.42158571428571429</c:v>
                </c:pt>
                <c:pt idx="1614">
                  <c:v>0.41489285714285717</c:v>
                </c:pt>
                <c:pt idx="1615">
                  <c:v>0.41539999999999999</c:v>
                </c:pt>
                <c:pt idx="1616">
                  <c:v>0.41539999999999999</c:v>
                </c:pt>
                <c:pt idx="1617">
                  <c:v>0.41539999999999999</c:v>
                </c:pt>
                <c:pt idx="1618">
                  <c:v>0.41539999999999999</c:v>
                </c:pt>
                <c:pt idx="1619">
                  <c:v>0.41539999999999999</c:v>
                </c:pt>
                <c:pt idx="1620">
                  <c:v>0.41539999999999999</c:v>
                </c:pt>
                <c:pt idx="1621">
                  <c:v>0.41539999999999999</c:v>
                </c:pt>
                <c:pt idx="1622">
                  <c:v>0.41539999999999999</c:v>
                </c:pt>
                <c:pt idx="1623">
                  <c:v>0.41539999999999999</c:v>
                </c:pt>
                <c:pt idx="1624">
                  <c:v>0.41539999999999999</c:v>
                </c:pt>
                <c:pt idx="1625">
                  <c:v>0.41539999999999999</c:v>
                </c:pt>
                <c:pt idx="1626">
                  <c:v>0.41539999999999999</c:v>
                </c:pt>
                <c:pt idx="1627">
                  <c:v>0.41539999999999999</c:v>
                </c:pt>
                <c:pt idx="1628">
                  <c:v>0.42960714285714285</c:v>
                </c:pt>
                <c:pt idx="1629">
                  <c:v>0.44358571428571431</c:v>
                </c:pt>
                <c:pt idx="1630">
                  <c:v>0.45872142857142861</c:v>
                </c:pt>
                <c:pt idx="1631">
                  <c:v>0.47385714285714287</c:v>
                </c:pt>
                <c:pt idx="1632">
                  <c:v>0.48899285714285717</c:v>
                </c:pt>
                <c:pt idx="1633">
                  <c:v>0.50412857142857148</c:v>
                </c:pt>
                <c:pt idx="1634">
                  <c:v>0.51493571428571427</c:v>
                </c:pt>
                <c:pt idx="1635">
                  <c:v>0.52042857142857146</c:v>
                </c:pt>
                <c:pt idx="1636">
                  <c:v>0.52592142857142865</c:v>
                </c:pt>
                <c:pt idx="1637">
                  <c:v>0.53141428571428573</c:v>
                </c:pt>
                <c:pt idx="1638">
                  <c:v>0.53690714285714292</c:v>
                </c:pt>
                <c:pt idx="1639">
                  <c:v>0.5424000000000001</c:v>
                </c:pt>
                <c:pt idx="1640">
                  <c:v>0.54789285714285729</c:v>
                </c:pt>
                <c:pt idx="1641">
                  <c:v>0.55338571428571437</c:v>
                </c:pt>
                <c:pt idx="1642">
                  <c:v>0.54467142857142858</c:v>
                </c:pt>
                <c:pt idx="1643">
                  <c:v>0.53618571428571438</c:v>
                </c:pt>
                <c:pt idx="1644">
                  <c:v>0.52654285714285731</c:v>
                </c:pt>
                <c:pt idx="1645">
                  <c:v>0.51690000000000014</c:v>
                </c:pt>
                <c:pt idx="1646">
                  <c:v>0.50725714285714296</c:v>
                </c:pt>
                <c:pt idx="1647">
                  <c:v>0.49761428571428584</c:v>
                </c:pt>
                <c:pt idx="1648">
                  <c:v>0.49234285714285725</c:v>
                </c:pt>
                <c:pt idx="1649">
                  <c:v>0.49238571428571432</c:v>
                </c:pt>
                <c:pt idx="1650">
                  <c:v>0.49242857142857144</c:v>
                </c:pt>
                <c:pt idx="1651">
                  <c:v>0.49247142857142856</c:v>
                </c:pt>
                <c:pt idx="1652">
                  <c:v>0.49251428571428563</c:v>
                </c:pt>
                <c:pt idx="1653">
                  <c:v>0.49255714285714275</c:v>
                </c:pt>
                <c:pt idx="1654">
                  <c:v>0.48953571428571424</c:v>
                </c:pt>
                <c:pt idx="1655">
                  <c:v>0.48651428571428568</c:v>
                </c:pt>
                <c:pt idx="1656">
                  <c:v>0.48349285714285717</c:v>
                </c:pt>
                <c:pt idx="1657">
                  <c:v>0.4804714285714286</c:v>
                </c:pt>
                <c:pt idx="1658">
                  <c:v>0.47268571428571438</c:v>
                </c:pt>
                <c:pt idx="1659">
                  <c:v>0.46490000000000009</c:v>
                </c:pt>
                <c:pt idx="1660">
                  <c:v>0.45711428571428581</c:v>
                </c:pt>
                <c:pt idx="1661">
                  <c:v>0.45409285714285724</c:v>
                </c:pt>
                <c:pt idx="1662">
                  <c:v>0.44680714285714301</c:v>
                </c:pt>
                <c:pt idx="1663">
                  <c:v>0.43952142857142867</c:v>
                </c:pt>
                <c:pt idx="1664">
                  <c:v>0.42931428571428576</c:v>
                </c:pt>
                <c:pt idx="1665">
                  <c:v>0.41773571428571438</c:v>
                </c:pt>
                <c:pt idx="1666">
                  <c:v>0.40615714285714288</c:v>
                </c:pt>
                <c:pt idx="1667">
                  <c:v>0.3945785714285715</c:v>
                </c:pt>
                <c:pt idx="1668">
                  <c:v>0.38606428571428575</c:v>
                </c:pt>
                <c:pt idx="1669">
                  <c:v>0.37755</c:v>
                </c:pt>
                <c:pt idx="1670">
                  <c:v>0.36903571428571436</c:v>
                </c:pt>
                <c:pt idx="1671">
                  <c:v>0.36052142857142855</c:v>
                </c:pt>
                <c:pt idx="1672">
                  <c:v>0.35677142857142857</c:v>
                </c:pt>
                <c:pt idx="1673">
                  <c:v>0.35302142857142854</c:v>
                </c:pt>
                <c:pt idx="1674">
                  <c:v>0.34927142857142851</c:v>
                </c:pt>
                <c:pt idx="1675">
                  <c:v>0.34075714285714287</c:v>
                </c:pt>
                <c:pt idx="1676">
                  <c:v>0.33646428571428572</c:v>
                </c:pt>
                <c:pt idx="1677">
                  <c:v>0.33217142857142851</c:v>
                </c:pt>
                <c:pt idx="1678">
                  <c:v>0.33079999999999998</c:v>
                </c:pt>
                <c:pt idx="1679">
                  <c:v>0.33079999999999998</c:v>
                </c:pt>
                <c:pt idx="1680">
                  <c:v>0.33079999999999998</c:v>
                </c:pt>
                <c:pt idx="1681">
                  <c:v>0.33079999999999998</c:v>
                </c:pt>
                <c:pt idx="1682">
                  <c:v>0.33079999999999998</c:v>
                </c:pt>
                <c:pt idx="1683">
                  <c:v>0.33079999999999998</c:v>
                </c:pt>
                <c:pt idx="1684">
                  <c:v>0.33079999999999998</c:v>
                </c:pt>
                <c:pt idx="1685">
                  <c:v>0.33079999999999998</c:v>
                </c:pt>
                <c:pt idx="1686">
                  <c:v>0.33079999999999998</c:v>
                </c:pt>
                <c:pt idx="1687">
                  <c:v>0.33079999999999998</c:v>
                </c:pt>
                <c:pt idx="1688">
                  <c:v>0.33079999999999998</c:v>
                </c:pt>
                <c:pt idx="1689">
                  <c:v>0.33812142857142857</c:v>
                </c:pt>
                <c:pt idx="1690">
                  <c:v>0.34046428571428572</c:v>
                </c:pt>
                <c:pt idx="1691">
                  <c:v>0.34540714285714286</c:v>
                </c:pt>
                <c:pt idx="1692">
                  <c:v>0.35035000000000005</c:v>
                </c:pt>
                <c:pt idx="1693">
                  <c:v>0.35529285714285719</c:v>
                </c:pt>
                <c:pt idx="1694">
                  <c:v>0.36023571428571433</c:v>
                </c:pt>
                <c:pt idx="1695">
                  <c:v>0.36517857142857146</c:v>
                </c:pt>
                <c:pt idx="1696">
                  <c:v>0.3701214285714286</c:v>
                </c:pt>
                <c:pt idx="1697">
                  <c:v>0.37451428571428569</c:v>
                </c:pt>
                <c:pt idx="1698">
                  <c:v>0.37890714285714283</c:v>
                </c:pt>
                <c:pt idx="1699">
                  <c:v>0.38329999999999986</c:v>
                </c:pt>
                <c:pt idx="1700">
                  <c:v>0.38769285714285701</c:v>
                </c:pt>
                <c:pt idx="1701">
                  <c:v>0.3920857142857142</c:v>
                </c:pt>
                <c:pt idx="1702">
                  <c:v>0.39647857142857129</c:v>
                </c:pt>
                <c:pt idx="1703">
                  <c:v>0.3935499999999999</c:v>
                </c:pt>
                <c:pt idx="1704">
                  <c:v>0.39559999999999995</c:v>
                </c:pt>
                <c:pt idx="1705">
                  <c:v>0.39504999999999996</c:v>
                </c:pt>
                <c:pt idx="1706">
                  <c:v>0.39449999999999996</c:v>
                </c:pt>
                <c:pt idx="1707">
                  <c:v>0.39394999999999997</c:v>
                </c:pt>
                <c:pt idx="1708">
                  <c:v>0.39339999999999992</c:v>
                </c:pt>
                <c:pt idx="1709">
                  <c:v>0.39284999999999998</c:v>
                </c:pt>
                <c:pt idx="1710">
                  <c:v>0.39229999999999998</c:v>
                </c:pt>
                <c:pt idx="1711">
                  <c:v>0.39229999999999998</c:v>
                </c:pt>
                <c:pt idx="1712">
                  <c:v>0.39229999999999998</c:v>
                </c:pt>
                <c:pt idx="1713">
                  <c:v>0.39229999999999998</c:v>
                </c:pt>
                <c:pt idx="1714">
                  <c:v>0.39229999999999998</c:v>
                </c:pt>
                <c:pt idx="1715">
                  <c:v>0.39229999999999998</c:v>
                </c:pt>
                <c:pt idx="1716">
                  <c:v>0.39229999999999998</c:v>
                </c:pt>
                <c:pt idx="1717">
                  <c:v>0.39229999999999998</c:v>
                </c:pt>
                <c:pt idx="1718">
                  <c:v>0.39229999999999998</c:v>
                </c:pt>
                <c:pt idx="1719">
                  <c:v>0.39229999999999998</c:v>
                </c:pt>
                <c:pt idx="1720">
                  <c:v>0.39285000000000003</c:v>
                </c:pt>
                <c:pt idx="1721">
                  <c:v>0.3973714285714286</c:v>
                </c:pt>
                <c:pt idx="1722">
                  <c:v>0.3979214285714287</c:v>
                </c:pt>
                <c:pt idx="1723">
                  <c:v>0.3984714285714287</c:v>
                </c:pt>
                <c:pt idx="1724">
                  <c:v>0.39902142857142869</c:v>
                </c:pt>
                <c:pt idx="1725">
                  <c:v>0.39650714285714289</c:v>
                </c:pt>
                <c:pt idx="1726">
                  <c:v>0.3939928571428572</c:v>
                </c:pt>
                <c:pt idx="1727">
                  <c:v>0.39147857142857145</c:v>
                </c:pt>
                <c:pt idx="1728">
                  <c:v>0.38896428571428571</c:v>
                </c:pt>
                <c:pt idx="1729">
                  <c:v>0.38644999999999996</c:v>
                </c:pt>
                <c:pt idx="1730">
                  <c:v>0.38393571428571421</c:v>
                </c:pt>
                <c:pt idx="1731">
                  <c:v>0.38142142857142852</c:v>
                </c:pt>
                <c:pt idx="1732">
                  <c:v>0.37890714285714283</c:v>
                </c:pt>
                <c:pt idx="1733">
                  <c:v>0.37639285714285714</c:v>
                </c:pt>
                <c:pt idx="1734">
                  <c:v>0.37332857142857145</c:v>
                </c:pt>
                <c:pt idx="1735">
                  <c:v>0.36629285714285714</c:v>
                </c:pt>
                <c:pt idx="1736">
                  <c:v>0.3632285714285714</c:v>
                </c:pt>
                <c:pt idx="1737">
                  <c:v>0.36016428571428566</c:v>
                </c:pt>
                <c:pt idx="1738">
                  <c:v>0.35709999999999997</c:v>
                </c:pt>
                <c:pt idx="1739">
                  <c:v>0.35709999999999997</c:v>
                </c:pt>
                <c:pt idx="1740">
                  <c:v>0.35709999999999997</c:v>
                </c:pt>
                <c:pt idx="1741">
                  <c:v>0.35709999999999997</c:v>
                </c:pt>
                <c:pt idx="1742">
                  <c:v>0.35709999999999997</c:v>
                </c:pt>
                <c:pt idx="1743">
                  <c:v>0.35709999999999997</c:v>
                </c:pt>
                <c:pt idx="1744">
                  <c:v>0.35709999999999997</c:v>
                </c:pt>
                <c:pt idx="1745">
                  <c:v>0.35709999999999997</c:v>
                </c:pt>
                <c:pt idx="1746">
                  <c:v>0.35709999999999997</c:v>
                </c:pt>
                <c:pt idx="1747">
                  <c:v>0.35709999999999997</c:v>
                </c:pt>
                <c:pt idx="1748">
                  <c:v>0.35709999999999997</c:v>
                </c:pt>
                <c:pt idx="1749">
                  <c:v>0.35709999999999997</c:v>
                </c:pt>
                <c:pt idx="1750">
                  <c:v>0.35709999999999997</c:v>
                </c:pt>
                <c:pt idx="1751">
                  <c:v>0.35709999999999997</c:v>
                </c:pt>
                <c:pt idx="1752">
                  <c:v>0.3591428571428571</c:v>
                </c:pt>
                <c:pt idx="1753">
                  <c:v>0.3583142857142857</c:v>
                </c:pt>
                <c:pt idx="1754">
                  <c:v>0.35972857142857145</c:v>
                </c:pt>
                <c:pt idx="1755">
                  <c:v>0.35972857142857145</c:v>
                </c:pt>
                <c:pt idx="1756">
                  <c:v>0.35972857142857134</c:v>
                </c:pt>
                <c:pt idx="1757">
                  <c:v>0.35972857142857134</c:v>
                </c:pt>
                <c:pt idx="1758">
                  <c:v>0.35972857142857134</c:v>
                </c:pt>
                <c:pt idx="1759">
                  <c:v>0.35972857142857134</c:v>
                </c:pt>
                <c:pt idx="1760">
                  <c:v>0.35972857142857134</c:v>
                </c:pt>
                <c:pt idx="1761">
                  <c:v>0.35972857142857134</c:v>
                </c:pt>
                <c:pt idx="1762">
                  <c:v>0.35972857142857134</c:v>
                </c:pt>
                <c:pt idx="1763">
                  <c:v>0.35972857142857134</c:v>
                </c:pt>
                <c:pt idx="1764">
                  <c:v>0.35972857142857134</c:v>
                </c:pt>
                <c:pt idx="1765">
                  <c:v>0.35972857142857134</c:v>
                </c:pt>
                <c:pt idx="1766">
                  <c:v>0.35768571428571427</c:v>
                </c:pt>
                <c:pt idx="1767">
                  <c:v>0.35851428571428567</c:v>
                </c:pt>
                <c:pt idx="1768">
                  <c:v>0.35709999999999997</c:v>
                </c:pt>
                <c:pt idx="1769">
                  <c:v>0.35709999999999997</c:v>
                </c:pt>
                <c:pt idx="1770">
                  <c:v>0.35709999999999997</c:v>
                </c:pt>
                <c:pt idx="1771">
                  <c:v>0.35709999999999997</c:v>
                </c:pt>
                <c:pt idx="1772">
                  <c:v>0.35709999999999997</c:v>
                </c:pt>
                <c:pt idx="1773">
                  <c:v>0.35709999999999997</c:v>
                </c:pt>
                <c:pt idx="1774">
                  <c:v>0.35709999999999997</c:v>
                </c:pt>
                <c:pt idx="1775">
                  <c:v>0.35709999999999997</c:v>
                </c:pt>
                <c:pt idx="1776">
                  <c:v>0.35709999999999997</c:v>
                </c:pt>
                <c:pt idx="1777">
                  <c:v>0.35709999999999997</c:v>
                </c:pt>
                <c:pt idx="1778">
                  <c:v>0.35709999999999997</c:v>
                </c:pt>
                <c:pt idx="1779">
                  <c:v>0.35709999999999997</c:v>
                </c:pt>
                <c:pt idx="1780">
                  <c:v>0.35709999999999997</c:v>
                </c:pt>
                <c:pt idx="1781">
                  <c:v>0.36016428571428571</c:v>
                </c:pt>
                <c:pt idx="1782">
                  <c:v>0.36432857142857145</c:v>
                </c:pt>
                <c:pt idx="1783">
                  <c:v>0.36849285714285712</c:v>
                </c:pt>
                <c:pt idx="1784">
                  <c:v>0.37206428571428568</c:v>
                </c:pt>
                <c:pt idx="1785">
                  <c:v>0.37563571428571418</c:v>
                </c:pt>
                <c:pt idx="1786">
                  <c:v>0.3792071428571428</c:v>
                </c:pt>
                <c:pt idx="1787">
                  <c:v>0.38277857142857136</c:v>
                </c:pt>
                <c:pt idx="1788">
                  <c:v>0.38634999999999992</c:v>
                </c:pt>
                <c:pt idx="1789">
                  <c:v>0.38992142857142847</c:v>
                </c:pt>
                <c:pt idx="1790">
                  <c:v>0.39349285714285703</c:v>
                </c:pt>
                <c:pt idx="1791">
                  <c:v>0.39706428571428559</c:v>
                </c:pt>
                <c:pt idx="1792">
                  <c:v>0.40063571428571415</c:v>
                </c:pt>
                <c:pt idx="1793">
                  <c:v>0.40420714285714271</c:v>
                </c:pt>
                <c:pt idx="1794">
                  <c:v>0.40777857142857127</c:v>
                </c:pt>
                <c:pt idx="1795">
                  <c:v>0.4082857142857142</c:v>
                </c:pt>
                <c:pt idx="1796">
                  <c:v>0.40769285714285702</c:v>
                </c:pt>
                <c:pt idx="1797">
                  <c:v>0.40709999999999985</c:v>
                </c:pt>
                <c:pt idx="1798">
                  <c:v>0.40709999999999985</c:v>
                </c:pt>
                <c:pt idx="1799">
                  <c:v>0.40709999999999985</c:v>
                </c:pt>
                <c:pt idx="1800">
                  <c:v>0.40709999999999985</c:v>
                </c:pt>
                <c:pt idx="1801">
                  <c:v>0.40709999999999985</c:v>
                </c:pt>
                <c:pt idx="1802">
                  <c:v>0.40709999999999985</c:v>
                </c:pt>
                <c:pt idx="1803">
                  <c:v>0.40709999999999985</c:v>
                </c:pt>
                <c:pt idx="1804">
                  <c:v>0.40709999999999985</c:v>
                </c:pt>
                <c:pt idx="1805">
                  <c:v>0.40709999999999985</c:v>
                </c:pt>
                <c:pt idx="1806">
                  <c:v>0.40709999999999985</c:v>
                </c:pt>
                <c:pt idx="1807">
                  <c:v>0.40709999999999985</c:v>
                </c:pt>
                <c:pt idx="1808">
                  <c:v>0.40709999999999985</c:v>
                </c:pt>
                <c:pt idx="1809">
                  <c:v>0.40709999999999985</c:v>
                </c:pt>
                <c:pt idx="1810">
                  <c:v>0.40709999999999985</c:v>
                </c:pt>
                <c:pt idx="1811">
                  <c:v>0.41271428571428564</c:v>
                </c:pt>
                <c:pt idx="1812">
                  <c:v>0.42077857142857134</c:v>
                </c:pt>
                <c:pt idx="1813">
                  <c:v>0.42884285714285703</c:v>
                </c:pt>
                <c:pt idx="1814">
                  <c:v>0.43690714285714272</c:v>
                </c:pt>
                <c:pt idx="1815">
                  <c:v>0.44189285714285698</c:v>
                </c:pt>
                <c:pt idx="1816">
                  <c:v>0.44687857142857129</c:v>
                </c:pt>
                <c:pt idx="1817">
                  <c:v>0.45186428571428555</c:v>
                </c:pt>
                <c:pt idx="1818">
                  <c:v>0.45684999999999987</c:v>
                </c:pt>
                <c:pt idx="1819">
                  <c:v>0.46144285714285704</c:v>
                </c:pt>
                <c:pt idx="1820">
                  <c:v>0.46603571428571422</c:v>
                </c:pt>
                <c:pt idx="1821">
                  <c:v>0.47062857142857145</c:v>
                </c:pt>
                <c:pt idx="1822">
                  <c:v>0.47522142857142857</c:v>
                </c:pt>
                <c:pt idx="1823">
                  <c:v>0.47981428571428575</c:v>
                </c:pt>
                <c:pt idx="1824">
                  <c:v>0.48440714285714292</c:v>
                </c:pt>
                <c:pt idx="1825">
                  <c:v>0.48338571428571431</c:v>
                </c:pt>
                <c:pt idx="1826">
                  <c:v>0.47991428571428579</c:v>
                </c:pt>
                <c:pt idx="1827">
                  <c:v>0.47644285714285717</c:v>
                </c:pt>
                <c:pt idx="1828">
                  <c:v>0.47297142857142854</c:v>
                </c:pt>
                <c:pt idx="1829">
                  <c:v>0.47257857142857146</c:v>
                </c:pt>
                <c:pt idx="1830">
                  <c:v>0.47218571428571426</c:v>
                </c:pt>
                <c:pt idx="1831">
                  <c:v>0.47179285714285718</c:v>
                </c:pt>
                <c:pt idx="1832">
                  <c:v>0.47139999999999999</c:v>
                </c:pt>
                <c:pt idx="1833">
                  <c:v>0.47139999999999999</c:v>
                </c:pt>
                <c:pt idx="1834">
                  <c:v>0.47139999999999999</c:v>
                </c:pt>
                <c:pt idx="1835">
                  <c:v>0.47139999999999999</c:v>
                </c:pt>
                <c:pt idx="1836">
                  <c:v>0.47139999999999999</c:v>
                </c:pt>
                <c:pt idx="1837">
                  <c:v>0.47139999999999999</c:v>
                </c:pt>
                <c:pt idx="1838">
                  <c:v>0.47139999999999999</c:v>
                </c:pt>
                <c:pt idx="1839">
                  <c:v>0.47139999999999999</c:v>
                </c:pt>
                <c:pt idx="1840">
                  <c:v>0.47139999999999999</c:v>
                </c:pt>
                <c:pt idx="1841">
                  <c:v>0.47139999999999999</c:v>
                </c:pt>
                <c:pt idx="1842">
                  <c:v>0.47139999999999999</c:v>
                </c:pt>
                <c:pt idx="1843">
                  <c:v>0.4877285714285714</c:v>
                </c:pt>
                <c:pt idx="1844">
                  <c:v>0.49626428571428566</c:v>
                </c:pt>
                <c:pt idx="1845">
                  <c:v>0.50875000000000004</c:v>
                </c:pt>
                <c:pt idx="1846">
                  <c:v>0.52123571428571425</c:v>
                </c:pt>
                <c:pt idx="1847">
                  <c:v>0.53372142857142868</c:v>
                </c:pt>
                <c:pt idx="1848">
                  <c:v>0.54620714285714289</c:v>
                </c:pt>
                <c:pt idx="1849">
                  <c:v>0.55869285714285721</c:v>
                </c:pt>
                <c:pt idx="1850">
                  <c:v>0.57042857142857151</c:v>
                </c:pt>
                <c:pt idx="1851">
                  <c:v>0.5821642857142858</c:v>
                </c:pt>
                <c:pt idx="1852">
                  <c:v>0.59389999999999998</c:v>
                </c:pt>
                <c:pt idx="1853">
                  <c:v>0.60563571428571439</c:v>
                </c:pt>
                <c:pt idx="1854">
                  <c:v>0.61737142857142857</c:v>
                </c:pt>
                <c:pt idx="1855">
                  <c:v>0.62910714285714298</c:v>
                </c:pt>
                <c:pt idx="1856">
                  <c:v>0.64084285714285716</c:v>
                </c:pt>
                <c:pt idx="1857">
                  <c:v>0.63624999999999987</c:v>
                </c:pt>
                <c:pt idx="1858">
                  <c:v>0.63996428571428565</c:v>
                </c:pt>
                <c:pt idx="1859">
                  <c:v>0.63972857142857131</c:v>
                </c:pt>
                <c:pt idx="1860">
                  <c:v>0.63949285714285709</c:v>
                </c:pt>
                <c:pt idx="1861">
                  <c:v>0.63925714285714286</c:v>
                </c:pt>
                <c:pt idx="1862">
                  <c:v>0.63902142857142863</c:v>
                </c:pt>
                <c:pt idx="1863">
                  <c:v>0.6387857142857144</c:v>
                </c:pt>
                <c:pt idx="1864">
                  <c:v>0.6393000000000002</c:v>
                </c:pt>
                <c:pt idx="1865">
                  <c:v>0.63981428571428567</c:v>
                </c:pt>
                <c:pt idx="1866">
                  <c:v>0.64032857142857147</c:v>
                </c:pt>
                <c:pt idx="1867">
                  <c:v>0.64084285714285727</c:v>
                </c:pt>
                <c:pt idx="1868">
                  <c:v>0.64135714285714285</c:v>
                </c:pt>
                <c:pt idx="1869">
                  <c:v>0.64187142857142854</c:v>
                </c:pt>
                <c:pt idx="1870">
                  <c:v>0.64238571428571434</c:v>
                </c:pt>
                <c:pt idx="1871">
                  <c:v>0.64290000000000014</c:v>
                </c:pt>
                <c:pt idx="1872">
                  <c:v>0.64290000000000014</c:v>
                </c:pt>
                <c:pt idx="1873">
                  <c:v>0.66432857142857149</c:v>
                </c:pt>
                <c:pt idx="1874">
                  <c:v>0.67495714285714292</c:v>
                </c:pt>
                <c:pt idx="1875">
                  <c:v>0.68558571428571446</c:v>
                </c:pt>
                <c:pt idx="1876">
                  <c:v>0.69630000000000003</c:v>
                </c:pt>
                <c:pt idx="1877">
                  <c:v>0.70701428571428571</c:v>
                </c:pt>
                <c:pt idx="1878">
                  <c:v>0.71772857142857127</c:v>
                </c:pt>
                <c:pt idx="1879">
                  <c:v>0.72844285714285706</c:v>
                </c:pt>
                <c:pt idx="1880">
                  <c:v>0.73915714285714273</c:v>
                </c:pt>
                <c:pt idx="1881">
                  <c:v>0.75037857142857145</c:v>
                </c:pt>
                <c:pt idx="1882">
                  <c:v>0.76160000000000017</c:v>
                </c:pt>
                <c:pt idx="1883">
                  <c:v>0.77282142857142877</c:v>
                </c:pt>
                <c:pt idx="1884">
                  <c:v>0.78404285714285749</c:v>
                </c:pt>
                <c:pt idx="1885">
                  <c:v>0.79526428571428587</c:v>
                </c:pt>
                <c:pt idx="1886">
                  <c:v>0.80648571428571458</c:v>
                </c:pt>
                <c:pt idx="1887">
                  <c:v>0.7962785714285715</c:v>
                </c:pt>
                <c:pt idx="1888">
                  <c:v>0.79687142857142867</c:v>
                </c:pt>
                <c:pt idx="1889">
                  <c:v>0.79746428571428585</c:v>
                </c:pt>
                <c:pt idx="1890">
                  <c:v>0.79797142857142866</c:v>
                </c:pt>
                <c:pt idx="1891">
                  <c:v>0.79847857142857148</c:v>
                </c:pt>
                <c:pt idx="1892">
                  <c:v>0.79898571428571441</c:v>
                </c:pt>
                <c:pt idx="1893">
                  <c:v>0.79949285714285723</c:v>
                </c:pt>
                <c:pt idx="1894">
                  <c:v>0.8</c:v>
                </c:pt>
                <c:pt idx="1895">
                  <c:v>0.8</c:v>
                </c:pt>
                <c:pt idx="1896">
                  <c:v>0.8</c:v>
                </c:pt>
                <c:pt idx="1897">
                  <c:v>0.8</c:v>
                </c:pt>
                <c:pt idx="1898">
                  <c:v>0.8</c:v>
                </c:pt>
                <c:pt idx="1899">
                  <c:v>0.8</c:v>
                </c:pt>
                <c:pt idx="1900">
                  <c:v>0.8</c:v>
                </c:pt>
                <c:pt idx="1901">
                  <c:v>0.81233571428571427</c:v>
                </c:pt>
                <c:pt idx="1902">
                  <c:v>0.82552142857142852</c:v>
                </c:pt>
                <c:pt idx="1903">
                  <c:v>0.83878571428571413</c:v>
                </c:pt>
                <c:pt idx="1904">
                  <c:v>0.85204999999999997</c:v>
                </c:pt>
                <c:pt idx="1905">
                  <c:v>0.86531428571428559</c:v>
                </c:pt>
                <c:pt idx="1906">
                  <c:v>0.87857857142857121</c:v>
                </c:pt>
                <c:pt idx="1907">
                  <c:v>0.89184285714285694</c:v>
                </c:pt>
                <c:pt idx="1908">
                  <c:v>0.90510714285714278</c:v>
                </c:pt>
                <c:pt idx="1909">
                  <c:v>0.91837142857142839</c:v>
                </c:pt>
                <c:pt idx="1910">
                  <c:v>0.93163571428571412</c:v>
                </c:pt>
                <c:pt idx="1911">
                  <c:v>0.94489999999999974</c:v>
                </c:pt>
                <c:pt idx="1912">
                  <c:v>0.95816428571428547</c:v>
                </c:pt>
                <c:pt idx="1913">
                  <c:v>0.9714285714285712</c:v>
                </c:pt>
                <c:pt idx="1914">
                  <c:v>0.98469285714285693</c:v>
                </c:pt>
                <c:pt idx="1915">
                  <c:v>0.98562142857142832</c:v>
                </c:pt>
                <c:pt idx="1916">
                  <c:v>0.98569999999999969</c:v>
                </c:pt>
                <c:pt idx="1917">
                  <c:v>0.98569999999999969</c:v>
                </c:pt>
                <c:pt idx="1918">
                  <c:v>0.98569999999999969</c:v>
                </c:pt>
                <c:pt idx="1919">
                  <c:v>0.98569999999999969</c:v>
                </c:pt>
                <c:pt idx="1920">
                  <c:v>0.98569999999999969</c:v>
                </c:pt>
                <c:pt idx="1921">
                  <c:v>0.98569999999999969</c:v>
                </c:pt>
                <c:pt idx="1922">
                  <c:v>0.98569999999999969</c:v>
                </c:pt>
                <c:pt idx="1923">
                  <c:v>0.98569999999999969</c:v>
                </c:pt>
                <c:pt idx="1924">
                  <c:v>0.98569999999999969</c:v>
                </c:pt>
                <c:pt idx="1925">
                  <c:v>0.98569999999999969</c:v>
                </c:pt>
                <c:pt idx="1926">
                  <c:v>0.98569999999999969</c:v>
                </c:pt>
                <c:pt idx="1927">
                  <c:v>0.98569999999999969</c:v>
                </c:pt>
                <c:pt idx="1928">
                  <c:v>0.98569999999999969</c:v>
                </c:pt>
                <c:pt idx="1929">
                  <c:v>0.98569999999999969</c:v>
                </c:pt>
                <c:pt idx="1930">
                  <c:v>0.98569999999999969</c:v>
                </c:pt>
                <c:pt idx="1931">
                  <c:v>0.98569999999999969</c:v>
                </c:pt>
                <c:pt idx="1932">
                  <c:v>0.98569999999999969</c:v>
                </c:pt>
                <c:pt idx="1933">
                  <c:v>0.98569999999999969</c:v>
                </c:pt>
                <c:pt idx="1934">
                  <c:v>0.97957857142857119</c:v>
                </c:pt>
                <c:pt idx="1935">
                  <c:v>0.97670714285714255</c:v>
                </c:pt>
                <c:pt idx="1936">
                  <c:v>0.97356428571428566</c:v>
                </c:pt>
                <c:pt idx="1937">
                  <c:v>0.97238571428571419</c:v>
                </c:pt>
                <c:pt idx="1938">
                  <c:v>0.97136428571428568</c:v>
                </c:pt>
                <c:pt idx="1939">
                  <c:v>0.97034285714285695</c:v>
                </c:pt>
                <c:pt idx="1940">
                  <c:v>0.96932142857142856</c:v>
                </c:pt>
                <c:pt idx="1941">
                  <c:v>0.96829999999999983</c:v>
                </c:pt>
                <c:pt idx="1942">
                  <c:v>0.96727857142857132</c:v>
                </c:pt>
                <c:pt idx="1943">
                  <c:v>0.96625714285714259</c:v>
                </c:pt>
                <c:pt idx="1944">
                  <c:v>0.96523571428571409</c:v>
                </c:pt>
                <c:pt idx="1945">
                  <c:v>0.96421428571428536</c:v>
                </c:pt>
                <c:pt idx="1946">
                  <c:v>0.96319285714285685</c:v>
                </c:pt>
                <c:pt idx="1947">
                  <c:v>0.96217142857142846</c:v>
                </c:pt>
                <c:pt idx="1948">
                  <c:v>0.96778571428571403</c:v>
                </c:pt>
                <c:pt idx="1949">
                  <c:v>0.97014999999999973</c:v>
                </c:pt>
                <c:pt idx="1950">
                  <c:v>0.97278571428571425</c:v>
                </c:pt>
                <c:pt idx="1951">
                  <c:v>0.9734571428571428</c:v>
                </c:pt>
                <c:pt idx="1952">
                  <c:v>0.9739714285714286</c:v>
                </c:pt>
                <c:pt idx="1953">
                  <c:v>0.9744857142857144</c:v>
                </c:pt>
                <c:pt idx="1954">
                  <c:v>0.97499999999999998</c:v>
                </c:pt>
                <c:pt idx="1955">
                  <c:v>0.97704285714285721</c:v>
                </c:pt>
                <c:pt idx="1956">
                  <c:v>0.97908571428571434</c:v>
                </c:pt>
                <c:pt idx="1957">
                  <c:v>0.98112857142857146</c:v>
                </c:pt>
                <c:pt idx="1958">
                  <c:v>0.98317142857142859</c:v>
                </c:pt>
                <c:pt idx="1959">
                  <c:v>0.98521428571428582</c:v>
                </c:pt>
                <c:pt idx="1960">
                  <c:v>0.98725714285714283</c:v>
                </c:pt>
                <c:pt idx="1961">
                  <c:v>0.98930000000000007</c:v>
                </c:pt>
                <c:pt idx="1962">
                  <c:v>0.97654285714285727</c:v>
                </c:pt>
                <c:pt idx="1963">
                  <c:v>0.96378571428571447</c:v>
                </c:pt>
                <c:pt idx="1964">
                  <c:v>0.96848571428571439</c:v>
                </c:pt>
                <c:pt idx="1965">
                  <c:v>0.97715714285714295</c:v>
                </c:pt>
                <c:pt idx="1966">
                  <c:v>0.98940000000000006</c:v>
                </c:pt>
                <c:pt idx="1967">
                  <c:v>1.0016428571428573</c:v>
                </c:pt>
                <c:pt idx="1968">
                  <c:v>1.0138857142857143</c:v>
                </c:pt>
                <c:pt idx="1969">
                  <c:v>1.0246</c:v>
                </c:pt>
                <c:pt idx="1970">
                  <c:v>1.0353142857142859</c:v>
                </c:pt>
                <c:pt idx="1971">
                  <c:v>1.0460285714285715</c:v>
                </c:pt>
                <c:pt idx="1972">
                  <c:v>1.0567428571428572</c:v>
                </c:pt>
                <c:pt idx="1973">
                  <c:v>1.0674571428571429</c:v>
                </c:pt>
                <c:pt idx="1974">
                  <c:v>1.0781714285714288</c:v>
                </c:pt>
                <c:pt idx="1975">
                  <c:v>1.0888857142857145</c:v>
                </c:pt>
                <c:pt idx="1976">
                  <c:v>1.1138857142857146</c:v>
                </c:pt>
                <c:pt idx="1977">
                  <c:v>1.1388857142857145</c:v>
                </c:pt>
                <c:pt idx="1978">
                  <c:v>1.1469357142857144</c:v>
                </c:pt>
                <c:pt idx="1979">
                  <c:v>1.151014285714286</c:v>
                </c:pt>
                <c:pt idx="1980">
                  <c:v>1.1515214285714286</c:v>
                </c:pt>
                <c:pt idx="1981">
                  <c:v>1.1520285714285716</c:v>
                </c:pt>
                <c:pt idx="1982">
                  <c:v>1.1525357142857142</c:v>
                </c:pt>
                <c:pt idx="1983">
                  <c:v>1.1530428571428573</c:v>
                </c:pt>
                <c:pt idx="1984">
                  <c:v>1.1535499999999999</c:v>
                </c:pt>
                <c:pt idx="1985">
                  <c:v>1.1540571428571429</c:v>
                </c:pt>
                <c:pt idx="1986">
                  <c:v>1.1545642857142855</c:v>
                </c:pt>
                <c:pt idx="1987">
                  <c:v>1.1550714285714285</c:v>
                </c:pt>
                <c:pt idx="1988">
                  <c:v>1.1555785714285716</c:v>
                </c:pt>
                <c:pt idx="1989">
                  <c:v>1.1560857142857142</c:v>
                </c:pt>
                <c:pt idx="1990">
                  <c:v>1.1565928571428572</c:v>
                </c:pt>
                <c:pt idx="1991">
                  <c:v>1.1571</c:v>
                </c:pt>
                <c:pt idx="1992">
                  <c:v>1.1571</c:v>
                </c:pt>
                <c:pt idx="1993">
                  <c:v>1.17445</c:v>
                </c:pt>
                <c:pt idx="1994">
                  <c:v>1.18855</c:v>
                </c:pt>
                <c:pt idx="1995">
                  <c:v>1.20265</c:v>
                </c:pt>
                <c:pt idx="1996">
                  <c:v>1.21675</c:v>
                </c:pt>
                <c:pt idx="1997">
                  <c:v>1.2293357142857142</c:v>
                </c:pt>
                <c:pt idx="1998">
                  <c:v>1.2419214285714286</c:v>
                </c:pt>
                <c:pt idx="1999">
                  <c:v>1.2537785714285714</c:v>
                </c:pt>
                <c:pt idx="2000">
                  <c:v>1.2656357142857142</c:v>
                </c:pt>
                <c:pt idx="2001">
                  <c:v>1.277492857142857</c:v>
                </c:pt>
                <c:pt idx="2002">
                  <c:v>1.28935</c:v>
                </c:pt>
                <c:pt idx="2003">
                  <c:v>1.3012071428571428</c:v>
                </c:pt>
                <c:pt idx="2004">
                  <c:v>1.3130642857142856</c:v>
                </c:pt>
                <c:pt idx="2005">
                  <c:v>1.3249214285714286</c:v>
                </c:pt>
                <c:pt idx="2006">
                  <c:v>1.3367785714285714</c:v>
                </c:pt>
                <c:pt idx="2007">
                  <c:v>1.3281071428571429</c:v>
                </c:pt>
                <c:pt idx="2008">
                  <c:v>1.3226857142857145</c:v>
                </c:pt>
                <c:pt idx="2009">
                  <c:v>1.317264285714286</c:v>
                </c:pt>
                <c:pt idx="2010">
                  <c:v>1.3118428571428573</c:v>
                </c:pt>
                <c:pt idx="2011">
                  <c:v>1.3079357142857144</c:v>
                </c:pt>
                <c:pt idx="2012">
                  <c:v>1.3040285714285715</c:v>
                </c:pt>
                <c:pt idx="2013">
                  <c:v>1.3008500000000003</c:v>
                </c:pt>
                <c:pt idx="2014">
                  <c:v>1.2976714285714288</c:v>
                </c:pt>
                <c:pt idx="2015">
                  <c:v>1.2944928571428576</c:v>
                </c:pt>
                <c:pt idx="2016">
                  <c:v>1.2913142857142861</c:v>
                </c:pt>
                <c:pt idx="2017">
                  <c:v>1.2881357142857148</c:v>
                </c:pt>
                <c:pt idx="2018">
                  <c:v>1.2849571428571434</c:v>
                </c:pt>
                <c:pt idx="2019">
                  <c:v>1.2817785714285717</c:v>
                </c:pt>
                <c:pt idx="2020">
                  <c:v>1.2786000000000004</c:v>
                </c:pt>
                <c:pt idx="2021">
                  <c:v>1.2786000000000004</c:v>
                </c:pt>
                <c:pt idx="2022">
                  <c:v>1.2786000000000004</c:v>
                </c:pt>
                <c:pt idx="2023">
                  <c:v>1.2786000000000004</c:v>
                </c:pt>
                <c:pt idx="2024">
                  <c:v>1.2786000000000004</c:v>
                </c:pt>
                <c:pt idx="2025">
                  <c:v>1.2786000000000004</c:v>
                </c:pt>
                <c:pt idx="2026">
                  <c:v>1.2893142857142859</c:v>
                </c:pt>
                <c:pt idx="2027">
                  <c:v>1.2958428571428573</c:v>
                </c:pt>
                <c:pt idx="2028">
                  <c:v>1.2993214285714287</c:v>
                </c:pt>
                <c:pt idx="2029">
                  <c:v>1.3038285714285716</c:v>
                </c:pt>
                <c:pt idx="2030">
                  <c:v>1.3083357142857144</c:v>
                </c:pt>
                <c:pt idx="2031">
                  <c:v>1.3128428571428572</c:v>
                </c:pt>
                <c:pt idx="2032">
                  <c:v>1.3138214285714285</c:v>
                </c:pt>
                <c:pt idx="2033">
                  <c:v>1.3147999999999997</c:v>
                </c:pt>
                <c:pt idx="2034">
                  <c:v>1.3157785714285715</c:v>
                </c:pt>
                <c:pt idx="2035">
                  <c:v>1.3167571428571427</c:v>
                </c:pt>
                <c:pt idx="2036">
                  <c:v>1.3177357142857145</c:v>
                </c:pt>
                <c:pt idx="2037">
                  <c:v>1.3187142857142859</c:v>
                </c:pt>
                <c:pt idx="2038">
                  <c:v>1.3196928571428574</c:v>
                </c:pt>
                <c:pt idx="2039">
                  <c:v>1.3206714285714292</c:v>
                </c:pt>
                <c:pt idx="2040">
                  <c:v>1.3109357142857145</c:v>
                </c:pt>
                <c:pt idx="2041">
                  <c:v>1.3053857142857146</c:v>
                </c:pt>
                <c:pt idx="2042">
                  <c:v>1.3028857142857146</c:v>
                </c:pt>
                <c:pt idx="2043">
                  <c:v>1.2993571428571433</c:v>
                </c:pt>
                <c:pt idx="2044">
                  <c:v>1.295828571428572</c:v>
                </c:pt>
                <c:pt idx="2045">
                  <c:v>1.2923000000000004</c:v>
                </c:pt>
                <c:pt idx="2046">
                  <c:v>1.2923000000000004</c:v>
                </c:pt>
                <c:pt idx="2047">
                  <c:v>1.2923000000000004</c:v>
                </c:pt>
                <c:pt idx="2048">
                  <c:v>1.2923000000000004</c:v>
                </c:pt>
                <c:pt idx="2049">
                  <c:v>1.2923000000000004</c:v>
                </c:pt>
                <c:pt idx="2050">
                  <c:v>1.2923000000000004</c:v>
                </c:pt>
                <c:pt idx="2051">
                  <c:v>1.2923000000000004</c:v>
                </c:pt>
                <c:pt idx="2052">
                  <c:v>1.2923000000000004</c:v>
                </c:pt>
                <c:pt idx="2053">
                  <c:v>1.2923000000000004</c:v>
                </c:pt>
                <c:pt idx="2054">
                  <c:v>1.2989714285714289</c:v>
                </c:pt>
                <c:pt idx="2055">
                  <c:v>1.3027714285714289</c:v>
                </c:pt>
                <c:pt idx="2056">
                  <c:v>1.3065714285714289</c:v>
                </c:pt>
                <c:pt idx="2057">
                  <c:v>1.3089071428571428</c:v>
                </c:pt>
                <c:pt idx="2058">
                  <c:v>1.3112428571428569</c:v>
                </c:pt>
                <c:pt idx="2059">
                  <c:v>1.3135785714285713</c:v>
                </c:pt>
                <c:pt idx="2060">
                  <c:v>1.3159142857142854</c:v>
                </c:pt>
                <c:pt idx="2061">
                  <c:v>1.3182499999999997</c:v>
                </c:pt>
                <c:pt idx="2062">
                  <c:v>1.320585714285714</c:v>
                </c:pt>
                <c:pt idx="2063">
                  <c:v>1.3229214285714281</c:v>
                </c:pt>
                <c:pt idx="2064">
                  <c:v>1.3252571428571425</c:v>
                </c:pt>
                <c:pt idx="2065">
                  <c:v>1.3275928571428568</c:v>
                </c:pt>
                <c:pt idx="2066">
                  <c:v>1.3299285714285711</c:v>
                </c:pt>
                <c:pt idx="2067">
                  <c:v>1.3320071428571425</c:v>
                </c:pt>
                <c:pt idx="2068">
                  <c:v>1.3274142857142854</c:v>
                </c:pt>
                <c:pt idx="2069">
                  <c:v>1.3262071428571429</c:v>
                </c:pt>
                <c:pt idx="2070">
                  <c:v>1.325</c:v>
                </c:pt>
                <c:pt idx="2071">
                  <c:v>1.3252571428571431</c:v>
                </c:pt>
                <c:pt idx="2072">
                  <c:v>1.3255142857142859</c:v>
                </c:pt>
                <c:pt idx="2073">
                  <c:v>1.3257714285714288</c:v>
                </c:pt>
                <c:pt idx="2074">
                  <c:v>1.3260285714285716</c:v>
                </c:pt>
                <c:pt idx="2075">
                  <c:v>1.3262857142857143</c:v>
                </c:pt>
                <c:pt idx="2076">
                  <c:v>1.3265428571428572</c:v>
                </c:pt>
                <c:pt idx="2077">
                  <c:v>1.3268</c:v>
                </c:pt>
                <c:pt idx="2078">
                  <c:v>1.3270571428571429</c:v>
                </c:pt>
                <c:pt idx="2079">
                  <c:v>1.3273142857142857</c:v>
                </c:pt>
                <c:pt idx="2080">
                  <c:v>1.3275714285714286</c:v>
                </c:pt>
                <c:pt idx="2081">
                  <c:v>1.3280857142857143</c:v>
                </c:pt>
                <c:pt idx="2082">
                  <c:v>1.3286</c:v>
                </c:pt>
                <c:pt idx="2083">
                  <c:v>1.3286</c:v>
                </c:pt>
                <c:pt idx="2084">
                  <c:v>1.3286</c:v>
                </c:pt>
                <c:pt idx="2085">
                  <c:v>1.3286</c:v>
                </c:pt>
                <c:pt idx="2086">
                  <c:v>1.3286</c:v>
                </c:pt>
                <c:pt idx="2087">
                  <c:v>1.3286</c:v>
                </c:pt>
                <c:pt idx="2088">
                  <c:v>1.3456071428571428</c:v>
                </c:pt>
                <c:pt idx="2089">
                  <c:v>1.359992857142857</c:v>
                </c:pt>
                <c:pt idx="2090">
                  <c:v>1.3743785714285717</c:v>
                </c:pt>
                <c:pt idx="2091">
                  <c:v>1.3879214285714288</c:v>
                </c:pt>
                <c:pt idx="2092">
                  <c:v>1.4014642857142856</c:v>
                </c:pt>
                <c:pt idx="2093">
                  <c:v>1.4150071428571427</c:v>
                </c:pt>
                <c:pt idx="2094">
                  <c:v>1.42855</c:v>
                </c:pt>
                <c:pt idx="2095">
                  <c:v>1.4420928571428571</c:v>
                </c:pt>
                <c:pt idx="2096">
                  <c:v>1.4556357142857141</c:v>
                </c:pt>
                <c:pt idx="2097">
                  <c:v>1.4691785714285714</c:v>
                </c:pt>
                <c:pt idx="2098">
                  <c:v>1.4841714285714287</c:v>
                </c:pt>
                <c:pt idx="2099">
                  <c:v>1.4991642857142857</c:v>
                </c:pt>
                <c:pt idx="2100">
                  <c:v>1.5141571428571425</c:v>
                </c:pt>
                <c:pt idx="2101">
                  <c:v>1.5291499999999998</c:v>
                </c:pt>
                <c:pt idx="2102">
                  <c:v>1.527135714285714</c:v>
                </c:pt>
                <c:pt idx="2103">
                  <c:v>1.524992857142857</c:v>
                </c:pt>
                <c:pt idx="2104">
                  <c:v>1.5238714285714283</c:v>
                </c:pt>
                <c:pt idx="2105">
                  <c:v>1.5235928571428567</c:v>
                </c:pt>
                <c:pt idx="2106">
                  <c:v>1.5233142857142852</c:v>
                </c:pt>
                <c:pt idx="2107">
                  <c:v>1.5230357142857136</c:v>
                </c:pt>
                <c:pt idx="2108">
                  <c:v>1.5227571428571427</c:v>
                </c:pt>
                <c:pt idx="2109">
                  <c:v>1.5224785714285711</c:v>
                </c:pt>
                <c:pt idx="2110">
                  <c:v>1.5221999999999998</c:v>
                </c:pt>
                <c:pt idx="2111">
                  <c:v>1.5219214285714282</c:v>
                </c:pt>
                <c:pt idx="2112">
                  <c:v>1.5201928571428571</c:v>
                </c:pt>
                <c:pt idx="2113">
                  <c:v>1.5184642857142856</c:v>
                </c:pt>
                <c:pt idx="2114">
                  <c:v>1.5167357142857141</c:v>
                </c:pt>
                <c:pt idx="2115">
                  <c:v>1.5150071428571426</c:v>
                </c:pt>
                <c:pt idx="2116">
                  <c:v>1.5515428571428571</c:v>
                </c:pt>
                <c:pt idx="2117">
                  <c:v>1.5742714285714288</c:v>
                </c:pt>
                <c:pt idx="2118">
                  <c:v>1.5958714285714291</c:v>
                </c:pt>
                <c:pt idx="2119">
                  <c:v>1.6162785714285717</c:v>
                </c:pt>
                <c:pt idx="2120">
                  <c:v>1.6366857142857147</c:v>
                </c:pt>
                <c:pt idx="2121">
                  <c:v>1.6570928571428574</c:v>
                </c:pt>
                <c:pt idx="2122">
                  <c:v>1.6775000000000004</c:v>
                </c:pt>
                <c:pt idx="2123">
                  <c:v>1.6979071428571433</c:v>
                </c:pt>
                <c:pt idx="2124">
                  <c:v>1.7183142857142861</c:v>
                </c:pt>
                <c:pt idx="2125">
                  <c:v>1.738721428571429</c:v>
                </c:pt>
                <c:pt idx="2126">
                  <c:v>1.7591285714285718</c:v>
                </c:pt>
                <c:pt idx="2127">
                  <c:v>1.7795357142857147</c:v>
                </c:pt>
                <c:pt idx="2128">
                  <c:v>1.7999428571428575</c:v>
                </c:pt>
                <c:pt idx="2129">
                  <c:v>1.8203500000000006</c:v>
                </c:pt>
                <c:pt idx="2130">
                  <c:v>1.8024928571428576</c:v>
                </c:pt>
                <c:pt idx="2131">
                  <c:v>1.8011928571428577</c:v>
                </c:pt>
                <c:pt idx="2132">
                  <c:v>1.8000000000000005</c:v>
                </c:pt>
                <c:pt idx="2133">
                  <c:v>1.8000000000000005</c:v>
                </c:pt>
                <c:pt idx="2134">
                  <c:v>1.8000000000000005</c:v>
                </c:pt>
                <c:pt idx="2135">
                  <c:v>1.8000000000000005</c:v>
                </c:pt>
                <c:pt idx="2136">
                  <c:v>1.8000000000000005</c:v>
                </c:pt>
                <c:pt idx="2137">
                  <c:v>1.8000000000000005</c:v>
                </c:pt>
                <c:pt idx="2138">
                  <c:v>1.8000000000000005</c:v>
                </c:pt>
                <c:pt idx="2139">
                  <c:v>1.8000000000000005</c:v>
                </c:pt>
                <c:pt idx="2140">
                  <c:v>1.8000000000000005</c:v>
                </c:pt>
                <c:pt idx="2141">
                  <c:v>1.8000000000000005</c:v>
                </c:pt>
                <c:pt idx="2142">
                  <c:v>1.8000000000000005</c:v>
                </c:pt>
                <c:pt idx="2143">
                  <c:v>1.8000000000000005</c:v>
                </c:pt>
                <c:pt idx="2144">
                  <c:v>1.8000000000000005</c:v>
                </c:pt>
                <c:pt idx="2145">
                  <c:v>1.8000000000000005</c:v>
                </c:pt>
                <c:pt idx="2146">
                  <c:v>1.8030642857142862</c:v>
                </c:pt>
                <c:pt idx="2147">
                  <c:v>1.8050142857142861</c:v>
                </c:pt>
                <c:pt idx="2148">
                  <c:v>1.8061142857142862</c:v>
                </c:pt>
                <c:pt idx="2149">
                  <c:v>1.8072142857142861</c:v>
                </c:pt>
                <c:pt idx="2150">
                  <c:v>1.808314285714286</c:v>
                </c:pt>
                <c:pt idx="2151">
                  <c:v>1.8088214285714288</c:v>
                </c:pt>
                <c:pt idx="2152">
                  <c:v>1.8093285714285714</c:v>
                </c:pt>
                <c:pt idx="2153">
                  <c:v>1.809835714285714</c:v>
                </c:pt>
                <c:pt idx="2154">
                  <c:v>1.8103428571428566</c:v>
                </c:pt>
                <c:pt idx="2155">
                  <c:v>1.8108499999999992</c:v>
                </c:pt>
                <c:pt idx="2156">
                  <c:v>1.8113571428571422</c:v>
                </c:pt>
                <c:pt idx="2157">
                  <c:v>1.8118642857142853</c:v>
                </c:pt>
                <c:pt idx="2158">
                  <c:v>1.8123714285714281</c:v>
                </c:pt>
                <c:pt idx="2159">
                  <c:v>1.8128785714285709</c:v>
                </c:pt>
                <c:pt idx="2160">
                  <c:v>1.810321428571428</c:v>
                </c:pt>
                <c:pt idx="2161">
                  <c:v>1.8088785714285707</c:v>
                </c:pt>
                <c:pt idx="2162">
                  <c:v>1.8082857142857136</c:v>
                </c:pt>
                <c:pt idx="2163">
                  <c:v>1.8076928571428563</c:v>
                </c:pt>
                <c:pt idx="2164">
                  <c:v>1.8070999999999995</c:v>
                </c:pt>
                <c:pt idx="2165">
                  <c:v>1.8070999999999995</c:v>
                </c:pt>
                <c:pt idx="2166">
                  <c:v>1.8070999999999995</c:v>
                </c:pt>
                <c:pt idx="2167">
                  <c:v>1.8070999999999995</c:v>
                </c:pt>
                <c:pt idx="2168">
                  <c:v>1.8070999999999995</c:v>
                </c:pt>
                <c:pt idx="2169">
                  <c:v>1.8070999999999995</c:v>
                </c:pt>
                <c:pt idx="2170">
                  <c:v>1.8070999999999995</c:v>
                </c:pt>
                <c:pt idx="2171">
                  <c:v>1.8070999999999995</c:v>
                </c:pt>
                <c:pt idx="2172">
                  <c:v>1.8070999999999995</c:v>
                </c:pt>
                <c:pt idx="2173">
                  <c:v>1.8070999999999995</c:v>
                </c:pt>
                <c:pt idx="2174">
                  <c:v>1.8070999999999995</c:v>
                </c:pt>
                <c:pt idx="2175">
                  <c:v>1.8070999999999995</c:v>
                </c:pt>
                <c:pt idx="2176">
                  <c:v>1.7994499999999995</c:v>
                </c:pt>
                <c:pt idx="2177">
                  <c:v>1.7917999999999996</c:v>
                </c:pt>
                <c:pt idx="2178">
                  <c:v>1.7841499999999997</c:v>
                </c:pt>
                <c:pt idx="2179">
                  <c:v>1.7771499999999996</c:v>
                </c:pt>
                <c:pt idx="2180">
                  <c:v>1.7689071428571428</c:v>
                </c:pt>
                <c:pt idx="2181">
                  <c:v>1.7648285714285714</c:v>
                </c:pt>
                <c:pt idx="2182">
                  <c:v>1.7607499999999998</c:v>
                </c:pt>
                <c:pt idx="2183">
                  <c:v>1.7566714285714284</c:v>
                </c:pt>
                <c:pt idx="2184">
                  <c:v>1.7525928571428568</c:v>
                </c:pt>
                <c:pt idx="2185">
                  <c:v>1.7485142857142857</c:v>
                </c:pt>
                <c:pt idx="2186">
                  <c:v>1.7444357142857141</c:v>
                </c:pt>
                <c:pt idx="2187">
                  <c:v>1.7403571428571427</c:v>
                </c:pt>
                <c:pt idx="2188">
                  <c:v>1.7362785714285713</c:v>
                </c:pt>
                <c:pt idx="2189">
                  <c:v>1.7327071428571428</c:v>
                </c:pt>
                <c:pt idx="2190">
                  <c:v>1.7367857142857144</c:v>
                </c:pt>
                <c:pt idx="2191">
                  <c:v>1.740864285714286</c:v>
                </c:pt>
                <c:pt idx="2192">
                  <c:v>1.7449428571428576</c:v>
                </c:pt>
                <c:pt idx="2193">
                  <c:v>1.7483714285714291</c:v>
                </c:pt>
                <c:pt idx="2194">
                  <c:v>1.7530428571428573</c:v>
                </c:pt>
                <c:pt idx="2195">
                  <c:v>1.7535500000000004</c:v>
                </c:pt>
                <c:pt idx="2196">
                  <c:v>1.754057142857143</c:v>
                </c:pt>
                <c:pt idx="2197">
                  <c:v>1.754564285714286</c:v>
                </c:pt>
                <c:pt idx="2198">
                  <c:v>1.7550714285714286</c:v>
                </c:pt>
                <c:pt idx="2199">
                  <c:v>1.7555785714285717</c:v>
                </c:pt>
                <c:pt idx="2200">
                  <c:v>1.7560857142857145</c:v>
                </c:pt>
                <c:pt idx="2201">
                  <c:v>1.7565928571428575</c:v>
                </c:pt>
                <c:pt idx="2202">
                  <c:v>1.7571000000000001</c:v>
                </c:pt>
                <c:pt idx="2203">
                  <c:v>1.7571000000000001</c:v>
                </c:pt>
                <c:pt idx="2204">
                  <c:v>1.7571000000000001</c:v>
                </c:pt>
                <c:pt idx="2205">
                  <c:v>1.7571000000000001</c:v>
                </c:pt>
                <c:pt idx="2206">
                  <c:v>1.7571000000000001</c:v>
                </c:pt>
                <c:pt idx="2207">
                  <c:v>1.7911142857142859</c:v>
                </c:pt>
                <c:pt idx="2208">
                  <c:v>1.805607142857143</c:v>
                </c:pt>
                <c:pt idx="2209">
                  <c:v>1.824742857142857</c:v>
                </c:pt>
                <c:pt idx="2210">
                  <c:v>1.8448428571428568</c:v>
                </c:pt>
                <c:pt idx="2211">
                  <c:v>1.8649428571428568</c:v>
                </c:pt>
                <c:pt idx="2212">
                  <c:v>1.8850428571428568</c:v>
                </c:pt>
                <c:pt idx="2213">
                  <c:v>1.9051428571428566</c:v>
                </c:pt>
                <c:pt idx="2214">
                  <c:v>1.9235142857142853</c:v>
                </c:pt>
                <c:pt idx="2215">
                  <c:v>1.941885714285714</c:v>
                </c:pt>
                <c:pt idx="2216">
                  <c:v>1.9602571428571427</c:v>
                </c:pt>
                <c:pt idx="2217">
                  <c:v>1.978628571428571</c:v>
                </c:pt>
                <c:pt idx="2218">
                  <c:v>1.9969999999999994</c:v>
                </c:pt>
                <c:pt idx="2219">
                  <c:v>2.0153714285714277</c:v>
                </c:pt>
                <c:pt idx="2220">
                  <c:v>2.033742857142856</c:v>
                </c:pt>
                <c:pt idx="2221">
                  <c:v>2.0186071428571424</c:v>
                </c:pt>
                <c:pt idx="2222">
                  <c:v>2.0229928571428566</c:v>
                </c:pt>
                <c:pt idx="2223">
                  <c:v>2.0227357142857141</c:v>
                </c:pt>
                <c:pt idx="2224">
                  <c:v>2.0215142857142854</c:v>
                </c:pt>
                <c:pt idx="2225">
                  <c:v>2.0202928571428571</c:v>
                </c:pt>
                <c:pt idx="2226">
                  <c:v>2.0190714285714284</c:v>
                </c:pt>
                <c:pt idx="2227">
                  <c:v>2.0178500000000001</c:v>
                </c:pt>
                <c:pt idx="2228">
                  <c:v>2.0188714285714284</c:v>
                </c:pt>
                <c:pt idx="2229">
                  <c:v>2.0198928571428572</c:v>
                </c:pt>
                <c:pt idx="2230">
                  <c:v>2.0209142857142859</c:v>
                </c:pt>
                <c:pt idx="2231">
                  <c:v>2.0219357142857146</c:v>
                </c:pt>
                <c:pt idx="2232">
                  <c:v>2.0229571428571433</c:v>
                </c:pt>
                <c:pt idx="2233">
                  <c:v>2.0239785714285716</c:v>
                </c:pt>
                <c:pt idx="2234">
                  <c:v>2.0250000000000004</c:v>
                </c:pt>
                <c:pt idx="2235">
                  <c:v>2.0255142857142863</c:v>
                </c:pt>
                <c:pt idx="2236">
                  <c:v>2.0260285714285717</c:v>
                </c:pt>
                <c:pt idx="2237">
                  <c:v>2.0265428571428576</c:v>
                </c:pt>
                <c:pt idx="2238">
                  <c:v>2.0535857142857146</c:v>
                </c:pt>
                <c:pt idx="2239">
                  <c:v>2.0639642857142859</c:v>
                </c:pt>
                <c:pt idx="2240">
                  <c:v>2.0743428571428573</c:v>
                </c:pt>
                <c:pt idx="2241">
                  <c:v>2.0847214285714286</c:v>
                </c:pt>
                <c:pt idx="2242">
                  <c:v>2.0945857142857141</c:v>
                </c:pt>
                <c:pt idx="2243">
                  <c:v>2.1044499999999995</c:v>
                </c:pt>
                <c:pt idx="2244">
                  <c:v>2.1143142857142854</c:v>
                </c:pt>
                <c:pt idx="2245">
                  <c:v>2.1241785714285712</c:v>
                </c:pt>
                <c:pt idx="2246">
                  <c:v>2.1340428571428567</c:v>
                </c:pt>
                <c:pt idx="2247">
                  <c:v>2.1439071428571426</c:v>
                </c:pt>
                <c:pt idx="2248">
                  <c:v>2.153771428571428</c:v>
                </c:pt>
                <c:pt idx="2249">
                  <c:v>2.1636357142857139</c:v>
                </c:pt>
                <c:pt idx="2250">
                  <c:v>2.1752857142857143</c:v>
                </c:pt>
                <c:pt idx="2251">
                  <c:v>2.1869357142857142</c:v>
                </c:pt>
                <c:pt idx="2252">
                  <c:v>2.1720571428571427</c:v>
                </c:pt>
                <c:pt idx="2253">
                  <c:v>2.1768142857142858</c:v>
                </c:pt>
                <c:pt idx="2254">
                  <c:v>2.1835857142857145</c:v>
                </c:pt>
                <c:pt idx="2255">
                  <c:v>2.1903571428571427</c:v>
                </c:pt>
                <c:pt idx="2256">
                  <c:v>2.1971285714285713</c:v>
                </c:pt>
                <c:pt idx="2257">
                  <c:v>2.2039</c:v>
                </c:pt>
                <c:pt idx="2258">
                  <c:v>2.2106714285714282</c:v>
                </c:pt>
                <c:pt idx="2259">
                  <c:v>2.2223928571428564</c:v>
                </c:pt>
                <c:pt idx="2260">
                  <c:v>2.2341142857142851</c:v>
                </c:pt>
                <c:pt idx="2261">
                  <c:v>2.2458357142857137</c:v>
                </c:pt>
                <c:pt idx="2262">
                  <c:v>2.2575571428571424</c:v>
                </c:pt>
                <c:pt idx="2263">
                  <c:v>2.268728571428571</c:v>
                </c:pt>
                <c:pt idx="2264">
                  <c:v>2.284157142857143</c:v>
                </c:pt>
                <c:pt idx="2265">
                  <c:v>2.2995857142857141</c:v>
                </c:pt>
                <c:pt idx="2266">
                  <c:v>2.3668428571428568</c:v>
                </c:pt>
                <c:pt idx="2267">
                  <c:v>2.4311285714285709</c:v>
                </c:pt>
                <c:pt idx="2268">
                  <c:v>2.4933999999999998</c:v>
                </c:pt>
                <c:pt idx="2269">
                  <c:v>2.5556714285714284</c:v>
                </c:pt>
                <c:pt idx="2270">
                  <c:v>2.6123142857142847</c:v>
                </c:pt>
                <c:pt idx="2271">
                  <c:v>2.6579214285714277</c:v>
                </c:pt>
                <c:pt idx="2272">
                  <c:v>2.7035285714285706</c:v>
                </c:pt>
                <c:pt idx="2273">
                  <c:v>2.7458357142857142</c:v>
                </c:pt>
                <c:pt idx="2274">
                  <c:v>2.7881428571428573</c:v>
                </c:pt>
                <c:pt idx="2275">
                  <c:v>2.8304499999999995</c:v>
                </c:pt>
                <c:pt idx="2276">
                  <c:v>2.8727571428571426</c:v>
                </c:pt>
                <c:pt idx="2277">
                  <c:v>2.9156142857142848</c:v>
                </c:pt>
                <c:pt idx="2278">
                  <c:v>2.9529785714285706</c:v>
                </c:pt>
                <c:pt idx="2279">
                  <c:v>2.9903428571428563</c:v>
                </c:pt>
                <c:pt idx="2280">
                  <c:v>2.9758785714285705</c:v>
                </c:pt>
                <c:pt idx="2281">
                  <c:v>2.9614142857142847</c:v>
                </c:pt>
                <c:pt idx="2282">
                  <c:v>2.9469499999999997</c:v>
                </c:pt>
                <c:pt idx="2283">
                  <c:v>2.9324857142857139</c:v>
                </c:pt>
                <c:pt idx="2284">
                  <c:v>2.9236499999999994</c:v>
                </c:pt>
                <c:pt idx="2285">
                  <c:v>2.9258500000000001</c:v>
                </c:pt>
                <c:pt idx="2286">
                  <c:v>2.9280499999999998</c:v>
                </c:pt>
                <c:pt idx="2287">
                  <c:v>2.9280499999999998</c:v>
                </c:pt>
                <c:pt idx="2288">
                  <c:v>2.9280499999999998</c:v>
                </c:pt>
                <c:pt idx="2289">
                  <c:v>2.9280499999999998</c:v>
                </c:pt>
                <c:pt idx="2290">
                  <c:v>2.9280499999999998</c:v>
                </c:pt>
                <c:pt idx="2291">
                  <c:v>2.9280499999999998</c:v>
                </c:pt>
                <c:pt idx="2292">
                  <c:v>2.9274999999999993</c:v>
                </c:pt>
                <c:pt idx="2293">
                  <c:v>2.9269499999999993</c:v>
                </c:pt>
                <c:pt idx="2294">
                  <c:v>2.9263999999999988</c:v>
                </c:pt>
                <c:pt idx="2295">
                  <c:v>2.9258499999999992</c:v>
                </c:pt>
                <c:pt idx="2296">
                  <c:v>2.9252999999999991</c:v>
                </c:pt>
                <c:pt idx="2297">
                  <c:v>2.9247499999999991</c:v>
                </c:pt>
                <c:pt idx="2298">
                  <c:v>2.9235714285714276</c:v>
                </c:pt>
                <c:pt idx="2299">
                  <c:v>2.9186928571428559</c:v>
                </c:pt>
                <c:pt idx="2300">
                  <c:v>2.9138142857142846</c:v>
                </c:pt>
                <c:pt idx="2301">
                  <c:v>2.9094857142857129</c:v>
                </c:pt>
                <c:pt idx="2302">
                  <c:v>2.9051571428571421</c:v>
                </c:pt>
                <c:pt idx="2303">
                  <c:v>2.9008285714285704</c:v>
                </c:pt>
                <c:pt idx="2304">
                  <c:v>2.8964999999999996</c:v>
                </c:pt>
                <c:pt idx="2305">
                  <c:v>2.8909571428571428</c:v>
                </c:pt>
                <c:pt idx="2306">
                  <c:v>2.8854142857142859</c:v>
                </c:pt>
                <c:pt idx="2307">
                  <c:v>2.8798714285714291</c:v>
                </c:pt>
                <c:pt idx="2308">
                  <c:v>2.8760214285714292</c:v>
                </c:pt>
                <c:pt idx="2309">
                  <c:v>2.8732714285714289</c:v>
                </c:pt>
                <c:pt idx="2310">
                  <c:v>2.8705214285714291</c:v>
                </c:pt>
                <c:pt idx="2311">
                  <c:v>2.8677714285714289</c:v>
                </c:pt>
                <c:pt idx="2312">
                  <c:v>2.8678500000000002</c:v>
                </c:pt>
                <c:pt idx="2313">
                  <c:v>2.871628571428571</c:v>
                </c:pt>
                <c:pt idx="2314">
                  <c:v>2.8754071428571422</c:v>
                </c:pt>
                <c:pt idx="2315">
                  <c:v>2.8791857142857138</c:v>
                </c:pt>
                <c:pt idx="2316">
                  <c:v>2.8829642857142845</c:v>
                </c:pt>
                <c:pt idx="2317">
                  <c:v>2.8867428571428562</c:v>
                </c:pt>
                <c:pt idx="2318">
                  <c:v>2.8905214285714278</c:v>
                </c:pt>
                <c:pt idx="2319">
                  <c:v>2.8988071428571418</c:v>
                </c:pt>
                <c:pt idx="2320">
                  <c:v>2.9070928571428563</c:v>
                </c:pt>
                <c:pt idx="2321">
                  <c:v>2.9153785714285712</c:v>
                </c:pt>
                <c:pt idx="2322">
                  <c:v>2.9219714285714282</c:v>
                </c:pt>
                <c:pt idx="2323">
                  <c:v>2.9274642857142856</c:v>
                </c:pt>
                <c:pt idx="2324">
                  <c:v>2.9329571428571426</c:v>
                </c:pt>
                <c:pt idx="2325">
                  <c:v>2.9384500000000005</c:v>
                </c:pt>
                <c:pt idx="2326">
                  <c:v>2.9417428571428572</c:v>
                </c:pt>
                <c:pt idx="2327">
                  <c:v>2.9559500000000005</c:v>
                </c:pt>
                <c:pt idx="2328">
                  <c:v>2.967835714285715</c:v>
                </c:pt>
                <c:pt idx="2329">
                  <c:v>2.9804285714285719</c:v>
                </c:pt>
                <c:pt idx="2330">
                  <c:v>2.9930214285714292</c:v>
                </c:pt>
                <c:pt idx="2331">
                  <c:v>3.0056142857142869</c:v>
                </c:pt>
                <c:pt idx="2332">
                  <c:v>3.0182071428571438</c:v>
                </c:pt>
                <c:pt idx="2333">
                  <c:v>3.0275071428571438</c:v>
                </c:pt>
                <c:pt idx="2334">
                  <c:v>3.0368071428571435</c:v>
                </c:pt>
                <c:pt idx="2335">
                  <c:v>3.0461071428571436</c:v>
                </c:pt>
                <c:pt idx="2336">
                  <c:v>3.0554071428571432</c:v>
                </c:pt>
                <c:pt idx="2337">
                  <c:v>3.0647071428571437</c:v>
                </c:pt>
                <c:pt idx="2338">
                  <c:v>3.0740071428571434</c:v>
                </c:pt>
                <c:pt idx="2339">
                  <c:v>3.0833071428571435</c:v>
                </c:pt>
                <c:pt idx="2340">
                  <c:v>3.096771428571429</c:v>
                </c:pt>
                <c:pt idx="2341">
                  <c:v>3.0993214285714283</c:v>
                </c:pt>
                <c:pt idx="2342">
                  <c:v>3.1047857142857138</c:v>
                </c:pt>
                <c:pt idx="2343">
                  <c:v>3.1095428571428565</c:v>
                </c:pt>
                <c:pt idx="2344">
                  <c:v>3.1142999999999992</c:v>
                </c:pt>
                <c:pt idx="2345">
                  <c:v>3.1190571428571419</c:v>
                </c:pt>
                <c:pt idx="2346">
                  <c:v>3.123814285714285</c:v>
                </c:pt>
                <c:pt idx="2347">
                  <c:v>3.1285714285714277</c:v>
                </c:pt>
                <c:pt idx="2348">
                  <c:v>3.1333285714285708</c:v>
                </c:pt>
                <c:pt idx="2349">
                  <c:v>3.1380857142857139</c:v>
                </c:pt>
                <c:pt idx="2350">
                  <c:v>3.1428428571428566</c:v>
                </c:pt>
                <c:pt idx="2351">
                  <c:v>3.1475999999999997</c:v>
                </c:pt>
                <c:pt idx="2352">
                  <c:v>3.1523571428571424</c:v>
                </c:pt>
                <c:pt idx="2353">
                  <c:v>3.1571142857142851</c:v>
                </c:pt>
                <c:pt idx="2354">
                  <c:v>3.1588999999999996</c:v>
                </c:pt>
                <c:pt idx="2355">
                  <c:v>3.1606857142857137</c:v>
                </c:pt>
                <c:pt idx="2356">
                  <c:v>3.1618785714285709</c:v>
                </c:pt>
                <c:pt idx="2357">
                  <c:v>3.1630714285714281</c:v>
                </c:pt>
                <c:pt idx="2358">
                  <c:v>3.183907142857143</c:v>
                </c:pt>
                <c:pt idx="2359">
                  <c:v>3.2047428571428576</c:v>
                </c:pt>
                <c:pt idx="2360">
                  <c:v>3.2255785714285721</c:v>
                </c:pt>
                <c:pt idx="2361">
                  <c:v>3.2328428571428574</c:v>
                </c:pt>
                <c:pt idx="2362">
                  <c:v>3.2403642857142856</c:v>
                </c:pt>
                <c:pt idx="2363">
                  <c:v>3.2478857142857143</c:v>
                </c:pt>
                <c:pt idx="2364">
                  <c:v>3.2554071428571421</c:v>
                </c:pt>
                <c:pt idx="2365">
                  <c:v>3.2629285714285703</c:v>
                </c:pt>
                <c:pt idx="2366">
                  <c:v>3.270449999999999</c:v>
                </c:pt>
                <c:pt idx="2367">
                  <c:v>3.2779714285714272</c:v>
                </c:pt>
                <c:pt idx="2368">
                  <c:v>3.2830071428571417</c:v>
                </c:pt>
                <c:pt idx="2369">
                  <c:v>3.2880428571428566</c:v>
                </c:pt>
                <c:pt idx="2370">
                  <c:v>3.2930785714285706</c:v>
                </c:pt>
                <c:pt idx="2371">
                  <c:v>3.2981142857142856</c:v>
                </c:pt>
                <c:pt idx="2372">
                  <c:v>3.2835071428571427</c:v>
                </c:pt>
                <c:pt idx="2373">
                  <c:v>3.2688999999999999</c:v>
                </c:pt>
                <c:pt idx="2374">
                  <c:v>3.2542928571428571</c:v>
                </c:pt>
                <c:pt idx="2375">
                  <c:v>3.2538999999999993</c:v>
                </c:pt>
                <c:pt idx="2376">
                  <c:v>3.2551999999999994</c:v>
                </c:pt>
                <c:pt idx="2377">
                  <c:v>3.2564999999999995</c:v>
                </c:pt>
                <c:pt idx="2378">
                  <c:v>3.2577999999999991</c:v>
                </c:pt>
                <c:pt idx="2379">
                  <c:v>3.2590999999999992</c:v>
                </c:pt>
                <c:pt idx="2380">
                  <c:v>3.2603999999999993</c:v>
                </c:pt>
                <c:pt idx="2381">
                  <c:v>3.2616999999999989</c:v>
                </c:pt>
                <c:pt idx="2382">
                  <c:v>3.264292857142856</c:v>
                </c:pt>
                <c:pt idx="2383">
                  <c:v>3.2668857142857135</c:v>
                </c:pt>
                <c:pt idx="2384">
                  <c:v>3.2694785714285706</c:v>
                </c:pt>
                <c:pt idx="2385">
                  <c:v>3.2720714285714281</c:v>
                </c:pt>
                <c:pt idx="2386">
                  <c:v>3.2746642857142847</c:v>
                </c:pt>
                <c:pt idx="2387">
                  <c:v>3.2772571428571422</c:v>
                </c:pt>
                <c:pt idx="2388">
                  <c:v>3.2798499999999993</c:v>
                </c:pt>
                <c:pt idx="2389">
                  <c:v>3.2771499999999993</c:v>
                </c:pt>
                <c:pt idx="2390">
                  <c:v>3.2627357142857139</c:v>
                </c:pt>
                <c:pt idx="2391">
                  <c:v>3.2483214285714284</c:v>
                </c:pt>
                <c:pt idx="2392">
                  <c:v>3.2339071428571424</c:v>
                </c:pt>
                <c:pt idx="2393">
                  <c:v>3.2194928571428569</c:v>
                </c:pt>
                <c:pt idx="2394">
                  <c:v>3.205078571428571</c:v>
                </c:pt>
                <c:pt idx="2395">
                  <c:v>3.1906642857142851</c:v>
                </c:pt>
                <c:pt idx="2396">
                  <c:v>3.1776785714285709</c:v>
                </c:pt>
                <c:pt idx="2397">
                  <c:v>3.1646928571428568</c:v>
                </c:pt>
                <c:pt idx="2398">
                  <c:v>3.1499214285714285</c:v>
                </c:pt>
                <c:pt idx="2399">
                  <c:v>3.1351499999999999</c:v>
                </c:pt>
                <c:pt idx="2400">
                  <c:v>3.1203785714285717</c:v>
                </c:pt>
                <c:pt idx="2401">
                  <c:v>3.1056071428571435</c:v>
                </c:pt>
                <c:pt idx="2402">
                  <c:v>3.0908357142857148</c:v>
                </c:pt>
                <c:pt idx="2403">
                  <c:v>3.0807142857142864</c:v>
                </c:pt>
                <c:pt idx="2404">
                  <c:v>3.079164285714286</c:v>
                </c:pt>
                <c:pt idx="2405">
                  <c:v>3.0758285714285711</c:v>
                </c:pt>
                <c:pt idx="2406">
                  <c:v>3.0724928571428571</c:v>
                </c:pt>
                <c:pt idx="2407">
                  <c:v>3.0673714285714277</c:v>
                </c:pt>
                <c:pt idx="2408">
                  <c:v>3.0622499999999993</c:v>
                </c:pt>
                <c:pt idx="2409">
                  <c:v>3.0571285714285708</c:v>
                </c:pt>
                <c:pt idx="2410">
                  <c:v>3.0505785714285709</c:v>
                </c:pt>
                <c:pt idx="2411">
                  <c:v>3.0422428571428566</c:v>
                </c:pt>
                <c:pt idx="2412">
                  <c:v>3.0356928571428567</c:v>
                </c:pt>
                <c:pt idx="2413">
                  <c:v>3.0291428571428569</c:v>
                </c:pt>
                <c:pt idx="2414">
                  <c:v>3.0225928571428571</c:v>
                </c:pt>
                <c:pt idx="2415">
                  <c:v>3.0160428571428568</c:v>
                </c:pt>
                <c:pt idx="2416">
                  <c:v>3.009492857142857</c:v>
                </c:pt>
                <c:pt idx="2417">
                  <c:v>3.001757142857143</c:v>
                </c:pt>
                <c:pt idx="2418">
                  <c:v>2.9952142857142863</c:v>
                </c:pt>
                <c:pt idx="2419">
                  <c:v>2.9602928571428579</c:v>
                </c:pt>
                <c:pt idx="2420">
                  <c:v>2.9241500000000005</c:v>
                </c:pt>
                <c:pt idx="2421">
                  <c:v>2.8878428571428572</c:v>
                </c:pt>
                <c:pt idx="2422">
                  <c:v>2.8515357142857138</c:v>
                </c:pt>
                <c:pt idx="2423">
                  <c:v>2.815228571428571</c:v>
                </c:pt>
                <c:pt idx="2424">
                  <c:v>2.7801142857142858</c:v>
                </c:pt>
                <c:pt idx="2425">
                  <c:v>2.7467857142857142</c:v>
                </c:pt>
                <c:pt idx="2426">
                  <c:v>2.7168571428571431</c:v>
                </c:pt>
                <c:pt idx="2427">
                  <c:v>2.6869285714285716</c:v>
                </c:pt>
                <c:pt idx="2428">
                  <c:v>2.6570000000000005</c:v>
                </c:pt>
                <c:pt idx="2429">
                  <c:v>2.6270714285714289</c:v>
                </c:pt>
                <c:pt idx="2430">
                  <c:v>2.597142857142857</c:v>
                </c:pt>
                <c:pt idx="2431">
                  <c:v>2.5689071428571424</c:v>
                </c:pt>
                <c:pt idx="2432">
                  <c:v>2.5406714285714282</c:v>
                </c:pt>
                <c:pt idx="2433">
                  <c:v>2.5425999999999997</c:v>
                </c:pt>
                <c:pt idx="2434">
                  <c:v>2.5457499999999995</c:v>
                </c:pt>
                <c:pt idx="2435">
                  <c:v>2.5508499999999996</c:v>
                </c:pt>
                <c:pt idx="2436">
                  <c:v>2.5559499999999997</c:v>
                </c:pt>
                <c:pt idx="2437">
                  <c:v>2.5610499999999994</c:v>
                </c:pt>
                <c:pt idx="2438">
                  <c:v>2.5654714285714286</c:v>
                </c:pt>
                <c:pt idx="2439">
                  <c:v>2.5698928571428574</c:v>
                </c:pt>
                <c:pt idx="2440">
                  <c:v>2.5709142857142857</c:v>
                </c:pt>
                <c:pt idx="2441">
                  <c:v>2.5719357142857149</c:v>
                </c:pt>
                <c:pt idx="2442">
                  <c:v>2.5729571428571432</c:v>
                </c:pt>
                <c:pt idx="2443">
                  <c:v>2.5739785714285723</c:v>
                </c:pt>
                <c:pt idx="2444">
                  <c:v>2.5750000000000006</c:v>
                </c:pt>
                <c:pt idx="2445">
                  <c:v>2.5755142857142865</c:v>
                </c:pt>
                <c:pt idx="2446">
                  <c:v>2.5760285714285724</c:v>
                </c:pt>
                <c:pt idx="2447">
                  <c:v>2.5765428571428579</c:v>
                </c:pt>
                <c:pt idx="2448">
                  <c:v>2.5770571428571434</c:v>
                </c:pt>
                <c:pt idx="2449">
                  <c:v>2.5775714285714293</c:v>
                </c:pt>
                <c:pt idx="2450">
                  <c:v>2.5780857142857152</c:v>
                </c:pt>
                <c:pt idx="2451">
                  <c:v>2.5786000000000007</c:v>
                </c:pt>
                <c:pt idx="2452">
                  <c:v>2.6172714285714287</c:v>
                </c:pt>
                <c:pt idx="2453">
                  <c:v>2.6415285714285717</c:v>
                </c:pt>
                <c:pt idx="2454">
                  <c:v>2.6666857142857148</c:v>
                </c:pt>
                <c:pt idx="2455">
                  <c:v>2.691842857142857</c:v>
                </c:pt>
                <c:pt idx="2456">
                  <c:v>2.7169999999999996</c:v>
                </c:pt>
                <c:pt idx="2457">
                  <c:v>2.7421571428571423</c:v>
                </c:pt>
                <c:pt idx="2458">
                  <c:v>2.7673142857142854</c:v>
                </c:pt>
                <c:pt idx="2459">
                  <c:v>2.7924714285714285</c:v>
                </c:pt>
                <c:pt idx="2460">
                  <c:v>2.8176285714285711</c:v>
                </c:pt>
                <c:pt idx="2461">
                  <c:v>2.8427857142857142</c:v>
                </c:pt>
                <c:pt idx="2462">
                  <c:v>2.8679428571428573</c:v>
                </c:pt>
                <c:pt idx="2463">
                  <c:v>2.8931000000000004</c:v>
                </c:pt>
                <c:pt idx="2464">
                  <c:v>2.9182571428571427</c:v>
                </c:pt>
                <c:pt idx="2465">
                  <c:v>2.9434142857142858</c:v>
                </c:pt>
                <c:pt idx="2466">
                  <c:v>2.93045</c:v>
                </c:pt>
                <c:pt idx="2467">
                  <c:v>2.9318999999999997</c:v>
                </c:pt>
                <c:pt idx="2468">
                  <c:v>2.9324499999999998</c:v>
                </c:pt>
                <c:pt idx="2469">
                  <c:v>2.9329999999999998</c:v>
                </c:pt>
                <c:pt idx="2470">
                  <c:v>2.9329999999999998</c:v>
                </c:pt>
                <c:pt idx="2471">
                  <c:v>2.9329999999999998</c:v>
                </c:pt>
                <c:pt idx="2472">
                  <c:v>2.9329999999999998</c:v>
                </c:pt>
                <c:pt idx="2473">
                  <c:v>2.9329999999999998</c:v>
                </c:pt>
                <c:pt idx="2474">
                  <c:v>2.9329999999999998</c:v>
                </c:pt>
                <c:pt idx="2475">
                  <c:v>2.9329999999999998</c:v>
                </c:pt>
                <c:pt idx="2476">
                  <c:v>2.9329999999999998</c:v>
                </c:pt>
                <c:pt idx="2477">
                  <c:v>2.9329999999999998</c:v>
                </c:pt>
                <c:pt idx="2478">
                  <c:v>2.9329999999999998</c:v>
                </c:pt>
                <c:pt idx="2479">
                  <c:v>2.9329999999999998</c:v>
                </c:pt>
                <c:pt idx="2480">
                  <c:v>2.9324499999999998</c:v>
                </c:pt>
                <c:pt idx="2481">
                  <c:v>2.9318999999999997</c:v>
                </c:pt>
                <c:pt idx="2482">
                  <c:v>2.9444571428571429</c:v>
                </c:pt>
                <c:pt idx="2483">
                  <c:v>2.9536142857142855</c:v>
                </c:pt>
                <c:pt idx="2484">
                  <c:v>2.9618571428571427</c:v>
                </c:pt>
                <c:pt idx="2485">
                  <c:v>2.9701</c:v>
                </c:pt>
                <c:pt idx="2486">
                  <c:v>2.9783428571428572</c:v>
                </c:pt>
                <c:pt idx="2487">
                  <c:v>2.9865857142857144</c:v>
                </c:pt>
                <c:pt idx="2488">
                  <c:v>2.9948285714285712</c:v>
                </c:pt>
                <c:pt idx="2489">
                  <c:v>3.0030714285714284</c:v>
                </c:pt>
                <c:pt idx="2490">
                  <c:v>3.0113142857142852</c:v>
                </c:pt>
                <c:pt idx="2491">
                  <c:v>3.0195571428571424</c:v>
                </c:pt>
                <c:pt idx="2492">
                  <c:v>3.0277999999999996</c:v>
                </c:pt>
                <c:pt idx="2493">
                  <c:v>3.0360428571428564</c:v>
                </c:pt>
                <c:pt idx="2494">
                  <c:v>3.0442857142857136</c:v>
                </c:pt>
                <c:pt idx="2495">
                  <c:v>3.0525285714285708</c:v>
                </c:pt>
                <c:pt idx="2496">
                  <c:v>3.0476642857142848</c:v>
                </c:pt>
                <c:pt idx="2497">
                  <c:v>3.0461999999999994</c:v>
                </c:pt>
                <c:pt idx="2498">
                  <c:v>3.0472928571428568</c:v>
                </c:pt>
                <c:pt idx="2499">
                  <c:v>3.0483857142857143</c:v>
                </c:pt>
                <c:pt idx="2500">
                  <c:v>3.0494785714285717</c:v>
                </c:pt>
                <c:pt idx="2501">
                  <c:v>3.0500214285714287</c:v>
                </c:pt>
                <c:pt idx="2502">
                  <c:v>3.0505642857142861</c:v>
                </c:pt>
                <c:pt idx="2503">
                  <c:v>3.0511071428571426</c:v>
                </c:pt>
                <c:pt idx="2504">
                  <c:v>3.05165</c:v>
                </c:pt>
                <c:pt idx="2505">
                  <c:v>3.0521928571428569</c:v>
                </c:pt>
                <c:pt idx="2506">
                  <c:v>3.0527357142857143</c:v>
                </c:pt>
                <c:pt idx="2507">
                  <c:v>3.0532785714285717</c:v>
                </c:pt>
                <c:pt idx="2508">
                  <c:v>3.0538214285714287</c:v>
                </c:pt>
                <c:pt idx="2509">
                  <c:v>3.0527214285714286</c:v>
                </c:pt>
                <c:pt idx="2510">
                  <c:v>3.0516214285714285</c:v>
                </c:pt>
                <c:pt idx="2511">
                  <c:v>3.0554642857142853</c:v>
                </c:pt>
                <c:pt idx="2512">
                  <c:v>3.0496428571428567</c:v>
                </c:pt>
                <c:pt idx="2513">
                  <c:v>3.0438214285714276</c:v>
                </c:pt>
                <c:pt idx="2514">
                  <c:v>3.0379999999999989</c:v>
                </c:pt>
                <c:pt idx="2515">
                  <c:v>3.0292142857142847</c:v>
                </c:pt>
                <c:pt idx="2516">
                  <c:v>3.0204285714285706</c:v>
                </c:pt>
                <c:pt idx="2517">
                  <c:v>3.0116428571428564</c:v>
                </c:pt>
                <c:pt idx="2518">
                  <c:v>3.0039571428571423</c:v>
                </c:pt>
                <c:pt idx="2519">
                  <c:v>2.9962714285714283</c:v>
                </c:pt>
                <c:pt idx="2520">
                  <c:v>2.9885857142857142</c:v>
                </c:pt>
                <c:pt idx="2521">
                  <c:v>2.9808999999999997</c:v>
                </c:pt>
                <c:pt idx="2522">
                  <c:v>2.9732142857142856</c:v>
                </c:pt>
                <c:pt idx="2523">
                  <c:v>2.9671714285714286</c:v>
                </c:pt>
                <c:pt idx="2524">
                  <c:v>2.9611285714285711</c:v>
                </c:pt>
                <c:pt idx="2525">
                  <c:v>2.9501428571428567</c:v>
                </c:pt>
                <c:pt idx="2526">
                  <c:v>2.9477285714285708</c:v>
                </c:pt>
                <c:pt idx="2527">
                  <c:v>2.9453142857142853</c:v>
                </c:pt>
                <c:pt idx="2528">
                  <c:v>2.9429000000000003</c:v>
                </c:pt>
                <c:pt idx="2529">
                  <c:v>2.944</c:v>
                </c:pt>
                <c:pt idx="2530">
                  <c:v>2.9451000000000001</c:v>
                </c:pt>
                <c:pt idx="2531">
                  <c:v>2.9462000000000002</c:v>
                </c:pt>
                <c:pt idx="2532">
                  <c:v>2.9462000000000002</c:v>
                </c:pt>
                <c:pt idx="2533">
                  <c:v>2.9462000000000002</c:v>
                </c:pt>
                <c:pt idx="2534">
                  <c:v>2.9462000000000002</c:v>
                </c:pt>
                <c:pt idx="2535">
                  <c:v>2.9462000000000002</c:v>
                </c:pt>
                <c:pt idx="2536">
                  <c:v>2.9462000000000002</c:v>
                </c:pt>
                <c:pt idx="2537">
                  <c:v>2.9462000000000002</c:v>
                </c:pt>
                <c:pt idx="2538">
                  <c:v>2.9462000000000002</c:v>
                </c:pt>
                <c:pt idx="2539">
                  <c:v>2.9462000000000002</c:v>
                </c:pt>
                <c:pt idx="2540">
                  <c:v>2.9462000000000002</c:v>
                </c:pt>
                <c:pt idx="2541">
                  <c:v>2.9462000000000002</c:v>
                </c:pt>
                <c:pt idx="2542">
                  <c:v>2.9462000000000002</c:v>
                </c:pt>
                <c:pt idx="2543">
                  <c:v>2.9437928571428573</c:v>
                </c:pt>
                <c:pt idx="2544">
                  <c:v>2.9391928571428574</c:v>
                </c:pt>
                <c:pt idx="2545">
                  <c:v>2.9331428571428577</c:v>
                </c:pt>
                <c:pt idx="2546">
                  <c:v>2.9270928571428572</c:v>
                </c:pt>
                <c:pt idx="2547">
                  <c:v>2.9221428571428576</c:v>
                </c:pt>
                <c:pt idx="2548">
                  <c:v>2.9171928571428576</c:v>
                </c:pt>
                <c:pt idx="2549">
                  <c:v>2.9122428571428571</c:v>
                </c:pt>
                <c:pt idx="2550">
                  <c:v>2.9072928571428571</c:v>
                </c:pt>
                <c:pt idx="2551">
                  <c:v>2.9028928571428567</c:v>
                </c:pt>
                <c:pt idx="2552">
                  <c:v>2.8984928571428568</c:v>
                </c:pt>
                <c:pt idx="2553">
                  <c:v>2.8940928571428564</c:v>
                </c:pt>
                <c:pt idx="2554">
                  <c:v>2.8896928571428568</c:v>
                </c:pt>
                <c:pt idx="2555">
                  <c:v>2.8852928571428569</c:v>
                </c:pt>
                <c:pt idx="2556">
                  <c:v>2.8808928571428565</c:v>
                </c:pt>
                <c:pt idx="2557">
                  <c:v>2.8799999999999994</c:v>
                </c:pt>
                <c:pt idx="2558">
                  <c:v>2.8812999999999995</c:v>
                </c:pt>
                <c:pt idx="2559">
                  <c:v>2.8840499999999993</c:v>
                </c:pt>
                <c:pt idx="2560">
                  <c:v>2.8867999999999996</c:v>
                </c:pt>
                <c:pt idx="2561">
                  <c:v>2.8884499999999993</c:v>
                </c:pt>
                <c:pt idx="2562">
                  <c:v>2.8900999999999994</c:v>
                </c:pt>
                <c:pt idx="2563">
                  <c:v>2.8917499999999992</c:v>
                </c:pt>
                <c:pt idx="2564">
                  <c:v>2.8933999999999993</c:v>
                </c:pt>
                <c:pt idx="2565">
                  <c:v>2.8955999999999991</c:v>
                </c:pt>
                <c:pt idx="2566">
                  <c:v>2.8977999999999993</c:v>
                </c:pt>
                <c:pt idx="2567">
                  <c:v>2.899999999999999</c:v>
                </c:pt>
                <c:pt idx="2568">
                  <c:v>2.8977999999999993</c:v>
                </c:pt>
                <c:pt idx="2569">
                  <c:v>2.8955999999999991</c:v>
                </c:pt>
                <c:pt idx="2570">
                  <c:v>2.8933999999999993</c:v>
                </c:pt>
                <c:pt idx="2571">
                  <c:v>2.8900999999999994</c:v>
                </c:pt>
                <c:pt idx="2572">
                  <c:v>2.8731357142857137</c:v>
                </c:pt>
                <c:pt idx="2573">
                  <c:v>2.8552785714285709</c:v>
                </c:pt>
                <c:pt idx="2574">
                  <c:v>2.8360499999999997</c:v>
                </c:pt>
                <c:pt idx="2575">
                  <c:v>2.8168214285714286</c:v>
                </c:pt>
                <c:pt idx="2576">
                  <c:v>2.797592857142857</c:v>
                </c:pt>
                <c:pt idx="2577">
                  <c:v>2.7783642857142858</c:v>
                </c:pt>
                <c:pt idx="2578">
                  <c:v>2.7591357142857147</c:v>
                </c:pt>
                <c:pt idx="2579">
                  <c:v>2.7393571428571426</c:v>
                </c:pt>
                <c:pt idx="2580">
                  <c:v>2.7195785714285714</c:v>
                </c:pt>
                <c:pt idx="2581">
                  <c:v>2.6998000000000002</c:v>
                </c:pt>
                <c:pt idx="2582">
                  <c:v>2.684421428571429</c:v>
                </c:pt>
                <c:pt idx="2583">
                  <c:v>2.6690428571428577</c:v>
                </c:pt>
                <c:pt idx="2584">
                  <c:v>2.653664285714286</c:v>
                </c:pt>
                <c:pt idx="2585">
                  <c:v>2.6399285714285718</c:v>
                </c:pt>
                <c:pt idx="2586">
                  <c:v>2.6404071428571427</c:v>
                </c:pt>
                <c:pt idx="2587">
                  <c:v>2.641778571428572</c:v>
                </c:pt>
                <c:pt idx="2588">
                  <c:v>2.6445214285714291</c:v>
                </c:pt>
                <c:pt idx="2589">
                  <c:v>2.6472642857142858</c:v>
                </c:pt>
                <c:pt idx="2590">
                  <c:v>2.6500071428571426</c:v>
                </c:pt>
                <c:pt idx="2591">
                  <c:v>2.6527500000000006</c:v>
                </c:pt>
                <c:pt idx="2592">
                  <c:v>2.6554928571428573</c:v>
                </c:pt>
                <c:pt idx="2593">
                  <c:v>2.6576857142857144</c:v>
                </c:pt>
                <c:pt idx="2594">
                  <c:v>2.659328571428571</c:v>
                </c:pt>
                <c:pt idx="2595">
                  <c:v>2.660971428571429</c:v>
                </c:pt>
                <c:pt idx="2596">
                  <c:v>2.662614285714286</c:v>
                </c:pt>
                <c:pt idx="2597">
                  <c:v>2.6642571428571427</c:v>
                </c:pt>
                <c:pt idx="2598">
                  <c:v>2.6659000000000006</c:v>
                </c:pt>
                <c:pt idx="2599">
                  <c:v>2.6670000000000007</c:v>
                </c:pt>
                <c:pt idx="2600">
                  <c:v>2.6675500000000008</c:v>
                </c:pt>
                <c:pt idx="2601">
                  <c:v>2.6681000000000004</c:v>
                </c:pt>
                <c:pt idx="2602">
                  <c:v>2.6686500000000004</c:v>
                </c:pt>
                <c:pt idx="2603">
                  <c:v>2.6901357142857143</c:v>
                </c:pt>
                <c:pt idx="2604">
                  <c:v>2.7116214285714286</c:v>
                </c:pt>
                <c:pt idx="2605">
                  <c:v>2.733107142857143</c:v>
                </c:pt>
                <c:pt idx="2606">
                  <c:v>2.7525714285714282</c:v>
                </c:pt>
                <c:pt idx="2607">
                  <c:v>2.7720357142857139</c:v>
                </c:pt>
                <c:pt idx="2608">
                  <c:v>2.7920499999999993</c:v>
                </c:pt>
                <c:pt idx="2609">
                  <c:v>2.8138499999999995</c:v>
                </c:pt>
                <c:pt idx="2610">
                  <c:v>2.8356500000000002</c:v>
                </c:pt>
                <c:pt idx="2611">
                  <c:v>2.8574500000000005</c:v>
                </c:pt>
                <c:pt idx="2612">
                  <c:v>2.8792500000000003</c:v>
                </c:pt>
                <c:pt idx="2613">
                  <c:v>2.9017785714285718</c:v>
                </c:pt>
                <c:pt idx="2614">
                  <c:v>2.927057142857143</c:v>
                </c:pt>
                <c:pt idx="2615">
                  <c:v>2.9523357142857143</c:v>
                </c:pt>
                <c:pt idx="2616">
                  <c:v>2.9776142857142855</c:v>
                </c:pt>
                <c:pt idx="2617">
                  <c:v>2.981957142857143</c:v>
                </c:pt>
                <c:pt idx="2618">
                  <c:v>2.9863</c:v>
                </c:pt>
                <c:pt idx="2619">
                  <c:v>2.9906428571428565</c:v>
                </c:pt>
                <c:pt idx="2620">
                  <c:v>2.9970071428571425</c:v>
                </c:pt>
                <c:pt idx="2621">
                  <c:v>3.0033714285714281</c:v>
                </c:pt>
                <c:pt idx="2622">
                  <c:v>3.0097357142857142</c:v>
                </c:pt>
                <c:pt idx="2623">
                  <c:v>3.0143142857142853</c:v>
                </c:pt>
                <c:pt idx="2624">
                  <c:v>3.0188928571428564</c:v>
                </c:pt>
                <c:pt idx="2625">
                  <c:v>3.0234714285714284</c:v>
                </c:pt>
                <c:pt idx="2626">
                  <c:v>3.0280499999999999</c:v>
                </c:pt>
                <c:pt idx="2627">
                  <c:v>3.0286</c:v>
                </c:pt>
                <c:pt idx="2628">
                  <c:v>3.0263999999999998</c:v>
                </c:pt>
                <c:pt idx="2629">
                  <c:v>3.0242</c:v>
                </c:pt>
                <c:pt idx="2630">
                  <c:v>3.0219999999999994</c:v>
                </c:pt>
                <c:pt idx="2631">
                  <c:v>3.0261499999999999</c:v>
                </c:pt>
                <c:pt idx="2632">
                  <c:v>3.0303</c:v>
                </c:pt>
                <c:pt idx="2633">
                  <c:v>3.0344500000000001</c:v>
                </c:pt>
                <c:pt idx="2634">
                  <c:v>3.0374428571428571</c:v>
                </c:pt>
                <c:pt idx="2635">
                  <c:v>3.0390857142857146</c:v>
                </c:pt>
                <c:pt idx="2636">
                  <c:v>3.0407285714285712</c:v>
                </c:pt>
                <c:pt idx="2637">
                  <c:v>3.0423714285714287</c:v>
                </c:pt>
                <c:pt idx="2638">
                  <c:v>3.0440142857142862</c:v>
                </c:pt>
                <c:pt idx="2639">
                  <c:v>3.0456571428571428</c:v>
                </c:pt>
                <c:pt idx="2640">
                  <c:v>3.0473000000000003</c:v>
                </c:pt>
                <c:pt idx="2641">
                  <c:v>3.0511428571428576</c:v>
                </c:pt>
                <c:pt idx="2642">
                  <c:v>3.0549857142857144</c:v>
                </c:pt>
                <c:pt idx="2643">
                  <c:v>3.0588285714285717</c:v>
                </c:pt>
                <c:pt idx="2644">
                  <c:v>3.0615785714285715</c:v>
                </c:pt>
                <c:pt idx="2645">
                  <c:v>3.057978571428571</c:v>
                </c:pt>
                <c:pt idx="2646">
                  <c:v>3.0543785714285709</c:v>
                </c:pt>
                <c:pt idx="2647">
                  <c:v>3.0507785714285705</c:v>
                </c:pt>
                <c:pt idx="2648">
                  <c:v>3.0483357142857135</c:v>
                </c:pt>
                <c:pt idx="2649">
                  <c:v>3.0472428571428565</c:v>
                </c:pt>
                <c:pt idx="2650">
                  <c:v>3.0461499999999995</c:v>
                </c:pt>
                <c:pt idx="2651">
                  <c:v>3.0450571428571425</c:v>
                </c:pt>
                <c:pt idx="2652">
                  <c:v>3.043964285714285</c:v>
                </c:pt>
                <c:pt idx="2653">
                  <c:v>3.042871428571428</c:v>
                </c:pt>
                <c:pt idx="2654">
                  <c:v>3.0417785714285706</c:v>
                </c:pt>
                <c:pt idx="2655">
                  <c:v>3.040685714285714</c:v>
                </c:pt>
                <c:pt idx="2656">
                  <c:v>3.0395928571428565</c:v>
                </c:pt>
                <c:pt idx="2657">
                  <c:v>3.0384999999999995</c:v>
                </c:pt>
                <c:pt idx="2658">
                  <c:v>3.0384999999999995</c:v>
                </c:pt>
                <c:pt idx="2659">
                  <c:v>3.0384999999999995</c:v>
                </c:pt>
                <c:pt idx="2660">
                  <c:v>3.0384999999999995</c:v>
                </c:pt>
                <c:pt idx="2661">
                  <c:v>3.0384999999999995</c:v>
                </c:pt>
                <c:pt idx="2662">
                  <c:v>3.0326857142857135</c:v>
                </c:pt>
                <c:pt idx="2663">
                  <c:v>3.0306499999999992</c:v>
                </c:pt>
                <c:pt idx="2664">
                  <c:v>3.0285499999999996</c:v>
                </c:pt>
                <c:pt idx="2665">
                  <c:v>3.0241499999999997</c:v>
                </c:pt>
                <c:pt idx="2666">
                  <c:v>3.0197499999999997</c:v>
                </c:pt>
                <c:pt idx="2667">
                  <c:v>3.0153500000000002</c:v>
                </c:pt>
                <c:pt idx="2668">
                  <c:v>3.0109499999999998</c:v>
                </c:pt>
                <c:pt idx="2669">
                  <c:v>3.0065499999999998</c:v>
                </c:pt>
                <c:pt idx="2670">
                  <c:v>3.0021499999999999</c:v>
                </c:pt>
                <c:pt idx="2671">
                  <c:v>2.9977499999999999</c:v>
                </c:pt>
                <c:pt idx="2672">
                  <c:v>2.9933500000000004</c:v>
                </c:pt>
                <c:pt idx="2673">
                  <c:v>2.98895</c:v>
                </c:pt>
                <c:pt idx="2674">
                  <c:v>2.98455</c:v>
                </c:pt>
                <c:pt idx="2675">
                  <c:v>2.9801500000000005</c:v>
                </c:pt>
                <c:pt idx="2676">
                  <c:v>2.9815642857142857</c:v>
                </c:pt>
                <c:pt idx="2677">
                  <c:v>2.9792000000000001</c:v>
                </c:pt>
                <c:pt idx="2678">
                  <c:v>2.9769000000000001</c:v>
                </c:pt>
                <c:pt idx="2679">
                  <c:v>2.9769000000000001</c:v>
                </c:pt>
                <c:pt idx="2680">
                  <c:v>2.9769000000000001</c:v>
                </c:pt>
                <c:pt idx="2681">
                  <c:v>2.9769000000000001</c:v>
                </c:pt>
                <c:pt idx="2682">
                  <c:v>2.9769000000000001</c:v>
                </c:pt>
                <c:pt idx="2683">
                  <c:v>2.9774500000000002</c:v>
                </c:pt>
                <c:pt idx="2684">
                  <c:v>2.9780000000000002</c:v>
                </c:pt>
                <c:pt idx="2685">
                  <c:v>2.9785499999999998</c:v>
                </c:pt>
                <c:pt idx="2686">
                  <c:v>2.9790999999999999</c:v>
                </c:pt>
                <c:pt idx="2687">
                  <c:v>2.9796499999999999</c:v>
                </c:pt>
                <c:pt idx="2688">
                  <c:v>2.9802</c:v>
                </c:pt>
                <c:pt idx="2689">
                  <c:v>2.98075</c:v>
                </c:pt>
                <c:pt idx="2690">
                  <c:v>2.9813000000000001</c:v>
                </c:pt>
                <c:pt idx="2691">
                  <c:v>2.9818500000000001</c:v>
                </c:pt>
                <c:pt idx="2692">
                  <c:v>2.9896214285714287</c:v>
                </c:pt>
                <c:pt idx="2693">
                  <c:v>2.9893214285714289</c:v>
                </c:pt>
                <c:pt idx="2694">
                  <c:v>2.9887714285714289</c:v>
                </c:pt>
                <c:pt idx="2695">
                  <c:v>2.9882214285714288</c:v>
                </c:pt>
                <c:pt idx="2696">
                  <c:v>2.9876714285714288</c:v>
                </c:pt>
                <c:pt idx="2697">
                  <c:v>2.9865714285714282</c:v>
                </c:pt>
                <c:pt idx="2698">
                  <c:v>2.9854714285714286</c:v>
                </c:pt>
                <c:pt idx="2699">
                  <c:v>2.9843714285714285</c:v>
                </c:pt>
                <c:pt idx="2700">
                  <c:v>2.9832714285714288</c:v>
                </c:pt>
                <c:pt idx="2701">
                  <c:v>2.9821714285714291</c:v>
                </c:pt>
                <c:pt idx="2702">
                  <c:v>2.981071428571429</c:v>
                </c:pt>
                <c:pt idx="2703">
                  <c:v>2.9799714285714289</c:v>
                </c:pt>
                <c:pt idx="2704">
                  <c:v>2.9838214285714288</c:v>
                </c:pt>
                <c:pt idx="2705">
                  <c:v>2.9876714285714288</c:v>
                </c:pt>
                <c:pt idx="2706">
                  <c:v>2.9843000000000002</c:v>
                </c:pt>
                <c:pt idx="2707">
                  <c:v>2.9890000000000003</c:v>
                </c:pt>
                <c:pt idx="2708">
                  <c:v>2.9939500000000003</c:v>
                </c:pt>
                <c:pt idx="2709">
                  <c:v>2.9988999999999999</c:v>
                </c:pt>
                <c:pt idx="2710">
                  <c:v>3.0038499999999999</c:v>
                </c:pt>
                <c:pt idx="2711">
                  <c:v>3.0082499999999999</c:v>
                </c:pt>
                <c:pt idx="2712">
                  <c:v>3.0126499999999998</c:v>
                </c:pt>
                <c:pt idx="2713">
                  <c:v>3.0170499999999998</c:v>
                </c:pt>
                <c:pt idx="2714">
                  <c:v>3.0197999999999996</c:v>
                </c:pt>
                <c:pt idx="2715">
                  <c:v>3.0225499999999994</c:v>
                </c:pt>
                <c:pt idx="2716">
                  <c:v>3.0252999999999992</c:v>
                </c:pt>
                <c:pt idx="2717">
                  <c:v>3.0280499999999995</c:v>
                </c:pt>
                <c:pt idx="2718">
                  <c:v>3.0241999999999996</c:v>
                </c:pt>
                <c:pt idx="2719">
                  <c:v>3.0203499999999996</c:v>
                </c:pt>
                <c:pt idx="2720">
                  <c:v>3.0164999999999997</c:v>
                </c:pt>
                <c:pt idx="2721">
                  <c:v>3.0126499999999998</c:v>
                </c:pt>
                <c:pt idx="2722">
                  <c:v>3.0087999999999999</c:v>
                </c:pt>
                <c:pt idx="2723">
                  <c:v>3.00495</c:v>
                </c:pt>
                <c:pt idx="2724">
                  <c:v>3.0011000000000001</c:v>
                </c:pt>
                <c:pt idx="2725">
                  <c:v>2.9835928571428569</c:v>
                </c:pt>
                <c:pt idx="2726">
                  <c:v>2.9664571428571427</c:v>
                </c:pt>
                <c:pt idx="2727">
                  <c:v>2.9505214285714283</c:v>
                </c:pt>
                <c:pt idx="2728">
                  <c:v>2.9362357142857141</c:v>
                </c:pt>
                <c:pt idx="2729">
                  <c:v>2.9219499999999994</c:v>
                </c:pt>
                <c:pt idx="2730">
                  <c:v>2.9076642857142851</c:v>
                </c:pt>
                <c:pt idx="2731">
                  <c:v>2.8933785714285705</c:v>
                </c:pt>
                <c:pt idx="2732">
                  <c:v>2.8807428571428564</c:v>
                </c:pt>
                <c:pt idx="2733">
                  <c:v>2.8681071428571423</c:v>
                </c:pt>
                <c:pt idx="2734">
                  <c:v>2.8554714285714282</c:v>
                </c:pt>
                <c:pt idx="2735">
                  <c:v>2.8428357142857137</c:v>
                </c:pt>
                <c:pt idx="2736">
                  <c:v>2.8302</c:v>
                </c:pt>
                <c:pt idx="2737">
                  <c:v>2.8175642857142855</c:v>
                </c:pt>
                <c:pt idx="2738">
                  <c:v>2.8049285714285714</c:v>
                </c:pt>
                <c:pt idx="2739">
                  <c:v>2.8090785714285715</c:v>
                </c:pt>
                <c:pt idx="2740">
                  <c:v>2.8128571428571432</c:v>
                </c:pt>
                <c:pt idx="2741">
                  <c:v>2.8154357142857149</c:v>
                </c:pt>
                <c:pt idx="2742">
                  <c:v>2.8180142857142862</c:v>
                </c:pt>
                <c:pt idx="2743">
                  <c:v>2.820592857142858</c:v>
                </c:pt>
                <c:pt idx="2744">
                  <c:v>2.8231714285714289</c:v>
                </c:pt>
                <c:pt idx="2745">
                  <c:v>2.8257500000000007</c:v>
                </c:pt>
                <c:pt idx="2746">
                  <c:v>2.828328571428572</c:v>
                </c:pt>
                <c:pt idx="2747">
                  <c:v>2.8309071428571437</c:v>
                </c:pt>
                <c:pt idx="2748">
                  <c:v>2.8334857142857151</c:v>
                </c:pt>
                <c:pt idx="2749">
                  <c:v>2.8360642857142864</c:v>
                </c:pt>
                <c:pt idx="2750">
                  <c:v>2.8386428571428581</c:v>
                </c:pt>
                <c:pt idx="2751">
                  <c:v>2.8412214285714295</c:v>
                </c:pt>
                <c:pt idx="2752">
                  <c:v>2.8438000000000008</c:v>
                </c:pt>
                <c:pt idx="2753">
                  <c:v>2.8368642857142858</c:v>
                </c:pt>
                <c:pt idx="2754">
                  <c:v>2.8311571428571431</c:v>
                </c:pt>
                <c:pt idx="2755">
                  <c:v>2.8250999999999999</c:v>
                </c:pt>
                <c:pt idx="2756">
                  <c:v>2.8190428571428576</c:v>
                </c:pt>
                <c:pt idx="2757">
                  <c:v>2.812985714285714</c:v>
                </c:pt>
                <c:pt idx="2758">
                  <c:v>2.8069285714285712</c:v>
                </c:pt>
                <c:pt idx="2759">
                  <c:v>2.8008714285714285</c:v>
                </c:pt>
                <c:pt idx="2760">
                  <c:v>2.7948142857142857</c:v>
                </c:pt>
                <c:pt idx="2761">
                  <c:v>2.7887571428571429</c:v>
                </c:pt>
                <c:pt idx="2762">
                  <c:v>2.7826999999999997</c:v>
                </c:pt>
                <c:pt idx="2763">
                  <c:v>2.7790642857142855</c:v>
                </c:pt>
                <c:pt idx="2764">
                  <c:v>2.7754285714285722</c:v>
                </c:pt>
                <c:pt idx="2765">
                  <c:v>2.7717928571428581</c:v>
                </c:pt>
                <c:pt idx="2766">
                  <c:v>2.7681571428571439</c:v>
                </c:pt>
                <c:pt idx="2767">
                  <c:v>2.7716714285714295</c:v>
                </c:pt>
                <c:pt idx="2768">
                  <c:v>2.7739571428571432</c:v>
                </c:pt>
                <c:pt idx="2769">
                  <c:v>2.7765928571428575</c:v>
                </c:pt>
                <c:pt idx="2770">
                  <c:v>2.7792285714285718</c:v>
                </c:pt>
                <c:pt idx="2771">
                  <c:v>2.7818642857142861</c:v>
                </c:pt>
                <c:pt idx="2772">
                  <c:v>2.7845000000000004</c:v>
                </c:pt>
                <c:pt idx="2773">
                  <c:v>2.7871357142857147</c:v>
                </c:pt>
                <c:pt idx="2774">
                  <c:v>2.7898857142857141</c:v>
                </c:pt>
                <c:pt idx="2775">
                  <c:v>2.7926357142857143</c:v>
                </c:pt>
                <c:pt idx="2776">
                  <c:v>2.7953857142857141</c:v>
                </c:pt>
                <c:pt idx="2777">
                  <c:v>2.7957142857142858</c:v>
                </c:pt>
                <c:pt idx="2778">
                  <c:v>2.7960428571428571</c:v>
                </c:pt>
                <c:pt idx="2779">
                  <c:v>2.7963714285714287</c:v>
                </c:pt>
                <c:pt idx="2780">
                  <c:v>2.7967</c:v>
                </c:pt>
                <c:pt idx="2781">
                  <c:v>2.797857142857143</c:v>
                </c:pt>
                <c:pt idx="2782">
                  <c:v>2.7990142857142857</c:v>
                </c:pt>
                <c:pt idx="2783">
                  <c:v>2.8001714285714283</c:v>
                </c:pt>
                <c:pt idx="2784">
                  <c:v>2.7934785714285715</c:v>
                </c:pt>
                <c:pt idx="2785">
                  <c:v>2.7901857142857138</c:v>
                </c:pt>
                <c:pt idx="2786">
                  <c:v>2.7868928571428571</c:v>
                </c:pt>
                <c:pt idx="2787">
                  <c:v>2.7836000000000003</c:v>
                </c:pt>
                <c:pt idx="2788">
                  <c:v>2.7805214285714288</c:v>
                </c:pt>
                <c:pt idx="2789">
                  <c:v>2.7758571428571424</c:v>
                </c:pt>
                <c:pt idx="2790">
                  <c:v>2.7711928571428572</c:v>
                </c:pt>
                <c:pt idx="2791">
                  <c:v>2.7665285714285717</c:v>
                </c:pt>
                <c:pt idx="2792">
                  <c:v>2.7618642857142857</c:v>
                </c:pt>
                <c:pt idx="2793">
                  <c:v>2.7572000000000001</c:v>
                </c:pt>
                <c:pt idx="2794">
                  <c:v>2.7525357142857136</c:v>
                </c:pt>
                <c:pt idx="2795">
                  <c:v>2.7468285714285714</c:v>
                </c:pt>
                <c:pt idx="2796">
                  <c:v>2.7411214285714283</c:v>
                </c:pt>
                <c:pt idx="2797">
                  <c:v>2.7354142857142851</c:v>
                </c:pt>
                <c:pt idx="2798">
                  <c:v>2.7379285714285713</c:v>
                </c:pt>
                <c:pt idx="2799">
                  <c:v>2.7370428571428569</c:v>
                </c:pt>
                <c:pt idx="2800">
                  <c:v>2.7361571428571425</c:v>
                </c:pt>
                <c:pt idx="2801">
                  <c:v>2.7352714285714286</c:v>
                </c:pt>
                <c:pt idx="2802">
                  <c:v>2.7351428571428573</c:v>
                </c:pt>
                <c:pt idx="2803">
                  <c:v>2.7366000000000001</c:v>
                </c:pt>
                <c:pt idx="2804">
                  <c:v>2.7380571428571434</c:v>
                </c:pt>
                <c:pt idx="2805">
                  <c:v>2.7395142857142862</c:v>
                </c:pt>
                <c:pt idx="2806">
                  <c:v>2.7409714285714295</c:v>
                </c:pt>
                <c:pt idx="2807">
                  <c:v>2.7424285714285719</c:v>
                </c:pt>
                <c:pt idx="2808">
                  <c:v>2.7438857142857147</c:v>
                </c:pt>
                <c:pt idx="2809">
                  <c:v>2.7479428571428577</c:v>
                </c:pt>
                <c:pt idx="2810">
                  <c:v>2.7520000000000011</c:v>
                </c:pt>
                <c:pt idx="2811">
                  <c:v>2.7560571428571436</c:v>
                </c:pt>
                <c:pt idx="2812">
                  <c:v>2.7597428571428577</c:v>
                </c:pt>
                <c:pt idx="2813">
                  <c:v>2.7634285714285722</c:v>
                </c:pt>
                <c:pt idx="2814">
                  <c:v>2.7671142857142863</c:v>
                </c:pt>
                <c:pt idx="2815">
                  <c:v>2.7708000000000008</c:v>
                </c:pt>
                <c:pt idx="2816">
                  <c:v>2.773400000000001</c:v>
                </c:pt>
                <c:pt idx="2817">
                  <c:v>2.7731714285714295</c:v>
                </c:pt>
                <c:pt idx="2818">
                  <c:v>2.7765214285714293</c:v>
                </c:pt>
                <c:pt idx="2819">
                  <c:v>2.7798714285714294</c:v>
                </c:pt>
                <c:pt idx="2820">
                  <c:v>2.7832214285714296</c:v>
                </c:pt>
                <c:pt idx="2821">
                  <c:v>2.7865714285714298</c:v>
                </c:pt>
                <c:pt idx="2822">
                  <c:v>2.7899214285714296</c:v>
                </c:pt>
                <c:pt idx="2823">
                  <c:v>2.7906714285714296</c:v>
                </c:pt>
                <c:pt idx="2824">
                  <c:v>2.7914214285714296</c:v>
                </c:pt>
                <c:pt idx="2825">
                  <c:v>2.791242857142858</c:v>
                </c:pt>
                <c:pt idx="2826">
                  <c:v>2.7910642857142869</c:v>
                </c:pt>
                <c:pt idx="2827">
                  <c:v>2.7908857142857153</c:v>
                </c:pt>
                <c:pt idx="2828">
                  <c:v>2.7907071428571442</c:v>
                </c:pt>
                <c:pt idx="2829">
                  <c:v>2.790528571428573</c:v>
                </c:pt>
                <c:pt idx="2830">
                  <c:v>2.7903500000000006</c:v>
                </c:pt>
                <c:pt idx="2831">
                  <c:v>2.7930000000000001</c:v>
                </c:pt>
                <c:pt idx="2832">
                  <c:v>2.7920714285714294</c:v>
                </c:pt>
                <c:pt idx="2833">
                  <c:v>2.7911428571428578</c:v>
                </c:pt>
                <c:pt idx="2834">
                  <c:v>2.7902142857142858</c:v>
                </c:pt>
                <c:pt idx="2835">
                  <c:v>2.789285714285715</c:v>
                </c:pt>
                <c:pt idx="2836">
                  <c:v>2.7883571428571434</c:v>
                </c:pt>
                <c:pt idx="2837">
                  <c:v>2.7874285714285714</c:v>
                </c:pt>
                <c:pt idx="2838">
                  <c:v>2.7865000000000006</c:v>
                </c:pt>
                <c:pt idx="2839">
                  <c:v>2.7865000000000006</c:v>
                </c:pt>
                <c:pt idx="2840">
                  <c:v>2.7865000000000006</c:v>
                </c:pt>
                <c:pt idx="2841">
                  <c:v>2.7865000000000006</c:v>
                </c:pt>
                <c:pt idx="2842">
                  <c:v>2.7865000000000006</c:v>
                </c:pt>
                <c:pt idx="2843">
                  <c:v>2.7865000000000006</c:v>
                </c:pt>
                <c:pt idx="2844">
                  <c:v>2.7865000000000006</c:v>
                </c:pt>
                <c:pt idx="2845">
                  <c:v>2.7832785714285717</c:v>
                </c:pt>
                <c:pt idx="2846">
                  <c:v>2.7759857142857141</c:v>
                </c:pt>
                <c:pt idx="2847">
                  <c:v>2.7686928571428573</c:v>
                </c:pt>
                <c:pt idx="2848">
                  <c:v>2.7613999999999996</c:v>
                </c:pt>
                <c:pt idx="2849">
                  <c:v>2.7518214285714282</c:v>
                </c:pt>
                <c:pt idx="2850">
                  <c:v>2.7422428571428576</c:v>
                </c:pt>
                <c:pt idx="2851">
                  <c:v>2.7326642857142858</c:v>
                </c:pt>
                <c:pt idx="2852">
                  <c:v>2.7216999999999998</c:v>
                </c:pt>
                <c:pt idx="2853">
                  <c:v>2.7107357142857147</c:v>
                </c:pt>
                <c:pt idx="2854">
                  <c:v>2.6997714285714296</c:v>
                </c:pt>
                <c:pt idx="2855">
                  <c:v>2.6888071428571436</c:v>
                </c:pt>
                <c:pt idx="2856">
                  <c:v>2.6778428571428576</c:v>
                </c:pt>
                <c:pt idx="2857">
                  <c:v>2.6668785714285717</c:v>
                </c:pt>
                <c:pt idx="2858">
                  <c:v>2.6575642857142858</c:v>
                </c:pt>
                <c:pt idx="2859">
                  <c:v>2.6514714285714285</c:v>
                </c:pt>
                <c:pt idx="2860">
                  <c:v>2.6494499999999994</c:v>
                </c:pt>
                <c:pt idx="2861">
                  <c:v>2.6474285714285708</c:v>
                </c:pt>
                <c:pt idx="2862">
                  <c:v>2.6454071428571422</c:v>
                </c:pt>
                <c:pt idx="2863">
                  <c:v>2.6456714285714282</c:v>
                </c:pt>
                <c:pt idx="2864">
                  <c:v>2.6459357142857138</c:v>
                </c:pt>
                <c:pt idx="2865">
                  <c:v>2.6444928571428563</c:v>
                </c:pt>
                <c:pt idx="2866">
                  <c:v>2.6444357142857133</c:v>
                </c:pt>
                <c:pt idx="2867">
                  <c:v>2.6443785714285708</c:v>
                </c:pt>
                <c:pt idx="2868">
                  <c:v>2.6431142857142853</c:v>
                </c:pt>
                <c:pt idx="2869">
                  <c:v>2.6418500000000003</c:v>
                </c:pt>
                <c:pt idx="2870">
                  <c:v>2.6405857142857143</c:v>
                </c:pt>
                <c:pt idx="2871">
                  <c:v>2.6393214285714288</c:v>
                </c:pt>
                <c:pt idx="2872">
                  <c:v>2.6375071428571428</c:v>
                </c:pt>
                <c:pt idx="2873">
                  <c:v>2.6356928571428573</c:v>
                </c:pt>
                <c:pt idx="2874">
                  <c:v>2.6338785714285717</c:v>
                </c:pt>
                <c:pt idx="2875">
                  <c:v>2.6320642857142862</c:v>
                </c:pt>
                <c:pt idx="2876">
                  <c:v>2.6147928571428571</c:v>
                </c:pt>
                <c:pt idx="2877">
                  <c:v>2.5944428571428575</c:v>
                </c:pt>
                <c:pt idx="2878">
                  <c:v>2.5740928571428578</c:v>
                </c:pt>
                <c:pt idx="2879">
                  <c:v>2.5565000000000002</c:v>
                </c:pt>
                <c:pt idx="2880">
                  <c:v>2.5384357142857148</c:v>
                </c:pt>
                <c:pt idx="2881">
                  <c:v>2.5203714285714289</c:v>
                </c:pt>
                <c:pt idx="2882">
                  <c:v>2.503514285714286</c:v>
                </c:pt>
                <c:pt idx="2883">
                  <c:v>2.4866571428571436</c:v>
                </c:pt>
                <c:pt idx="2884">
                  <c:v>2.4698000000000002</c:v>
                </c:pt>
                <c:pt idx="2885">
                  <c:v>2.4529428571428573</c:v>
                </c:pt>
                <c:pt idx="2886">
                  <c:v>2.4349857142857148</c:v>
                </c:pt>
                <c:pt idx="2887">
                  <c:v>2.4168642857142859</c:v>
                </c:pt>
                <c:pt idx="2888">
                  <c:v>2.3987428571428571</c:v>
                </c:pt>
                <c:pt idx="2889">
                  <c:v>2.3806214285714291</c:v>
                </c:pt>
                <c:pt idx="2890">
                  <c:v>2.3779571428571429</c:v>
                </c:pt>
                <c:pt idx="2891">
                  <c:v>2.3783714285714281</c:v>
                </c:pt>
                <c:pt idx="2892">
                  <c:v>2.3787857142857143</c:v>
                </c:pt>
                <c:pt idx="2893">
                  <c:v>2.3781499999999993</c:v>
                </c:pt>
                <c:pt idx="2894">
                  <c:v>2.3791928571428569</c:v>
                </c:pt>
                <c:pt idx="2895">
                  <c:v>2.380235714285714</c:v>
                </c:pt>
                <c:pt idx="2896">
                  <c:v>2.3812785714285707</c:v>
                </c:pt>
                <c:pt idx="2897">
                  <c:v>2.3823214285714278</c:v>
                </c:pt>
                <c:pt idx="2898">
                  <c:v>2.3833642857142849</c:v>
                </c:pt>
                <c:pt idx="2899">
                  <c:v>2.3844071428571421</c:v>
                </c:pt>
                <c:pt idx="2900">
                  <c:v>2.3854499999999992</c:v>
                </c:pt>
                <c:pt idx="2901">
                  <c:v>2.3866571428571421</c:v>
                </c:pt>
                <c:pt idx="2902">
                  <c:v>2.3878642857142851</c:v>
                </c:pt>
                <c:pt idx="2903">
                  <c:v>2.3890714285714276</c:v>
                </c:pt>
                <c:pt idx="2904">
                  <c:v>2.3898928571428564</c:v>
                </c:pt>
                <c:pt idx="2905">
                  <c:v>2.3907142857142851</c:v>
                </c:pt>
                <c:pt idx="2906">
                  <c:v>2.3915357142857139</c:v>
                </c:pt>
                <c:pt idx="2907">
                  <c:v>2.3963000000000001</c:v>
                </c:pt>
                <c:pt idx="2908">
                  <c:v>2.3950999999999998</c:v>
                </c:pt>
                <c:pt idx="2909">
                  <c:v>2.3911928571428573</c:v>
                </c:pt>
                <c:pt idx="2910">
                  <c:v>2.387285714285714</c:v>
                </c:pt>
                <c:pt idx="2911">
                  <c:v>2.3833785714285711</c:v>
                </c:pt>
                <c:pt idx="2912">
                  <c:v>2.3794714285714282</c:v>
                </c:pt>
                <c:pt idx="2913">
                  <c:v>2.3755642857142854</c:v>
                </c:pt>
                <c:pt idx="2914">
                  <c:v>2.3718999999999992</c:v>
                </c:pt>
                <c:pt idx="2915">
                  <c:v>2.3674499999999994</c:v>
                </c:pt>
                <c:pt idx="2916">
                  <c:v>2.3629999999999995</c:v>
                </c:pt>
                <c:pt idx="2917">
                  <c:v>2.3585500000000001</c:v>
                </c:pt>
                <c:pt idx="2918">
                  <c:v>2.3544857142857145</c:v>
                </c:pt>
                <c:pt idx="2919">
                  <c:v>2.3504214285714289</c:v>
                </c:pt>
                <c:pt idx="2920">
                  <c:v>2.3463571428571437</c:v>
                </c:pt>
                <c:pt idx="2921">
                  <c:v>2.338350000000001</c:v>
                </c:pt>
                <c:pt idx="2922">
                  <c:v>2.3361428571428577</c:v>
                </c:pt>
                <c:pt idx="2923">
                  <c:v>2.3366428571428579</c:v>
                </c:pt>
                <c:pt idx="2924">
                  <c:v>2.3371428571428576</c:v>
                </c:pt>
                <c:pt idx="2925">
                  <c:v>2.3387428571428575</c:v>
                </c:pt>
                <c:pt idx="2926">
                  <c:v>2.3403428571428573</c:v>
                </c:pt>
                <c:pt idx="2927">
                  <c:v>2.3419428571428571</c:v>
                </c:pt>
                <c:pt idx="2928">
                  <c:v>2.3442357142857135</c:v>
                </c:pt>
                <c:pt idx="2929">
                  <c:v>2.3473142857142855</c:v>
                </c:pt>
                <c:pt idx="2930">
                  <c:v>2.350392857142857</c:v>
                </c:pt>
                <c:pt idx="2931">
                  <c:v>2.3534714285714284</c:v>
                </c:pt>
                <c:pt idx="2932">
                  <c:v>2.3565499999999999</c:v>
                </c:pt>
                <c:pt idx="2933">
                  <c:v>2.3596285714285714</c:v>
                </c:pt>
                <c:pt idx="2934">
                  <c:v>2.3627071428571429</c:v>
                </c:pt>
                <c:pt idx="2935">
                  <c:v>2.3661142857142861</c:v>
                </c:pt>
                <c:pt idx="2936">
                  <c:v>2.3684785714285717</c:v>
                </c:pt>
                <c:pt idx="2937">
                  <c:v>2.3928857142857147</c:v>
                </c:pt>
                <c:pt idx="2938">
                  <c:v>2.40985</c:v>
                </c:pt>
                <c:pt idx="2939">
                  <c:v>2.4257142857142857</c:v>
                </c:pt>
                <c:pt idx="2940">
                  <c:v>2.4415785714285714</c:v>
                </c:pt>
                <c:pt idx="2941">
                  <c:v>2.4574428571428575</c:v>
                </c:pt>
                <c:pt idx="2942">
                  <c:v>2.4723714285714284</c:v>
                </c:pt>
                <c:pt idx="2943">
                  <c:v>2.4880285714285715</c:v>
                </c:pt>
                <c:pt idx="2944">
                  <c:v>2.5036857142857145</c:v>
                </c:pt>
                <c:pt idx="2945">
                  <c:v>2.5193428571428571</c:v>
                </c:pt>
                <c:pt idx="2946">
                  <c:v>2.5350000000000001</c:v>
                </c:pt>
                <c:pt idx="2947">
                  <c:v>2.5506571428571432</c:v>
                </c:pt>
                <c:pt idx="2948">
                  <c:v>2.5663142857142858</c:v>
                </c:pt>
                <c:pt idx="2949">
                  <c:v>2.5815357142857147</c:v>
                </c:pt>
                <c:pt idx="2950">
                  <c:v>2.5967571428571432</c:v>
                </c:pt>
                <c:pt idx="2951">
                  <c:v>2.5899357142857147</c:v>
                </c:pt>
                <c:pt idx="2952">
                  <c:v>2.590557142857143</c:v>
                </c:pt>
                <c:pt idx="2953">
                  <c:v>2.5911785714285718</c:v>
                </c:pt>
                <c:pt idx="2954">
                  <c:v>2.5918000000000001</c:v>
                </c:pt>
                <c:pt idx="2955">
                  <c:v>2.5924214285714284</c:v>
                </c:pt>
                <c:pt idx="2956">
                  <c:v>2.5930928571428575</c:v>
                </c:pt>
                <c:pt idx="2957">
                  <c:v>2.593035714285715</c:v>
                </c:pt>
                <c:pt idx="2958">
                  <c:v>2.5929785714285716</c:v>
                </c:pt>
                <c:pt idx="2959">
                  <c:v>2.592921428571429</c:v>
                </c:pt>
                <c:pt idx="2960">
                  <c:v>2.5928642857142856</c:v>
                </c:pt>
                <c:pt idx="2961">
                  <c:v>2.5928071428571431</c:v>
                </c:pt>
                <c:pt idx="2962">
                  <c:v>2.5927499999999997</c:v>
                </c:pt>
                <c:pt idx="2963">
                  <c:v>2.5928</c:v>
                </c:pt>
                <c:pt idx="2964">
                  <c:v>2.5928499999999999</c:v>
                </c:pt>
                <c:pt idx="2965">
                  <c:v>2.5929000000000002</c:v>
                </c:pt>
                <c:pt idx="2966">
                  <c:v>2.5929499999999996</c:v>
                </c:pt>
                <c:pt idx="2967">
                  <c:v>2.593</c:v>
                </c:pt>
                <c:pt idx="2968">
                  <c:v>2.5930500000000003</c:v>
                </c:pt>
                <c:pt idx="2969">
                  <c:v>2.5931000000000002</c:v>
                </c:pt>
                <c:pt idx="2970">
                  <c:v>2.6021642857142857</c:v>
                </c:pt>
                <c:pt idx="2971">
                  <c:v>2.6118357142857143</c:v>
                </c:pt>
                <c:pt idx="2972">
                  <c:v>2.6221857142857141</c:v>
                </c:pt>
                <c:pt idx="2973">
                  <c:v>2.6325357142857144</c:v>
                </c:pt>
                <c:pt idx="2974">
                  <c:v>2.6428857142857143</c:v>
                </c:pt>
                <c:pt idx="2975">
                  <c:v>2.6532357142857141</c:v>
                </c:pt>
                <c:pt idx="2976">
                  <c:v>2.663585714285714</c:v>
                </c:pt>
                <c:pt idx="2977">
                  <c:v>2.6739357142857143</c:v>
                </c:pt>
                <c:pt idx="2978">
                  <c:v>2.6844642857142853</c:v>
                </c:pt>
                <c:pt idx="2979">
                  <c:v>2.6949928571428567</c:v>
                </c:pt>
                <c:pt idx="2980">
                  <c:v>2.7055214285714277</c:v>
                </c:pt>
                <c:pt idx="2981">
                  <c:v>2.7160499999999996</c:v>
                </c:pt>
                <c:pt idx="2982">
                  <c:v>2.7265785714285711</c:v>
                </c:pt>
                <c:pt idx="2983">
                  <c:v>2.7371071428571425</c:v>
                </c:pt>
                <c:pt idx="2984">
                  <c:v>2.7370214285714285</c:v>
                </c:pt>
                <c:pt idx="2985">
                  <c:v>2.7363285714285719</c:v>
                </c:pt>
                <c:pt idx="2986">
                  <c:v>2.7349571428571435</c:v>
                </c:pt>
                <c:pt idx="2987">
                  <c:v>2.7338857142857149</c:v>
                </c:pt>
                <c:pt idx="2988">
                  <c:v>2.7328142857142863</c:v>
                </c:pt>
                <c:pt idx="2989">
                  <c:v>2.7317428571428577</c:v>
                </c:pt>
                <c:pt idx="2990">
                  <c:v>2.7306714285714291</c:v>
                </c:pt>
                <c:pt idx="2991">
                  <c:v>2.7296</c:v>
                </c:pt>
                <c:pt idx="2992">
                  <c:v>2.7283499999999998</c:v>
                </c:pt>
                <c:pt idx="2993">
                  <c:v>2.7270999999999996</c:v>
                </c:pt>
                <c:pt idx="2994">
                  <c:v>2.7276357142857135</c:v>
                </c:pt>
                <c:pt idx="2995">
                  <c:v>2.7281714285714278</c:v>
                </c:pt>
                <c:pt idx="2996">
                  <c:v>2.7287071428571421</c:v>
                </c:pt>
                <c:pt idx="2997">
                  <c:v>2.7292428571428564</c:v>
                </c:pt>
                <c:pt idx="2998">
                  <c:v>2.7381928571428564</c:v>
                </c:pt>
                <c:pt idx="2999">
                  <c:v>2.7468571428571424</c:v>
                </c:pt>
                <c:pt idx="3000">
                  <c:v>2.7562142857142859</c:v>
                </c:pt>
                <c:pt idx="3001">
                  <c:v>2.7639</c:v>
                </c:pt>
                <c:pt idx="3002">
                  <c:v>2.7715857142857141</c:v>
                </c:pt>
                <c:pt idx="3003">
                  <c:v>2.7792714285714282</c:v>
                </c:pt>
                <c:pt idx="3004">
                  <c:v>2.7869571428571431</c:v>
                </c:pt>
                <c:pt idx="3005">
                  <c:v>2.7946428571428568</c:v>
                </c:pt>
                <c:pt idx="3006">
                  <c:v>2.8023285714285713</c:v>
                </c:pt>
                <c:pt idx="3007">
                  <c:v>2.8100142857142854</c:v>
                </c:pt>
                <c:pt idx="3008">
                  <c:v>2.8159142857142854</c:v>
                </c:pt>
                <c:pt idx="3009">
                  <c:v>2.8218142857142854</c:v>
                </c:pt>
                <c:pt idx="3010">
                  <c:v>2.8277142857142854</c:v>
                </c:pt>
                <c:pt idx="3011">
                  <c:v>2.8336142857142854</c:v>
                </c:pt>
                <c:pt idx="3012">
                  <c:v>2.8326499999999997</c:v>
                </c:pt>
                <c:pt idx="3013">
                  <c:v>2.8319142857142858</c:v>
                </c:pt>
                <c:pt idx="3014">
                  <c:v>2.830485714285714</c:v>
                </c:pt>
                <c:pt idx="3015">
                  <c:v>2.8315285714285712</c:v>
                </c:pt>
                <c:pt idx="3016">
                  <c:v>2.8325714285714283</c:v>
                </c:pt>
                <c:pt idx="3017">
                  <c:v>2.8336142857142854</c:v>
                </c:pt>
                <c:pt idx="3018">
                  <c:v>2.8346571428571425</c:v>
                </c:pt>
                <c:pt idx="3019">
                  <c:v>2.8391214285714277</c:v>
                </c:pt>
                <c:pt idx="3020">
                  <c:v>2.8435857142857133</c:v>
                </c:pt>
                <c:pt idx="3021">
                  <c:v>2.8480499999999993</c:v>
                </c:pt>
                <c:pt idx="3022">
                  <c:v>2.8519642857142848</c:v>
                </c:pt>
                <c:pt idx="3023">
                  <c:v>2.8558785714285704</c:v>
                </c:pt>
                <c:pt idx="3024">
                  <c:v>2.8597928571428568</c:v>
                </c:pt>
                <c:pt idx="3025">
                  <c:v>2.8637071428571423</c:v>
                </c:pt>
                <c:pt idx="3026">
                  <c:v>2.8681714285714284</c:v>
                </c:pt>
                <c:pt idx="3027">
                  <c:v>2.8726928571428565</c:v>
                </c:pt>
                <c:pt idx="3028">
                  <c:v>2.8825642857142859</c:v>
                </c:pt>
                <c:pt idx="3029">
                  <c:v>2.8889</c:v>
                </c:pt>
                <c:pt idx="3030">
                  <c:v>2.8966142857142865</c:v>
                </c:pt>
                <c:pt idx="3031">
                  <c:v>2.904328571428572</c:v>
                </c:pt>
                <c:pt idx="3032">
                  <c:v>2.9120428571428576</c:v>
                </c:pt>
                <c:pt idx="3033">
                  <c:v>2.9163357142857147</c:v>
                </c:pt>
                <c:pt idx="3034">
                  <c:v>2.9206285714285722</c:v>
                </c:pt>
                <c:pt idx="3035">
                  <c:v>2.9249214285714293</c:v>
                </c:pt>
                <c:pt idx="3036">
                  <c:v>2.929764285714286</c:v>
                </c:pt>
                <c:pt idx="3037">
                  <c:v>2.9346071428571432</c:v>
                </c:pt>
                <c:pt idx="3038">
                  <c:v>2.9394500000000003</c:v>
                </c:pt>
                <c:pt idx="3039">
                  <c:v>2.9442928571428575</c:v>
                </c:pt>
                <c:pt idx="3040">
                  <c:v>2.9485857142857141</c:v>
                </c:pt>
                <c:pt idx="3041">
                  <c:v>2.9528785714285712</c:v>
                </c:pt>
                <c:pt idx="3042">
                  <c:v>2.9519714285714285</c:v>
                </c:pt>
                <c:pt idx="3043">
                  <c:v>2.9534999999999996</c:v>
                </c:pt>
                <c:pt idx="3044">
                  <c:v>2.9536499999999997</c:v>
                </c:pt>
                <c:pt idx="3045">
                  <c:v>2.9537999999999998</c:v>
                </c:pt>
                <c:pt idx="3046">
                  <c:v>2.9539499999999999</c:v>
                </c:pt>
                <c:pt idx="3047">
                  <c:v>2.9540999999999999</c:v>
                </c:pt>
                <c:pt idx="3048">
                  <c:v>2.9533071428571427</c:v>
                </c:pt>
                <c:pt idx="3049">
                  <c:v>2.9525142857142859</c:v>
                </c:pt>
                <c:pt idx="3050">
                  <c:v>2.9517214285714286</c:v>
                </c:pt>
                <c:pt idx="3051">
                  <c:v>2.9509285714285705</c:v>
                </c:pt>
                <c:pt idx="3052">
                  <c:v>2.9501357142857136</c:v>
                </c:pt>
                <c:pt idx="3053">
                  <c:v>2.9493428571428564</c:v>
                </c:pt>
                <c:pt idx="3054">
                  <c:v>2.9488214285714283</c:v>
                </c:pt>
                <c:pt idx="3055">
                  <c:v>2.9483000000000001</c:v>
                </c:pt>
                <c:pt idx="3056">
                  <c:v>2.9476285714285715</c:v>
                </c:pt>
                <c:pt idx="3057">
                  <c:v>2.9469571428571433</c:v>
                </c:pt>
                <c:pt idx="3058">
                  <c:v>2.9437500000000005</c:v>
                </c:pt>
                <c:pt idx="3059">
                  <c:v>2.9405428571428578</c:v>
                </c:pt>
                <c:pt idx="3060">
                  <c:v>2.937335714285715</c:v>
                </c:pt>
                <c:pt idx="3061">
                  <c:v>2.9347714285714299</c:v>
                </c:pt>
                <c:pt idx="3062">
                  <c:v>2.9354142857142862</c:v>
                </c:pt>
                <c:pt idx="3063">
                  <c:v>2.9368714285714286</c:v>
                </c:pt>
                <c:pt idx="3064">
                  <c:v>2.938328571428571</c:v>
                </c:pt>
                <c:pt idx="3065">
                  <c:v>2.9397857142857133</c:v>
                </c:pt>
                <c:pt idx="3066">
                  <c:v>2.9412428571428566</c:v>
                </c:pt>
                <c:pt idx="3067">
                  <c:v>2.9426999999999994</c:v>
                </c:pt>
                <c:pt idx="3068">
                  <c:v>2.9433928571428565</c:v>
                </c:pt>
                <c:pt idx="3069">
                  <c:v>2.9440857142857131</c:v>
                </c:pt>
                <c:pt idx="3070">
                  <c:v>2.9447785714285706</c:v>
                </c:pt>
                <c:pt idx="3071">
                  <c:v>2.9454714285714272</c:v>
                </c:pt>
                <c:pt idx="3072">
                  <c:v>2.9486999999999988</c:v>
                </c:pt>
                <c:pt idx="3073">
                  <c:v>2.9519285714285708</c:v>
                </c:pt>
                <c:pt idx="3074">
                  <c:v>2.9551571428571424</c:v>
                </c:pt>
                <c:pt idx="3075">
                  <c:v>2.9582928571428568</c:v>
                </c:pt>
                <c:pt idx="3076">
                  <c:v>2.959164285714285</c:v>
                </c:pt>
                <c:pt idx="3077">
                  <c:v>2.9583428571428567</c:v>
                </c:pt>
                <c:pt idx="3078">
                  <c:v>2.9575214285714284</c:v>
                </c:pt>
                <c:pt idx="3079">
                  <c:v>2.9567000000000001</c:v>
                </c:pt>
                <c:pt idx="3080">
                  <c:v>2.9558785714285714</c:v>
                </c:pt>
                <c:pt idx="3081">
                  <c:v>2.955057142857143</c:v>
                </c:pt>
                <c:pt idx="3082">
                  <c:v>2.9560785714285713</c:v>
                </c:pt>
                <c:pt idx="3083">
                  <c:v>2.9571000000000005</c:v>
                </c:pt>
                <c:pt idx="3084">
                  <c:v>2.9581214285714288</c:v>
                </c:pt>
                <c:pt idx="3085">
                  <c:v>2.959142857142858</c:v>
                </c:pt>
                <c:pt idx="3086">
                  <c:v>2.9601642857142862</c:v>
                </c:pt>
                <c:pt idx="3087">
                  <c:v>2.961185714285715</c:v>
                </c:pt>
                <c:pt idx="3088">
                  <c:v>2.9622071428571433</c:v>
                </c:pt>
                <c:pt idx="3089">
                  <c:v>2.9587142857142861</c:v>
                </c:pt>
                <c:pt idx="3090">
                  <c:v>2.952607142857143</c:v>
                </c:pt>
                <c:pt idx="3091">
                  <c:v>2.9478214285714288</c:v>
                </c:pt>
                <c:pt idx="3092">
                  <c:v>2.9455071428571422</c:v>
                </c:pt>
                <c:pt idx="3093">
                  <c:v>2.9431928571428565</c:v>
                </c:pt>
                <c:pt idx="3094">
                  <c:v>2.9408785714285703</c:v>
                </c:pt>
                <c:pt idx="3095">
                  <c:v>2.9385642857142851</c:v>
                </c:pt>
                <c:pt idx="3096">
                  <c:v>2.9350785714285714</c:v>
                </c:pt>
                <c:pt idx="3097">
                  <c:v>2.9315928571428573</c:v>
                </c:pt>
                <c:pt idx="3098">
                  <c:v>2.9279928571428577</c:v>
                </c:pt>
                <c:pt idx="3099">
                  <c:v>2.9243928571428581</c:v>
                </c:pt>
                <c:pt idx="3100">
                  <c:v>2.9207928571428572</c:v>
                </c:pt>
                <c:pt idx="3101">
                  <c:v>2.9171928571428571</c:v>
                </c:pt>
                <c:pt idx="3102">
                  <c:v>2.9135928571428567</c:v>
                </c:pt>
                <c:pt idx="3103">
                  <c:v>2.9140642857142853</c:v>
                </c:pt>
                <c:pt idx="3104">
                  <c:v>2.9200357142857136</c:v>
                </c:pt>
                <c:pt idx="3105">
                  <c:v>2.9252857142857143</c:v>
                </c:pt>
                <c:pt idx="3106">
                  <c:v>2.9280642857142856</c:v>
                </c:pt>
                <c:pt idx="3107">
                  <c:v>2.9308428571428573</c:v>
                </c:pt>
                <c:pt idx="3108">
                  <c:v>2.933621428571429</c:v>
                </c:pt>
                <c:pt idx="3109">
                  <c:v>2.9364000000000003</c:v>
                </c:pt>
                <c:pt idx="3110">
                  <c:v>2.9376428571428574</c:v>
                </c:pt>
                <c:pt idx="3111">
                  <c:v>2.9388857142857141</c:v>
                </c:pt>
                <c:pt idx="3112">
                  <c:v>2.9402428571428567</c:v>
                </c:pt>
                <c:pt idx="3113">
                  <c:v>2.9415999999999998</c:v>
                </c:pt>
                <c:pt idx="3114">
                  <c:v>2.9429571428571424</c:v>
                </c:pt>
                <c:pt idx="3115">
                  <c:v>2.944314285714285</c:v>
                </c:pt>
                <c:pt idx="3116">
                  <c:v>2.9456714285714285</c:v>
                </c:pt>
                <c:pt idx="3117">
                  <c:v>2.945928571428571</c:v>
                </c:pt>
                <c:pt idx="3118">
                  <c:v>2.9432999999999998</c:v>
                </c:pt>
                <c:pt idx="3119">
                  <c:v>2.9446785714285713</c:v>
                </c:pt>
                <c:pt idx="3120">
                  <c:v>2.9460571428571427</c:v>
                </c:pt>
                <c:pt idx="3121">
                  <c:v>2.9465928571428566</c:v>
                </c:pt>
                <c:pt idx="3122">
                  <c:v>2.9471285714285713</c:v>
                </c:pt>
                <c:pt idx="3123">
                  <c:v>2.9476642857142861</c:v>
                </c:pt>
                <c:pt idx="3124">
                  <c:v>2.9495285714285715</c:v>
                </c:pt>
                <c:pt idx="3125">
                  <c:v>2.9513928571428565</c:v>
                </c:pt>
                <c:pt idx="3126">
                  <c:v>2.9532571428571428</c:v>
                </c:pt>
                <c:pt idx="3127">
                  <c:v>2.9551214285714278</c:v>
                </c:pt>
                <c:pt idx="3128">
                  <c:v>2.9569857142857137</c:v>
                </c:pt>
                <c:pt idx="3129">
                  <c:v>2.9588499999999991</c:v>
                </c:pt>
                <c:pt idx="3130">
                  <c:v>2.9607142857142854</c:v>
                </c:pt>
                <c:pt idx="3131">
                  <c:v>2.9569000000000001</c:v>
                </c:pt>
                <c:pt idx="3132">
                  <c:v>2.9569000000000001</c:v>
                </c:pt>
                <c:pt idx="3133">
                  <c:v>2.9569000000000001</c:v>
                </c:pt>
                <c:pt idx="3134">
                  <c:v>2.9569000000000001</c:v>
                </c:pt>
                <c:pt idx="3135">
                  <c:v>2.9569000000000001</c:v>
                </c:pt>
                <c:pt idx="3136">
                  <c:v>2.9569000000000001</c:v>
                </c:pt>
                <c:pt idx="3137">
                  <c:v>2.9569000000000001</c:v>
                </c:pt>
                <c:pt idx="3138">
                  <c:v>2.9891999999999999</c:v>
                </c:pt>
                <c:pt idx="3139">
                  <c:v>2.9891999999999999</c:v>
                </c:pt>
                <c:pt idx="3140">
                  <c:v>2.9891999999999999</c:v>
                </c:pt>
                <c:pt idx="3141">
                  <c:v>2.9891999999999999</c:v>
                </c:pt>
                <c:pt idx="3142">
                  <c:v>2.9891999999999999</c:v>
                </c:pt>
                <c:pt idx="3143">
                  <c:v>2.9891999999999999</c:v>
                </c:pt>
                <c:pt idx="3144">
                  <c:v>2.9891999999999999</c:v>
                </c:pt>
                <c:pt idx="3145">
                  <c:v>2.9891999999999999</c:v>
                </c:pt>
                <c:pt idx="3146">
                  <c:v>2.9891999999999999</c:v>
                </c:pt>
                <c:pt idx="3147">
                  <c:v>2.9891999999999999</c:v>
                </c:pt>
                <c:pt idx="3148">
                  <c:v>2.9891999999999999</c:v>
                </c:pt>
                <c:pt idx="3149">
                  <c:v>2.9891999999999999</c:v>
                </c:pt>
                <c:pt idx="3150">
                  <c:v>2.9891999999999999</c:v>
                </c:pt>
                <c:pt idx="3151">
                  <c:v>2.9891999999999999</c:v>
                </c:pt>
                <c:pt idx="3152">
                  <c:v>3.0320999999999998</c:v>
                </c:pt>
                <c:pt idx="3153">
                  <c:v>2.9468000000000001</c:v>
                </c:pt>
                <c:pt idx="3154">
                  <c:v>2.9679000000000002</c:v>
                </c:pt>
                <c:pt idx="3155">
                  <c:v>2.9679000000000002</c:v>
                </c:pt>
                <c:pt idx="3156">
                  <c:v>2.9679000000000002</c:v>
                </c:pt>
                <c:pt idx="3157">
                  <c:v>2.9679000000000002</c:v>
                </c:pt>
                <c:pt idx="3158">
                  <c:v>2.9679000000000002</c:v>
                </c:pt>
                <c:pt idx="3159">
                  <c:v>2.9771000000000001</c:v>
                </c:pt>
                <c:pt idx="3160">
                  <c:v>2.9771000000000001</c:v>
                </c:pt>
                <c:pt idx="3161">
                  <c:v>2.9771000000000001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04-475D-A154-6472C25A1C0B}"/>
            </c:ext>
          </c:extLst>
        </c:ser>
        <c:ser>
          <c:idx val="0"/>
          <c:order val="3"/>
          <c:tx>
            <c:strRef>
              <c:f>'איור 4 נתונים'!$L$3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'איור 4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4 נתונים'!$L$4:$L$4000</c:f>
              <c:numCache>
                <c:formatCode>0.000</c:formatCode>
                <c:ptCount val="399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  <c:pt idx="665">
                  <c:v>1</c:v>
                </c:pt>
                <c:pt idx="666">
                  <c:v>1</c:v>
                </c:pt>
                <c:pt idx="667">
                  <c:v>1</c:v>
                </c:pt>
                <c:pt idx="668">
                  <c:v>1</c:v>
                </c:pt>
                <c:pt idx="669">
                  <c:v>1</c:v>
                </c:pt>
                <c:pt idx="670">
                  <c:v>1</c:v>
                </c:pt>
                <c:pt idx="671">
                  <c:v>1</c:v>
                </c:pt>
                <c:pt idx="672">
                  <c:v>1</c:v>
                </c:pt>
                <c:pt idx="673">
                  <c:v>1</c:v>
                </c:pt>
                <c:pt idx="674">
                  <c:v>1</c:v>
                </c:pt>
                <c:pt idx="675">
                  <c:v>1</c:v>
                </c:pt>
                <c:pt idx="676">
                  <c:v>1</c:v>
                </c:pt>
                <c:pt idx="677">
                  <c:v>1</c:v>
                </c:pt>
                <c:pt idx="678">
                  <c:v>1</c:v>
                </c:pt>
                <c:pt idx="679">
                  <c:v>1</c:v>
                </c:pt>
                <c:pt idx="680">
                  <c:v>1</c:v>
                </c:pt>
                <c:pt idx="681">
                  <c:v>1</c:v>
                </c:pt>
                <c:pt idx="682">
                  <c:v>1</c:v>
                </c:pt>
                <c:pt idx="683">
                  <c:v>1</c:v>
                </c:pt>
                <c:pt idx="684">
                  <c:v>1</c:v>
                </c:pt>
                <c:pt idx="685">
                  <c:v>1</c:v>
                </c:pt>
                <c:pt idx="686">
                  <c:v>1</c:v>
                </c:pt>
                <c:pt idx="687">
                  <c:v>1</c:v>
                </c:pt>
                <c:pt idx="688">
                  <c:v>1</c:v>
                </c:pt>
                <c:pt idx="689">
                  <c:v>1</c:v>
                </c:pt>
                <c:pt idx="690">
                  <c:v>1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1</c:v>
                </c:pt>
                <c:pt idx="695">
                  <c:v>1</c:v>
                </c:pt>
                <c:pt idx="696">
                  <c:v>1</c:v>
                </c:pt>
                <c:pt idx="697">
                  <c:v>1</c:v>
                </c:pt>
                <c:pt idx="698">
                  <c:v>1</c:v>
                </c:pt>
                <c:pt idx="699">
                  <c:v>1</c:v>
                </c:pt>
                <c:pt idx="700">
                  <c:v>1</c:v>
                </c:pt>
                <c:pt idx="701">
                  <c:v>1</c:v>
                </c:pt>
                <c:pt idx="702">
                  <c:v>1</c:v>
                </c:pt>
                <c:pt idx="703">
                  <c:v>1</c:v>
                </c:pt>
                <c:pt idx="704">
                  <c:v>1</c:v>
                </c:pt>
                <c:pt idx="705">
                  <c:v>1</c:v>
                </c:pt>
                <c:pt idx="706">
                  <c:v>1</c:v>
                </c:pt>
                <c:pt idx="707">
                  <c:v>1</c:v>
                </c:pt>
                <c:pt idx="708">
                  <c:v>1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1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1</c:v>
                </c:pt>
                <c:pt idx="786">
                  <c:v>1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1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1</c:v>
                </c:pt>
                <c:pt idx="800">
                  <c:v>1</c:v>
                </c:pt>
                <c:pt idx="801">
                  <c:v>1</c:v>
                </c:pt>
                <c:pt idx="802">
                  <c:v>1</c:v>
                </c:pt>
                <c:pt idx="803">
                  <c:v>1</c:v>
                </c:pt>
                <c:pt idx="804">
                  <c:v>1</c:v>
                </c:pt>
                <c:pt idx="805">
                  <c:v>1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1</c:v>
                </c:pt>
                <c:pt idx="810">
                  <c:v>1</c:v>
                </c:pt>
                <c:pt idx="811">
                  <c:v>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1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</c:v>
                </c:pt>
                <c:pt idx="828">
                  <c:v>1</c:v>
                </c:pt>
                <c:pt idx="829">
                  <c:v>1</c:v>
                </c:pt>
                <c:pt idx="830">
                  <c:v>1</c:v>
                </c:pt>
                <c:pt idx="831">
                  <c:v>1</c:v>
                </c:pt>
                <c:pt idx="832">
                  <c:v>1</c:v>
                </c:pt>
                <c:pt idx="833">
                  <c:v>1</c:v>
                </c:pt>
                <c:pt idx="834">
                  <c:v>1</c:v>
                </c:pt>
                <c:pt idx="835">
                  <c:v>1</c:v>
                </c:pt>
                <c:pt idx="836">
                  <c:v>1</c:v>
                </c:pt>
                <c:pt idx="837">
                  <c:v>1</c:v>
                </c:pt>
                <c:pt idx="838">
                  <c:v>1</c:v>
                </c:pt>
                <c:pt idx="839">
                  <c:v>1</c:v>
                </c:pt>
                <c:pt idx="840">
                  <c:v>1</c:v>
                </c:pt>
                <c:pt idx="841">
                  <c:v>1</c:v>
                </c:pt>
                <c:pt idx="842">
                  <c:v>1</c:v>
                </c:pt>
                <c:pt idx="843">
                  <c:v>1</c:v>
                </c:pt>
                <c:pt idx="844">
                  <c:v>1</c:v>
                </c:pt>
                <c:pt idx="845">
                  <c:v>1</c:v>
                </c:pt>
                <c:pt idx="846">
                  <c:v>1</c:v>
                </c:pt>
                <c:pt idx="847">
                  <c:v>1</c:v>
                </c:pt>
                <c:pt idx="848">
                  <c:v>1</c:v>
                </c:pt>
                <c:pt idx="849">
                  <c:v>1</c:v>
                </c:pt>
                <c:pt idx="850">
                  <c:v>1</c:v>
                </c:pt>
                <c:pt idx="851">
                  <c:v>1</c:v>
                </c:pt>
                <c:pt idx="852">
                  <c:v>1</c:v>
                </c:pt>
                <c:pt idx="853">
                  <c:v>1</c:v>
                </c:pt>
                <c:pt idx="854">
                  <c:v>1</c:v>
                </c:pt>
                <c:pt idx="855">
                  <c:v>1</c:v>
                </c:pt>
                <c:pt idx="856">
                  <c:v>1</c:v>
                </c:pt>
                <c:pt idx="857">
                  <c:v>1</c:v>
                </c:pt>
                <c:pt idx="858">
                  <c:v>1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1</c:v>
                </c:pt>
                <c:pt idx="893">
                  <c:v>1</c:v>
                </c:pt>
                <c:pt idx="894">
                  <c:v>1</c:v>
                </c:pt>
                <c:pt idx="895">
                  <c:v>1</c:v>
                </c:pt>
                <c:pt idx="896">
                  <c:v>1</c:v>
                </c:pt>
                <c:pt idx="897">
                  <c:v>1</c:v>
                </c:pt>
                <c:pt idx="898">
                  <c:v>1</c:v>
                </c:pt>
                <c:pt idx="899">
                  <c:v>1</c:v>
                </c:pt>
                <c:pt idx="900">
                  <c:v>1</c:v>
                </c:pt>
                <c:pt idx="901">
                  <c:v>1</c:v>
                </c:pt>
                <c:pt idx="902">
                  <c:v>1</c:v>
                </c:pt>
                <c:pt idx="903">
                  <c:v>1</c:v>
                </c:pt>
                <c:pt idx="904">
                  <c:v>1</c:v>
                </c:pt>
                <c:pt idx="905">
                  <c:v>1</c:v>
                </c:pt>
                <c:pt idx="906">
                  <c:v>1</c:v>
                </c:pt>
                <c:pt idx="907">
                  <c:v>1</c:v>
                </c:pt>
                <c:pt idx="908">
                  <c:v>1</c:v>
                </c:pt>
                <c:pt idx="909">
                  <c:v>1</c:v>
                </c:pt>
                <c:pt idx="910">
                  <c:v>1</c:v>
                </c:pt>
                <c:pt idx="911">
                  <c:v>1</c:v>
                </c:pt>
                <c:pt idx="912">
                  <c:v>1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1</c:v>
                </c:pt>
                <c:pt idx="922">
                  <c:v>1</c:v>
                </c:pt>
                <c:pt idx="923">
                  <c:v>1</c:v>
                </c:pt>
                <c:pt idx="924">
                  <c:v>1</c:v>
                </c:pt>
                <c:pt idx="925">
                  <c:v>1</c:v>
                </c:pt>
                <c:pt idx="926">
                  <c:v>1</c:v>
                </c:pt>
                <c:pt idx="927">
                  <c:v>1</c:v>
                </c:pt>
                <c:pt idx="928">
                  <c:v>1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1</c:v>
                </c:pt>
                <c:pt idx="933">
                  <c:v>1</c:v>
                </c:pt>
                <c:pt idx="934">
                  <c:v>1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1</c:v>
                </c:pt>
                <c:pt idx="940">
                  <c:v>1</c:v>
                </c:pt>
                <c:pt idx="941">
                  <c:v>1</c:v>
                </c:pt>
                <c:pt idx="942">
                  <c:v>1</c:v>
                </c:pt>
                <c:pt idx="943">
                  <c:v>1</c:v>
                </c:pt>
                <c:pt idx="944">
                  <c:v>1</c:v>
                </c:pt>
                <c:pt idx="945">
                  <c:v>1</c:v>
                </c:pt>
                <c:pt idx="946">
                  <c:v>1</c:v>
                </c:pt>
                <c:pt idx="947">
                  <c:v>1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1</c:v>
                </c:pt>
                <c:pt idx="953">
                  <c:v>1</c:v>
                </c:pt>
                <c:pt idx="954">
                  <c:v>1</c:v>
                </c:pt>
                <c:pt idx="955">
                  <c:v>1</c:v>
                </c:pt>
                <c:pt idx="956">
                  <c:v>1</c:v>
                </c:pt>
                <c:pt idx="957">
                  <c:v>1</c:v>
                </c:pt>
                <c:pt idx="958">
                  <c:v>1</c:v>
                </c:pt>
                <c:pt idx="959">
                  <c:v>1</c:v>
                </c:pt>
                <c:pt idx="960">
                  <c:v>1</c:v>
                </c:pt>
                <c:pt idx="961">
                  <c:v>1</c:v>
                </c:pt>
                <c:pt idx="962">
                  <c:v>1</c:v>
                </c:pt>
                <c:pt idx="963">
                  <c:v>1</c:v>
                </c:pt>
                <c:pt idx="964">
                  <c:v>1</c:v>
                </c:pt>
                <c:pt idx="965">
                  <c:v>1</c:v>
                </c:pt>
                <c:pt idx="966">
                  <c:v>1</c:v>
                </c:pt>
                <c:pt idx="967">
                  <c:v>1</c:v>
                </c:pt>
                <c:pt idx="968">
                  <c:v>1</c:v>
                </c:pt>
                <c:pt idx="969">
                  <c:v>1</c:v>
                </c:pt>
                <c:pt idx="970">
                  <c:v>1</c:v>
                </c:pt>
                <c:pt idx="971">
                  <c:v>1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1</c:v>
                </c:pt>
                <c:pt idx="977">
                  <c:v>1</c:v>
                </c:pt>
                <c:pt idx="978">
                  <c:v>1</c:v>
                </c:pt>
                <c:pt idx="979">
                  <c:v>1</c:v>
                </c:pt>
                <c:pt idx="980">
                  <c:v>1</c:v>
                </c:pt>
                <c:pt idx="981">
                  <c:v>1</c:v>
                </c:pt>
                <c:pt idx="982">
                  <c:v>1</c:v>
                </c:pt>
                <c:pt idx="983">
                  <c:v>1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1</c:v>
                </c:pt>
                <c:pt idx="999">
                  <c:v>1</c:v>
                </c:pt>
                <c:pt idx="1000">
                  <c:v>1</c:v>
                </c:pt>
                <c:pt idx="1001">
                  <c:v>1</c:v>
                </c:pt>
                <c:pt idx="1002">
                  <c:v>1</c:v>
                </c:pt>
                <c:pt idx="1003">
                  <c:v>1</c:v>
                </c:pt>
                <c:pt idx="1004">
                  <c:v>1</c:v>
                </c:pt>
                <c:pt idx="1005">
                  <c:v>1</c:v>
                </c:pt>
                <c:pt idx="1006">
                  <c:v>1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1</c:v>
                </c:pt>
                <c:pt idx="1011">
                  <c:v>1</c:v>
                </c:pt>
                <c:pt idx="1012">
                  <c:v>1</c:v>
                </c:pt>
                <c:pt idx="1013">
                  <c:v>1</c:v>
                </c:pt>
                <c:pt idx="1014">
                  <c:v>1</c:v>
                </c:pt>
                <c:pt idx="1015">
                  <c:v>1</c:v>
                </c:pt>
                <c:pt idx="1016">
                  <c:v>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1</c:v>
                </c:pt>
                <c:pt idx="1028">
                  <c:v>1</c:v>
                </c:pt>
                <c:pt idx="1029">
                  <c:v>1</c:v>
                </c:pt>
                <c:pt idx="1030">
                  <c:v>1</c:v>
                </c:pt>
                <c:pt idx="1031">
                  <c:v>1</c:v>
                </c:pt>
                <c:pt idx="1032">
                  <c:v>1</c:v>
                </c:pt>
                <c:pt idx="1033">
                  <c:v>1</c:v>
                </c:pt>
                <c:pt idx="1034">
                  <c:v>1</c:v>
                </c:pt>
                <c:pt idx="1035">
                  <c:v>1</c:v>
                </c:pt>
                <c:pt idx="1036">
                  <c:v>1</c:v>
                </c:pt>
                <c:pt idx="1037">
                  <c:v>1</c:v>
                </c:pt>
                <c:pt idx="1038">
                  <c:v>1</c:v>
                </c:pt>
                <c:pt idx="1039">
                  <c:v>1</c:v>
                </c:pt>
                <c:pt idx="1040">
                  <c:v>1</c:v>
                </c:pt>
                <c:pt idx="1041">
                  <c:v>1</c:v>
                </c:pt>
                <c:pt idx="1042">
                  <c:v>1</c:v>
                </c:pt>
                <c:pt idx="1043">
                  <c:v>1</c:v>
                </c:pt>
                <c:pt idx="1044">
                  <c:v>1</c:v>
                </c:pt>
                <c:pt idx="1045">
                  <c:v>1</c:v>
                </c:pt>
                <c:pt idx="1046">
                  <c:v>1</c:v>
                </c:pt>
                <c:pt idx="1047">
                  <c:v>1</c:v>
                </c:pt>
                <c:pt idx="1048">
                  <c:v>1</c:v>
                </c:pt>
                <c:pt idx="1049">
                  <c:v>1</c:v>
                </c:pt>
                <c:pt idx="1050">
                  <c:v>1</c:v>
                </c:pt>
                <c:pt idx="1051">
                  <c:v>1</c:v>
                </c:pt>
                <c:pt idx="1052">
                  <c:v>1</c:v>
                </c:pt>
                <c:pt idx="1053">
                  <c:v>1</c:v>
                </c:pt>
                <c:pt idx="1054">
                  <c:v>1</c:v>
                </c:pt>
                <c:pt idx="1055">
                  <c:v>1</c:v>
                </c:pt>
                <c:pt idx="1056">
                  <c:v>1</c:v>
                </c:pt>
                <c:pt idx="1057">
                  <c:v>1</c:v>
                </c:pt>
                <c:pt idx="1058">
                  <c:v>1</c:v>
                </c:pt>
                <c:pt idx="1059">
                  <c:v>1</c:v>
                </c:pt>
                <c:pt idx="1060">
                  <c:v>1</c:v>
                </c:pt>
                <c:pt idx="1061">
                  <c:v>1</c:v>
                </c:pt>
                <c:pt idx="1062">
                  <c:v>1</c:v>
                </c:pt>
                <c:pt idx="1063">
                  <c:v>1</c:v>
                </c:pt>
                <c:pt idx="1064">
                  <c:v>1</c:v>
                </c:pt>
                <c:pt idx="1065">
                  <c:v>1</c:v>
                </c:pt>
                <c:pt idx="1066">
                  <c:v>1</c:v>
                </c:pt>
                <c:pt idx="1067">
                  <c:v>1</c:v>
                </c:pt>
                <c:pt idx="1068">
                  <c:v>1</c:v>
                </c:pt>
                <c:pt idx="1069">
                  <c:v>1</c:v>
                </c:pt>
                <c:pt idx="1070">
                  <c:v>1</c:v>
                </c:pt>
                <c:pt idx="1071">
                  <c:v>1</c:v>
                </c:pt>
                <c:pt idx="1072">
                  <c:v>1</c:v>
                </c:pt>
                <c:pt idx="1073">
                  <c:v>1</c:v>
                </c:pt>
                <c:pt idx="1074">
                  <c:v>1</c:v>
                </c:pt>
                <c:pt idx="1075">
                  <c:v>1</c:v>
                </c:pt>
                <c:pt idx="1076">
                  <c:v>1</c:v>
                </c:pt>
                <c:pt idx="1077">
                  <c:v>1</c:v>
                </c:pt>
                <c:pt idx="1078">
                  <c:v>1</c:v>
                </c:pt>
                <c:pt idx="1079">
                  <c:v>1</c:v>
                </c:pt>
                <c:pt idx="1080">
                  <c:v>1</c:v>
                </c:pt>
                <c:pt idx="1081">
                  <c:v>1</c:v>
                </c:pt>
                <c:pt idx="1082">
                  <c:v>1</c:v>
                </c:pt>
                <c:pt idx="1083">
                  <c:v>1</c:v>
                </c:pt>
                <c:pt idx="1084">
                  <c:v>1</c:v>
                </c:pt>
                <c:pt idx="1085">
                  <c:v>1</c:v>
                </c:pt>
                <c:pt idx="1086">
                  <c:v>1</c:v>
                </c:pt>
                <c:pt idx="1087">
                  <c:v>1</c:v>
                </c:pt>
                <c:pt idx="1088">
                  <c:v>1</c:v>
                </c:pt>
                <c:pt idx="1089">
                  <c:v>1</c:v>
                </c:pt>
                <c:pt idx="1090">
                  <c:v>1</c:v>
                </c:pt>
                <c:pt idx="1091">
                  <c:v>1</c:v>
                </c:pt>
                <c:pt idx="1092">
                  <c:v>1</c:v>
                </c:pt>
                <c:pt idx="1093">
                  <c:v>1</c:v>
                </c:pt>
                <c:pt idx="1094">
                  <c:v>1</c:v>
                </c:pt>
                <c:pt idx="1095">
                  <c:v>1</c:v>
                </c:pt>
                <c:pt idx="1096">
                  <c:v>1</c:v>
                </c:pt>
                <c:pt idx="1097">
                  <c:v>1</c:v>
                </c:pt>
                <c:pt idx="1098">
                  <c:v>1</c:v>
                </c:pt>
                <c:pt idx="1099">
                  <c:v>1</c:v>
                </c:pt>
                <c:pt idx="1100">
                  <c:v>1</c:v>
                </c:pt>
                <c:pt idx="1101">
                  <c:v>1</c:v>
                </c:pt>
                <c:pt idx="1102">
                  <c:v>1</c:v>
                </c:pt>
                <c:pt idx="1103">
                  <c:v>1</c:v>
                </c:pt>
                <c:pt idx="1104">
                  <c:v>1</c:v>
                </c:pt>
                <c:pt idx="1105">
                  <c:v>1</c:v>
                </c:pt>
                <c:pt idx="1106">
                  <c:v>1</c:v>
                </c:pt>
                <c:pt idx="1107">
                  <c:v>1</c:v>
                </c:pt>
                <c:pt idx="1108">
                  <c:v>1</c:v>
                </c:pt>
                <c:pt idx="1109">
                  <c:v>1</c:v>
                </c:pt>
                <c:pt idx="1110">
                  <c:v>1</c:v>
                </c:pt>
                <c:pt idx="1111">
                  <c:v>1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1</c:v>
                </c:pt>
                <c:pt idx="1116">
                  <c:v>1</c:v>
                </c:pt>
                <c:pt idx="1117">
                  <c:v>1</c:v>
                </c:pt>
                <c:pt idx="1118">
                  <c:v>1</c:v>
                </c:pt>
                <c:pt idx="1119">
                  <c:v>1</c:v>
                </c:pt>
                <c:pt idx="1120">
                  <c:v>1</c:v>
                </c:pt>
                <c:pt idx="1121">
                  <c:v>1</c:v>
                </c:pt>
                <c:pt idx="1122">
                  <c:v>1</c:v>
                </c:pt>
                <c:pt idx="1123">
                  <c:v>1</c:v>
                </c:pt>
                <c:pt idx="1124">
                  <c:v>1</c:v>
                </c:pt>
                <c:pt idx="1125">
                  <c:v>1</c:v>
                </c:pt>
                <c:pt idx="1126">
                  <c:v>1</c:v>
                </c:pt>
                <c:pt idx="1127">
                  <c:v>1</c:v>
                </c:pt>
                <c:pt idx="1128">
                  <c:v>1</c:v>
                </c:pt>
                <c:pt idx="1129">
                  <c:v>1</c:v>
                </c:pt>
                <c:pt idx="1130">
                  <c:v>1</c:v>
                </c:pt>
                <c:pt idx="1131">
                  <c:v>1</c:v>
                </c:pt>
                <c:pt idx="1132">
                  <c:v>1</c:v>
                </c:pt>
                <c:pt idx="1133">
                  <c:v>1</c:v>
                </c:pt>
                <c:pt idx="1134">
                  <c:v>1</c:v>
                </c:pt>
                <c:pt idx="1135">
                  <c:v>1</c:v>
                </c:pt>
                <c:pt idx="1136">
                  <c:v>1</c:v>
                </c:pt>
                <c:pt idx="1137">
                  <c:v>1</c:v>
                </c:pt>
                <c:pt idx="1138">
                  <c:v>1</c:v>
                </c:pt>
                <c:pt idx="1139">
                  <c:v>1</c:v>
                </c:pt>
                <c:pt idx="1140">
                  <c:v>1</c:v>
                </c:pt>
                <c:pt idx="1141">
                  <c:v>1</c:v>
                </c:pt>
                <c:pt idx="1142">
                  <c:v>1</c:v>
                </c:pt>
                <c:pt idx="1143">
                  <c:v>1</c:v>
                </c:pt>
                <c:pt idx="1144">
                  <c:v>1</c:v>
                </c:pt>
                <c:pt idx="1145">
                  <c:v>1</c:v>
                </c:pt>
                <c:pt idx="1146">
                  <c:v>1</c:v>
                </c:pt>
                <c:pt idx="1147">
                  <c:v>1</c:v>
                </c:pt>
                <c:pt idx="1148">
                  <c:v>1</c:v>
                </c:pt>
                <c:pt idx="1149">
                  <c:v>1</c:v>
                </c:pt>
                <c:pt idx="1150">
                  <c:v>1</c:v>
                </c:pt>
                <c:pt idx="1151">
                  <c:v>1</c:v>
                </c:pt>
                <c:pt idx="1152">
                  <c:v>1</c:v>
                </c:pt>
                <c:pt idx="1153">
                  <c:v>1</c:v>
                </c:pt>
                <c:pt idx="1154">
                  <c:v>1</c:v>
                </c:pt>
                <c:pt idx="1155">
                  <c:v>1</c:v>
                </c:pt>
                <c:pt idx="1156">
                  <c:v>1</c:v>
                </c:pt>
                <c:pt idx="1157">
                  <c:v>1</c:v>
                </c:pt>
                <c:pt idx="1158">
                  <c:v>1</c:v>
                </c:pt>
                <c:pt idx="1159">
                  <c:v>1</c:v>
                </c:pt>
                <c:pt idx="1160">
                  <c:v>1</c:v>
                </c:pt>
                <c:pt idx="1161">
                  <c:v>1</c:v>
                </c:pt>
                <c:pt idx="1162">
                  <c:v>1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1</c:v>
                </c:pt>
                <c:pt idx="1167">
                  <c:v>1</c:v>
                </c:pt>
                <c:pt idx="1168">
                  <c:v>1</c:v>
                </c:pt>
                <c:pt idx="1169">
                  <c:v>1</c:v>
                </c:pt>
                <c:pt idx="1170">
                  <c:v>1</c:v>
                </c:pt>
                <c:pt idx="1171">
                  <c:v>1</c:v>
                </c:pt>
                <c:pt idx="1172">
                  <c:v>1</c:v>
                </c:pt>
                <c:pt idx="1173">
                  <c:v>1</c:v>
                </c:pt>
                <c:pt idx="1174">
                  <c:v>1</c:v>
                </c:pt>
                <c:pt idx="1175">
                  <c:v>1</c:v>
                </c:pt>
                <c:pt idx="1176">
                  <c:v>1</c:v>
                </c:pt>
                <c:pt idx="1177">
                  <c:v>1</c:v>
                </c:pt>
                <c:pt idx="1178">
                  <c:v>1</c:v>
                </c:pt>
                <c:pt idx="1179">
                  <c:v>1</c:v>
                </c:pt>
                <c:pt idx="1180">
                  <c:v>1</c:v>
                </c:pt>
                <c:pt idx="1181">
                  <c:v>1</c:v>
                </c:pt>
                <c:pt idx="1182">
                  <c:v>1</c:v>
                </c:pt>
                <c:pt idx="1183">
                  <c:v>1</c:v>
                </c:pt>
                <c:pt idx="1184">
                  <c:v>1</c:v>
                </c:pt>
                <c:pt idx="1185">
                  <c:v>1</c:v>
                </c:pt>
                <c:pt idx="1186">
                  <c:v>1</c:v>
                </c:pt>
                <c:pt idx="1187">
                  <c:v>1</c:v>
                </c:pt>
                <c:pt idx="1188">
                  <c:v>1</c:v>
                </c:pt>
                <c:pt idx="1189">
                  <c:v>1</c:v>
                </c:pt>
                <c:pt idx="1190">
                  <c:v>1</c:v>
                </c:pt>
                <c:pt idx="1191">
                  <c:v>1</c:v>
                </c:pt>
                <c:pt idx="1192">
                  <c:v>1</c:v>
                </c:pt>
                <c:pt idx="1193">
                  <c:v>1</c:v>
                </c:pt>
                <c:pt idx="1194">
                  <c:v>1</c:v>
                </c:pt>
                <c:pt idx="1195">
                  <c:v>1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1</c:v>
                </c:pt>
                <c:pt idx="1200">
                  <c:v>1</c:v>
                </c:pt>
                <c:pt idx="1201">
                  <c:v>1</c:v>
                </c:pt>
                <c:pt idx="1202">
                  <c:v>1</c:v>
                </c:pt>
                <c:pt idx="1203">
                  <c:v>1</c:v>
                </c:pt>
                <c:pt idx="1204">
                  <c:v>1</c:v>
                </c:pt>
                <c:pt idx="1205">
                  <c:v>1</c:v>
                </c:pt>
                <c:pt idx="1206">
                  <c:v>1</c:v>
                </c:pt>
                <c:pt idx="1207">
                  <c:v>1</c:v>
                </c:pt>
                <c:pt idx="1208">
                  <c:v>1</c:v>
                </c:pt>
                <c:pt idx="1209">
                  <c:v>1</c:v>
                </c:pt>
                <c:pt idx="1210">
                  <c:v>1</c:v>
                </c:pt>
                <c:pt idx="1211">
                  <c:v>1</c:v>
                </c:pt>
                <c:pt idx="1212">
                  <c:v>1</c:v>
                </c:pt>
                <c:pt idx="1213">
                  <c:v>1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1</c:v>
                </c:pt>
                <c:pt idx="1220">
                  <c:v>1</c:v>
                </c:pt>
                <c:pt idx="1221">
                  <c:v>1</c:v>
                </c:pt>
                <c:pt idx="1222">
                  <c:v>1</c:v>
                </c:pt>
                <c:pt idx="1223">
                  <c:v>1</c:v>
                </c:pt>
                <c:pt idx="1224">
                  <c:v>1</c:v>
                </c:pt>
                <c:pt idx="1225">
                  <c:v>1</c:v>
                </c:pt>
                <c:pt idx="1226">
                  <c:v>1</c:v>
                </c:pt>
                <c:pt idx="1227">
                  <c:v>1</c:v>
                </c:pt>
                <c:pt idx="1228">
                  <c:v>1</c:v>
                </c:pt>
                <c:pt idx="1229">
                  <c:v>1</c:v>
                </c:pt>
                <c:pt idx="1230">
                  <c:v>1</c:v>
                </c:pt>
                <c:pt idx="1231">
                  <c:v>1</c:v>
                </c:pt>
                <c:pt idx="1232">
                  <c:v>1</c:v>
                </c:pt>
                <c:pt idx="1233">
                  <c:v>1</c:v>
                </c:pt>
                <c:pt idx="1234">
                  <c:v>1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1</c:v>
                </c:pt>
                <c:pt idx="1239">
                  <c:v>1</c:v>
                </c:pt>
                <c:pt idx="1240">
                  <c:v>1</c:v>
                </c:pt>
                <c:pt idx="1241">
                  <c:v>1</c:v>
                </c:pt>
                <c:pt idx="1242">
                  <c:v>1</c:v>
                </c:pt>
                <c:pt idx="1243">
                  <c:v>1</c:v>
                </c:pt>
                <c:pt idx="1244">
                  <c:v>1</c:v>
                </c:pt>
                <c:pt idx="1245">
                  <c:v>1</c:v>
                </c:pt>
                <c:pt idx="1246">
                  <c:v>1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1</c:v>
                </c:pt>
                <c:pt idx="1253">
                  <c:v>1</c:v>
                </c:pt>
                <c:pt idx="1254">
                  <c:v>1</c:v>
                </c:pt>
                <c:pt idx="1255">
                  <c:v>1</c:v>
                </c:pt>
                <c:pt idx="1256">
                  <c:v>1</c:v>
                </c:pt>
                <c:pt idx="1257">
                  <c:v>1</c:v>
                </c:pt>
                <c:pt idx="1258">
                  <c:v>1</c:v>
                </c:pt>
                <c:pt idx="1259">
                  <c:v>1</c:v>
                </c:pt>
                <c:pt idx="1260">
                  <c:v>1</c:v>
                </c:pt>
                <c:pt idx="1261">
                  <c:v>1</c:v>
                </c:pt>
                <c:pt idx="1262">
                  <c:v>1</c:v>
                </c:pt>
                <c:pt idx="1263">
                  <c:v>1</c:v>
                </c:pt>
                <c:pt idx="1264">
                  <c:v>1</c:v>
                </c:pt>
                <c:pt idx="1265">
                  <c:v>1</c:v>
                </c:pt>
                <c:pt idx="1266">
                  <c:v>1</c:v>
                </c:pt>
                <c:pt idx="1267">
                  <c:v>1</c:v>
                </c:pt>
                <c:pt idx="1268">
                  <c:v>1</c:v>
                </c:pt>
                <c:pt idx="1269">
                  <c:v>1</c:v>
                </c:pt>
                <c:pt idx="1270">
                  <c:v>1</c:v>
                </c:pt>
                <c:pt idx="1271">
                  <c:v>1</c:v>
                </c:pt>
                <c:pt idx="1272">
                  <c:v>1</c:v>
                </c:pt>
                <c:pt idx="1273">
                  <c:v>1</c:v>
                </c:pt>
                <c:pt idx="1274">
                  <c:v>1</c:v>
                </c:pt>
                <c:pt idx="1275">
                  <c:v>1</c:v>
                </c:pt>
                <c:pt idx="1276">
                  <c:v>1</c:v>
                </c:pt>
                <c:pt idx="1277">
                  <c:v>1</c:v>
                </c:pt>
                <c:pt idx="1278">
                  <c:v>1</c:v>
                </c:pt>
                <c:pt idx="1279">
                  <c:v>1</c:v>
                </c:pt>
                <c:pt idx="1280">
                  <c:v>1</c:v>
                </c:pt>
                <c:pt idx="1281">
                  <c:v>1</c:v>
                </c:pt>
                <c:pt idx="1282">
                  <c:v>1</c:v>
                </c:pt>
                <c:pt idx="1283">
                  <c:v>1</c:v>
                </c:pt>
                <c:pt idx="1284">
                  <c:v>1</c:v>
                </c:pt>
                <c:pt idx="1285">
                  <c:v>1</c:v>
                </c:pt>
                <c:pt idx="1286">
                  <c:v>1</c:v>
                </c:pt>
                <c:pt idx="1287">
                  <c:v>1</c:v>
                </c:pt>
                <c:pt idx="1288">
                  <c:v>1</c:v>
                </c:pt>
                <c:pt idx="1289">
                  <c:v>1</c:v>
                </c:pt>
                <c:pt idx="1290">
                  <c:v>1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1</c:v>
                </c:pt>
                <c:pt idx="1297">
                  <c:v>1</c:v>
                </c:pt>
                <c:pt idx="1298">
                  <c:v>1</c:v>
                </c:pt>
                <c:pt idx="1299">
                  <c:v>1</c:v>
                </c:pt>
                <c:pt idx="1300">
                  <c:v>1</c:v>
                </c:pt>
                <c:pt idx="1301">
                  <c:v>1</c:v>
                </c:pt>
                <c:pt idx="1302">
                  <c:v>1</c:v>
                </c:pt>
                <c:pt idx="1303">
                  <c:v>1</c:v>
                </c:pt>
                <c:pt idx="1304">
                  <c:v>1</c:v>
                </c:pt>
                <c:pt idx="1305">
                  <c:v>1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1</c:v>
                </c:pt>
                <c:pt idx="1310">
                  <c:v>1</c:v>
                </c:pt>
                <c:pt idx="1311">
                  <c:v>1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1</c:v>
                </c:pt>
                <c:pt idx="1317">
                  <c:v>1</c:v>
                </c:pt>
                <c:pt idx="1318">
                  <c:v>1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1</c:v>
                </c:pt>
                <c:pt idx="1333">
                  <c:v>1</c:v>
                </c:pt>
                <c:pt idx="1334">
                  <c:v>1</c:v>
                </c:pt>
                <c:pt idx="1335">
                  <c:v>1</c:v>
                </c:pt>
                <c:pt idx="1336">
                  <c:v>1</c:v>
                </c:pt>
                <c:pt idx="1337">
                  <c:v>1</c:v>
                </c:pt>
                <c:pt idx="1338">
                  <c:v>1</c:v>
                </c:pt>
                <c:pt idx="1339">
                  <c:v>1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1</c:v>
                </c:pt>
                <c:pt idx="1351">
                  <c:v>1</c:v>
                </c:pt>
                <c:pt idx="1352">
                  <c:v>1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1</c:v>
                </c:pt>
                <c:pt idx="1363">
                  <c:v>1</c:v>
                </c:pt>
                <c:pt idx="1364">
                  <c:v>1</c:v>
                </c:pt>
                <c:pt idx="1365">
                  <c:v>1</c:v>
                </c:pt>
                <c:pt idx="1366">
                  <c:v>1</c:v>
                </c:pt>
                <c:pt idx="1367">
                  <c:v>1</c:v>
                </c:pt>
                <c:pt idx="1368">
                  <c:v>1</c:v>
                </c:pt>
                <c:pt idx="1369">
                  <c:v>1</c:v>
                </c:pt>
                <c:pt idx="1370">
                  <c:v>1</c:v>
                </c:pt>
                <c:pt idx="1371">
                  <c:v>1</c:v>
                </c:pt>
                <c:pt idx="1372">
                  <c:v>1</c:v>
                </c:pt>
                <c:pt idx="1373">
                  <c:v>1</c:v>
                </c:pt>
                <c:pt idx="1374">
                  <c:v>1</c:v>
                </c:pt>
                <c:pt idx="1375">
                  <c:v>1</c:v>
                </c:pt>
                <c:pt idx="1376">
                  <c:v>1</c:v>
                </c:pt>
                <c:pt idx="1377">
                  <c:v>1</c:v>
                </c:pt>
                <c:pt idx="1378">
                  <c:v>1</c:v>
                </c:pt>
                <c:pt idx="1379">
                  <c:v>1</c:v>
                </c:pt>
                <c:pt idx="1380">
                  <c:v>1</c:v>
                </c:pt>
                <c:pt idx="1381">
                  <c:v>1</c:v>
                </c:pt>
                <c:pt idx="1382">
                  <c:v>1</c:v>
                </c:pt>
                <c:pt idx="1383">
                  <c:v>1</c:v>
                </c:pt>
                <c:pt idx="1384">
                  <c:v>1</c:v>
                </c:pt>
                <c:pt idx="1385">
                  <c:v>1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1</c:v>
                </c:pt>
                <c:pt idx="1390">
                  <c:v>1</c:v>
                </c:pt>
                <c:pt idx="1391">
                  <c:v>1</c:v>
                </c:pt>
                <c:pt idx="1392">
                  <c:v>1</c:v>
                </c:pt>
                <c:pt idx="1393">
                  <c:v>1</c:v>
                </c:pt>
                <c:pt idx="1394">
                  <c:v>1</c:v>
                </c:pt>
                <c:pt idx="1395">
                  <c:v>1</c:v>
                </c:pt>
                <c:pt idx="1396">
                  <c:v>1</c:v>
                </c:pt>
                <c:pt idx="1397">
                  <c:v>1</c:v>
                </c:pt>
                <c:pt idx="1398">
                  <c:v>1</c:v>
                </c:pt>
                <c:pt idx="1399">
                  <c:v>1</c:v>
                </c:pt>
                <c:pt idx="1400">
                  <c:v>1</c:v>
                </c:pt>
                <c:pt idx="1401">
                  <c:v>1</c:v>
                </c:pt>
                <c:pt idx="1402">
                  <c:v>1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1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1</c:v>
                </c:pt>
                <c:pt idx="1427">
                  <c:v>1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1</c:v>
                </c:pt>
                <c:pt idx="1432">
                  <c:v>1</c:v>
                </c:pt>
                <c:pt idx="1433">
                  <c:v>1</c:v>
                </c:pt>
                <c:pt idx="1434">
                  <c:v>1</c:v>
                </c:pt>
                <c:pt idx="1435">
                  <c:v>1</c:v>
                </c:pt>
                <c:pt idx="1436">
                  <c:v>1</c:v>
                </c:pt>
                <c:pt idx="1437">
                  <c:v>1</c:v>
                </c:pt>
                <c:pt idx="1438">
                  <c:v>1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1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1</c:v>
                </c:pt>
                <c:pt idx="1475">
                  <c:v>1</c:v>
                </c:pt>
                <c:pt idx="1476">
                  <c:v>1</c:v>
                </c:pt>
                <c:pt idx="1477">
                  <c:v>1</c:v>
                </c:pt>
                <c:pt idx="1478">
                  <c:v>1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1</c:v>
                </c:pt>
                <c:pt idx="1496">
                  <c:v>1</c:v>
                </c:pt>
                <c:pt idx="1497">
                  <c:v>1</c:v>
                </c:pt>
                <c:pt idx="1498">
                  <c:v>1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1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  <c:pt idx="1639">
                  <c:v>1</c:v>
                </c:pt>
                <c:pt idx="1640">
                  <c:v>1</c:v>
                </c:pt>
                <c:pt idx="1641">
                  <c:v>1</c:v>
                </c:pt>
                <c:pt idx="1642">
                  <c:v>1</c:v>
                </c:pt>
                <c:pt idx="1643">
                  <c:v>1</c:v>
                </c:pt>
                <c:pt idx="1644">
                  <c:v>1</c:v>
                </c:pt>
                <c:pt idx="1645">
                  <c:v>1</c:v>
                </c:pt>
                <c:pt idx="1646">
                  <c:v>1</c:v>
                </c:pt>
                <c:pt idx="1647">
                  <c:v>1</c:v>
                </c:pt>
                <c:pt idx="1648">
                  <c:v>1</c:v>
                </c:pt>
                <c:pt idx="1649">
                  <c:v>1</c:v>
                </c:pt>
                <c:pt idx="1650">
                  <c:v>1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1</c:v>
                </c:pt>
                <c:pt idx="1657">
                  <c:v>1</c:v>
                </c:pt>
                <c:pt idx="1658">
                  <c:v>1</c:v>
                </c:pt>
                <c:pt idx="1659">
                  <c:v>1</c:v>
                </c:pt>
                <c:pt idx="1660">
                  <c:v>1</c:v>
                </c:pt>
                <c:pt idx="1661">
                  <c:v>1</c:v>
                </c:pt>
                <c:pt idx="1662">
                  <c:v>1</c:v>
                </c:pt>
                <c:pt idx="1663">
                  <c:v>1</c:v>
                </c:pt>
                <c:pt idx="1664">
                  <c:v>1</c:v>
                </c:pt>
                <c:pt idx="1665">
                  <c:v>1</c:v>
                </c:pt>
                <c:pt idx="1666">
                  <c:v>1</c:v>
                </c:pt>
                <c:pt idx="1667">
                  <c:v>1</c:v>
                </c:pt>
                <c:pt idx="1668">
                  <c:v>1</c:v>
                </c:pt>
                <c:pt idx="1669">
                  <c:v>1</c:v>
                </c:pt>
                <c:pt idx="1670">
                  <c:v>1</c:v>
                </c:pt>
                <c:pt idx="1671">
                  <c:v>1</c:v>
                </c:pt>
                <c:pt idx="1672">
                  <c:v>1</c:v>
                </c:pt>
                <c:pt idx="1673">
                  <c:v>1</c:v>
                </c:pt>
                <c:pt idx="1674">
                  <c:v>1</c:v>
                </c:pt>
                <c:pt idx="1675">
                  <c:v>1</c:v>
                </c:pt>
                <c:pt idx="1676">
                  <c:v>1</c:v>
                </c:pt>
                <c:pt idx="1677">
                  <c:v>1</c:v>
                </c:pt>
                <c:pt idx="1678">
                  <c:v>1</c:v>
                </c:pt>
                <c:pt idx="1679">
                  <c:v>1</c:v>
                </c:pt>
                <c:pt idx="1680">
                  <c:v>1</c:v>
                </c:pt>
                <c:pt idx="1681">
                  <c:v>1</c:v>
                </c:pt>
                <c:pt idx="1682">
                  <c:v>1</c:v>
                </c:pt>
                <c:pt idx="1683">
                  <c:v>1</c:v>
                </c:pt>
                <c:pt idx="1684">
                  <c:v>1</c:v>
                </c:pt>
                <c:pt idx="1685">
                  <c:v>1</c:v>
                </c:pt>
                <c:pt idx="1686">
                  <c:v>1</c:v>
                </c:pt>
                <c:pt idx="1687">
                  <c:v>1</c:v>
                </c:pt>
                <c:pt idx="1688">
                  <c:v>1</c:v>
                </c:pt>
                <c:pt idx="1689">
                  <c:v>1</c:v>
                </c:pt>
                <c:pt idx="1690">
                  <c:v>1</c:v>
                </c:pt>
                <c:pt idx="1691">
                  <c:v>1</c:v>
                </c:pt>
                <c:pt idx="1692">
                  <c:v>1</c:v>
                </c:pt>
                <c:pt idx="1693">
                  <c:v>1</c:v>
                </c:pt>
                <c:pt idx="1694">
                  <c:v>1</c:v>
                </c:pt>
                <c:pt idx="1695">
                  <c:v>1</c:v>
                </c:pt>
                <c:pt idx="1696">
                  <c:v>1</c:v>
                </c:pt>
                <c:pt idx="1697">
                  <c:v>1</c:v>
                </c:pt>
                <c:pt idx="1698">
                  <c:v>1</c:v>
                </c:pt>
                <c:pt idx="1699">
                  <c:v>1</c:v>
                </c:pt>
                <c:pt idx="1700">
                  <c:v>1</c:v>
                </c:pt>
                <c:pt idx="1701">
                  <c:v>1</c:v>
                </c:pt>
                <c:pt idx="1702">
                  <c:v>1</c:v>
                </c:pt>
                <c:pt idx="1703">
                  <c:v>1</c:v>
                </c:pt>
                <c:pt idx="1704">
                  <c:v>1</c:v>
                </c:pt>
                <c:pt idx="1705">
                  <c:v>1</c:v>
                </c:pt>
                <c:pt idx="1706">
                  <c:v>1</c:v>
                </c:pt>
                <c:pt idx="1707">
                  <c:v>1</c:v>
                </c:pt>
                <c:pt idx="1708">
                  <c:v>1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1</c:v>
                </c:pt>
                <c:pt idx="1717">
                  <c:v>1</c:v>
                </c:pt>
                <c:pt idx="1718">
                  <c:v>1</c:v>
                </c:pt>
                <c:pt idx="1719">
                  <c:v>1</c:v>
                </c:pt>
                <c:pt idx="1720">
                  <c:v>1</c:v>
                </c:pt>
                <c:pt idx="1721">
                  <c:v>1</c:v>
                </c:pt>
                <c:pt idx="1722">
                  <c:v>1</c:v>
                </c:pt>
                <c:pt idx="1723">
                  <c:v>1</c:v>
                </c:pt>
                <c:pt idx="1724">
                  <c:v>1</c:v>
                </c:pt>
                <c:pt idx="1725">
                  <c:v>1</c:v>
                </c:pt>
                <c:pt idx="1726">
                  <c:v>1</c:v>
                </c:pt>
                <c:pt idx="1727">
                  <c:v>1</c:v>
                </c:pt>
                <c:pt idx="1728">
                  <c:v>1</c:v>
                </c:pt>
                <c:pt idx="1729">
                  <c:v>1</c:v>
                </c:pt>
                <c:pt idx="1730">
                  <c:v>1</c:v>
                </c:pt>
                <c:pt idx="1731">
                  <c:v>1</c:v>
                </c:pt>
                <c:pt idx="1732">
                  <c:v>1</c:v>
                </c:pt>
                <c:pt idx="1733">
                  <c:v>1</c:v>
                </c:pt>
                <c:pt idx="1734">
                  <c:v>1</c:v>
                </c:pt>
                <c:pt idx="1735">
                  <c:v>1</c:v>
                </c:pt>
                <c:pt idx="1736">
                  <c:v>1</c:v>
                </c:pt>
                <c:pt idx="1737">
                  <c:v>1</c:v>
                </c:pt>
                <c:pt idx="1738">
                  <c:v>1</c:v>
                </c:pt>
                <c:pt idx="1739">
                  <c:v>1</c:v>
                </c:pt>
                <c:pt idx="1740">
                  <c:v>1</c:v>
                </c:pt>
                <c:pt idx="1741">
                  <c:v>1</c:v>
                </c:pt>
                <c:pt idx="1742">
                  <c:v>1</c:v>
                </c:pt>
                <c:pt idx="1743">
                  <c:v>1</c:v>
                </c:pt>
                <c:pt idx="1744">
                  <c:v>1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1</c:v>
                </c:pt>
                <c:pt idx="1750">
                  <c:v>1</c:v>
                </c:pt>
                <c:pt idx="1751">
                  <c:v>1</c:v>
                </c:pt>
                <c:pt idx="1752">
                  <c:v>1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1</c:v>
                </c:pt>
                <c:pt idx="1763">
                  <c:v>1</c:v>
                </c:pt>
                <c:pt idx="1764">
                  <c:v>1</c:v>
                </c:pt>
                <c:pt idx="1765">
                  <c:v>1</c:v>
                </c:pt>
                <c:pt idx="1766">
                  <c:v>1</c:v>
                </c:pt>
                <c:pt idx="1767">
                  <c:v>1</c:v>
                </c:pt>
                <c:pt idx="1768">
                  <c:v>1</c:v>
                </c:pt>
                <c:pt idx="1769">
                  <c:v>1</c:v>
                </c:pt>
                <c:pt idx="1770">
                  <c:v>1</c:v>
                </c:pt>
                <c:pt idx="1771">
                  <c:v>1</c:v>
                </c:pt>
                <c:pt idx="1772">
                  <c:v>1</c:v>
                </c:pt>
                <c:pt idx="1773">
                  <c:v>1</c:v>
                </c:pt>
                <c:pt idx="1774">
                  <c:v>1</c:v>
                </c:pt>
                <c:pt idx="1775">
                  <c:v>1</c:v>
                </c:pt>
                <c:pt idx="1776">
                  <c:v>1</c:v>
                </c:pt>
                <c:pt idx="1777">
                  <c:v>1</c:v>
                </c:pt>
                <c:pt idx="1778">
                  <c:v>1</c:v>
                </c:pt>
                <c:pt idx="1779">
                  <c:v>1</c:v>
                </c:pt>
                <c:pt idx="1780">
                  <c:v>1</c:v>
                </c:pt>
                <c:pt idx="1781">
                  <c:v>1</c:v>
                </c:pt>
                <c:pt idx="1782">
                  <c:v>1</c:v>
                </c:pt>
                <c:pt idx="1783">
                  <c:v>1</c:v>
                </c:pt>
                <c:pt idx="1784">
                  <c:v>1</c:v>
                </c:pt>
                <c:pt idx="1785">
                  <c:v>1</c:v>
                </c:pt>
                <c:pt idx="1786">
                  <c:v>1</c:v>
                </c:pt>
                <c:pt idx="1787">
                  <c:v>1</c:v>
                </c:pt>
                <c:pt idx="1788">
                  <c:v>1</c:v>
                </c:pt>
                <c:pt idx="1789">
                  <c:v>1</c:v>
                </c:pt>
                <c:pt idx="1790">
                  <c:v>1</c:v>
                </c:pt>
                <c:pt idx="1791">
                  <c:v>1</c:v>
                </c:pt>
                <c:pt idx="1792">
                  <c:v>1</c:v>
                </c:pt>
                <c:pt idx="1793">
                  <c:v>1</c:v>
                </c:pt>
                <c:pt idx="1794">
                  <c:v>1</c:v>
                </c:pt>
                <c:pt idx="1795">
                  <c:v>1</c:v>
                </c:pt>
                <c:pt idx="1796">
                  <c:v>1</c:v>
                </c:pt>
                <c:pt idx="1797">
                  <c:v>1</c:v>
                </c:pt>
                <c:pt idx="1798">
                  <c:v>1</c:v>
                </c:pt>
                <c:pt idx="1799">
                  <c:v>1</c:v>
                </c:pt>
                <c:pt idx="1800">
                  <c:v>1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</c:v>
                </c:pt>
                <c:pt idx="1807">
                  <c:v>1</c:v>
                </c:pt>
                <c:pt idx="1808">
                  <c:v>1</c:v>
                </c:pt>
                <c:pt idx="1809">
                  <c:v>1</c:v>
                </c:pt>
                <c:pt idx="1810">
                  <c:v>1</c:v>
                </c:pt>
                <c:pt idx="1811">
                  <c:v>1</c:v>
                </c:pt>
                <c:pt idx="1812">
                  <c:v>1</c:v>
                </c:pt>
                <c:pt idx="1813">
                  <c:v>1</c:v>
                </c:pt>
                <c:pt idx="1814">
                  <c:v>1</c:v>
                </c:pt>
                <c:pt idx="1815">
                  <c:v>1</c:v>
                </c:pt>
                <c:pt idx="1816">
                  <c:v>1</c:v>
                </c:pt>
                <c:pt idx="1817">
                  <c:v>1</c:v>
                </c:pt>
                <c:pt idx="1818">
                  <c:v>1</c:v>
                </c:pt>
                <c:pt idx="1819">
                  <c:v>1</c:v>
                </c:pt>
                <c:pt idx="1820">
                  <c:v>1</c:v>
                </c:pt>
                <c:pt idx="1821">
                  <c:v>1</c:v>
                </c:pt>
                <c:pt idx="1822">
                  <c:v>1</c:v>
                </c:pt>
                <c:pt idx="1823">
                  <c:v>1</c:v>
                </c:pt>
                <c:pt idx="1824">
                  <c:v>1</c:v>
                </c:pt>
                <c:pt idx="1825">
                  <c:v>1</c:v>
                </c:pt>
                <c:pt idx="1826">
                  <c:v>1</c:v>
                </c:pt>
                <c:pt idx="1827">
                  <c:v>1</c:v>
                </c:pt>
                <c:pt idx="1828">
                  <c:v>1</c:v>
                </c:pt>
                <c:pt idx="1829">
                  <c:v>1</c:v>
                </c:pt>
                <c:pt idx="1830">
                  <c:v>1</c:v>
                </c:pt>
                <c:pt idx="1831">
                  <c:v>1</c:v>
                </c:pt>
                <c:pt idx="1832">
                  <c:v>1</c:v>
                </c:pt>
                <c:pt idx="1833">
                  <c:v>1</c:v>
                </c:pt>
                <c:pt idx="1834">
                  <c:v>1</c:v>
                </c:pt>
                <c:pt idx="1835">
                  <c:v>1</c:v>
                </c:pt>
                <c:pt idx="1836">
                  <c:v>1</c:v>
                </c:pt>
                <c:pt idx="1837">
                  <c:v>1</c:v>
                </c:pt>
                <c:pt idx="1838">
                  <c:v>1</c:v>
                </c:pt>
                <c:pt idx="1839">
                  <c:v>1</c:v>
                </c:pt>
                <c:pt idx="1840">
                  <c:v>1</c:v>
                </c:pt>
                <c:pt idx="1841">
                  <c:v>1</c:v>
                </c:pt>
                <c:pt idx="1842">
                  <c:v>1</c:v>
                </c:pt>
                <c:pt idx="1843">
                  <c:v>1</c:v>
                </c:pt>
                <c:pt idx="1844">
                  <c:v>1</c:v>
                </c:pt>
                <c:pt idx="1845">
                  <c:v>1</c:v>
                </c:pt>
                <c:pt idx="1846">
                  <c:v>1</c:v>
                </c:pt>
                <c:pt idx="1847">
                  <c:v>1</c:v>
                </c:pt>
                <c:pt idx="1848">
                  <c:v>1</c:v>
                </c:pt>
                <c:pt idx="1849">
                  <c:v>1</c:v>
                </c:pt>
                <c:pt idx="1850">
                  <c:v>1</c:v>
                </c:pt>
                <c:pt idx="1851">
                  <c:v>1</c:v>
                </c:pt>
                <c:pt idx="1852">
                  <c:v>1</c:v>
                </c:pt>
                <c:pt idx="1853">
                  <c:v>1</c:v>
                </c:pt>
                <c:pt idx="1854">
                  <c:v>1</c:v>
                </c:pt>
                <c:pt idx="1855">
                  <c:v>1</c:v>
                </c:pt>
                <c:pt idx="1856">
                  <c:v>1</c:v>
                </c:pt>
                <c:pt idx="1857">
                  <c:v>1</c:v>
                </c:pt>
                <c:pt idx="1858">
                  <c:v>1</c:v>
                </c:pt>
                <c:pt idx="1859">
                  <c:v>1</c:v>
                </c:pt>
                <c:pt idx="1860">
                  <c:v>1</c:v>
                </c:pt>
                <c:pt idx="1861">
                  <c:v>1</c:v>
                </c:pt>
                <c:pt idx="1862">
                  <c:v>1</c:v>
                </c:pt>
                <c:pt idx="1863">
                  <c:v>1</c:v>
                </c:pt>
                <c:pt idx="1864">
                  <c:v>1</c:v>
                </c:pt>
                <c:pt idx="1865">
                  <c:v>1</c:v>
                </c:pt>
                <c:pt idx="1866">
                  <c:v>1</c:v>
                </c:pt>
                <c:pt idx="1867">
                  <c:v>1</c:v>
                </c:pt>
                <c:pt idx="1868">
                  <c:v>1</c:v>
                </c:pt>
                <c:pt idx="1869">
                  <c:v>1</c:v>
                </c:pt>
                <c:pt idx="1870">
                  <c:v>1</c:v>
                </c:pt>
                <c:pt idx="1871">
                  <c:v>1</c:v>
                </c:pt>
                <c:pt idx="1872">
                  <c:v>1</c:v>
                </c:pt>
                <c:pt idx="1873">
                  <c:v>1</c:v>
                </c:pt>
                <c:pt idx="1874">
                  <c:v>1</c:v>
                </c:pt>
                <c:pt idx="1875">
                  <c:v>1</c:v>
                </c:pt>
                <c:pt idx="1876">
                  <c:v>1</c:v>
                </c:pt>
                <c:pt idx="1877">
                  <c:v>1</c:v>
                </c:pt>
                <c:pt idx="1878">
                  <c:v>1</c:v>
                </c:pt>
                <c:pt idx="1879">
                  <c:v>1</c:v>
                </c:pt>
                <c:pt idx="1880">
                  <c:v>1</c:v>
                </c:pt>
                <c:pt idx="1881">
                  <c:v>1</c:v>
                </c:pt>
                <c:pt idx="1882">
                  <c:v>1</c:v>
                </c:pt>
                <c:pt idx="1883">
                  <c:v>1</c:v>
                </c:pt>
                <c:pt idx="1884">
                  <c:v>1</c:v>
                </c:pt>
                <c:pt idx="1885">
                  <c:v>1</c:v>
                </c:pt>
                <c:pt idx="1886">
                  <c:v>1</c:v>
                </c:pt>
                <c:pt idx="1887">
                  <c:v>1</c:v>
                </c:pt>
                <c:pt idx="1888">
                  <c:v>1</c:v>
                </c:pt>
                <c:pt idx="1889">
                  <c:v>1</c:v>
                </c:pt>
                <c:pt idx="1890">
                  <c:v>1</c:v>
                </c:pt>
                <c:pt idx="1891">
                  <c:v>1</c:v>
                </c:pt>
                <c:pt idx="1892">
                  <c:v>1</c:v>
                </c:pt>
                <c:pt idx="1893">
                  <c:v>1</c:v>
                </c:pt>
                <c:pt idx="1894">
                  <c:v>1</c:v>
                </c:pt>
                <c:pt idx="1895">
                  <c:v>1</c:v>
                </c:pt>
                <c:pt idx="1896">
                  <c:v>1</c:v>
                </c:pt>
                <c:pt idx="1897">
                  <c:v>1</c:v>
                </c:pt>
                <c:pt idx="1898">
                  <c:v>1</c:v>
                </c:pt>
                <c:pt idx="1899">
                  <c:v>1</c:v>
                </c:pt>
                <c:pt idx="1900">
                  <c:v>1</c:v>
                </c:pt>
                <c:pt idx="1901">
                  <c:v>1</c:v>
                </c:pt>
                <c:pt idx="1902">
                  <c:v>1</c:v>
                </c:pt>
                <c:pt idx="1903">
                  <c:v>1</c:v>
                </c:pt>
                <c:pt idx="1904">
                  <c:v>1</c:v>
                </c:pt>
                <c:pt idx="1905">
                  <c:v>1</c:v>
                </c:pt>
                <c:pt idx="1906">
                  <c:v>1</c:v>
                </c:pt>
                <c:pt idx="1907">
                  <c:v>1</c:v>
                </c:pt>
                <c:pt idx="1908">
                  <c:v>1</c:v>
                </c:pt>
                <c:pt idx="1909">
                  <c:v>1</c:v>
                </c:pt>
                <c:pt idx="1910">
                  <c:v>1</c:v>
                </c:pt>
                <c:pt idx="1911">
                  <c:v>1</c:v>
                </c:pt>
                <c:pt idx="1912">
                  <c:v>1</c:v>
                </c:pt>
                <c:pt idx="1913">
                  <c:v>1</c:v>
                </c:pt>
                <c:pt idx="1914">
                  <c:v>1</c:v>
                </c:pt>
                <c:pt idx="1915">
                  <c:v>1</c:v>
                </c:pt>
                <c:pt idx="1916">
                  <c:v>1</c:v>
                </c:pt>
                <c:pt idx="1917">
                  <c:v>1</c:v>
                </c:pt>
                <c:pt idx="1918">
                  <c:v>1</c:v>
                </c:pt>
                <c:pt idx="1919">
                  <c:v>1</c:v>
                </c:pt>
                <c:pt idx="1920">
                  <c:v>1</c:v>
                </c:pt>
                <c:pt idx="1921">
                  <c:v>1</c:v>
                </c:pt>
                <c:pt idx="1922">
                  <c:v>1</c:v>
                </c:pt>
                <c:pt idx="1923">
                  <c:v>1</c:v>
                </c:pt>
                <c:pt idx="1924">
                  <c:v>1</c:v>
                </c:pt>
                <c:pt idx="1925">
                  <c:v>1</c:v>
                </c:pt>
                <c:pt idx="1926">
                  <c:v>1</c:v>
                </c:pt>
                <c:pt idx="1927">
                  <c:v>1</c:v>
                </c:pt>
                <c:pt idx="1928">
                  <c:v>1</c:v>
                </c:pt>
                <c:pt idx="1929">
                  <c:v>1</c:v>
                </c:pt>
                <c:pt idx="1930">
                  <c:v>1</c:v>
                </c:pt>
                <c:pt idx="1931">
                  <c:v>1</c:v>
                </c:pt>
                <c:pt idx="1932">
                  <c:v>1</c:v>
                </c:pt>
                <c:pt idx="1933">
                  <c:v>1</c:v>
                </c:pt>
                <c:pt idx="1934">
                  <c:v>1</c:v>
                </c:pt>
                <c:pt idx="1935">
                  <c:v>1</c:v>
                </c:pt>
                <c:pt idx="1936">
                  <c:v>1</c:v>
                </c:pt>
                <c:pt idx="1937">
                  <c:v>1</c:v>
                </c:pt>
                <c:pt idx="1938">
                  <c:v>1</c:v>
                </c:pt>
                <c:pt idx="1939">
                  <c:v>1</c:v>
                </c:pt>
                <c:pt idx="1940">
                  <c:v>1</c:v>
                </c:pt>
                <c:pt idx="1941">
                  <c:v>1</c:v>
                </c:pt>
                <c:pt idx="1942">
                  <c:v>1</c:v>
                </c:pt>
                <c:pt idx="1943">
                  <c:v>1</c:v>
                </c:pt>
                <c:pt idx="1944">
                  <c:v>1</c:v>
                </c:pt>
                <c:pt idx="1945">
                  <c:v>1</c:v>
                </c:pt>
                <c:pt idx="1946">
                  <c:v>1</c:v>
                </c:pt>
                <c:pt idx="1947">
                  <c:v>1</c:v>
                </c:pt>
                <c:pt idx="1948">
                  <c:v>1</c:v>
                </c:pt>
                <c:pt idx="1949">
                  <c:v>1</c:v>
                </c:pt>
                <c:pt idx="1950">
                  <c:v>1</c:v>
                </c:pt>
                <c:pt idx="1951">
                  <c:v>1</c:v>
                </c:pt>
                <c:pt idx="1952">
                  <c:v>1</c:v>
                </c:pt>
                <c:pt idx="1953">
                  <c:v>1</c:v>
                </c:pt>
                <c:pt idx="1954">
                  <c:v>1</c:v>
                </c:pt>
                <c:pt idx="1955">
                  <c:v>1</c:v>
                </c:pt>
                <c:pt idx="1956">
                  <c:v>1</c:v>
                </c:pt>
                <c:pt idx="1957">
                  <c:v>1</c:v>
                </c:pt>
                <c:pt idx="1958">
                  <c:v>1</c:v>
                </c:pt>
                <c:pt idx="1959">
                  <c:v>1</c:v>
                </c:pt>
                <c:pt idx="1960">
                  <c:v>1</c:v>
                </c:pt>
                <c:pt idx="1961">
                  <c:v>1</c:v>
                </c:pt>
                <c:pt idx="1962">
                  <c:v>1</c:v>
                </c:pt>
                <c:pt idx="1963">
                  <c:v>1</c:v>
                </c:pt>
                <c:pt idx="1964">
                  <c:v>1</c:v>
                </c:pt>
                <c:pt idx="1965">
                  <c:v>1</c:v>
                </c:pt>
                <c:pt idx="1966">
                  <c:v>1</c:v>
                </c:pt>
                <c:pt idx="1967">
                  <c:v>1</c:v>
                </c:pt>
                <c:pt idx="1968">
                  <c:v>1</c:v>
                </c:pt>
                <c:pt idx="1969">
                  <c:v>1</c:v>
                </c:pt>
                <c:pt idx="1970">
                  <c:v>1</c:v>
                </c:pt>
                <c:pt idx="1971">
                  <c:v>1</c:v>
                </c:pt>
                <c:pt idx="1972">
                  <c:v>1</c:v>
                </c:pt>
                <c:pt idx="1973">
                  <c:v>1</c:v>
                </c:pt>
                <c:pt idx="1974">
                  <c:v>1</c:v>
                </c:pt>
                <c:pt idx="1975">
                  <c:v>1</c:v>
                </c:pt>
                <c:pt idx="1976">
                  <c:v>1</c:v>
                </c:pt>
                <c:pt idx="1977">
                  <c:v>1</c:v>
                </c:pt>
                <c:pt idx="1978">
                  <c:v>1</c:v>
                </c:pt>
                <c:pt idx="1979">
                  <c:v>1</c:v>
                </c:pt>
                <c:pt idx="1980">
                  <c:v>1</c:v>
                </c:pt>
                <c:pt idx="1981">
                  <c:v>1</c:v>
                </c:pt>
                <c:pt idx="1982">
                  <c:v>1</c:v>
                </c:pt>
                <c:pt idx="1983">
                  <c:v>1</c:v>
                </c:pt>
                <c:pt idx="1984">
                  <c:v>1</c:v>
                </c:pt>
                <c:pt idx="1985">
                  <c:v>1</c:v>
                </c:pt>
                <c:pt idx="1986">
                  <c:v>1</c:v>
                </c:pt>
                <c:pt idx="1987">
                  <c:v>1</c:v>
                </c:pt>
                <c:pt idx="1988">
                  <c:v>1</c:v>
                </c:pt>
                <c:pt idx="1989">
                  <c:v>1</c:v>
                </c:pt>
                <c:pt idx="1990">
                  <c:v>1</c:v>
                </c:pt>
                <c:pt idx="1991">
                  <c:v>1</c:v>
                </c:pt>
                <c:pt idx="1992">
                  <c:v>1</c:v>
                </c:pt>
                <c:pt idx="1993">
                  <c:v>1</c:v>
                </c:pt>
                <c:pt idx="1994">
                  <c:v>1</c:v>
                </c:pt>
                <c:pt idx="1995">
                  <c:v>1</c:v>
                </c:pt>
                <c:pt idx="1996">
                  <c:v>1</c:v>
                </c:pt>
                <c:pt idx="1997">
                  <c:v>1</c:v>
                </c:pt>
                <c:pt idx="1998">
                  <c:v>1</c:v>
                </c:pt>
                <c:pt idx="1999">
                  <c:v>1</c:v>
                </c:pt>
                <c:pt idx="2000">
                  <c:v>1</c:v>
                </c:pt>
                <c:pt idx="2001">
                  <c:v>1</c:v>
                </c:pt>
                <c:pt idx="2002">
                  <c:v>1</c:v>
                </c:pt>
                <c:pt idx="2003">
                  <c:v>1</c:v>
                </c:pt>
                <c:pt idx="2004">
                  <c:v>1</c:v>
                </c:pt>
                <c:pt idx="2005">
                  <c:v>1</c:v>
                </c:pt>
                <c:pt idx="2006">
                  <c:v>1</c:v>
                </c:pt>
                <c:pt idx="2007">
                  <c:v>1</c:v>
                </c:pt>
                <c:pt idx="2008">
                  <c:v>1</c:v>
                </c:pt>
                <c:pt idx="2009">
                  <c:v>1</c:v>
                </c:pt>
                <c:pt idx="2010">
                  <c:v>1</c:v>
                </c:pt>
                <c:pt idx="2011">
                  <c:v>1</c:v>
                </c:pt>
                <c:pt idx="2012">
                  <c:v>1</c:v>
                </c:pt>
                <c:pt idx="2013">
                  <c:v>1</c:v>
                </c:pt>
                <c:pt idx="2014">
                  <c:v>1</c:v>
                </c:pt>
                <c:pt idx="2015">
                  <c:v>1</c:v>
                </c:pt>
                <c:pt idx="2016">
                  <c:v>1</c:v>
                </c:pt>
                <c:pt idx="2017">
                  <c:v>1</c:v>
                </c:pt>
                <c:pt idx="2018">
                  <c:v>1</c:v>
                </c:pt>
                <c:pt idx="2019">
                  <c:v>1</c:v>
                </c:pt>
                <c:pt idx="2020">
                  <c:v>1</c:v>
                </c:pt>
                <c:pt idx="2021">
                  <c:v>1</c:v>
                </c:pt>
                <c:pt idx="2022">
                  <c:v>1</c:v>
                </c:pt>
                <c:pt idx="2023">
                  <c:v>1</c:v>
                </c:pt>
                <c:pt idx="2024">
                  <c:v>1</c:v>
                </c:pt>
                <c:pt idx="2025">
                  <c:v>1</c:v>
                </c:pt>
                <c:pt idx="2026">
                  <c:v>1</c:v>
                </c:pt>
                <c:pt idx="2027">
                  <c:v>1</c:v>
                </c:pt>
                <c:pt idx="2028">
                  <c:v>1</c:v>
                </c:pt>
                <c:pt idx="2029">
                  <c:v>1</c:v>
                </c:pt>
                <c:pt idx="2030">
                  <c:v>1</c:v>
                </c:pt>
                <c:pt idx="2031">
                  <c:v>1</c:v>
                </c:pt>
                <c:pt idx="2032">
                  <c:v>1</c:v>
                </c:pt>
                <c:pt idx="2033">
                  <c:v>1</c:v>
                </c:pt>
                <c:pt idx="2034">
                  <c:v>1</c:v>
                </c:pt>
                <c:pt idx="2035">
                  <c:v>1</c:v>
                </c:pt>
                <c:pt idx="2036">
                  <c:v>1</c:v>
                </c:pt>
                <c:pt idx="2037">
                  <c:v>1</c:v>
                </c:pt>
                <c:pt idx="2038">
                  <c:v>1</c:v>
                </c:pt>
                <c:pt idx="2039">
                  <c:v>1</c:v>
                </c:pt>
                <c:pt idx="2040">
                  <c:v>1</c:v>
                </c:pt>
                <c:pt idx="2041">
                  <c:v>1</c:v>
                </c:pt>
                <c:pt idx="2042">
                  <c:v>1</c:v>
                </c:pt>
                <c:pt idx="2043">
                  <c:v>1</c:v>
                </c:pt>
                <c:pt idx="2044">
                  <c:v>1</c:v>
                </c:pt>
                <c:pt idx="2045">
                  <c:v>1</c:v>
                </c:pt>
                <c:pt idx="2046">
                  <c:v>1</c:v>
                </c:pt>
                <c:pt idx="2047">
                  <c:v>1</c:v>
                </c:pt>
                <c:pt idx="2048">
                  <c:v>1</c:v>
                </c:pt>
                <c:pt idx="2049">
                  <c:v>1</c:v>
                </c:pt>
                <c:pt idx="2050">
                  <c:v>1</c:v>
                </c:pt>
                <c:pt idx="2051">
                  <c:v>1</c:v>
                </c:pt>
                <c:pt idx="2052">
                  <c:v>1</c:v>
                </c:pt>
                <c:pt idx="2053">
                  <c:v>1</c:v>
                </c:pt>
                <c:pt idx="2054">
                  <c:v>1</c:v>
                </c:pt>
                <c:pt idx="2055">
                  <c:v>1</c:v>
                </c:pt>
                <c:pt idx="2056">
                  <c:v>1</c:v>
                </c:pt>
                <c:pt idx="2057">
                  <c:v>1</c:v>
                </c:pt>
                <c:pt idx="2058">
                  <c:v>1</c:v>
                </c:pt>
                <c:pt idx="2059">
                  <c:v>1</c:v>
                </c:pt>
                <c:pt idx="2060">
                  <c:v>1</c:v>
                </c:pt>
                <c:pt idx="2061">
                  <c:v>1</c:v>
                </c:pt>
                <c:pt idx="2062">
                  <c:v>1</c:v>
                </c:pt>
                <c:pt idx="2063">
                  <c:v>1</c:v>
                </c:pt>
                <c:pt idx="2064">
                  <c:v>1</c:v>
                </c:pt>
                <c:pt idx="2065">
                  <c:v>1</c:v>
                </c:pt>
                <c:pt idx="2066">
                  <c:v>1</c:v>
                </c:pt>
                <c:pt idx="2067">
                  <c:v>1</c:v>
                </c:pt>
                <c:pt idx="2068">
                  <c:v>1</c:v>
                </c:pt>
                <c:pt idx="2069">
                  <c:v>1</c:v>
                </c:pt>
                <c:pt idx="2070">
                  <c:v>1</c:v>
                </c:pt>
                <c:pt idx="2071">
                  <c:v>1</c:v>
                </c:pt>
                <c:pt idx="2072">
                  <c:v>1</c:v>
                </c:pt>
                <c:pt idx="2073">
                  <c:v>1</c:v>
                </c:pt>
                <c:pt idx="2074">
                  <c:v>1</c:v>
                </c:pt>
                <c:pt idx="2075">
                  <c:v>1</c:v>
                </c:pt>
                <c:pt idx="2076">
                  <c:v>1</c:v>
                </c:pt>
                <c:pt idx="2077">
                  <c:v>1</c:v>
                </c:pt>
                <c:pt idx="2078">
                  <c:v>1</c:v>
                </c:pt>
                <c:pt idx="2079">
                  <c:v>1</c:v>
                </c:pt>
                <c:pt idx="2080">
                  <c:v>1</c:v>
                </c:pt>
                <c:pt idx="2081">
                  <c:v>1</c:v>
                </c:pt>
                <c:pt idx="2082">
                  <c:v>1</c:v>
                </c:pt>
                <c:pt idx="2083">
                  <c:v>1</c:v>
                </c:pt>
                <c:pt idx="2084">
                  <c:v>1</c:v>
                </c:pt>
                <c:pt idx="2085">
                  <c:v>1</c:v>
                </c:pt>
                <c:pt idx="2086">
                  <c:v>1</c:v>
                </c:pt>
                <c:pt idx="2087">
                  <c:v>1</c:v>
                </c:pt>
                <c:pt idx="2088">
                  <c:v>1</c:v>
                </c:pt>
                <c:pt idx="2089">
                  <c:v>1</c:v>
                </c:pt>
                <c:pt idx="2090">
                  <c:v>1</c:v>
                </c:pt>
                <c:pt idx="2091">
                  <c:v>1</c:v>
                </c:pt>
                <c:pt idx="2092">
                  <c:v>1</c:v>
                </c:pt>
                <c:pt idx="2093">
                  <c:v>1</c:v>
                </c:pt>
                <c:pt idx="2094">
                  <c:v>1</c:v>
                </c:pt>
                <c:pt idx="2095">
                  <c:v>1</c:v>
                </c:pt>
                <c:pt idx="2096">
                  <c:v>1</c:v>
                </c:pt>
                <c:pt idx="2097">
                  <c:v>1</c:v>
                </c:pt>
                <c:pt idx="2098">
                  <c:v>1</c:v>
                </c:pt>
                <c:pt idx="2099">
                  <c:v>1</c:v>
                </c:pt>
                <c:pt idx="2100">
                  <c:v>1</c:v>
                </c:pt>
                <c:pt idx="2101">
                  <c:v>1</c:v>
                </c:pt>
                <c:pt idx="2102">
                  <c:v>1</c:v>
                </c:pt>
                <c:pt idx="2103">
                  <c:v>1</c:v>
                </c:pt>
                <c:pt idx="2104">
                  <c:v>1</c:v>
                </c:pt>
                <c:pt idx="2105">
                  <c:v>1</c:v>
                </c:pt>
                <c:pt idx="2106">
                  <c:v>1</c:v>
                </c:pt>
                <c:pt idx="2107">
                  <c:v>1</c:v>
                </c:pt>
                <c:pt idx="2108">
                  <c:v>1</c:v>
                </c:pt>
                <c:pt idx="2109">
                  <c:v>1</c:v>
                </c:pt>
                <c:pt idx="2110">
                  <c:v>1</c:v>
                </c:pt>
                <c:pt idx="2111">
                  <c:v>1</c:v>
                </c:pt>
                <c:pt idx="2112">
                  <c:v>1</c:v>
                </c:pt>
                <c:pt idx="2113">
                  <c:v>1</c:v>
                </c:pt>
                <c:pt idx="2114">
                  <c:v>1</c:v>
                </c:pt>
                <c:pt idx="2115">
                  <c:v>1</c:v>
                </c:pt>
                <c:pt idx="2116">
                  <c:v>1</c:v>
                </c:pt>
                <c:pt idx="2117">
                  <c:v>1</c:v>
                </c:pt>
                <c:pt idx="2118">
                  <c:v>1</c:v>
                </c:pt>
                <c:pt idx="2119">
                  <c:v>1</c:v>
                </c:pt>
                <c:pt idx="2120">
                  <c:v>1</c:v>
                </c:pt>
                <c:pt idx="2121">
                  <c:v>1</c:v>
                </c:pt>
                <c:pt idx="2122">
                  <c:v>1</c:v>
                </c:pt>
                <c:pt idx="2123">
                  <c:v>1</c:v>
                </c:pt>
                <c:pt idx="2124">
                  <c:v>1</c:v>
                </c:pt>
                <c:pt idx="2125">
                  <c:v>1</c:v>
                </c:pt>
                <c:pt idx="2126">
                  <c:v>1</c:v>
                </c:pt>
                <c:pt idx="2127">
                  <c:v>1</c:v>
                </c:pt>
                <c:pt idx="2128">
                  <c:v>1</c:v>
                </c:pt>
                <c:pt idx="2129">
                  <c:v>1</c:v>
                </c:pt>
                <c:pt idx="2130">
                  <c:v>1</c:v>
                </c:pt>
                <c:pt idx="2131">
                  <c:v>1</c:v>
                </c:pt>
                <c:pt idx="2132">
                  <c:v>1</c:v>
                </c:pt>
                <c:pt idx="2133">
                  <c:v>1</c:v>
                </c:pt>
                <c:pt idx="2134">
                  <c:v>1</c:v>
                </c:pt>
                <c:pt idx="2135">
                  <c:v>1</c:v>
                </c:pt>
                <c:pt idx="2136">
                  <c:v>1</c:v>
                </c:pt>
                <c:pt idx="2137">
                  <c:v>1</c:v>
                </c:pt>
                <c:pt idx="2138">
                  <c:v>1</c:v>
                </c:pt>
                <c:pt idx="2139">
                  <c:v>1</c:v>
                </c:pt>
                <c:pt idx="2140">
                  <c:v>1</c:v>
                </c:pt>
                <c:pt idx="2141">
                  <c:v>1</c:v>
                </c:pt>
                <c:pt idx="2142">
                  <c:v>1</c:v>
                </c:pt>
                <c:pt idx="2143">
                  <c:v>1</c:v>
                </c:pt>
                <c:pt idx="2144">
                  <c:v>1</c:v>
                </c:pt>
                <c:pt idx="2145">
                  <c:v>1</c:v>
                </c:pt>
                <c:pt idx="2146">
                  <c:v>1</c:v>
                </c:pt>
                <c:pt idx="2147">
                  <c:v>1</c:v>
                </c:pt>
                <c:pt idx="2148">
                  <c:v>1</c:v>
                </c:pt>
                <c:pt idx="2149">
                  <c:v>1</c:v>
                </c:pt>
                <c:pt idx="2150">
                  <c:v>1</c:v>
                </c:pt>
                <c:pt idx="2151">
                  <c:v>1</c:v>
                </c:pt>
                <c:pt idx="2152">
                  <c:v>1</c:v>
                </c:pt>
                <c:pt idx="2153">
                  <c:v>1</c:v>
                </c:pt>
                <c:pt idx="2154">
                  <c:v>1</c:v>
                </c:pt>
                <c:pt idx="2155">
                  <c:v>1</c:v>
                </c:pt>
                <c:pt idx="2156">
                  <c:v>1</c:v>
                </c:pt>
                <c:pt idx="2157">
                  <c:v>1</c:v>
                </c:pt>
                <c:pt idx="2158">
                  <c:v>1</c:v>
                </c:pt>
                <c:pt idx="2159">
                  <c:v>1</c:v>
                </c:pt>
                <c:pt idx="2160">
                  <c:v>1</c:v>
                </c:pt>
                <c:pt idx="2161">
                  <c:v>1</c:v>
                </c:pt>
                <c:pt idx="2162">
                  <c:v>1</c:v>
                </c:pt>
                <c:pt idx="2163">
                  <c:v>1</c:v>
                </c:pt>
                <c:pt idx="2164">
                  <c:v>1</c:v>
                </c:pt>
                <c:pt idx="2165">
                  <c:v>1</c:v>
                </c:pt>
                <c:pt idx="2166">
                  <c:v>1</c:v>
                </c:pt>
                <c:pt idx="2167">
                  <c:v>1</c:v>
                </c:pt>
                <c:pt idx="2168">
                  <c:v>1</c:v>
                </c:pt>
                <c:pt idx="2169">
                  <c:v>1</c:v>
                </c:pt>
                <c:pt idx="2170">
                  <c:v>1</c:v>
                </c:pt>
                <c:pt idx="2171">
                  <c:v>1</c:v>
                </c:pt>
                <c:pt idx="2172">
                  <c:v>1</c:v>
                </c:pt>
                <c:pt idx="2173">
                  <c:v>1</c:v>
                </c:pt>
                <c:pt idx="2174">
                  <c:v>1</c:v>
                </c:pt>
                <c:pt idx="2175">
                  <c:v>1</c:v>
                </c:pt>
                <c:pt idx="2176">
                  <c:v>1</c:v>
                </c:pt>
                <c:pt idx="2177">
                  <c:v>1</c:v>
                </c:pt>
                <c:pt idx="2178">
                  <c:v>1</c:v>
                </c:pt>
                <c:pt idx="2179">
                  <c:v>1</c:v>
                </c:pt>
                <c:pt idx="2180">
                  <c:v>1</c:v>
                </c:pt>
                <c:pt idx="2181">
                  <c:v>1</c:v>
                </c:pt>
                <c:pt idx="2182">
                  <c:v>1</c:v>
                </c:pt>
                <c:pt idx="2183">
                  <c:v>1</c:v>
                </c:pt>
                <c:pt idx="2184">
                  <c:v>1</c:v>
                </c:pt>
                <c:pt idx="2185">
                  <c:v>1</c:v>
                </c:pt>
                <c:pt idx="2186">
                  <c:v>1</c:v>
                </c:pt>
                <c:pt idx="2187">
                  <c:v>1</c:v>
                </c:pt>
                <c:pt idx="2188">
                  <c:v>1</c:v>
                </c:pt>
                <c:pt idx="2189">
                  <c:v>1</c:v>
                </c:pt>
                <c:pt idx="2190">
                  <c:v>1</c:v>
                </c:pt>
                <c:pt idx="2191">
                  <c:v>1</c:v>
                </c:pt>
                <c:pt idx="2192">
                  <c:v>1</c:v>
                </c:pt>
                <c:pt idx="2193">
                  <c:v>1</c:v>
                </c:pt>
                <c:pt idx="2194">
                  <c:v>1</c:v>
                </c:pt>
                <c:pt idx="2195">
                  <c:v>1</c:v>
                </c:pt>
                <c:pt idx="2196">
                  <c:v>1</c:v>
                </c:pt>
                <c:pt idx="2197">
                  <c:v>1</c:v>
                </c:pt>
                <c:pt idx="2198">
                  <c:v>1</c:v>
                </c:pt>
                <c:pt idx="2199">
                  <c:v>1</c:v>
                </c:pt>
                <c:pt idx="2200">
                  <c:v>1</c:v>
                </c:pt>
                <c:pt idx="2201">
                  <c:v>1</c:v>
                </c:pt>
                <c:pt idx="2202">
                  <c:v>1</c:v>
                </c:pt>
                <c:pt idx="2203">
                  <c:v>1</c:v>
                </c:pt>
                <c:pt idx="2204">
                  <c:v>1</c:v>
                </c:pt>
                <c:pt idx="2205">
                  <c:v>1</c:v>
                </c:pt>
                <c:pt idx="2206">
                  <c:v>1</c:v>
                </c:pt>
                <c:pt idx="2207">
                  <c:v>1</c:v>
                </c:pt>
                <c:pt idx="2208">
                  <c:v>1</c:v>
                </c:pt>
                <c:pt idx="2209">
                  <c:v>1</c:v>
                </c:pt>
                <c:pt idx="2210">
                  <c:v>1</c:v>
                </c:pt>
                <c:pt idx="2211">
                  <c:v>1</c:v>
                </c:pt>
                <c:pt idx="2212">
                  <c:v>1</c:v>
                </c:pt>
                <c:pt idx="2213">
                  <c:v>1</c:v>
                </c:pt>
                <c:pt idx="2214">
                  <c:v>1</c:v>
                </c:pt>
                <c:pt idx="2215">
                  <c:v>1</c:v>
                </c:pt>
                <c:pt idx="2216">
                  <c:v>1</c:v>
                </c:pt>
                <c:pt idx="2217">
                  <c:v>1</c:v>
                </c:pt>
                <c:pt idx="2218">
                  <c:v>1</c:v>
                </c:pt>
                <c:pt idx="2219">
                  <c:v>1</c:v>
                </c:pt>
                <c:pt idx="2220">
                  <c:v>1</c:v>
                </c:pt>
                <c:pt idx="2221">
                  <c:v>1</c:v>
                </c:pt>
                <c:pt idx="2222">
                  <c:v>1</c:v>
                </c:pt>
                <c:pt idx="2223">
                  <c:v>1</c:v>
                </c:pt>
                <c:pt idx="2224">
                  <c:v>1</c:v>
                </c:pt>
                <c:pt idx="2225">
                  <c:v>1</c:v>
                </c:pt>
                <c:pt idx="2226">
                  <c:v>1</c:v>
                </c:pt>
                <c:pt idx="2227">
                  <c:v>1</c:v>
                </c:pt>
                <c:pt idx="2228">
                  <c:v>1</c:v>
                </c:pt>
                <c:pt idx="2229">
                  <c:v>1</c:v>
                </c:pt>
                <c:pt idx="2230">
                  <c:v>1</c:v>
                </c:pt>
                <c:pt idx="2231">
                  <c:v>1</c:v>
                </c:pt>
                <c:pt idx="2232">
                  <c:v>1</c:v>
                </c:pt>
                <c:pt idx="2233">
                  <c:v>1</c:v>
                </c:pt>
                <c:pt idx="2234">
                  <c:v>1</c:v>
                </c:pt>
                <c:pt idx="2235">
                  <c:v>1</c:v>
                </c:pt>
                <c:pt idx="2236">
                  <c:v>1</c:v>
                </c:pt>
                <c:pt idx="2237">
                  <c:v>1</c:v>
                </c:pt>
                <c:pt idx="2238">
                  <c:v>1</c:v>
                </c:pt>
                <c:pt idx="2239">
                  <c:v>1</c:v>
                </c:pt>
                <c:pt idx="2240">
                  <c:v>1</c:v>
                </c:pt>
                <c:pt idx="2241">
                  <c:v>1</c:v>
                </c:pt>
                <c:pt idx="2242">
                  <c:v>1</c:v>
                </c:pt>
                <c:pt idx="2243">
                  <c:v>1</c:v>
                </c:pt>
                <c:pt idx="2244">
                  <c:v>1</c:v>
                </c:pt>
                <c:pt idx="2245">
                  <c:v>1</c:v>
                </c:pt>
                <c:pt idx="2246">
                  <c:v>1</c:v>
                </c:pt>
                <c:pt idx="2247">
                  <c:v>1</c:v>
                </c:pt>
                <c:pt idx="2248">
                  <c:v>1</c:v>
                </c:pt>
                <c:pt idx="2249">
                  <c:v>1</c:v>
                </c:pt>
                <c:pt idx="2250">
                  <c:v>1</c:v>
                </c:pt>
                <c:pt idx="2251">
                  <c:v>1</c:v>
                </c:pt>
                <c:pt idx="2252">
                  <c:v>1</c:v>
                </c:pt>
                <c:pt idx="2253">
                  <c:v>1</c:v>
                </c:pt>
                <c:pt idx="2254">
                  <c:v>1</c:v>
                </c:pt>
                <c:pt idx="2255">
                  <c:v>1</c:v>
                </c:pt>
                <c:pt idx="2256">
                  <c:v>1</c:v>
                </c:pt>
                <c:pt idx="2257">
                  <c:v>1</c:v>
                </c:pt>
                <c:pt idx="2258">
                  <c:v>1</c:v>
                </c:pt>
                <c:pt idx="2259">
                  <c:v>1</c:v>
                </c:pt>
                <c:pt idx="2260">
                  <c:v>1</c:v>
                </c:pt>
                <c:pt idx="2261">
                  <c:v>1</c:v>
                </c:pt>
                <c:pt idx="2262">
                  <c:v>1</c:v>
                </c:pt>
                <c:pt idx="2263">
                  <c:v>1</c:v>
                </c:pt>
                <c:pt idx="2264">
                  <c:v>1</c:v>
                </c:pt>
                <c:pt idx="2265">
                  <c:v>1</c:v>
                </c:pt>
                <c:pt idx="2266">
                  <c:v>1</c:v>
                </c:pt>
                <c:pt idx="2267">
                  <c:v>1</c:v>
                </c:pt>
                <c:pt idx="2268">
                  <c:v>1</c:v>
                </c:pt>
                <c:pt idx="2269">
                  <c:v>1</c:v>
                </c:pt>
                <c:pt idx="2270">
                  <c:v>1</c:v>
                </c:pt>
                <c:pt idx="2271">
                  <c:v>1</c:v>
                </c:pt>
                <c:pt idx="2272">
                  <c:v>1</c:v>
                </c:pt>
                <c:pt idx="2273">
                  <c:v>1</c:v>
                </c:pt>
                <c:pt idx="2274">
                  <c:v>1</c:v>
                </c:pt>
                <c:pt idx="2275">
                  <c:v>1</c:v>
                </c:pt>
                <c:pt idx="2276">
                  <c:v>1</c:v>
                </c:pt>
                <c:pt idx="2277">
                  <c:v>1</c:v>
                </c:pt>
                <c:pt idx="2278">
                  <c:v>1</c:v>
                </c:pt>
                <c:pt idx="2279">
                  <c:v>1</c:v>
                </c:pt>
                <c:pt idx="2280">
                  <c:v>1</c:v>
                </c:pt>
                <c:pt idx="2281">
                  <c:v>1</c:v>
                </c:pt>
                <c:pt idx="2282">
                  <c:v>1</c:v>
                </c:pt>
                <c:pt idx="2283">
                  <c:v>1</c:v>
                </c:pt>
                <c:pt idx="2284">
                  <c:v>1</c:v>
                </c:pt>
                <c:pt idx="2285">
                  <c:v>1</c:v>
                </c:pt>
                <c:pt idx="2286">
                  <c:v>1</c:v>
                </c:pt>
                <c:pt idx="2287">
                  <c:v>1</c:v>
                </c:pt>
                <c:pt idx="2288">
                  <c:v>1</c:v>
                </c:pt>
                <c:pt idx="2289">
                  <c:v>1</c:v>
                </c:pt>
                <c:pt idx="2290">
                  <c:v>1</c:v>
                </c:pt>
                <c:pt idx="2291">
                  <c:v>1</c:v>
                </c:pt>
                <c:pt idx="2292">
                  <c:v>1</c:v>
                </c:pt>
                <c:pt idx="2293">
                  <c:v>1</c:v>
                </c:pt>
                <c:pt idx="2294">
                  <c:v>1</c:v>
                </c:pt>
                <c:pt idx="2295">
                  <c:v>1</c:v>
                </c:pt>
                <c:pt idx="2296">
                  <c:v>1</c:v>
                </c:pt>
                <c:pt idx="2297">
                  <c:v>1</c:v>
                </c:pt>
                <c:pt idx="2298">
                  <c:v>1</c:v>
                </c:pt>
                <c:pt idx="2299">
                  <c:v>1</c:v>
                </c:pt>
                <c:pt idx="2300">
                  <c:v>1</c:v>
                </c:pt>
                <c:pt idx="2301">
                  <c:v>1</c:v>
                </c:pt>
                <c:pt idx="2302">
                  <c:v>1</c:v>
                </c:pt>
                <c:pt idx="2303">
                  <c:v>1</c:v>
                </c:pt>
                <c:pt idx="2304">
                  <c:v>1</c:v>
                </c:pt>
                <c:pt idx="2305">
                  <c:v>1</c:v>
                </c:pt>
                <c:pt idx="2306">
                  <c:v>1</c:v>
                </c:pt>
                <c:pt idx="2307">
                  <c:v>1</c:v>
                </c:pt>
                <c:pt idx="2308">
                  <c:v>1</c:v>
                </c:pt>
                <c:pt idx="2309">
                  <c:v>1</c:v>
                </c:pt>
                <c:pt idx="2310">
                  <c:v>1</c:v>
                </c:pt>
                <c:pt idx="2311">
                  <c:v>1</c:v>
                </c:pt>
                <c:pt idx="2312">
                  <c:v>1</c:v>
                </c:pt>
                <c:pt idx="2313">
                  <c:v>1</c:v>
                </c:pt>
                <c:pt idx="2314">
                  <c:v>1</c:v>
                </c:pt>
                <c:pt idx="2315">
                  <c:v>1</c:v>
                </c:pt>
                <c:pt idx="2316">
                  <c:v>1</c:v>
                </c:pt>
                <c:pt idx="2317">
                  <c:v>1</c:v>
                </c:pt>
                <c:pt idx="2318">
                  <c:v>1</c:v>
                </c:pt>
                <c:pt idx="2319">
                  <c:v>1</c:v>
                </c:pt>
                <c:pt idx="2320">
                  <c:v>1</c:v>
                </c:pt>
                <c:pt idx="2321">
                  <c:v>1</c:v>
                </c:pt>
                <c:pt idx="2322">
                  <c:v>1</c:v>
                </c:pt>
                <c:pt idx="2323">
                  <c:v>1</c:v>
                </c:pt>
                <c:pt idx="2324">
                  <c:v>1</c:v>
                </c:pt>
                <c:pt idx="2325">
                  <c:v>1</c:v>
                </c:pt>
                <c:pt idx="2326">
                  <c:v>1</c:v>
                </c:pt>
                <c:pt idx="2327">
                  <c:v>1</c:v>
                </c:pt>
                <c:pt idx="2328">
                  <c:v>1</c:v>
                </c:pt>
                <c:pt idx="2329">
                  <c:v>1</c:v>
                </c:pt>
                <c:pt idx="2330">
                  <c:v>1</c:v>
                </c:pt>
                <c:pt idx="2331">
                  <c:v>1</c:v>
                </c:pt>
                <c:pt idx="2332">
                  <c:v>1</c:v>
                </c:pt>
                <c:pt idx="2333">
                  <c:v>1</c:v>
                </c:pt>
                <c:pt idx="2334">
                  <c:v>1</c:v>
                </c:pt>
                <c:pt idx="2335">
                  <c:v>1</c:v>
                </c:pt>
                <c:pt idx="2336">
                  <c:v>1</c:v>
                </c:pt>
                <c:pt idx="2337">
                  <c:v>1</c:v>
                </c:pt>
                <c:pt idx="2338">
                  <c:v>1</c:v>
                </c:pt>
                <c:pt idx="2339">
                  <c:v>1</c:v>
                </c:pt>
                <c:pt idx="2340">
                  <c:v>1</c:v>
                </c:pt>
                <c:pt idx="2341">
                  <c:v>1</c:v>
                </c:pt>
                <c:pt idx="2342">
                  <c:v>1</c:v>
                </c:pt>
                <c:pt idx="2343">
                  <c:v>1</c:v>
                </c:pt>
                <c:pt idx="2344">
                  <c:v>1</c:v>
                </c:pt>
                <c:pt idx="2345">
                  <c:v>1</c:v>
                </c:pt>
                <c:pt idx="2346">
                  <c:v>1</c:v>
                </c:pt>
                <c:pt idx="2347">
                  <c:v>1</c:v>
                </c:pt>
                <c:pt idx="2348">
                  <c:v>1</c:v>
                </c:pt>
                <c:pt idx="2349">
                  <c:v>1</c:v>
                </c:pt>
                <c:pt idx="2350">
                  <c:v>1</c:v>
                </c:pt>
                <c:pt idx="2351">
                  <c:v>1</c:v>
                </c:pt>
                <c:pt idx="2352">
                  <c:v>1</c:v>
                </c:pt>
                <c:pt idx="2353">
                  <c:v>1</c:v>
                </c:pt>
                <c:pt idx="2354">
                  <c:v>1</c:v>
                </c:pt>
                <c:pt idx="2355">
                  <c:v>1</c:v>
                </c:pt>
                <c:pt idx="2356">
                  <c:v>1</c:v>
                </c:pt>
                <c:pt idx="2357">
                  <c:v>1</c:v>
                </c:pt>
                <c:pt idx="2358">
                  <c:v>1</c:v>
                </c:pt>
                <c:pt idx="2359">
                  <c:v>1</c:v>
                </c:pt>
                <c:pt idx="2360">
                  <c:v>1</c:v>
                </c:pt>
                <c:pt idx="2361">
                  <c:v>1</c:v>
                </c:pt>
                <c:pt idx="2362">
                  <c:v>1</c:v>
                </c:pt>
                <c:pt idx="2363">
                  <c:v>1</c:v>
                </c:pt>
                <c:pt idx="2364">
                  <c:v>1</c:v>
                </c:pt>
                <c:pt idx="2365">
                  <c:v>1</c:v>
                </c:pt>
                <c:pt idx="2366">
                  <c:v>1</c:v>
                </c:pt>
                <c:pt idx="2367">
                  <c:v>1</c:v>
                </c:pt>
                <c:pt idx="2368">
                  <c:v>1</c:v>
                </c:pt>
                <c:pt idx="2369">
                  <c:v>1</c:v>
                </c:pt>
                <c:pt idx="2370">
                  <c:v>1</c:v>
                </c:pt>
                <c:pt idx="2371">
                  <c:v>1</c:v>
                </c:pt>
                <c:pt idx="2372">
                  <c:v>1</c:v>
                </c:pt>
                <c:pt idx="2373">
                  <c:v>1</c:v>
                </c:pt>
                <c:pt idx="2374">
                  <c:v>1</c:v>
                </c:pt>
                <c:pt idx="2375">
                  <c:v>1</c:v>
                </c:pt>
                <c:pt idx="2376">
                  <c:v>1</c:v>
                </c:pt>
                <c:pt idx="2377">
                  <c:v>1</c:v>
                </c:pt>
                <c:pt idx="2378">
                  <c:v>1</c:v>
                </c:pt>
                <c:pt idx="2379">
                  <c:v>1</c:v>
                </c:pt>
                <c:pt idx="2380">
                  <c:v>1</c:v>
                </c:pt>
                <c:pt idx="2381">
                  <c:v>1</c:v>
                </c:pt>
                <c:pt idx="2382">
                  <c:v>1</c:v>
                </c:pt>
                <c:pt idx="2383">
                  <c:v>1</c:v>
                </c:pt>
                <c:pt idx="2384">
                  <c:v>1</c:v>
                </c:pt>
                <c:pt idx="2385">
                  <c:v>1</c:v>
                </c:pt>
                <c:pt idx="2386">
                  <c:v>1</c:v>
                </c:pt>
                <c:pt idx="2387">
                  <c:v>1</c:v>
                </c:pt>
                <c:pt idx="2388">
                  <c:v>1</c:v>
                </c:pt>
                <c:pt idx="2389">
                  <c:v>1</c:v>
                </c:pt>
                <c:pt idx="2390">
                  <c:v>1</c:v>
                </c:pt>
                <c:pt idx="2391">
                  <c:v>1</c:v>
                </c:pt>
                <c:pt idx="2392">
                  <c:v>1</c:v>
                </c:pt>
                <c:pt idx="2393">
                  <c:v>1</c:v>
                </c:pt>
                <c:pt idx="2394">
                  <c:v>1</c:v>
                </c:pt>
                <c:pt idx="2395">
                  <c:v>1</c:v>
                </c:pt>
                <c:pt idx="2396">
                  <c:v>1</c:v>
                </c:pt>
                <c:pt idx="2397">
                  <c:v>1</c:v>
                </c:pt>
                <c:pt idx="2398">
                  <c:v>1</c:v>
                </c:pt>
                <c:pt idx="2399">
                  <c:v>1</c:v>
                </c:pt>
                <c:pt idx="2400">
                  <c:v>1</c:v>
                </c:pt>
                <c:pt idx="2401">
                  <c:v>1</c:v>
                </c:pt>
                <c:pt idx="2402">
                  <c:v>1</c:v>
                </c:pt>
                <c:pt idx="2403">
                  <c:v>1</c:v>
                </c:pt>
                <c:pt idx="2404">
                  <c:v>1</c:v>
                </c:pt>
                <c:pt idx="2405">
                  <c:v>1</c:v>
                </c:pt>
                <c:pt idx="2406">
                  <c:v>1</c:v>
                </c:pt>
                <c:pt idx="2407">
                  <c:v>1</c:v>
                </c:pt>
                <c:pt idx="2408">
                  <c:v>1</c:v>
                </c:pt>
                <c:pt idx="2409">
                  <c:v>1</c:v>
                </c:pt>
                <c:pt idx="2410">
                  <c:v>1</c:v>
                </c:pt>
                <c:pt idx="2411">
                  <c:v>1</c:v>
                </c:pt>
                <c:pt idx="2412">
                  <c:v>1</c:v>
                </c:pt>
                <c:pt idx="2413">
                  <c:v>1</c:v>
                </c:pt>
                <c:pt idx="2414">
                  <c:v>1</c:v>
                </c:pt>
                <c:pt idx="2415">
                  <c:v>1</c:v>
                </c:pt>
                <c:pt idx="2416">
                  <c:v>1</c:v>
                </c:pt>
                <c:pt idx="2417">
                  <c:v>1</c:v>
                </c:pt>
                <c:pt idx="2418">
                  <c:v>1</c:v>
                </c:pt>
                <c:pt idx="2419">
                  <c:v>1</c:v>
                </c:pt>
                <c:pt idx="2420">
                  <c:v>1</c:v>
                </c:pt>
                <c:pt idx="2421">
                  <c:v>1</c:v>
                </c:pt>
                <c:pt idx="2422">
                  <c:v>1</c:v>
                </c:pt>
                <c:pt idx="2423">
                  <c:v>1</c:v>
                </c:pt>
                <c:pt idx="2424">
                  <c:v>1</c:v>
                </c:pt>
                <c:pt idx="2425">
                  <c:v>1</c:v>
                </c:pt>
                <c:pt idx="2426">
                  <c:v>1</c:v>
                </c:pt>
                <c:pt idx="2427">
                  <c:v>1</c:v>
                </c:pt>
                <c:pt idx="2428">
                  <c:v>1</c:v>
                </c:pt>
                <c:pt idx="2429">
                  <c:v>1</c:v>
                </c:pt>
                <c:pt idx="2430">
                  <c:v>1</c:v>
                </c:pt>
                <c:pt idx="2431">
                  <c:v>1</c:v>
                </c:pt>
                <c:pt idx="2432">
                  <c:v>1</c:v>
                </c:pt>
                <c:pt idx="2433">
                  <c:v>1</c:v>
                </c:pt>
                <c:pt idx="2434">
                  <c:v>1</c:v>
                </c:pt>
                <c:pt idx="2435">
                  <c:v>1</c:v>
                </c:pt>
                <c:pt idx="2436">
                  <c:v>1</c:v>
                </c:pt>
                <c:pt idx="2437">
                  <c:v>1</c:v>
                </c:pt>
                <c:pt idx="2438">
                  <c:v>1</c:v>
                </c:pt>
                <c:pt idx="2439">
                  <c:v>1</c:v>
                </c:pt>
                <c:pt idx="2440">
                  <c:v>1</c:v>
                </c:pt>
                <c:pt idx="2441">
                  <c:v>1</c:v>
                </c:pt>
                <c:pt idx="2442">
                  <c:v>1</c:v>
                </c:pt>
                <c:pt idx="2443">
                  <c:v>1</c:v>
                </c:pt>
                <c:pt idx="2444">
                  <c:v>1</c:v>
                </c:pt>
                <c:pt idx="2445">
                  <c:v>1</c:v>
                </c:pt>
                <c:pt idx="2446">
                  <c:v>1</c:v>
                </c:pt>
                <c:pt idx="2447">
                  <c:v>1</c:v>
                </c:pt>
                <c:pt idx="2448">
                  <c:v>1</c:v>
                </c:pt>
                <c:pt idx="2449">
                  <c:v>1</c:v>
                </c:pt>
                <c:pt idx="2450">
                  <c:v>1</c:v>
                </c:pt>
                <c:pt idx="2451">
                  <c:v>1</c:v>
                </c:pt>
                <c:pt idx="2452">
                  <c:v>1</c:v>
                </c:pt>
                <c:pt idx="2453">
                  <c:v>1</c:v>
                </c:pt>
                <c:pt idx="2454">
                  <c:v>1</c:v>
                </c:pt>
                <c:pt idx="2455">
                  <c:v>1</c:v>
                </c:pt>
                <c:pt idx="2456">
                  <c:v>1</c:v>
                </c:pt>
                <c:pt idx="2457">
                  <c:v>1</c:v>
                </c:pt>
                <c:pt idx="2458">
                  <c:v>1</c:v>
                </c:pt>
                <c:pt idx="2459">
                  <c:v>1</c:v>
                </c:pt>
                <c:pt idx="2460">
                  <c:v>1</c:v>
                </c:pt>
                <c:pt idx="2461">
                  <c:v>1</c:v>
                </c:pt>
                <c:pt idx="2462">
                  <c:v>1</c:v>
                </c:pt>
                <c:pt idx="2463">
                  <c:v>1</c:v>
                </c:pt>
                <c:pt idx="2464">
                  <c:v>1</c:v>
                </c:pt>
                <c:pt idx="2465">
                  <c:v>1</c:v>
                </c:pt>
                <c:pt idx="2466">
                  <c:v>1</c:v>
                </c:pt>
                <c:pt idx="2467">
                  <c:v>1</c:v>
                </c:pt>
                <c:pt idx="2468">
                  <c:v>1</c:v>
                </c:pt>
                <c:pt idx="2469">
                  <c:v>1</c:v>
                </c:pt>
                <c:pt idx="2470">
                  <c:v>1</c:v>
                </c:pt>
                <c:pt idx="2471">
                  <c:v>1</c:v>
                </c:pt>
                <c:pt idx="2472">
                  <c:v>1</c:v>
                </c:pt>
                <c:pt idx="2473">
                  <c:v>1</c:v>
                </c:pt>
                <c:pt idx="2474">
                  <c:v>1</c:v>
                </c:pt>
                <c:pt idx="2475">
                  <c:v>1</c:v>
                </c:pt>
                <c:pt idx="2476">
                  <c:v>1</c:v>
                </c:pt>
                <c:pt idx="2477">
                  <c:v>1</c:v>
                </c:pt>
                <c:pt idx="2478">
                  <c:v>1</c:v>
                </c:pt>
                <c:pt idx="2479">
                  <c:v>1</c:v>
                </c:pt>
                <c:pt idx="2480">
                  <c:v>1</c:v>
                </c:pt>
                <c:pt idx="2481">
                  <c:v>1</c:v>
                </c:pt>
                <c:pt idx="2482">
                  <c:v>1</c:v>
                </c:pt>
                <c:pt idx="2483">
                  <c:v>1</c:v>
                </c:pt>
                <c:pt idx="2484">
                  <c:v>1</c:v>
                </c:pt>
                <c:pt idx="2485">
                  <c:v>1</c:v>
                </c:pt>
                <c:pt idx="2486">
                  <c:v>1</c:v>
                </c:pt>
                <c:pt idx="2487">
                  <c:v>1</c:v>
                </c:pt>
                <c:pt idx="2488">
                  <c:v>1</c:v>
                </c:pt>
                <c:pt idx="2489">
                  <c:v>1</c:v>
                </c:pt>
                <c:pt idx="2490">
                  <c:v>1</c:v>
                </c:pt>
                <c:pt idx="2491">
                  <c:v>1</c:v>
                </c:pt>
                <c:pt idx="2492">
                  <c:v>1</c:v>
                </c:pt>
                <c:pt idx="2493">
                  <c:v>1</c:v>
                </c:pt>
                <c:pt idx="2494">
                  <c:v>1</c:v>
                </c:pt>
                <c:pt idx="2495">
                  <c:v>1</c:v>
                </c:pt>
                <c:pt idx="2496">
                  <c:v>1</c:v>
                </c:pt>
                <c:pt idx="2497">
                  <c:v>1</c:v>
                </c:pt>
                <c:pt idx="2498">
                  <c:v>1</c:v>
                </c:pt>
                <c:pt idx="2499">
                  <c:v>1</c:v>
                </c:pt>
                <c:pt idx="2500">
                  <c:v>1</c:v>
                </c:pt>
                <c:pt idx="2501">
                  <c:v>1</c:v>
                </c:pt>
                <c:pt idx="2502">
                  <c:v>1</c:v>
                </c:pt>
                <c:pt idx="2503">
                  <c:v>1</c:v>
                </c:pt>
                <c:pt idx="2504">
                  <c:v>1</c:v>
                </c:pt>
                <c:pt idx="2505">
                  <c:v>1</c:v>
                </c:pt>
                <c:pt idx="2506">
                  <c:v>1</c:v>
                </c:pt>
                <c:pt idx="2507">
                  <c:v>1</c:v>
                </c:pt>
                <c:pt idx="2508">
                  <c:v>1</c:v>
                </c:pt>
                <c:pt idx="2509">
                  <c:v>1</c:v>
                </c:pt>
                <c:pt idx="2510">
                  <c:v>1</c:v>
                </c:pt>
                <c:pt idx="2511">
                  <c:v>1</c:v>
                </c:pt>
                <c:pt idx="2512">
                  <c:v>1</c:v>
                </c:pt>
                <c:pt idx="2513">
                  <c:v>1</c:v>
                </c:pt>
                <c:pt idx="2514">
                  <c:v>1</c:v>
                </c:pt>
                <c:pt idx="2515">
                  <c:v>1</c:v>
                </c:pt>
                <c:pt idx="2516">
                  <c:v>1</c:v>
                </c:pt>
                <c:pt idx="2517">
                  <c:v>1</c:v>
                </c:pt>
                <c:pt idx="2518">
                  <c:v>1</c:v>
                </c:pt>
                <c:pt idx="2519">
                  <c:v>1</c:v>
                </c:pt>
                <c:pt idx="2520">
                  <c:v>1</c:v>
                </c:pt>
                <c:pt idx="2521">
                  <c:v>1</c:v>
                </c:pt>
                <c:pt idx="2522">
                  <c:v>1</c:v>
                </c:pt>
                <c:pt idx="2523">
                  <c:v>1</c:v>
                </c:pt>
                <c:pt idx="2524">
                  <c:v>1</c:v>
                </c:pt>
                <c:pt idx="2525">
                  <c:v>1</c:v>
                </c:pt>
                <c:pt idx="2526">
                  <c:v>1</c:v>
                </c:pt>
                <c:pt idx="2527">
                  <c:v>1</c:v>
                </c:pt>
                <c:pt idx="2528">
                  <c:v>1</c:v>
                </c:pt>
                <c:pt idx="2529">
                  <c:v>1</c:v>
                </c:pt>
                <c:pt idx="2530">
                  <c:v>1</c:v>
                </c:pt>
                <c:pt idx="2531">
                  <c:v>1</c:v>
                </c:pt>
                <c:pt idx="2532">
                  <c:v>1</c:v>
                </c:pt>
                <c:pt idx="2533">
                  <c:v>1</c:v>
                </c:pt>
                <c:pt idx="2534">
                  <c:v>1</c:v>
                </c:pt>
                <c:pt idx="2535">
                  <c:v>1</c:v>
                </c:pt>
                <c:pt idx="2536">
                  <c:v>1</c:v>
                </c:pt>
                <c:pt idx="2537">
                  <c:v>1</c:v>
                </c:pt>
                <c:pt idx="2538">
                  <c:v>1</c:v>
                </c:pt>
                <c:pt idx="2539">
                  <c:v>1</c:v>
                </c:pt>
                <c:pt idx="2540">
                  <c:v>1</c:v>
                </c:pt>
                <c:pt idx="2541">
                  <c:v>1</c:v>
                </c:pt>
                <c:pt idx="2542">
                  <c:v>1</c:v>
                </c:pt>
                <c:pt idx="2543">
                  <c:v>1</c:v>
                </c:pt>
                <c:pt idx="2544">
                  <c:v>1</c:v>
                </c:pt>
                <c:pt idx="2545">
                  <c:v>1</c:v>
                </c:pt>
                <c:pt idx="2546">
                  <c:v>1</c:v>
                </c:pt>
                <c:pt idx="2547">
                  <c:v>1</c:v>
                </c:pt>
                <c:pt idx="2548">
                  <c:v>1</c:v>
                </c:pt>
                <c:pt idx="2549">
                  <c:v>1</c:v>
                </c:pt>
                <c:pt idx="2550">
                  <c:v>1</c:v>
                </c:pt>
                <c:pt idx="2551">
                  <c:v>1</c:v>
                </c:pt>
                <c:pt idx="2552">
                  <c:v>1</c:v>
                </c:pt>
                <c:pt idx="2553">
                  <c:v>1</c:v>
                </c:pt>
                <c:pt idx="2554">
                  <c:v>1</c:v>
                </c:pt>
                <c:pt idx="2555">
                  <c:v>1</c:v>
                </c:pt>
                <c:pt idx="2556">
                  <c:v>1</c:v>
                </c:pt>
                <c:pt idx="2557">
                  <c:v>1</c:v>
                </c:pt>
                <c:pt idx="2558">
                  <c:v>1</c:v>
                </c:pt>
                <c:pt idx="2559">
                  <c:v>1</c:v>
                </c:pt>
                <c:pt idx="2560">
                  <c:v>1</c:v>
                </c:pt>
                <c:pt idx="2561">
                  <c:v>1</c:v>
                </c:pt>
                <c:pt idx="2562">
                  <c:v>1</c:v>
                </c:pt>
                <c:pt idx="2563">
                  <c:v>1</c:v>
                </c:pt>
                <c:pt idx="2564">
                  <c:v>1</c:v>
                </c:pt>
                <c:pt idx="2565">
                  <c:v>1</c:v>
                </c:pt>
                <c:pt idx="2566">
                  <c:v>1</c:v>
                </c:pt>
                <c:pt idx="2567">
                  <c:v>1</c:v>
                </c:pt>
                <c:pt idx="2568">
                  <c:v>1</c:v>
                </c:pt>
                <c:pt idx="2569">
                  <c:v>1</c:v>
                </c:pt>
                <c:pt idx="2570">
                  <c:v>1</c:v>
                </c:pt>
                <c:pt idx="2571">
                  <c:v>1</c:v>
                </c:pt>
                <c:pt idx="2572">
                  <c:v>1</c:v>
                </c:pt>
                <c:pt idx="2573">
                  <c:v>1</c:v>
                </c:pt>
                <c:pt idx="2574">
                  <c:v>1</c:v>
                </c:pt>
                <c:pt idx="2575">
                  <c:v>1</c:v>
                </c:pt>
                <c:pt idx="2576">
                  <c:v>1</c:v>
                </c:pt>
                <c:pt idx="2577">
                  <c:v>1</c:v>
                </c:pt>
                <c:pt idx="2578">
                  <c:v>1</c:v>
                </c:pt>
                <c:pt idx="2579">
                  <c:v>1</c:v>
                </c:pt>
                <c:pt idx="2580">
                  <c:v>1</c:v>
                </c:pt>
                <c:pt idx="2581">
                  <c:v>1</c:v>
                </c:pt>
                <c:pt idx="2582">
                  <c:v>1</c:v>
                </c:pt>
                <c:pt idx="2583">
                  <c:v>1</c:v>
                </c:pt>
                <c:pt idx="2584">
                  <c:v>1</c:v>
                </c:pt>
                <c:pt idx="2585">
                  <c:v>1</c:v>
                </c:pt>
                <c:pt idx="2586">
                  <c:v>1</c:v>
                </c:pt>
                <c:pt idx="2587">
                  <c:v>1</c:v>
                </c:pt>
                <c:pt idx="2588">
                  <c:v>1</c:v>
                </c:pt>
                <c:pt idx="2589">
                  <c:v>1</c:v>
                </c:pt>
                <c:pt idx="2590">
                  <c:v>1</c:v>
                </c:pt>
                <c:pt idx="2591">
                  <c:v>1</c:v>
                </c:pt>
                <c:pt idx="2592">
                  <c:v>1</c:v>
                </c:pt>
                <c:pt idx="2593">
                  <c:v>1</c:v>
                </c:pt>
                <c:pt idx="2594">
                  <c:v>1</c:v>
                </c:pt>
                <c:pt idx="2595">
                  <c:v>1</c:v>
                </c:pt>
                <c:pt idx="2596">
                  <c:v>1</c:v>
                </c:pt>
                <c:pt idx="2597">
                  <c:v>1</c:v>
                </c:pt>
                <c:pt idx="2598">
                  <c:v>1</c:v>
                </c:pt>
                <c:pt idx="2599">
                  <c:v>1</c:v>
                </c:pt>
                <c:pt idx="2600">
                  <c:v>1</c:v>
                </c:pt>
                <c:pt idx="2601">
                  <c:v>1</c:v>
                </c:pt>
                <c:pt idx="2602">
                  <c:v>1</c:v>
                </c:pt>
                <c:pt idx="2603">
                  <c:v>1</c:v>
                </c:pt>
                <c:pt idx="2604">
                  <c:v>1</c:v>
                </c:pt>
                <c:pt idx="2605">
                  <c:v>1</c:v>
                </c:pt>
                <c:pt idx="2606">
                  <c:v>1</c:v>
                </c:pt>
                <c:pt idx="2607">
                  <c:v>1</c:v>
                </c:pt>
                <c:pt idx="2608">
                  <c:v>1</c:v>
                </c:pt>
                <c:pt idx="2609">
                  <c:v>1</c:v>
                </c:pt>
                <c:pt idx="2610">
                  <c:v>1</c:v>
                </c:pt>
                <c:pt idx="2611">
                  <c:v>1</c:v>
                </c:pt>
                <c:pt idx="2612">
                  <c:v>1</c:v>
                </c:pt>
                <c:pt idx="2613">
                  <c:v>1</c:v>
                </c:pt>
                <c:pt idx="2614">
                  <c:v>1</c:v>
                </c:pt>
                <c:pt idx="2615">
                  <c:v>1</c:v>
                </c:pt>
                <c:pt idx="2616">
                  <c:v>1</c:v>
                </c:pt>
                <c:pt idx="2617">
                  <c:v>1</c:v>
                </c:pt>
                <c:pt idx="2618">
                  <c:v>1</c:v>
                </c:pt>
                <c:pt idx="2619">
                  <c:v>1</c:v>
                </c:pt>
                <c:pt idx="2620">
                  <c:v>1</c:v>
                </c:pt>
                <c:pt idx="2621">
                  <c:v>1</c:v>
                </c:pt>
                <c:pt idx="2622">
                  <c:v>1</c:v>
                </c:pt>
                <c:pt idx="2623">
                  <c:v>1</c:v>
                </c:pt>
                <c:pt idx="2624">
                  <c:v>1</c:v>
                </c:pt>
                <c:pt idx="2625">
                  <c:v>1</c:v>
                </c:pt>
                <c:pt idx="2626">
                  <c:v>1</c:v>
                </c:pt>
                <c:pt idx="2627">
                  <c:v>1</c:v>
                </c:pt>
                <c:pt idx="2628">
                  <c:v>1</c:v>
                </c:pt>
                <c:pt idx="2629">
                  <c:v>1</c:v>
                </c:pt>
                <c:pt idx="2630">
                  <c:v>1</c:v>
                </c:pt>
                <c:pt idx="2631">
                  <c:v>1</c:v>
                </c:pt>
                <c:pt idx="2632">
                  <c:v>1</c:v>
                </c:pt>
                <c:pt idx="2633">
                  <c:v>1</c:v>
                </c:pt>
                <c:pt idx="2634">
                  <c:v>1</c:v>
                </c:pt>
                <c:pt idx="2635">
                  <c:v>1</c:v>
                </c:pt>
                <c:pt idx="2636">
                  <c:v>1</c:v>
                </c:pt>
                <c:pt idx="2637">
                  <c:v>1</c:v>
                </c:pt>
                <c:pt idx="2638">
                  <c:v>1</c:v>
                </c:pt>
                <c:pt idx="2639">
                  <c:v>1</c:v>
                </c:pt>
                <c:pt idx="2640">
                  <c:v>1</c:v>
                </c:pt>
                <c:pt idx="2641">
                  <c:v>1</c:v>
                </c:pt>
                <c:pt idx="2642">
                  <c:v>1</c:v>
                </c:pt>
                <c:pt idx="2643">
                  <c:v>1</c:v>
                </c:pt>
                <c:pt idx="2644">
                  <c:v>1</c:v>
                </c:pt>
                <c:pt idx="2645">
                  <c:v>1</c:v>
                </c:pt>
                <c:pt idx="2646">
                  <c:v>1</c:v>
                </c:pt>
                <c:pt idx="2647">
                  <c:v>1</c:v>
                </c:pt>
                <c:pt idx="2648">
                  <c:v>1</c:v>
                </c:pt>
                <c:pt idx="2649">
                  <c:v>1</c:v>
                </c:pt>
                <c:pt idx="2650">
                  <c:v>1</c:v>
                </c:pt>
                <c:pt idx="2651">
                  <c:v>1</c:v>
                </c:pt>
                <c:pt idx="2652">
                  <c:v>1</c:v>
                </c:pt>
                <c:pt idx="2653">
                  <c:v>1</c:v>
                </c:pt>
                <c:pt idx="2654">
                  <c:v>1</c:v>
                </c:pt>
                <c:pt idx="2655">
                  <c:v>1</c:v>
                </c:pt>
                <c:pt idx="2656">
                  <c:v>1</c:v>
                </c:pt>
                <c:pt idx="2657">
                  <c:v>1</c:v>
                </c:pt>
                <c:pt idx="2658">
                  <c:v>1</c:v>
                </c:pt>
                <c:pt idx="2659">
                  <c:v>1</c:v>
                </c:pt>
                <c:pt idx="2660">
                  <c:v>1</c:v>
                </c:pt>
                <c:pt idx="2661">
                  <c:v>1</c:v>
                </c:pt>
                <c:pt idx="2662">
                  <c:v>1</c:v>
                </c:pt>
                <c:pt idx="2663">
                  <c:v>1</c:v>
                </c:pt>
                <c:pt idx="2664">
                  <c:v>1</c:v>
                </c:pt>
                <c:pt idx="2665">
                  <c:v>1</c:v>
                </c:pt>
                <c:pt idx="2666">
                  <c:v>1</c:v>
                </c:pt>
                <c:pt idx="2667">
                  <c:v>1</c:v>
                </c:pt>
                <c:pt idx="2668">
                  <c:v>1</c:v>
                </c:pt>
                <c:pt idx="2669">
                  <c:v>1</c:v>
                </c:pt>
                <c:pt idx="2670">
                  <c:v>1</c:v>
                </c:pt>
                <c:pt idx="2671">
                  <c:v>1</c:v>
                </c:pt>
                <c:pt idx="2672">
                  <c:v>1</c:v>
                </c:pt>
                <c:pt idx="2673">
                  <c:v>1</c:v>
                </c:pt>
                <c:pt idx="2674">
                  <c:v>1</c:v>
                </c:pt>
                <c:pt idx="2675">
                  <c:v>1</c:v>
                </c:pt>
                <c:pt idx="2676">
                  <c:v>1</c:v>
                </c:pt>
                <c:pt idx="2677">
                  <c:v>1</c:v>
                </c:pt>
                <c:pt idx="2678">
                  <c:v>1</c:v>
                </c:pt>
                <c:pt idx="2679">
                  <c:v>1</c:v>
                </c:pt>
                <c:pt idx="2680">
                  <c:v>1</c:v>
                </c:pt>
                <c:pt idx="2681">
                  <c:v>1</c:v>
                </c:pt>
                <c:pt idx="2682">
                  <c:v>1</c:v>
                </c:pt>
                <c:pt idx="2683">
                  <c:v>1</c:v>
                </c:pt>
                <c:pt idx="2684">
                  <c:v>1</c:v>
                </c:pt>
                <c:pt idx="2685">
                  <c:v>1</c:v>
                </c:pt>
                <c:pt idx="2686">
                  <c:v>1</c:v>
                </c:pt>
                <c:pt idx="2687">
                  <c:v>1</c:v>
                </c:pt>
                <c:pt idx="2688">
                  <c:v>1</c:v>
                </c:pt>
                <c:pt idx="2689">
                  <c:v>1</c:v>
                </c:pt>
                <c:pt idx="2690">
                  <c:v>1</c:v>
                </c:pt>
                <c:pt idx="2691">
                  <c:v>1</c:v>
                </c:pt>
                <c:pt idx="2692">
                  <c:v>1</c:v>
                </c:pt>
                <c:pt idx="2693">
                  <c:v>1</c:v>
                </c:pt>
                <c:pt idx="2694">
                  <c:v>1</c:v>
                </c:pt>
                <c:pt idx="2695">
                  <c:v>1</c:v>
                </c:pt>
                <c:pt idx="2696">
                  <c:v>1</c:v>
                </c:pt>
                <c:pt idx="2697">
                  <c:v>1</c:v>
                </c:pt>
                <c:pt idx="2698">
                  <c:v>1</c:v>
                </c:pt>
                <c:pt idx="2699">
                  <c:v>1</c:v>
                </c:pt>
                <c:pt idx="2700">
                  <c:v>1</c:v>
                </c:pt>
                <c:pt idx="2701">
                  <c:v>1</c:v>
                </c:pt>
                <c:pt idx="2702">
                  <c:v>1</c:v>
                </c:pt>
                <c:pt idx="2703">
                  <c:v>1</c:v>
                </c:pt>
                <c:pt idx="2704">
                  <c:v>1</c:v>
                </c:pt>
                <c:pt idx="2705">
                  <c:v>1</c:v>
                </c:pt>
                <c:pt idx="2706">
                  <c:v>1</c:v>
                </c:pt>
                <c:pt idx="2707">
                  <c:v>1</c:v>
                </c:pt>
                <c:pt idx="2708">
                  <c:v>1</c:v>
                </c:pt>
                <c:pt idx="2709">
                  <c:v>1</c:v>
                </c:pt>
                <c:pt idx="2710">
                  <c:v>1</c:v>
                </c:pt>
                <c:pt idx="2711">
                  <c:v>1</c:v>
                </c:pt>
                <c:pt idx="2712">
                  <c:v>1</c:v>
                </c:pt>
                <c:pt idx="2713">
                  <c:v>1</c:v>
                </c:pt>
                <c:pt idx="2714">
                  <c:v>1</c:v>
                </c:pt>
                <c:pt idx="2715">
                  <c:v>1</c:v>
                </c:pt>
                <c:pt idx="2716">
                  <c:v>1</c:v>
                </c:pt>
                <c:pt idx="2717">
                  <c:v>1</c:v>
                </c:pt>
                <c:pt idx="2718">
                  <c:v>1</c:v>
                </c:pt>
                <c:pt idx="2719">
                  <c:v>1</c:v>
                </c:pt>
                <c:pt idx="2720">
                  <c:v>1</c:v>
                </c:pt>
                <c:pt idx="2721">
                  <c:v>1</c:v>
                </c:pt>
                <c:pt idx="2722">
                  <c:v>1</c:v>
                </c:pt>
                <c:pt idx="2723">
                  <c:v>1</c:v>
                </c:pt>
                <c:pt idx="2724">
                  <c:v>1</c:v>
                </c:pt>
                <c:pt idx="2725">
                  <c:v>1</c:v>
                </c:pt>
                <c:pt idx="2726">
                  <c:v>1</c:v>
                </c:pt>
                <c:pt idx="2727">
                  <c:v>1</c:v>
                </c:pt>
                <c:pt idx="2728">
                  <c:v>1</c:v>
                </c:pt>
                <c:pt idx="2729">
                  <c:v>1</c:v>
                </c:pt>
                <c:pt idx="2730">
                  <c:v>1</c:v>
                </c:pt>
                <c:pt idx="2731">
                  <c:v>1</c:v>
                </c:pt>
                <c:pt idx="2732">
                  <c:v>1</c:v>
                </c:pt>
                <c:pt idx="2733">
                  <c:v>1</c:v>
                </c:pt>
                <c:pt idx="2734">
                  <c:v>1</c:v>
                </c:pt>
                <c:pt idx="2735">
                  <c:v>1</c:v>
                </c:pt>
                <c:pt idx="2736">
                  <c:v>1</c:v>
                </c:pt>
                <c:pt idx="2737">
                  <c:v>1</c:v>
                </c:pt>
                <c:pt idx="2738">
                  <c:v>1</c:v>
                </c:pt>
                <c:pt idx="2739">
                  <c:v>1</c:v>
                </c:pt>
                <c:pt idx="2740">
                  <c:v>1</c:v>
                </c:pt>
                <c:pt idx="2741">
                  <c:v>1</c:v>
                </c:pt>
                <c:pt idx="2742">
                  <c:v>1</c:v>
                </c:pt>
                <c:pt idx="2743">
                  <c:v>1</c:v>
                </c:pt>
                <c:pt idx="2744">
                  <c:v>1</c:v>
                </c:pt>
                <c:pt idx="2745">
                  <c:v>1</c:v>
                </c:pt>
                <c:pt idx="2746">
                  <c:v>1</c:v>
                </c:pt>
                <c:pt idx="2747">
                  <c:v>1</c:v>
                </c:pt>
                <c:pt idx="2748">
                  <c:v>1</c:v>
                </c:pt>
                <c:pt idx="2749">
                  <c:v>1</c:v>
                </c:pt>
                <c:pt idx="2750">
                  <c:v>1</c:v>
                </c:pt>
                <c:pt idx="2751">
                  <c:v>1</c:v>
                </c:pt>
                <c:pt idx="2752">
                  <c:v>1</c:v>
                </c:pt>
                <c:pt idx="2753">
                  <c:v>1</c:v>
                </c:pt>
                <c:pt idx="2754">
                  <c:v>1</c:v>
                </c:pt>
                <c:pt idx="2755">
                  <c:v>1</c:v>
                </c:pt>
                <c:pt idx="2756">
                  <c:v>1</c:v>
                </c:pt>
                <c:pt idx="2757">
                  <c:v>1</c:v>
                </c:pt>
                <c:pt idx="2758">
                  <c:v>1</c:v>
                </c:pt>
                <c:pt idx="2759">
                  <c:v>1</c:v>
                </c:pt>
                <c:pt idx="2760">
                  <c:v>1</c:v>
                </c:pt>
                <c:pt idx="2761">
                  <c:v>1</c:v>
                </c:pt>
                <c:pt idx="2762">
                  <c:v>1</c:v>
                </c:pt>
                <c:pt idx="2763">
                  <c:v>1</c:v>
                </c:pt>
                <c:pt idx="2764">
                  <c:v>1</c:v>
                </c:pt>
                <c:pt idx="2765">
                  <c:v>1</c:v>
                </c:pt>
                <c:pt idx="2766">
                  <c:v>1</c:v>
                </c:pt>
                <c:pt idx="2767">
                  <c:v>1</c:v>
                </c:pt>
                <c:pt idx="2768">
                  <c:v>1</c:v>
                </c:pt>
                <c:pt idx="2769">
                  <c:v>1</c:v>
                </c:pt>
                <c:pt idx="2770">
                  <c:v>1</c:v>
                </c:pt>
                <c:pt idx="2771">
                  <c:v>1</c:v>
                </c:pt>
                <c:pt idx="2772">
                  <c:v>1</c:v>
                </c:pt>
                <c:pt idx="2773">
                  <c:v>1</c:v>
                </c:pt>
                <c:pt idx="2774">
                  <c:v>1</c:v>
                </c:pt>
                <c:pt idx="2775">
                  <c:v>1</c:v>
                </c:pt>
                <c:pt idx="2776">
                  <c:v>1</c:v>
                </c:pt>
                <c:pt idx="2777">
                  <c:v>1</c:v>
                </c:pt>
                <c:pt idx="2778">
                  <c:v>1</c:v>
                </c:pt>
                <c:pt idx="2779">
                  <c:v>1</c:v>
                </c:pt>
                <c:pt idx="2780">
                  <c:v>1</c:v>
                </c:pt>
                <c:pt idx="2781">
                  <c:v>1</c:v>
                </c:pt>
                <c:pt idx="2782">
                  <c:v>1</c:v>
                </c:pt>
                <c:pt idx="2783">
                  <c:v>1</c:v>
                </c:pt>
                <c:pt idx="2784">
                  <c:v>1</c:v>
                </c:pt>
                <c:pt idx="2785">
                  <c:v>1</c:v>
                </c:pt>
                <c:pt idx="2786">
                  <c:v>1</c:v>
                </c:pt>
                <c:pt idx="2787">
                  <c:v>1</c:v>
                </c:pt>
                <c:pt idx="2788">
                  <c:v>1</c:v>
                </c:pt>
                <c:pt idx="2789">
                  <c:v>1</c:v>
                </c:pt>
                <c:pt idx="2790">
                  <c:v>1</c:v>
                </c:pt>
                <c:pt idx="2791">
                  <c:v>1</c:v>
                </c:pt>
                <c:pt idx="2792">
                  <c:v>1</c:v>
                </c:pt>
                <c:pt idx="2793">
                  <c:v>1</c:v>
                </c:pt>
                <c:pt idx="2794">
                  <c:v>1</c:v>
                </c:pt>
                <c:pt idx="2795">
                  <c:v>1</c:v>
                </c:pt>
                <c:pt idx="2796">
                  <c:v>1</c:v>
                </c:pt>
                <c:pt idx="2797">
                  <c:v>1</c:v>
                </c:pt>
                <c:pt idx="2798">
                  <c:v>1</c:v>
                </c:pt>
                <c:pt idx="2799">
                  <c:v>1</c:v>
                </c:pt>
                <c:pt idx="2800">
                  <c:v>1</c:v>
                </c:pt>
                <c:pt idx="2801">
                  <c:v>1</c:v>
                </c:pt>
                <c:pt idx="2802">
                  <c:v>1</c:v>
                </c:pt>
                <c:pt idx="2803">
                  <c:v>1</c:v>
                </c:pt>
                <c:pt idx="2804">
                  <c:v>1</c:v>
                </c:pt>
                <c:pt idx="2805">
                  <c:v>1</c:v>
                </c:pt>
                <c:pt idx="2806">
                  <c:v>1</c:v>
                </c:pt>
                <c:pt idx="2807">
                  <c:v>1</c:v>
                </c:pt>
                <c:pt idx="2808">
                  <c:v>1</c:v>
                </c:pt>
                <c:pt idx="2809">
                  <c:v>1</c:v>
                </c:pt>
                <c:pt idx="2810">
                  <c:v>1</c:v>
                </c:pt>
                <c:pt idx="2811">
                  <c:v>1</c:v>
                </c:pt>
                <c:pt idx="2812">
                  <c:v>1</c:v>
                </c:pt>
                <c:pt idx="2813">
                  <c:v>1</c:v>
                </c:pt>
                <c:pt idx="2814">
                  <c:v>1</c:v>
                </c:pt>
                <c:pt idx="2815">
                  <c:v>1</c:v>
                </c:pt>
                <c:pt idx="2816">
                  <c:v>1</c:v>
                </c:pt>
                <c:pt idx="2817">
                  <c:v>1</c:v>
                </c:pt>
                <c:pt idx="2818">
                  <c:v>1</c:v>
                </c:pt>
                <c:pt idx="2819">
                  <c:v>1</c:v>
                </c:pt>
                <c:pt idx="2820">
                  <c:v>1</c:v>
                </c:pt>
                <c:pt idx="2821">
                  <c:v>1</c:v>
                </c:pt>
                <c:pt idx="2822">
                  <c:v>1</c:v>
                </c:pt>
                <c:pt idx="2823">
                  <c:v>1</c:v>
                </c:pt>
                <c:pt idx="2824">
                  <c:v>1</c:v>
                </c:pt>
                <c:pt idx="2825">
                  <c:v>1</c:v>
                </c:pt>
                <c:pt idx="2826">
                  <c:v>1</c:v>
                </c:pt>
                <c:pt idx="2827">
                  <c:v>1</c:v>
                </c:pt>
                <c:pt idx="2828">
                  <c:v>1</c:v>
                </c:pt>
                <c:pt idx="2829">
                  <c:v>1</c:v>
                </c:pt>
                <c:pt idx="2830">
                  <c:v>1</c:v>
                </c:pt>
                <c:pt idx="2831">
                  <c:v>1</c:v>
                </c:pt>
                <c:pt idx="2832">
                  <c:v>1</c:v>
                </c:pt>
                <c:pt idx="2833">
                  <c:v>1</c:v>
                </c:pt>
                <c:pt idx="2834">
                  <c:v>1</c:v>
                </c:pt>
                <c:pt idx="2835">
                  <c:v>1</c:v>
                </c:pt>
                <c:pt idx="2836">
                  <c:v>1</c:v>
                </c:pt>
                <c:pt idx="2837">
                  <c:v>1</c:v>
                </c:pt>
                <c:pt idx="2838">
                  <c:v>1</c:v>
                </c:pt>
                <c:pt idx="2839">
                  <c:v>1</c:v>
                </c:pt>
                <c:pt idx="2840">
                  <c:v>1</c:v>
                </c:pt>
                <c:pt idx="2841">
                  <c:v>1</c:v>
                </c:pt>
                <c:pt idx="2842">
                  <c:v>1</c:v>
                </c:pt>
                <c:pt idx="2843">
                  <c:v>1</c:v>
                </c:pt>
                <c:pt idx="2844">
                  <c:v>1</c:v>
                </c:pt>
                <c:pt idx="2845">
                  <c:v>1</c:v>
                </c:pt>
                <c:pt idx="2846">
                  <c:v>1</c:v>
                </c:pt>
                <c:pt idx="2847">
                  <c:v>1</c:v>
                </c:pt>
                <c:pt idx="2848">
                  <c:v>1</c:v>
                </c:pt>
                <c:pt idx="2849">
                  <c:v>1</c:v>
                </c:pt>
                <c:pt idx="2850">
                  <c:v>1</c:v>
                </c:pt>
                <c:pt idx="2851">
                  <c:v>1</c:v>
                </c:pt>
                <c:pt idx="2852">
                  <c:v>1</c:v>
                </c:pt>
                <c:pt idx="2853">
                  <c:v>1</c:v>
                </c:pt>
                <c:pt idx="2854">
                  <c:v>1</c:v>
                </c:pt>
                <c:pt idx="2855">
                  <c:v>1</c:v>
                </c:pt>
                <c:pt idx="2856">
                  <c:v>1</c:v>
                </c:pt>
                <c:pt idx="2857">
                  <c:v>1</c:v>
                </c:pt>
                <c:pt idx="2858">
                  <c:v>1</c:v>
                </c:pt>
                <c:pt idx="2859">
                  <c:v>1</c:v>
                </c:pt>
                <c:pt idx="2860">
                  <c:v>1</c:v>
                </c:pt>
                <c:pt idx="2861">
                  <c:v>1</c:v>
                </c:pt>
                <c:pt idx="2862">
                  <c:v>1</c:v>
                </c:pt>
                <c:pt idx="2863">
                  <c:v>1</c:v>
                </c:pt>
                <c:pt idx="2864">
                  <c:v>1</c:v>
                </c:pt>
                <c:pt idx="2865">
                  <c:v>1</c:v>
                </c:pt>
                <c:pt idx="2866">
                  <c:v>1</c:v>
                </c:pt>
                <c:pt idx="2867">
                  <c:v>1</c:v>
                </c:pt>
                <c:pt idx="2868">
                  <c:v>1</c:v>
                </c:pt>
                <c:pt idx="2869">
                  <c:v>1</c:v>
                </c:pt>
                <c:pt idx="2870">
                  <c:v>1</c:v>
                </c:pt>
                <c:pt idx="2871">
                  <c:v>1</c:v>
                </c:pt>
                <c:pt idx="2872">
                  <c:v>1</c:v>
                </c:pt>
                <c:pt idx="2873">
                  <c:v>1</c:v>
                </c:pt>
                <c:pt idx="2874">
                  <c:v>1</c:v>
                </c:pt>
                <c:pt idx="2875">
                  <c:v>1</c:v>
                </c:pt>
                <c:pt idx="2876">
                  <c:v>1</c:v>
                </c:pt>
                <c:pt idx="2877">
                  <c:v>1</c:v>
                </c:pt>
                <c:pt idx="2878">
                  <c:v>1</c:v>
                </c:pt>
                <c:pt idx="2879">
                  <c:v>1</c:v>
                </c:pt>
                <c:pt idx="2880">
                  <c:v>1</c:v>
                </c:pt>
                <c:pt idx="2881">
                  <c:v>1</c:v>
                </c:pt>
                <c:pt idx="2882">
                  <c:v>1</c:v>
                </c:pt>
                <c:pt idx="2883">
                  <c:v>1</c:v>
                </c:pt>
                <c:pt idx="2884">
                  <c:v>1</c:v>
                </c:pt>
                <c:pt idx="2885">
                  <c:v>1</c:v>
                </c:pt>
                <c:pt idx="2886">
                  <c:v>1</c:v>
                </c:pt>
                <c:pt idx="2887">
                  <c:v>1</c:v>
                </c:pt>
                <c:pt idx="2888">
                  <c:v>1</c:v>
                </c:pt>
                <c:pt idx="2889">
                  <c:v>1</c:v>
                </c:pt>
                <c:pt idx="2890">
                  <c:v>1</c:v>
                </c:pt>
                <c:pt idx="2891">
                  <c:v>1</c:v>
                </c:pt>
                <c:pt idx="2892">
                  <c:v>1</c:v>
                </c:pt>
                <c:pt idx="2893">
                  <c:v>1</c:v>
                </c:pt>
                <c:pt idx="2894">
                  <c:v>1</c:v>
                </c:pt>
                <c:pt idx="2895">
                  <c:v>1</c:v>
                </c:pt>
                <c:pt idx="2896">
                  <c:v>1</c:v>
                </c:pt>
                <c:pt idx="2897">
                  <c:v>1</c:v>
                </c:pt>
                <c:pt idx="2898">
                  <c:v>1</c:v>
                </c:pt>
                <c:pt idx="2899">
                  <c:v>1</c:v>
                </c:pt>
                <c:pt idx="2900">
                  <c:v>1</c:v>
                </c:pt>
                <c:pt idx="2901">
                  <c:v>1</c:v>
                </c:pt>
                <c:pt idx="2902">
                  <c:v>1</c:v>
                </c:pt>
                <c:pt idx="2903">
                  <c:v>1</c:v>
                </c:pt>
                <c:pt idx="2904">
                  <c:v>1</c:v>
                </c:pt>
                <c:pt idx="2905">
                  <c:v>1</c:v>
                </c:pt>
                <c:pt idx="2906">
                  <c:v>1</c:v>
                </c:pt>
                <c:pt idx="2907">
                  <c:v>1</c:v>
                </c:pt>
                <c:pt idx="2908">
                  <c:v>1</c:v>
                </c:pt>
                <c:pt idx="2909">
                  <c:v>1</c:v>
                </c:pt>
                <c:pt idx="2910">
                  <c:v>1</c:v>
                </c:pt>
                <c:pt idx="2911">
                  <c:v>1</c:v>
                </c:pt>
                <c:pt idx="2912">
                  <c:v>1</c:v>
                </c:pt>
                <c:pt idx="2913">
                  <c:v>1</c:v>
                </c:pt>
                <c:pt idx="2914">
                  <c:v>1</c:v>
                </c:pt>
                <c:pt idx="2915">
                  <c:v>1</c:v>
                </c:pt>
                <c:pt idx="2916">
                  <c:v>1</c:v>
                </c:pt>
                <c:pt idx="2917">
                  <c:v>1</c:v>
                </c:pt>
                <c:pt idx="2918">
                  <c:v>1</c:v>
                </c:pt>
                <c:pt idx="2919">
                  <c:v>1</c:v>
                </c:pt>
                <c:pt idx="2920">
                  <c:v>1</c:v>
                </c:pt>
                <c:pt idx="2921">
                  <c:v>1</c:v>
                </c:pt>
                <c:pt idx="2922">
                  <c:v>1</c:v>
                </c:pt>
                <c:pt idx="2923">
                  <c:v>1</c:v>
                </c:pt>
                <c:pt idx="2924">
                  <c:v>1</c:v>
                </c:pt>
                <c:pt idx="2925">
                  <c:v>1</c:v>
                </c:pt>
                <c:pt idx="2926">
                  <c:v>1</c:v>
                </c:pt>
                <c:pt idx="2927">
                  <c:v>1</c:v>
                </c:pt>
                <c:pt idx="2928">
                  <c:v>1</c:v>
                </c:pt>
                <c:pt idx="2929">
                  <c:v>1</c:v>
                </c:pt>
                <c:pt idx="2930">
                  <c:v>1</c:v>
                </c:pt>
                <c:pt idx="2931">
                  <c:v>1</c:v>
                </c:pt>
                <c:pt idx="2932">
                  <c:v>1</c:v>
                </c:pt>
                <c:pt idx="2933">
                  <c:v>1</c:v>
                </c:pt>
                <c:pt idx="2934">
                  <c:v>1</c:v>
                </c:pt>
                <c:pt idx="2935">
                  <c:v>1</c:v>
                </c:pt>
                <c:pt idx="2936">
                  <c:v>1</c:v>
                </c:pt>
                <c:pt idx="2937">
                  <c:v>1</c:v>
                </c:pt>
                <c:pt idx="2938">
                  <c:v>1</c:v>
                </c:pt>
                <c:pt idx="2939">
                  <c:v>1</c:v>
                </c:pt>
                <c:pt idx="2940">
                  <c:v>1</c:v>
                </c:pt>
                <c:pt idx="2941">
                  <c:v>1</c:v>
                </c:pt>
                <c:pt idx="2942">
                  <c:v>1</c:v>
                </c:pt>
                <c:pt idx="2943">
                  <c:v>1</c:v>
                </c:pt>
                <c:pt idx="2944">
                  <c:v>1</c:v>
                </c:pt>
                <c:pt idx="2945">
                  <c:v>1</c:v>
                </c:pt>
                <c:pt idx="2946">
                  <c:v>1</c:v>
                </c:pt>
                <c:pt idx="2947">
                  <c:v>1</c:v>
                </c:pt>
                <c:pt idx="2948">
                  <c:v>1</c:v>
                </c:pt>
                <c:pt idx="2949">
                  <c:v>1</c:v>
                </c:pt>
                <c:pt idx="2950">
                  <c:v>1</c:v>
                </c:pt>
                <c:pt idx="2951">
                  <c:v>1</c:v>
                </c:pt>
                <c:pt idx="2952">
                  <c:v>1</c:v>
                </c:pt>
                <c:pt idx="2953">
                  <c:v>1</c:v>
                </c:pt>
                <c:pt idx="2954">
                  <c:v>1</c:v>
                </c:pt>
                <c:pt idx="2955">
                  <c:v>1</c:v>
                </c:pt>
                <c:pt idx="2956">
                  <c:v>1</c:v>
                </c:pt>
                <c:pt idx="2957">
                  <c:v>1</c:v>
                </c:pt>
                <c:pt idx="2958">
                  <c:v>1</c:v>
                </c:pt>
                <c:pt idx="2959">
                  <c:v>1</c:v>
                </c:pt>
                <c:pt idx="2960">
                  <c:v>1</c:v>
                </c:pt>
                <c:pt idx="2961">
                  <c:v>1</c:v>
                </c:pt>
                <c:pt idx="2962">
                  <c:v>1</c:v>
                </c:pt>
                <c:pt idx="2963">
                  <c:v>1</c:v>
                </c:pt>
                <c:pt idx="2964">
                  <c:v>1</c:v>
                </c:pt>
                <c:pt idx="2965">
                  <c:v>1</c:v>
                </c:pt>
                <c:pt idx="2966">
                  <c:v>1</c:v>
                </c:pt>
                <c:pt idx="2967">
                  <c:v>1</c:v>
                </c:pt>
                <c:pt idx="2968">
                  <c:v>1</c:v>
                </c:pt>
                <c:pt idx="2969">
                  <c:v>1</c:v>
                </c:pt>
                <c:pt idx="2970">
                  <c:v>1</c:v>
                </c:pt>
                <c:pt idx="2971">
                  <c:v>1</c:v>
                </c:pt>
                <c:pt idx="2972">
                  <c:v>1</c:v>
                </c:pt>
                <c:pt idx="2973">
                  <c:v>1</c:v>
                </c:pt>
                <c:pt idx="2974">
                  <c:v>1</c:v>
                </c:pt>
                <c:pt idx="2975">
                  <c:v>1</c:v>
                </c:pt>
                <c:pt idx="2976">
                  <c:v>1</c:v>
                </c:pt>
                <c:pt idx="2977">
                  <c:v>1</c:v>
                </c:pt>
                <c:pt idx="2978">
                  <c:v>1</c:v>
                </c:pt>
                <c:pt idx="2979">
                  <c:v>1</c:v>
                </c:pt>
                <c:pt idx="2980">
                  <c:v>1</c:v>
                </c:pt>
                <c:pt idx="2981">
                  <c:v>1</c:v>
                </c:pt>
                <c:pt idx="2982">
                  <c:v>1</c:v>
                </c:pt>
                <c:pt idx="2983">
                  <c:v>1</c:v>
                </c:pt>
                <c:pt idx="2984">
                  <c:v>1</c:v>
                </c:pt>
                <c:pt idx="2985">
                  <c:v>1</c:v>
                </c:pt>
                <c:pt idx="2986">
                  <c:v>1</c:v>
                </c:pt>
                <c:pt idx="2987">
                  <c:v>1</c:v>
                </c:pt>
                <c:pt idx="2988">
                  <c:v>1</c:v>
                </c:pt>
                <c:pt idx="2989">
                  <c:v>1</c:v>
                </c:pt>
                <c:pt idx="2990">
                  <c:v>1</c:v>
                </c:pt>
                <c:pt idx="2991">
                  <c:v>1</c:v>
                </c:pt>
                <c:pt idx="2992">
                  <c:v>1</c:v>
                </c:pt>
                <c:pt idx="2993">
                  <c:v>1</c:v>
                </c:pt>
                <c:pt idx="2994">
                  <c:v>1</c:v>
                </c:pt>
                <c:pt idx="2995">
                  <c:v>1</c:v>
                </c:pt>
                <c:pt idx="2996">
                  <c:v>1</c:v>
                </c:pt>
                <c:pt idx="2997">
                  <c:v>1</c:v>
                </c:pt>
                <c:pt idx="2998">
                  <c:v>1</c:v>
                </c:pt>
                <c:pt idx="2999">
                  <c:v>1</c:v>
                </c:pt>
                <c:pt idx="3000">
                  <c:v>1</c:v>
                </c:pt>
                <c:pt idx="3001">
                  <c:v>1</c:v>
                </c:pt>
                <c:pt idx="3002">
                  <c:v>1</c:v>
                </c:pt>
                <c:pt idx="3003">
                  <c:v>1</c:v>
                </c:pt>
                <c:pt idx="3004">
                  <c:v>1</c:v>
                </c:pt>
                <c:pt idx="3005">
                  <c:v>1</c:v>
                </c:pt>
                <c:pt idx="3006">
                  <c:v>1</c:v>
                </c:pt>
                <c:pt idx="3007">
                  <c:v>1</c:v>
                </c:pt>
                <c:pt idx="3008">
                  <c:v>1</c:v>
                </c:pt>
                <c:pt idx="3009">
                  <c:v>1</c:v>
                </c:pt>
                <c:pt idx="3010">
                  <c:v>1</c:v>
                </c:pt>
                <c:pt idx="3011">
                  <c:v>1</c:v>
                </c:pt>
                <c:pt idx="3012">
                  <c:v>1</c:v>
                </c:pt>
                <c:pt idx="3013">
                  <c:v>1</c:v>
                </c:pt>
                <c:pt idx="3014">
                  <c:v>1</c:v>
                </c:pt>
                <c:pt idx="3015">
                  <c:v>1</c:v>
                </c:pt>
                <c:pt idx="3016">
                  <c:v>1</c:v>
                </c:pt>
                <c:pt idx="3017">
                  <c:v>1</c:v>
                </c:pt>
                <c:pt idx="3018">
                  <c:v>1</c:v>
                </c:pt>
                <c:pt idx="3019">
                  <c:v>1</c:v>
                </c:pt>
                <c:pt idx="3020">
                  <c:v>1</c:v>
                </c:pt>
                <c:pt idx="3021">
                  <c:v>1</c:v>
                </c:pt>
                <c:pt idx="3022">
                  <c:v>1</c:v>
                </c:pt>
                <c:pt idx="3023">
                  <c:v>1</c:v>
                </c:pt>
                <c:pt idx="3024">
                  <c:v>1</c:v>
                </c:pt>
                <c:pt idx="3025">
                  <c:v>1</c:v>
                </c:pt>
                <c:pt idx="3026">
                  <c:v>1</c:v>
                </c:pt>
                <c:pt idx="3027">
                  <c:v>1</c:v>
                </c:pt>
                <c:pt idx="3028">
                  <c:v>1</c:v>
                </c:pt>
                <c:pt idx="3029">
                  <c:v>1</c:v>
                </c:pt>
                <c:pt idx="3030">
                  <c:v>1</c:v>
                </c:pt>
                <c:pt idx="3031">
                  <c:v>1</c:v>
                </c:pt>
                <c:pt idx="3032">
                  <c:v>1</c:v>
                </c:pt>
                <c:pt idx="3033">
                  <c:v>1</c:v>
                </c:pt>
                <c:pt idx="3034">
                  <c:v>1</c:v>
                </c:pt>
                <c:pt idx="3035">
                  <c:v>1</c:v>
                </c:pt>
                <c:pt idx="3036">
                  <c:v>1</c:v>
                </c:pt>
                <c:pt idx="3037">
                  <c:v>1</c:v>
                </c:pt>
                <c:pt idx="3038">
                  <c:v>1</c:v>
                </c:pt>
                <c:pt idx="3039">
                  <c:v>1</c:v>
                </c:pt>
                <c:pt idx="3040">
                  <c:v>1</c:v>
                </c:pt>
                <c:pt idx="3041">
                  <c:v>1</c:v>
                </c:pt>
                <c:pt idx="3042">
                  <c:v>1</c:v>
                </c:pt>
                <c:pt idx="3043">
                  <c:v>1</c:v>
                </c:pt>
                <c:pt idx="3044">
                  <c:v>1</c:v>
                </c:pt>
                <c:pt idx="3045">
                  <c:v>1</c:v>
                </c:pt>
                <c:pt idx="3046">
                  <c:v>1</c:v>
                </c:pt>
                <c:pt idx="3047">
                  <c:v>1</c:v>
                </c:pt>
                <c:pt idx="3048">
                  <c:v>1</c:v>
                </c:pt>
                <c:pt idx="3049">
                  <c:v>1</c:v>
                </c:pt>
                <c:pt idx="3050">
                  <c:v>1</c:v>
                </c:pt>
                <c:pt idx="3051">
                  <c:v>1</c:v>
                </c:pt>
                <c:pt idx="3052">
                  <c:v>1</c:v>
                </c:pt>
                <c:pt idx="3053">
                  <c:v>1</c:v>
                </c:pt>
                <c:pt idx="3054">
                  <c:v>1</c:v>
                </c:pt>
                <c:pt idx="3055">
                  <c:v>1</c:v>
                </c:pt>
                <c:pt idx="3056">
                  <c:v>1</c:v>
                </c:pt>
                <c:pt idx="3057">
                  <c:v>1</c:v>
                </c:pt>
                <c:pt idx="3058">
                  <c:v>1</c:v>
                </c:pt>
                <c:pt idx="3059">
                  <c:v>1</c:v>
                </c:pt>
                <c:pt idx="3060">
                  <c:v>1</c:v>
                </c:pt>
                <c:pt idx="3061">
                  <c:v>1</c:v>
                </c:pt>
                <c:pt idx="3062">
                  <c:v>1</c:v>
                </c:pt>
                <c:pt idx="3063">
                  <c:v>1</c:v>
                </c:pt>
                <c:pt idx="3064">
                  <c:v>1</c:v>
                </c:pt>
                <c:pt idx="3065">
                  <c:v>1</c:v>
                </c:pt>
                <c:pt idx="3066">
                  <c:v>1</c:v>
                </c:pt>
                <c:pt idx="3067">
                  <c:v>1</c:v>
                </c:pt>
                <c:pt idx="3068">
                  <c:v>1</c:v>
                </c:pt>
                <c:pt idx="3069">
                  <c:v>1</c:v>
                </c:pt>
                <c:pt idx="3070">
                  <c:v>1</c:v>
                </c:pt>
                <c:pt idx="3071">
                  <c:v>1</c:v>
                </c:pt>
                <c:pt idx="3072">
                  <c:v>1</c:v>
                </c:pt>
                <c:pt idx="3073">
                  <c:v>1</c:v>
                </c:pt>
                <c:pt idx="3074">
                  <c:v>1</c:v>
                </c:pt>
                <c:pt idx="3075">
                  <c:v>1</c:v>
                </c:pt>
                <c:pt idx="3076">
                  <c:v>1</c:v>
                </c:pt>
                <c:pt idx="3077">
                  <c:v>1</c:v>
                </c:pt>
                <c:pt idx="3078">
                  <c:v>1</c:v>
                </c:pt>
                <c:pt idx="3079">
                  <c:v>1</c:v>
                </c:pt>
                <c:pt idx="3080">
                  <c:v>1</c:v>
                </c:pt>
                <c:pt idx="3081">
                  <c:v>1</c:v>
                </c:pt>
                <c:pt idx="3082">
                  <c:v>1</c:v>
                </c:pt>
                <c:pt idx="3083">
                  <c:v>1</c:v>
                </c:pt>
                <c:pt idx="3084">
                  <c:v>1</c:v>
                </c:pt>
                <c:pt idx="3085">
                  <c:v>1</c:v>
                </c:pt>
                <c:pt idx="3086">
                  <c:v>1</c:v>
                </c:pt>
                <c:pt idx="3087">
                  <c:v>1</c:v>
                </c:pt>
                <c:pt idx="3088">
                  <c:v>1</c:v>
                </c:pt>
                <c:pt idx="3089">
                  <c:v>1</c:v>
                </c:pt>
                <c:pt idx="3090">
                  <c:v>1</c:v>
                </c:pt>
                <c:pt idx="3091">
                  <c:v>1</c:v>
                </c:pt>
                <c:pt idx="3092">
                  <c:v>1</c:v>
                </c:pt>
                <c:pt idx="3093">
                  <c:v>1</c:v>
                </c:pt>
                <c:pt idx="3094">
                  <c:v>1</c:v>
                </c:pt>
                <c:pt idx="3095">
                  <c:v>1</c:v>
                </c:pt>
                <c:pt idx="3096">
                  <c:v>1</c:v>
                </c:pt>
                <c:pt idx="3097">
                  <c:v>1</c:v>
                </c:pt>
                <c:pt idx="3098">
                  <c:v>1</c:v>
                </c:pt>
                <c:pt idx="3099">
                  <c:v>1</c:v>
                </c:pt>
                <c:pt idx="3100">
                  <c:v>1</c:v>
                </c:pt>
                <c:pt idx="3101">
                  <c:v>1</c:v>
                </c:pt>
                <c:pt idx="3102">
                  <c:v>1</c:v>
                </c:pt>
                <c:pt idx="3103">
                  <c:v>1</c:v>
                </c:pt>
                <c:pt idx="3104">
                  <c:v>1</c:v>
                </c:pt>
                <c:pt idx="3105">
                  <c:v>1</c:v>
                </c:pt>
                <c:pt idx="3106">
                  <c:v>1</c:v>
                </c:pt>
                <c:pt idx="3107">
                  <c:v>1</c:v>
                </c:pt>
                <c:pt idx="3108">
                  <c:v>1</c:v>
                </c:pt>
                <c:pt idx="3109">
                  <c:v>1</c:v>
                </c:pt>
                <c:pt idx="3110">
                  <c:v>1</c:v>
                </c:pt>
                <c:pt idx="3111">
                  <c:v>1</c:v>
                </c:pt>
                <c:pt idx="3112">
                  <c:v>1</c:v>
                </c:pt>
                <c:pt idx="3113">
                  <c:v>1</c:v>
                </c:pt>
                <c:pt idx="3114">
                  <c:v>1</c:v>
                </c:pt>
                <c:pt idx="3115">
                  <c:v>1</c:v>
                </c:pt>
                <c:pt idx="3116">
                  <c:v>1</c:v>
                </c:pt>
                <c:pt idx="3117">
                  <c:v>1</c:v>
                </c:pt>
                <c:pt idx="3118">
                  <c:v>1</c:v>
                </c:pt>
                <c:pt idx="3119">
                  <c:v>1</c:v>
                </c:pt>
                <c:pt idx="3120">
                  <c:v>1</c:v>
                </c:pt>
                <c:pt idx="3121">
                  <c:v>1</c:v>
                </c:pt>
                <c:pt idx="3122">
                  <c:v>1</c:v>
                </c:pt>
                <c:pt idx="3123">
                  <c:v>1</c:v>
                </c:pt>
                <c:pt idx="3124">
                  <c:v>1</c:v>
                </c:pt>
                <c:pt idx="3125">
                  <c:v>1</c:v>
                </c:pt>
                <c:pt idx="3126">
                  <c:v>1</c:v>
                </c:pt>
                <c:pt idx="3127">
                  <c:v>1</c:v>
                </c:pt>
                <c:pt idx="3128">
                  <c:v>1</c:v>
                </c:pt>
                <c:pt idx="3129">
                  <c:v>1</c:v>
                </c:pt>
                <c:pt idx="3130">
                  <c:v>1</c:v>
                </c:pt>
                <c:pt idx="3131">
                  <c:v>1</c:v>
                </c:pt>
                <c:pt idx="3132">
                  <c:v>1</c:v>
                </c:pt>
                <c:pt idx="3133">
                  <c:v>1</c:v>
                </c:pt>
                <c:pt idx="3134">
                  <c:v>1</c:v>
                </c:pt>
                <c:pt idx="3135">
                  <c:v>1</c:v>
                </c:pt>
                <c:pt idx="3136">
                  <c:v>1</c:v>
                </c:pt>
                <c:pt idx="3137">
                  <c:v>1</c:v>
                </c:pt>
                <c:pt idx="3138">
                  <c:v>1</c:v>
                </c:pt>
                <c:pt idx="3139">
                  <c:v>1</c:v>
                </c:pt>
                <c:pt idx="3140">
                  <c:v>1</c:v>
                </c:pt>
                <c:pt idx="3141">
                  <c:v>1</c:v>
                </c:pt>
                <c:pt idx="3142">
                  <c:v>1</c:v>
                </c:pt>
                <c:pt idx="3143">
                  <c:v>1</c:v>
                </c:pt>
                <c:pt idx="3144">
                  <c:v>1</c:v>
                </c:pt>
                <c:pt idx="3145">
                  <c:v>1</c:v>
                </c:pt>
                <c:pt idx="3146">
                  <c:v>1</c:v>
                </c:pt>
                <c:pt idx="3147">
                  <c:v>1</c:v>
                </c:pt>
                <c:pt idx="3148">
                  <c:v>1</c:v>
                </c:pt>
                <c:pt idx="3149">
                  <c:v>1</c:v>
                </c:pt>
                <c:pt idx="3150">
                  <c:v>1</c:v>
                </c:pt>
                <c:pt idx="3151">
                  <c:v>1</c:v>
                </c:pt>
                <c:pt idx="3152">
                  <c:v>1</c:v>
                </c:pt>
                <c:pt idx="3153">
                  <c:v>1</c:v>
                </c:pt>
                <c:pt idx="3154">
                  <c:v>1</c:v>
                </c:pt>
                <c:pt idx="3155">
                  <c:v>1</c:v>
                </c:pt>
                <c:pt idx="3156">
                  <c:v>1</c:v>
                </c:pt>
                <c:pt idx="3157">
                  <c:v>1</c:v>
                </c:pt>
                <c:pt idx="3158">
                  <c:v>1</c:v>
                </c:pt>
                <c:pt idx="3159">
                  <c:v>1</c:v>
                </c:pt>
                <c:pt idx="3160">
                  <c:v>1</c:v>
                </c:pt>
                <c:pt idx="3161">
                  <c:v>1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004-475D-A154-6472C25A1C0B}"/>
            </c:ext>
          </c:extLst>
        </c:ser>
        <c:ser>
          <c:idx val="3"/>
          <c:order val="4"/>
          <c:tx>
            <c:strRef>
              <c:f>'איור 4 נתונים'!$M$3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>
              <a:solidFill>
                <a:schemeClr val="tx1"/>
              </a:solidFill>
              <a:prstDash val="dash"/>
            </a:ln>
          </c:spPr>
          <c:marker>
            <c:symbol val="none"/>
          </c:marker>
          <c:cat>
            <c:numRef>
              <c:f>'איור 4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4 נתונים'!$M$4:$M$4000</c:f>
              <c:numCache>
                <c:formatCode>0.000</c:formatCode>
                <c:ptCount val="3997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3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3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3</c:v>
                </c:pt>
                <c:pt idx="324">
                  <c:v>3</c:v>
                </c:pt>
                <c:pt idx="325">
                  <c:v>3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3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</c:v>
                </c:pt>
                <c:pt idx="358">
                  <c:v>3</c:v>
                </c:pt>
                <c:pt idx="359">
                  <c:v>3</c:v>
                </c:pt>
                <c:pt idx="360">
                  <c:v>3</c:v>
                </c:pt>
                <c:pt idx="361">
                  <c:v>3</c:v>
                </c:pt>
                <c:pt idx="362">
                  <c:v>3</c:v>
                </c:pt>
                <c:pt idx="363">
                  <c:v>3</c:v>
                </c:pt>
                <c:pt idx="364">
                  <c:v>3</c:v>
                </c:pt>
                <c:pt idx="365">
                  <c:v>3</c:v>
                </c:pt>
                <c:pt idx="366">
                  <c:v>3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  <c:pt idx="372">
                  <c:v>3</c:v>
                </c:pt>
                <c:pt idx="373">
                  <c:v>3</c:v>
                </c:pt>
                <c:pt idx="374">
                  <c:v>3</c:v>
                </c:pt>
                <c:pt idx="375">
                  <c:v>3</c:v>
                </c:pt>
                <c:pt idx="376">
                  <c:v>3</c:v>
                </c:pt>
                <c:pt idx="377">
                  <c:v>3</c:v>
                </c:pt>
                <c:pt idx="378">
                  <c:v>3</c:v>
                </c:pt>
                <c:pt idx="379">
                  <c:v>3</c:v>
                </c:pt>
                <c:pt idx="380">
                  <c:v>3</c:v>
                </c:pt>
                <c:pt idx="381">
                  <c:v>3</c:v>
                </c:pt>
                <c:pt idx="382">
                  <c:v>3</c:v>
                </c:pt>
                <c:pt idx="383">
                  <c:v>3</c:v>
                </c:pt>
                <c:pt idx="384">
                  <c:v>3</c:v>
                </c:pt>
                <c:pt idx="385">
                  <c:v>3</c:v>
                </c:pt>
                <c:pt idx="386">
                  <c:v>3</c:v>
                </c:pt>
                <c:pt idx="387">
                  <c:v>3</c:v>
                </c:pt>
                <c:pt idx="388">
                  <c:v>3</c:v>
                </c:pt>
                <c:pt idx="389">
                  <c:v>3</c:v>
                </c:pt>
                <c:pt idx="390">
                  <c:v>3</c:v>
                </c:pt>
                <c:pt idx="391">
                  <c:v>3</c:v>
                </c:pt>
                <c:pt idx="392">
                  <c:v>3</c:v>
                </c:pt>
                <c:pt idx="393">
                  <c:v>3</c:v>
                </c:pt>
                <c:pt idx="394">
                  <c:v>3</c:v>
                </c:pt>
                <c:pt idx="395">
                  <c:v>3</c:v>
                </c:pt>
                <c:pt idx="396">
                  <c:v>3</c:v>
                </c:pt>
                <c:pt idx="397">
                  <c:v>3</c:v>
                </c:pt>
                <c:pt idx="398">
                  <c:v>3</c:v>
                </c:pt>
                <c:pt idx="399">
                  <c:v>3</c:v>
                </c:pt>
                <c:pt idx="400">
                  <c:v>3</c:v>
                </c:pt>
                <c:pt idx="401">
                  <c:v>3</c:v>
                </c:pt>
                <c:pt idx="402">
                  <c:v>3</c:v>
                </c:pt>
                <c:pt idx="403">
                  <c:v>3</c:v>
                </c:pt>
                <c:pt idx="404">
                  <c:v>3</c:v>
                </c:pt>
                <c:pt idx="405">
                  <c:v>3</c:v>
                </c:pt>
                <c:pt idx="406">
                  <c:v>3</c:v>
                </c:pt>
                <c:pt idx="407">
                  <c:v>3</c:v>
                </c:pt>
                <c:pt idx="408">
                  <c:v>3</c:v>
                </c:pt>
                <c:pt idx="409">
                  <c:v>3</c:v>
                </c:pt>
                <c:pt idx="410">
                  <c:v>3</c:v>
                </c:pt>
                <c:pt idx="411">
                  <c:v>3</c:v>
                </c:pt>
                <c:pt idx="412">
                  <c:v>3</c:v>
                </c:pt>
                <c:pt idx="413">
                  <c:v>3</c:v>
                </c:pt>
                <c:pt idx="414">
                  <c:v>3</c:v>
                </c:pt>
                <c:pt idx="415">
                  <c:v>3</c:v>
                </c:pt>
                <c:pt idx="416">
                  <c:v>3</c:v>
                </c:pt>
                <c:pt idx="417">
                  <c:v>3</c:v>
                </c:pt>
                <c:pt idx="418">
                  <c:v>3</c:v>
                </c:pt>
                <c:pt idx="419">
                  <c:v>3</c:v>
                </c:pt>
                <c:pt idx="420">
                  <c:v>3</c:v>
                </c:pt>
                <c:pt idx="421">
                  <c:v>3</c:v>
                </c:pt>
                <c:pt idx="422">
                  <c:v>3</c:v>
                </c:pt>
                <c:pt idx="423">
                  <c:v>3</c:v>
                </c:pt>
                <c:pt idx="424">
                  <c:v>3</c:v>
                </c:pt>
                <c:pt idx="425">
                  <c:v>3</c:v>
                </c:pt>
                <c:pt idx="426">
                  <c:v>3</c:v>
                </c:pt>
                <c:pt idx="427">
                  <c:v>3</c:v>
                </c:pt>
                <c:pt idx="428">
                  <c:v>3</c:v>
                </c:pt>
                <c:pt idx="429">
                  <c:v>3</c:v>
                </c:pt>
                <c:pt idx="430">
                  <c:v>3</c:v>
                </c:pt>
                <c:pt idx="431">
                  <c:v>3</c:v>
                </c:pt>
                <c:pt idx="432">
                  <c:v>3</c:v>
                </c:pt>
                <c:pt idx="433">
                  <c:v>3</c:v>
                </c:pt>
                <c:pt idx="434">
                  <c:v>3</c:v>
                </c:pt>
                <c:pt idx="435">
                  <c:v>3</c:v>
                </c:pt>
                <c:pt idx="436">
                  <c:v>3</c:v>
                </c:pt>
                <c:pt idx="437">
                  <c:v>3</c:v>
                </c:pt>
                <c:pt idx="438">
                  <c:v>3</c:v>
                </c:pt>
                <c:pt idx="439">
                  <c:v>3</c:v>
                </c:pt>
                <c:pt idx="440">
                  <c:v>3</c:v>
                </c:pt>
                <c:pt idx="441">
                  <c:v>3</c:v>
                </c:pt>
                <c:pt idx="442">
                  <c:v>3</c:v>
                </c:pt>
                <c:pt idx="443">
                  <c:v>3</c:v>
                </c:pt>
                <c:pt idx="444">
                  <c:v>3</c:v>
                </c:pt>
                <c:pt idx="445">
                  <c:v>3</c:v>
                </c:pt>
                <c:pt idx="446">
                  <c:v>3</c:v>
                </c:pt>
                <c:pt idx="447">
                  <c:v>3</c:v>
                </c:pt>
                <c:pt idx="448">
                  <c:v>3</c:v>
                </c:pt>
                <c:pt idx="449">
                  <c:v>3</c:v>
                </c:pt>
                <c:pt idx="450">
                  <c:v>3</c:v>
                </c:pt>
                <c:pt idx="451">
                  <c:v>3</c:v>
                </c:pt>
                <c:pt idx="452">
                  <c:v>3</c:v>
                </c:pt>
                <c:pt idx="453">
                  <c:v>3</c:v>
                </c:pt>
                <c:pt idx="454">
                  <c:v>3</c:v>
                </c:pt>
                <c:pt idx="455">
                  <c:v>3</c:v>
                </c:pt>
                <c:pt idx="456">
                  <c:v>3</c:v>
                </c:pt>
                <c:pt idx="457">
                  <c:v>3</c:v>
                </c:pt>
                <c:pt idx="458">
                  <c:v>3</c:v>
                </c:pt>
                <c:pt idx="459">
                  <c:v>3</c:v>
                </c:pt>
                <c:pt idx="460">
                  <c:v>3</c:v>
                </c:pt>
                <c:pt idx="461">
                  <c:v>3</c:v>
                </c:pt>
                <c:pt idx="462">
                  <c:v>3</c:v>
                </c:pt>
                <c:pt idx="463">
                  <c:v>3</c:v>
                </c:pt>
                <c:pt idx="464">
                  <c:v>3</c:v>
                </c:pt>
                <c:pt idx="465">
                  <c:v>3</c:v>
                </c:pt>
                <c:pt idx="466">
                  <c:v>3</c:v>
                </c:pt>
                <c:pt idx="467">
                  <c:v>3</c:v>
                </c:pt>
                <c:pt idx="468">
                  <c:v>3</c:v>
                </c:pt>
                <c:pt idx="469">
                  <c:v>3</c:v>
                </c:pt>
                <c:pt idx="470">
                  <c:v>3</c:v>
                </c:pt>
                <c:pt idx="471">
                  <c:v>3</c:v>
                </c:pt>
                <c:pt idx="472">
                  <c:v>3</c:v>
                </c:pt>
                <c:pt idx="473">
                  <c:v>3</c:v>
                </c:pt>
                <c:pt idx="474">
                  <c:v>3</c:v>
                </c:pt>
                <c:pt idx="475">
                  <c:v>3</c:v>
                </c:pt>
                <c:pt idx="476">
                  <c:v>3</c:v>
                </c:pt>
                <c:pt idx="477">
                  <c:v>3</c:v>
                </c:pt>
                <c:pt idx="478">
                  <c:v>3</c:v>
                </c:pt>
                <c:pt idx="479">
                  <c:v>3</c:v>
                </c:pt>
                <c:pt idx="480">
                  <c:v>3</c:v>
                </c:pt>
                <c:pt idx="481">
                  <c:v>3</c:v>
                </c:pt>
                <c:pt idx="482">
                  <c:v>3</c:v>
                </c:pt>
                <c:pt idx="483">
                  <c:v>3</c:v>
                </c:pt>
                <c:pt idx="484">
                  <c:v>3</c:v>
                </c:pt>
                <c:pt idx="485">
                  <c:v>3</c:v>
                </c:pt>
                <c:pt idx="486">
                  <c:v>3</c:v>
                </c:pt>
                <c:pt idx="487">
                  <c:v>3</c:v>
                </c:pt>
                <c:pt idx="488">
                  <c:v>3</c:v>
                </c:pt>
                <c:pt idx="489">
                  <c:v>3</c:v>
                </c:pt>
                <c:pt idx="490">
                  <c:v>3</c:v>
                </c:pt>
                <c:pt idx="491">
                  <c:v>3</c:v>
                </c:pt>
                <c:pt idx="492">
                  <c:v>3</c:v>
                </c:pt>
                <c:pt idx="493">
                  <c:v>3</c:v>
                </c:pt>
                <c:pt idx="494">
                  <c:v>3</c:v>
                </c:pt>
                <c:pt idx="495">
                  <c:v>3</c:v>
                </c:pt>
                <c:pt idx="496">
                  <c:v>3</c:v>
                </c:pt>
                <c:pt idx="497">
                  <c:v>3</c:v>
                </c:pt>
                <c:pt idx="498">
                  <c:v>3</c:v>
                </c:pt>
                <c:pt idx="499">
                  <c:v>3</c:v>
                </c:pt>
                <c:pt idx="500">
                  <c:v>3</c:v>
                </c:pt>
                <c:pt idx="501">
                  <c:v>3</c:v>
                </c:pt>
                <c:pt idx="502">
                  <c:v>3</c:v>
                </c:pt>
                <c:pt idx="503">
                  <c:v>3</c:v>
                </c:pt>
                <c:pt idx="504">
                  <c:v>3</c:v>
                </c:pt>
                <c:pt idx="505">
                  <c:v>3</c:v>
                </c:pt>
                <c:pt idx="506">
                  <c:v>3</c:v>
                </c:pt>
                <c:pt idx="507">
                  <c:v>3</c:v>
                </c:pt>
                <c:pt idx="508">
                  <c:v>3</c:v>
                </c:pt>
                <c:pt idx="509">
                  <c:v>3</c:v>
                </c:pt>
                <c:pt idx="510">
                  <c:v>3</c:v>
                </c:pt>
                <c:pt idx="511">
                  <c:v>3</c:v>
                </c:pt>
                <c:pt idx="512">
                  <c:v>3</c:v>
                </c:pt>
                <c:pt idx="513">
                  <c:v>3</c:v>
                </c:pt>
                <c:pt idx="514">
                  <c:v>3</c:v>
                </c:pt>
                <c:pt idx="515">
                  <c:v>3</c:v>
                </c:pt>
                <c:pt idx="516">
                  <c:v>3</c:v>
                </c:pt>
                <c:pt idx="517">
                  <c:v>3</c:v>
                </c:pt>
                <c:pt idx="518">
                  <c:v>3</c:v>
                </c:pt>
                <c:pt idx="519">
                  <c:v>3</c:v>
                </c:pt>
                <c:pt idx="520">
                  <c:v>3</c:v>
                </c:pt>
                <c:pt idx="521">
                  <c:v>3</c:v>
                </c:pt>
                <c:pt idx="522">
                  <c:v>3</c:v>
                </c:pt>
                <c:pt idx="523">
                  <c:v>3</c:v>
                </c:pt>
                <c:pt idx="524">
                  <c:v>3</c:v>
                </c:pt>
                <c:pt idx="525">
                  <c:v>3</c:v>
                </c:pt>
                <c:pt idx="526">
                  <c:v>3</c:v>
                </c:pt>
                <c:pt idx="527">
                  <c:v>3</c:v>
                </c:pt>
                <c:pt idx="528">
                  <c:v>3</c:v>
                </c:pt>
                <c:pt idx="529">
                  <c:v>3</c:v>
                </c:pt>
                <c:pt idx="530">
                  <c:v>3</c:v>
                </c:pt>
                <c:pt idx="531">
                  <c:v>3</c:v>
                </c:pt>
                <c:pt idx="532">
                  <c:v>3</c:v>
                </c:pt>
                <c:pt idx="533">
                  <c:v>3</c:v>
                </c:pt>
                <c:pt idx="534">
                  <c:v>3</c:v>
                </c:pt>
                <c:pt idx="535">
                  <c:v>3</c:v>
                </c:pt>
                <c:pt idx="536">
                  <c:v>3</c:v>
                </c:pt>
                <c:pt idx="537">
                  <c:v>3</c:v>
                </c:pt>
                <c:pt idx="538">
                  <c:v>3</c:v>
                </c:pt>
                <c:pt idx="539">
                  <c:v>3</c:v>
                </c:pt>
                <c:pt idx="540">
                  <c:v>3</c:v>
                </c:pt>
                <c:pt idx="541">
                  <c:v>3</c:v>
                </c:pt>
                <c:pt idx="542">
                  <c:v>3</c:v>
                </c:pt>
                <c:pt idx="543">
                  <c:v>3</c:v>
                </c:pt>
                <c:pt idx="544">
                  <c:v>3</c:v>
                </c:pt>
                <c:pt idx="545">
                  <c:v>3</c:v>
                </c:pt>
                <c:pt idx="546">
                  <c:v>3</c:v>
                </c:pt>
                <c:pt idx="547">
                  <c:v>3</c:v>
                </c:pt>
                <c:pt idx="548">
                  <c:v>3</c:v>
                </c:pt>
                <c:pt idx="549">
                  <c:v>3</c:v>
                </c:pt>
                <c:pt idx="550">
                  <c:v>3</c:v>
                </c:pt>
                <c:pt idx="551">
                  <c:v>3</c:v>
                </c:pt>
                <c:pt idx="552">
                  <c:v>3</c:v>
                </c:pt>
                <c:pt idx="553">
                  <c:v>3</c:v>
                </c:pt>
                <c:pt idx="554">
                  <c:v>3</c:v>
                </c:pt>
                <c:pt idx="555">
                  <c:v>3</c:v>
                </c:pt>
                <c:pt idx="556">
                  <c:v>3</c:v>
                </c:pt>
                <c:pt idx="557">
                  <c:v>3</c:v>
                </c:pt>
                <c:pt idx="558">
                  <c:v>3</c:v>
                </c:pt>
                <c:pt idx="559">
                  <c:v>3</c:v>
                </c:pt>
                <c:pt idx="560">
                  <c:v>3</c:v>
                </c:pt>
                <c:pt idx="561">
                  <c:v>3</c:v>
                </c:pt>
                <c:pt idx="562">
                  <c:v>3</c:v>
                </c:pt>
                <c:pt idx="563">
                  <c:v>3</c:v>
                </c:pt>
                <c:pt idx="564">
                  <c:v>3</c:v>
                </c:pt>
                <c:pt idx="565">
                  <c:v>3</c:v>
                </c:pt>
                <c:pt idx="566">
                  <c:v>3</c:v>
                </c:pt>
                <c:pt idx="567">
                  <c:v>3</c:v>
                </c:pt>
                <c:pt idx="568">
                  <c:v>3</c:v>
                </c:pt>
                <c:pt idx="569">
                  <c:v>3</c:v>
                </c:pt>
                <c:pt idx="570">
                  <c:v>3</c:v>
                </c:pt>
                <c:pt idx="571">
                  <c:v>3</c:v>
                </c:pt>
                <c:pt idx="572">
                  <c:v>3</c:v>
                </c:pt>
                <c:pt idx="573">
                  <c:v>3</c:v>
                </c:pt>
                <c:pt idx="574">
                  <c:v>3</c:v>
                </c:pt>
                <c:pt idx="575">
                  <c:v>3</c:v>
                </c:pt>
                <c:pt idx="576">
                  <c:v>3</c:v>
                </c:pt>
                <c:pt idx="577">
                  <c:v>3</c:v>
                </c:pt>
                <c:pt idx="578">
                  <c:v>3</c:v>
                </c:pt>
                <c:pt idx="579">
                  <c:v>3</c:v>
                </c:pt>
                <c:pt idx="580">
                  <c:v>3</c:v>
                </c:pt>
                <c:pt idx="581">
                  <c:v>3</c:v>
                </c:pt>
                <c:pt idx="582">
                  <c:v>3</c:v>
                </c:pt>
                <c:pt idx="583">
                  <c:v>3</c:v>
                </c:pt>
                <c:pt idx="584">
                  <c:v>3</c:v>
                </c:pt>
                <c:pt idx="585">
                  <c:v>3</c:v>
                </c:pt>
                <c:pt idx="586">
                  <c:v>3</c:v>
                </c:pt>
                <c:pt idx="587">
                  <c:v>3</c:v>
                </c:pt>
                <c:pt idx="588">
                  <c:v>3</c:v>
                </c:pt>
                <c:pt idx="589">
                  <c:v>3</c:v>
                </c:pt>
                <c:pt idx="590">
                  <c:v>3</c:v>
                </c:pt>
                <c:pt idx="591">
                  <c:v>3</c:v>
                </c:pt>
                <c:pt idx="592">
                  <c:v>3</c:v>
                </c:pt>
                <c:pt idx="593">
                  <c:v>3</c:v>
                </c:pt>
                <c:pt idx="594">
                  <c:v>3</c:v>
                </c:pt>
                <c:pt idx="595">
                  <c:v>3</c:v>
                </c:pt>
                <c:pt idx="596">
                  <c:v>3</c:v>
                </c:pt>
                <c:pt idx="597">
                  <c:v>3</c:v>
                </c:pt>
                <c:pt idx="598">
                  <c:v>3</c:v>
                </c:pt>
                <c:pt idx="599">
                  <c:v>3</c:v>
                </c:pt>
                <c:pt idx="600">
                  <c:v>3</c:v>
                </c:pt>
                <c:pt idx="601">
                  <c:v>3</c:v>
                </c:pt>
                <c:pt idx="602">
                  <c:v>3</c:v>
                </c:pt>
                <c:pt idx="603">
                  <c:v>3</c:v>
                </c:pt>
                <c:pt idx="604">
                  <c:v>3</c:v>
                </c:pt>
                <c:pt idx="605">
                  <c:v>3</c:v>
                </c:pt>
                <c:pt idx="606">
                  <c:v>3</c:v>
                </c:pt>
                <c:pt idx="607">
                  <c:v>3</c:v>
                </c:pt>
                <c:pt idx="608">
                  <c:v>3</c:v>
                </c:pt>
                <c:pt idx="609">
                  <c:v>3</c:v>
                </c:pt>
                <c:pt idx="610">
                  <c:v>3</c:v>
                </c:pt>
                <c:pt idx="611">
                  <c:v>3</c:v>
                </c:pt>
                <c:pt idx="612">
                  <c:v>3</c:v>
                </c:pt>
                <c:pt idx="613">
                  <c:v>3</c:v>
                </c:pt>
                <c:pt idx="614">
                  <c:v>3</c:v>
                </c:pt>
                <c:pt idx="615">
                  <c:v>3</c:v>
                </c:pt>
                <c:pt idx="616">
                  <c:v>3</c:v>
                </c:pt>
                <c:pt idx="617">
                  <c:v>3</c:v>
                </c:pt>
                <c:pt idx="618">
                  <c:v>3</c:v>
                </c:pt>
                <c:pt idx="619">
                  <c:v>3</c:v>
                </c:pt>
                <c:pt idx="620">
                  <c:v>3</c:v>
                </c:pt>
                <c:pt idx="621">
                  <c:v>3</c:v>
                </c:pt>
                <c:pt idx="622">
                  <c:v>3</c:v>
                </c:pt>
                <c:pt idx="623">
                  <c:v>3</c:v>
                </c:pt>
                <c:pt idx="624">
                  <c:v>3</c:v>
                </c:pt>
                <c:pt idx="625">
                  <c:v>3</c:v>
                </c:pt>
                <c:pt idx="626">
                  <c:v>3</c:v>
                </c:pt>
                <c:pt idx="627">
                  <c:v>3</c:v>
                </c:pt>
                <c:pt idx="628">
                  <c:v>3</c:v>
                </c:pt>
                <c:pt idx="629">
                  <c:v>3</c:v>
                </c:pt>
                <c:pt idx="630">
                  <c:v>3</c:v>
                </c:pt>
                <c:pt idx="631">
                  <c:v>3</c:v>
                </c:pt>
                <c:pt idx="632">
                  <c:v>3</c:v>
                </c:pt>
                <c:pt idx="633">
                  <c:v>3</c:v>
                </c:pt>
                <c:pt idx="634">
                  <c:v>3</c:v>
                </c:pt>
                <c:pt idx="635">
                  <c:v>3</c:v>
                </c:pt>
                <c:pt idx="636">
                  <c:v>3</c:v>
                </c:pt>
                <c:pt idx="637">
                  <c:v>3</c:v>
                </c:pt>
                <c:pt idx="638">
                  <c:v>3</c:v>
                </c:pt>
                <c:pt idx="639">
                  <c:v>3</c:v>
                </c:pt>
                <c:pt idx="640">
                  <c:v>3</c:v>
                </c:pt>
                <c:pt idx="641">
                  <c:v>3</c:v>
                </c:pt>
                <c:pt idx="642">
                  <c:v>3</c:v>
                </c:pt>
                <c:pt idx="643">
                  <c:v>3</c:v>
                </c:pt>
                <c:pt idx="644">
                  <c:v>3</c:v>
                </c:pt>
                <c:pt idx="645">
                  <c:v>3</c:v>
                </c:pt>
                <c:pt idx="646">
                  <c:v>3</c:v>
                </c:pt>
                <c:pt idx="647">
                  <c:v>3</c:v>
                </c:pt>
                <c:pt idx="648">
                  <c:v>3</c:v>
                </c:pt>
                <c:pt idx="649">
                  <c:v>3</c:v>
                </c:pt>
                <c:pt idx="650">
                  <c:v>3</c:v>
                </c:pt>
                <c:pt idx="651">
                  <c:v>3</c:v>
                </c:pt>
                <c:pt idx="652">
                  <c:v>3</c:v>
                </c:pt>
                <c:pt idx="653">
                  <c:v>3</c:v>
                </c:pt>
                <c:pt idx="654">
                  <c:v>3</c:v>
                </c:pt>
                <c:pt idx="655">
                  <c:v>3</c:v>
                </c:pt>
                <c:pt idx="656">
                  <c:v>3</c:v>
                </c:pt>
                <c:pt idx="657">
                  <c:v>3</c:v>
                </c:pt>
                <c:pt idx="658">
                  <c:v>3</c:v>
                </c:pt>
                <c:pt idx="659">
                  <c:v>3</c:v>
                </c:pt>
                <c:pt idx="660">
                  <c:v>3</c:v>
                </c:pt>
                <c:pt idx="661">
                  <c:v>3</c:v>
                </c:pt>
                <c:pt idx="662">
                  <c:v>3</c:v>
                </c:pt>
                <c:pt idx="663">
                  <c:v>3</c:v>
                </c:pt>
                <c:pt idx="664">
                  <c:v>3</c:v>
                </c:pt>
                <c:pt idx="665">
                  <c:v>3</c:v>
                </c:pt>
                <c:pt idx="666">
                  <c:v>3</c:v>
                </c:pt>
                <c:pt idx="667">
                  <c:v>3</c:v>
                </c:pt>
                <c:pt idx="668">
                  <c:v>3</c:v>
                </c:pt>
                <c:pt idx="669">
                  <c:v>3</c:v>
                </c:pt>
                <c:pt idx="670">
                  <c:v>3</c:v>
                </c:pt>
                <c:pt idx="671">
                  <c:v>3</c:v>
                </c:pt>
                <c:pt idx="672">
                  <c:v>3</c:v>
                </c:pt>
                <c:pt idx="673">
                  <c:v>3</c:v>
                </c:pt>
                <c:pt idx="674">
                  <c:v>3</c:v>
                </c:pt>
                <c:pt idx="675">
                  <c:v>3</c:v>
                </c:pt>
                <c:pt idx="676">
                  <c:v>3</c:v>
                </c:pt>
                <c:pt idx="677">
                  <c:v>3</c:v>
                </c:pt>
                <c:pt idx="678">
                  <c:v>3</c:v>
                </c:pt>
                <c:pt idx="679">
                  <c:v>3</c:v>
                </c:pt>
                <c:pt idx="680">
                  <c:v>3</c:v>
                </c:pt>
                <c:pt idx="681">
                  <c:v>3</c:v>
                </c:pt>
                <c:pt idx="682">
                  <c:v>3</c:v>
                </c:pt>
                <c:pt idx="683">
                  <c:v>3</c:v>
                </c:pt>
                <c:pt idx="684">
                  <c:v>3</c:v>
                </c:pt>
                <c:pt idx="685">
                  <c:v>3</c:v>
                </c:pt>
                <c:pt idx="686">
                  <c:v>3</c:v>
                </c:pt>
                <c:pt idx="687">
                  <c:v>3</c:v>
                </c:pt>
                <c:pt idx="688">
                  <c:v>3</c:v>
                </c:pt>
                <c:pt idx="689">
                  <c:v>3</c:v>
                </c:pt>
                <c:pt idx="690">
                  <c:v>3</c:v>
                </c:pt>
                <c:pt idx="691">
                  <c:v>3</c:v>
                </c:pt>
                <c:pt idx="692">
                  <c:v>3</c:v>
                </c:pt>
                <c:pt idx="693">
                  <c:v>3</c:v>
                </c:pt>
                <c:pt idx="694">
                  <c:v>3</c:v>
                </c:pt>
                <c:pt idx="695">
                  <c:v>3</c:v>
                </c:pt>
                <c:pt idx="696">
                  <c:v>3</c:v>
                </c:pt>
                <c:pt idx="697">
                  <c:v>3</c:v>
                </c:pt>
                <c:pt idx="698">
                  <c:v>3</c:v>
                </c:pt>
                <c:pt idx="699">
                  <c:v>3</c:v>
                </c:pt>
                <c:pt idx="700">
                  <c:v>3</c:v>
                </c:pt>
                <c:pt idx="701">
                  <c:v>3</c:v>
                </c:pt>
                <c:pt idx="702">
                  <c:v>3</c:v>
                </c:pt>
                <c:pt idx="703">
                  <c:v>3</c:v>
                </c:pt>
                <c:pt idx="704">
                  <c:v>3</c:v>
                </c:pt>
                <c:pt idx="705">
                  <c:v>3</c:v>
                </c:pt>
                <c:pt idx="706">
                  <c:v>3</c:v>
                </c:pt>
                <c:pt idx="707">
                  <c:v>3</c:v>
                </c:pt>
                <c:pt idx="708">
                  <c:v>3</c:v>
                </c:pt>
                <c:pt idx="709">
                  <c:v>3</c:v>
                </c:pt>
                <c:pt idx="710">
                  <c:v>3</c:v>
                </c:pt>
                <c:pt idx="711">
                  <c:v>3</c:v>
                </c:pt>
                <c:pt idx="712">
                  <c:v>3</c:v>
                </c:pt>
                <c:pt idx="713">
                  <c:v>3</c:v>
                </c:pt>
                <c:pt idx="714">
                  <c:v>3</c:v>
                </c:pt>
                <c:pt idx="715">
                  <c:v>3</c:v>
                </c:pt>
                <c:pt idx="716">
                  <c:v>3</c:v>
                </c:pt>
                <c:pt idx="717">
                  <c:v>3</c:v>
                </c:pt>
                <c:pt idx="718">
                  <c:v>3</c:v>
                </c:pt>
                <c:pt idx="719">
                  <c:v>3</c:v>
                </c:pt>
                <c:pt idx="720">
                  <c:v>3</c:v>
                </c:pt>
                <c:pt idx="721">
                  <c:v>3</c:v>
                </c:pt>
                <c:pt idx="722">
                  <c:v>3</c:v>
                </c:pt>
                <c:pt idx="723">
                  <c:v>3</c:v>
                </c:pt>
                <c:pt idx="724">
                  <c:v>3</c:v>
                </c:pt>
                <c:pt idx="725">
                  <c:v>3</c:v>
                </c:pt>
                <c:pt idx="726">
                  <c:v>3</c:v>
                </c:pt>
                <c:pt idx="727">
                  <c:v>3</c:v>
                </c:pt>
                <c:pt idx="728">
                  <c:v>3</c:v>
                </c:pt>
                <c:pt idx="729">
                  <c:v>3</c:v>
                </c:pt>
                <c:pt idx="730">
                  <c:v>3</c:v>
                </c:pt>
                <c:pt idx="731">
                  <c:v>3</c:v>
                </c:pt>
                <c:pt idx="732">
                  <c:v>3</c:v>
                </c:pt>
                <c:pt idx="733">
                  <c:v>3</c:v>
                </c:pt>
                <c:pt idx="734">
                  <c:v>3</c:v>
                </c:pt>
                <c:pt idx="735">
                  <c:v>3</c:v>
                </c:pt>
                <c:pt idx="736">
                  <c:v>3</c:v>
                </c:pt>
                <c:pt idx="737">
                  <c:v>3</c:v>
                </c:pt>
                <c:pt idx="738">
                  <c:v>3</c:v>
                </c:pt>
                <c:pt idx="739">
                  <c:v>3</c:v>
                </c:pt>
                <c:pt idx="740">
                  <c:v>3</c:v>
                </c:pt>
                <c:pt idx="741">
                  <c:v>3</c:v>
                </c:pt>
                <c:pt idx="742">
                  <c:v>3</c:v>
                </c:pt>
                <c:pt idx="743">
                  <c:v>3</c:v>
                </c:pt>
                <c:pt idx="744">
                  <c:v>3</c:v>
                </c:pt>
                <c:pt idx="745">
                  <c:v>3</c:v>
                </c:pt>
                <c:pt idx="746">
                  <c:v>3</c:v>
                </c:pt>
                <c:pt idx="747">
                  <c:v>3</c:v>
                </c:pt>
                <c:pt idx="748">
                  <c:v>3</c:v>
                </c:pt>
                <c:pt idx="749">
                  <c:v>3</c:v>
                </c:pt>
                <c:pt idx="750">
                  <c:v>3</c:v>
                </c:pt>
                <c:pt idx="751">
                  <c:v>3</c:v>
                </c:pt>
                <c:pt idx="752">
                  <c:v>3</c:v>
                </c:pt>
                <c:pt idx="753">
                  <c:v>3</c:v>
                </c:pt>
                <c:pt idx="754">
                  <c:v>3</c:v>
                </c:pt>
                <c:pt idx="755">
                  <c:v>3</c:v>
                </c:pt>
                <c:pt idx="756">
                  <c:v>3</c:v>
                </c:pt>
                <c:pt idx="757">
                  <c:v>3</c:v>
                </c:pt>
                <c:pt idx="758">
                  <c:v>3</c:v>
                </c:pt>
                <c:pt idx="759">
                  <c:v>3</c:v>
                </c:pt>
                <c:pt idx="760">
                  <c:v>3</c:v>
                </c:pt>
                <c:pt idx="761">
                  <c:v>3</c:v>
                </c:pt>
                <c:pt idx="762">
                  <c:v>3</c:v>
                </c:pt>
                <c:pt idx="763">
                  <c:v>3</c:v>
                </c:pt>
                <c:pt idx="764">
                  <c:v>3</c:v>
                </c:pt>
                <c:pt idx="765">
                  <c:v>3</c:v>
                </c:pt>
                <c:pt idx="766">
                  <c:v>3</c:v>
                </c:pt>
                <c:pt idx="767">
                  <c:v>3</c:v>
                </c:pt>
                <c:pt idx="768">
                  <c:v>3</c:v>
                </c:pt>
                <c:pt idx="769">
                  <c:v>3</c:v>
                </c:pt>
                <c:pt idx="770">
                  <c:v>3</c:v>
                </c:pt>
                <c:pt idx="771">
                  <c:v>3</c:v>
                </c:pt>
                <c:pt idx="772">
                  <c:v>3</c:v>
                </c:pt>
                <c:pt idx="773">
                  <c:v>3</c:v>
                </c:pt>
                <c:pt idx="774">
                  <c:v>3</c:v>
                </c:pt>
                <c:pt idx="775">
                  <c:v>3</c:v>
                </c:pt>
                <c:pt idx="776">
                  <c:v>3</c:v>
                </c:pt>
                <c:pt idx="777">
                  <c:v>3</c:v>
                </c:pt>
                <c:pt idx="778">
                  <c:v>3</c:v>
                </c:pt>
                <c:pt idx="779">
                  <c:v>3</c:v>
                </c:pt>
                <c:pt idx="780">
                  <c:v>3</c:v>
                </c:pt>
                <c:pt idx="781">
                  <c:v>3</c:v>
                </c:pt>
                <c:pt idx="782">
                  <c:v>3</c:v>
                </c:pt>
                <c:pt idx="783">
                  <c:v>3</c:v>
                </c:pt>
                <c:pt idx="784">
                  <c:v>3</c:v>
                </c:pt>
                <c:pt idx="785">
                  <c:v>3</c:v>
                </c:pt>
                <c:pt idx="786">
                  <c:v>3</c:v>
                </c:pt>
                <c:pt idx="787">
                  <c:v>3</c:v>
                </c:pt>
                <c:pt idx="788">
                  <c:v>3</c:v>
                </c:pt>
                <c:pt idx="789">
                  <c:v>3</c:v>
                </c:pt>
                <c:pt idx="790">
                  <c:v>3</c:v>
                </c:pt>
                <c:pt idx="791">
                  <c:v>3</c:v>
                </c:pt>
                <c:pt idx="792">
                  <c:v>3</c:v>
                </c:pt>
                <c:pt idx="793">
                  <c:v>3</c:v>
                </c:pt>
                <c:pt idx="794">
                  <c:v>3</c:v>
                </c:pt>
                <c:pt idx="795">
                  <c:v>3</c:v>
                </c:pt>
                <c:pt idx="796">
                  <c:v>3</c:v>
                </c:pt>
                <c:pt idx="797">
                  <c:v>3</c:v>
                </c:pt>
                <c:pt idx="798">
                  <c:v>3</c:v>
                </c:pt>
                <c:pt idx="799">
                  <c:v>3</c:v>
                </c:pt>
                <c:pt idx="800">
                  <c:v>3</c:v>
                </c:pt>
                <c:pt idx="801">
                  <c:v>3</c:v>
                </c:pt>
                <c:pt idx="802">
                  <c:v>3</c:v>
                </c:pt>
                <c:pt idx="803">
                  <c:v>3</c:v>
                </c:pt>
                <c:pt idx="804">
                  <c:v>3</c:v>
                </c:pt>
                <c:pt idx="805">
                  <c:v>3</c:v>
                </c:pt>
                <c:pt idx="806">
                  <c:v>3</c:v>
                </c:pt>
                <c:pt idx="807">
                  <c:v>3</c:v>
                </c:pt>
                <c:pt idx="808">
                  <c:v>3</c:v>
                </c:pt>
                <c:pt idx="809">
                  <c:v>3</c:v>
                </c:pt>
                <c:pt idx="810">
                  <c:v>3</c:v>
                </c:pt>
                <c:pt idx="811">
                  <c:v>3</c:v>
                </c:pt>
                <c:pt idx="812">
                  <c:v>3</c:v>
                </c:pt>
                <c:pt idx="813">
                  <c:v>3</c:v>
                </c:pt>
                <c:pt idx="814">
                  <c:v>3</c:v>
                </c:pt>
                <c:pt idx="815">
                  <c:v>3</c:v>
                </c:pt>
                <c:pt idx="816">
                  <c:v>3</c:v>
                </c:pt>
                <c:pt idx="817">
                  <c:v>3</c:v>
                </c:pt>
                <c:pt idx="818">
                  <c:v>3</c:v>
                </c:pt>
                <c:pt idx="819">
                  <c:v>3</c:v>
                </c:pt>
                <c:pt idx="820">
                  <c:v>3</c:v>
                </c:pt>
                <c:pt idx="821">
                  <c:v>3</c:v>
                </c:pt>
                <c:pt idx="822">
                  <c:v>3</c:v>
                </c:pt>
                <c:pt idx="823">
                  <c:v>3</c:v>
                </c:pt>
                <c:pt idx="824">
                  <c:v>3</c:v>
                </c:pt>
                <c:pt idx="825">
                  <c:v>3</c:v>
                </c:pt>
                <c:pt idx="826">
                  <c:v>3</c:v>
                </c:pt>
                <c:pt idx="827">
                  <c:v>3</c:v>
                </c:pt>
                <c:pt idx="828">
                  <c:v>3</c:v>
                </c:pt>
                <c:pt idx="829">
                  <c:v>3</c:v>
                </c:pt>
                <c:pt idx="830">
                  <c:v>3</c:v>
                </c:pt>
                <c:pt idx="831">
                  <c:v>3</c:v>
                </c:pt>
                <c:pt idx="832">
                  <c:v>3</c:v>
                </c:pt>
                <c:pt idx="833">
                  <c:v>3</c:v>
                </c:pt>
                <c:pt idx="834">
                  <c:v>3</c:v>
                </c:pt>
                <c:pt idx="835">
                  <c:v>3</c:v>
                </c:pt>
                <c:pt idx="836">
                  <c:v>3</c:v>
                </c:pt>
                <c:pt idx="837">
                  <c:v>3</c:v>
                </c:pt>
                <c:pt idx="838">
                  <c:v>3</c:v>
                </c:pt>
                <c:pt idx="839">
                  <c:v>3</c:v>
                </c:pt>
                <c:pt idx="840">
                  <c:v>3</c:v>
                </c:pt>
                <c:pt idx="841">
                  <c:v>3</c:v>
                </c:pt>
                <c:pt idx="842">
                  <c:v>3</c:v>
                </c:pt>
                <c:pt idx="843">
                  <c:v>3</c:v>
                </c:pt>
                <c:pt idx="844">
                  <c:v>3</c:v>
                </c:pt>
                <c:pt idx="845">
                  <c:v>3</c:v>
                </c:pt>
                <c:pt idx="846">
                  <c:v>3</c:v>
                </c:pt>
                <c:pt idx="847">
                  <c:v>3</c:v>
                </c:pt>
                <c:pt idx="848">
                  <c:v>3</c:v>
                </c:pt>
                <c:pt idx="849">
                  <c:v>3</c:v>
                </c:pt>
                <c:pt idx="850">
                  <c:v>3</c:v>
                </c:pt>
                <c:pt idx="851">
                  <c:v>3</c:v>
                </c:pt>
                <c:pt idx="852">
                  <c:v>3</c:v>
                </c:pt>
                <c:pt idx="853">
                  <c:v>3</c:v>
                </c:pt>
                <c:pt idx="854">
                  <c:v>3</c:v>
                </c:pt>
                <c:pt idx="855">
                  <c:v>3</c:v>
                </c:pt>
                <c:pt idx="856">
                  <c:v>3</c:v>
                </c:pt>
                <c:pt idx="857">
                  <c:v>3</c:v>
                </c:pt>
                <c:pt idx="858">
                  <c:v>3</c:v>
                </c:pt>
                <c:pt idx="859">
                  <c:v>3</c:v>
                </c:pt>
                <c:pt idx="860">
                  <c:v>3</c:v>
                </c:pt>
                <c:pt idx="861">
                  <c:v>3</c:v>
                </c:pt>
                <c:pt idx="862">
                  <c:v>3</c:v>
                </c:pt>
                <c:pt idx="863">
                  <c:v>3</c:v>
                </c:pt>
                <c:pt idx="864">
                  <c:v>3</c:v>
                </c:pt>
                <c:pt idx="865">
                  <c:v>3</c:v>
                </c:pt>
                <c:pt idx="866">
                  <c:v>3</c:v>
                </c:pt>
                <c:pt idx="867">
                  <c:v>3</c:v>
                </c:pt>
                <c:pt idx="868">
                  <c:v>3</c:v>
                </c:pt>
                <c:pt idx="869">
                  <c:v>3</c:v>
                </c:pt>
                <c:pt idx="870">
                  <c:v>3</c:v>
                </c:pt>
                <c:pt idx="871">
                  <c:v>3</c:v>
                </c:pt>
                <c:pt idx="872">
                  <c:v>3</c:v>
                </c:pt>
                <c:pt idx="873">
                  <c:v>3</c:v>
                </c:pt>
                <c:pt idx="874">
                  <c:v>3</c:v>
                </c:pt>
                <c:pt idx="875">
                  <c:v>3</c:v>
                </c:pt>
                <c:pt idx="876">
                  <c:v>3</c:v>
                </c:pt>
                <c:pt idx="877">
                  <c:v>3</c:v>
                </c:pt>
                <c:pt idx="878">
                  <c:v>3</c:v>
                </c:pt>
                <c:pt idx="879">
                  <c:v>3</c:v>
                </c:pt>
                <c:pt idx="880">
                  <c:v>3</c:v>
                </c:pt>
                <c:pt idx="881">
                  <c:v>3</c:v>
                </c:pt>
                <c:pt idx="882">
                  <c:v>3</c:v>
                </c:pt>
                <c:pt idx="883">
                  <c:v>3</c:v>
                </c:pt>
                <c:pt idx="884">
                  <c:v>3</c:v>
                </c:pt>
                <c:pt idx="885">
                  <c:v>3</c:v>
                </c:pt>
                <c:pt idx="886">
                  <c:v>3</c:v>
                </c:pt>
                <c:pt idx="887">
                  <c:v>3</c:v>
                </c:pt>
                <c:pt idx="888">
                  <c:v>3</c:v>
                </c:pt>
                <c:pt idx="889">
                  <c:v>3</c:v>
                </c:pt>
                <c:pt idx="890">
                  <c:v>3</c:v>
                </c:pt>
                <c:pt idx="891">
                  <c:v>3</c:v>
                </c:pt>
                <c:pt idx="892">
                  <c:v>3</c:v>
                </c:pt>
                <c:pt idx="893">
                  <c:v>3</c:v>
                </c:pt>
                <c:pt idx="894">
                  <c:v>3</c:v>
                </c:pt>
                <c:pt idx="895">
                  <c:v>3</c:v>
                </c:pt>
                <c:pt idx="896">
                  <c:v>3</c:v>
                </c:pt>
                <c:pt idx="897">
                  <c:v>3</c:v>
                </c:pt>
                <c:pt idx="898">
                  <c:v>3</c:v>
                </c:pt>
                <c:pt idx="899">
                  <c:v>3</c:v>
                </c:pt>
                <c:pt idx="900">
                  <c:v>3</c:v>
                </c:pt>
                <c:pt idx="901">
                  <c:v>3</c:v>
                </c:pt>
                <c:pt idx="902">
                  <c:v>3</c:v>
                </c:pt>
                <c:pt idx="903">
                  <c:v>3</c:v>
                </c:pt>
                <c:pt idx="904">
                  <c:v>3</c:v>
                </c:pt>
                <c:pt idx="905">
                  <c:v>3</c:v>
                </c:pt>
                <c:pt idx="906">
                  <c:v>3</c:v>
                </c:pt>
                <c:pt idx="907">
                  <c:v>3</c:v>
                </c:pt>
                <c:pt idx="908">
                  <c:v>3</c:v>
                </c:pt>
                <c:pt idx="909">
                  <c:v>3</c:v>
                </c:pt>
                <c:pt idx="910">
                  <c:v>3</c:v>
                </c:pt>
                <c:pt idx="911">
                  <c:v>3</c:v>
                </c:pt>
                <c:pt idx="912">
                  <c:v>3</c:v>
                </c:pt>
                <c:pt idx="913">
                  <c:v>3</c:v>
                </c:pt>
                <c:pt idx="914">
                  <c:v>3</c:v>
                </c:pt>
                <c:pt idx="915">
                  <c:v>3</c:v>
                </c:pt>
                <c:pt idx="916">
                  <c:v>3</c:v>
                </c:pt>
                <c:pt idx="917">
                  <c:v>3</c:v>
                </c:pt>
                <c:pt idx="918">
                  <c:v>3</c:v>
                </c:pt>
                <c:pt idx="919">
                  <c:v>3</c:v>
                </c:pt>
                <c:pt idx="920">
                  <c:v>3</c:v>
                </c:pt>
                <c:pt idx="921">
                  <c:v>3</c:v>
                </c:pt>
                <c:pt idx="922">
                  <c:v>3</c:v>
                </c:pt>
                <c:pt idx="923">
                  <c:v>3</c:v>
                </c:pt>
                <c:pt idx="924">
                  <c:v>3</c:v>
                </c:pt>
                <c:pt idx="925">
                  <c:v>3</c:v>
                </c:pt>
                <c:pt idx="926">
                  <c:v>3</c:v>
                </c:pt>
                <c:pt idx="927">
                  <c:v>3</c:v>
                </c:pt>
                <c:pt idx="928">
                  <c:v>3</c:v>
                </c:pt>
                <c:pt idx="929">
                  <c:v>3</c:v>
                </c:pt>
                <c:pt idx="930">
                  <c:v>3</c:v>
                </c:pt>
                <c:pt idx="931">
                  <c:v>3</c:v>
                </c:pt>
                <c:pt idx="932">
                  <c:v>3</c:v>
                </c:pt>
                <c:pt idx="933">
                  <c:v>3</c:v>
                </c:pt>
                <c:pt idx="934">
                  <c:v>3</c:v>
                </c:pt>
                <c:pt idx="935">
                  <c:v>3</c:v>
                </c:pt>
                <c:pt idx="936">
                  <c:v>3</c:v>
                </c:pt>
                <c:pt idx="937">
                  <c:v>3</c:v>
                </c:pt>
                <c:pt idx="938">
                  <c:v>3</c:v>
                </c:pt>
                <c:pt idx="939">
                  <c:v>3</c:v>
                </c:pt>
                <c:pt idx="940">
                  <c:v>3</c:v>
                </c:pt>
                <c:pt idx="941">
                  <c:v>3</c:v>
                </c:pt>
                <c:pt idx="942">
                  <c:v>3</c:v>
                </c:pt>
                <c:pt idx="943">
                  <c:v>3</c:v>
                </c:pt>
                <c:pt idx="944">
                  <c:v>3</c:v>
                </c:pt>
                <c:pt idx="945">
                  <c:v>3</c:v>
                </c:pt>
                <c:pt idx="946">
                  <c:v>3</c:v>
                </c:pt>
                <c:pt idx="947">
                  <c:v>3</c:v>
                </c:pt>
                <c:pt idx="948">
                  <c:v>3</c:v>
                </c:pt>
                <c:pt idx="949">
                  <c:v>3</c:v>
                </c:pt>
                <c:pt idx="950">
                  <c:v>3</c:v>
                </c:pt>
                <c:pt idx="951">
                  <c:v>3</c:v>
                </c:pt>
                <c:pt idx="952">
                  <c:v>3</c:v>
                </c:pt>
                <c:pt idx="953">
                  <c:v>3</c:v>
                </c:pt>
                <c:pt idx="954">
                  <c:v>3</c:v>
                </c:pt>
                <c:pt idx="955">
                  <c:v>3</c:v>
                </c:pt>
                <c:pt idx="956">
                  <c:v>3</c:v>
                </c:pt>
                <c:pt idx="957">
                  <c:v>3</c:v>
                </c:pt>
                <c:pt idx="958">
                  <c:v>3</c:v>
                </c:pt>
                <c:pt idx="959">
                  <c:v>3</c:v>
                </c:pt>
                <c:pt idx="960">
                  <c:v>3</c:v>
                </c:pt>
                <c:pt idx="961">
                  <c:v>3</c:v>
                </c:pt>
                <c:pt idx="962">
                  <c:v>3</c:v>
                </c:pt>
                <c:pt idx="963">
                  <c:v>3</c:v>
                </c:pt>
                <c:pt idx="964">
                  <c:v>3</c:v>
                </c:pt>
                <c:pt idx="965">
                  <c:v>3</c:v>
                </c:pt>
                <c:pt idx="966">
                  <c:v>3</c:v>
                </c:pt>
                <c:pt idx="967">
                  <c:v>3</c:v>
                </c:pt>
                <c:pt idx="968">
                  <c:v>3</c:v>
                </c:pt>
                <c:pt idx="969">
                  <c:v>3</c:v>
                </c:pt>
                <c:pt idx="970">
                  <c:v>3</c:v>
                </c:pt>
                <c:pt idx="971">
                  <c:v>3</c:v>
                </c:pt>
                <c:pt idx="972">
                  <c:v>3</c:v>
                </c:pt>
                <c:pt idx="973">
                  <c:v>3</c:v>
                </c:pt>
                <c:pt idx="974">
                  <c:v>3</c:v>
                </c:pt>
                <c:pt idx="975">
                  <c:v>3</c:v>
                </c:pt>
                <c:pt idx="976">
                  <c:v>3</c:v>
                </c:pt>
                <c:pt idx="977">
                  <c:v>3</c:v>
                </c:pt>
                <c:pt idx="978">
                  <c:v>3</c:v>
                </c:pt>
                <c:pt idx="979">
                  <c:v>3</c:v>
                </c:pt>
                <c:pt idx="980">
                  <c:v>3</c:v>
                </c:pt>
                <c:pt idx="981">
                  <c:v>3</c:v>
                </c:pt>
                <c:pt idx="982">
                  <c:v>3</c:v>
                </c:pt>
                <c:pt idx="983">
                  <c:v>3</c:v>
                </c:pt>
                <c:pt idx="984">
                  <c:v>3</c:v>
                </c:pt>
                <c:pt idx="985">
                  <c:v>3</c:v>
                </c:pt>
                <c:pt idx="986">
                  <c:v>3</c:v>
                </c:pt>
                <c:pt idx="987">
                  <c:v>3</c:v>
                </c:pt>
                <c:pt idx="988">
                  <c:v>3</c:v>
                </c:pt>
                <c:pt idx="989">
                  <c:v>3</c:v>
                </c:pt>
                <c:pt idx="990">
                  <c:v>3</c:v>
                </c:pt>
                <c:pt idx="991">
                  <c:v>3</c:v>
                </c:pt>
                <c:pt idx="992">
                  <c:v>3</c:v>
                </c:pt>
                <c:pt idx="993">
                  <c:v>3</c:v>
                </c:pt>
                <c:pt idx="994">
                  <c:v>3</c:v>
                </c:pt>
                <c:pt idx="995">
                  <c:v>3</c:v>
                </c:pt>
                <c:pt idx="996">
                  <c:v>3</c:v>
                </c:pt>
                <c:pt idx="997">
                  <c:v>3</c:v>
                </c:pt>
                <c:pt idx="998">
                  <c:v>3</c:v>
                </c:pt>
                <c:pt idx="999">
                  <c:v>3</c:v>
                </c:pt>
                <c:pt idx="1000">
                  <c:v>3</c:v>
                </c:pt>
                <c:pt idx="1001">
                  <c:v>3</c:v>
                </c:pt>
                <c:pt idx="1002">
                  <c:v>3</c:v>
                </c:pt>
                <c:pt idx="1003">
                  <c:v>3</c:v>
                </c:pt>
                <c:pt idx="1004">
                  <c:v>3</c:v>
                </c:pt>
                <c:pt idx="1005">
                  <c:v>3</c:v>
                </c:pt>
                <c:pt idx="1006">
                  <c:v>3</c:v>
                </c:pt>
                <c:pt idx="1007">
                  <c:v>3</c:v>
                </c:pt>
                <c:pt idx="1008">
                  <c:v>3</c:v>
                </c:pt>
                <c:pt idx="1009">
                  <c:v>3</c:v>
                </c:pt>
                <c:pt idx="1010">
                  <c:v>3</c:v>
                </c:pt>
                <c:pt idx="1011">
                  <c:v>3</c:v>
                </c:pt>
                <c:pt idx="1012">
                  <c:v>3</c:v>
                </c:pt>
                <c:pt idx="1013">
                  <c:v>3</c:v>
                </c:pt>
                <c:pt idx="1014">
                  <c:v>3</c:v>
                </c:pt>
                <c:pt idx="1015">
                  <c:v>3</c:v>
                </c:pt>
                <c:pt idx="1016">
                  <c:v>3</c:v>
                </c:pt>
                <c:pt idx="1017">
                  <c:v>3</c:v>
                </c:pt>
                <c:pt idx="1018">
                  <c:v>3</c:v>
                </c:pt>
                <c:pt idx="1019">
                  <c:v>3</c:v>
                </c:pt>
                <c:pt idx="1020">
                  <c:v>3</c:v>
                </c:pt>
                <c:pt idx="1021">
                  <c:v>3</c:v>
                </c:pt>
                <c:pt idx="1022">
                  <c:v>3</c:v>
                </c:pt>
                <c:pt idx="1023">
                  <c:v>3</c:v>
                </c:pt>
                <c:pt idx="1024">
                  <c:v>3</c:v>
                </c:pt>
                <c:pt idx="1025">
                  <c:v>3</c:v>
                </c:pt>
                <c:pt idx="1026">
                  <c:v>3</c:v>
                </c:pt>
                <c:pt idx="1027">
                  <c:v>3</c:v>
                </c:pt>
                <c:pt idx="1028">
                  <c:v>3</c:v>
                </c:pt>
                <c:pt idx="1029">
                  <c:v>3</c:v>
                </c:pt>
                <c:pt idx="1030">
                  <c:v>3</c:v>
                </c:pt>
                <c:pt idx="1031">
                  <c:v>3</c:v>
                </c:pt>
                <c:pt idx="1032">
                  <c:v>3</c:v>
                </c:pt>
                <c:pt idx="1033">
                  <c:v>3</c:v>
                </c:pt>
                <c:pt idx="1034">
                  <c:v>3</c:v>
                </c:pt>
                <c:pt idx="1035">
                  <c:v>3</c:v>
                </c:pt>
                <c:pt idx="1036">
                  <c:v>3</c:v>
                </c:pt>
                <c:pt idx="1037">
                  <c:v>3</c:v>
                </c:pt>
                <c:pt idx="1038">
                  <c:v>3</c:v>
                </c:pt>
                <c:pt idx="1039">
                  <c:v>3</c:v>
                </c:pt>
                <c:pt idx="1040">
                  <c:v>3</c:v>
                </c:pt>
                <c:pt idx="1041">
                  <c:v>3</c:v>
                </c:pt>
                <c:pt idx="1042">
                  <c:v>3</c:v>
                </c:pt>
                <c:pt idx="1043">
                  <c:v>3</c:v>
                </c:pt>
                <c:pt idx="1044">
                  <c:v>3</c:v>
                </c:pt>
                <c:pt idx="1045">
                  <c:v>3</c:v>
                </c:pt>
                <c:pt idx="1046">
                  <c:v>3</c:v>
                </c:pt>
                <c:pt idx="1047">
                  <c:v>3</c:v>
                </c:pt>
                <c:pt idx="1048">
                  <c:v>3</c:v>
                </c:pt>
                <c:pt idx="1049">
                  <c:v>3</c:v>
                </c:pt>
                <c:pt idx="1050">
                  <c:v>3</c:v>
                </c:pt>
                <c:pt idx="1051">
                  <c:v>3</c:v>
                </c:pt>
                <c:pt idx="1052">
                  <c:v>3</c:v>
                </c:pt>
                <c:pt idx="1053">
                  <c:v>3</c:v>
                </c:pt>
                <c:pt idx="1054">
                  <c:v>3</c:v>
                </c:pt>
                <c:pt idx="1055">
                  <c:v>3</c:v>
                </c:pt>
                <c:pt idx="1056">
                  <c:v>3</c:v>
                </c:pt>
                <c:pt idx="1057">
                  <c:v>3</c:v>
                </c:pt>
                <c:pt idx="1058">
                  <c:v>3</c:v>
                </c:pt>
                <c:pt idx="1059">
                  <c:v>3</c:v>
                </c:pt>
                <c:pt idx="1060">
                  <c:v>3</c:v>
                </c:pt>
                <c:pt idx="1061">
                  <c:v>3</c:v>
                </c:pt>
                <c:pt idx="1062">
                  <c:v>3</c:v>
                </c:pt>
                <c:pt idx="1063">
                  <c:v>3</c:v>
                </c:pt>
                <c:pt idx="1064">
                  <c:v>3</c:v>
                </c:pt>
                <c:pt idx="1065">
                  <c:v>3</c:v>
                </c:pt>
                <c:pt idx="1066">
                  <c:v>3</c:v>
                </c:pt>
                <c:pt idx="1067">
                  <c:v>3</c:v>
                </c:pt>
                <c:pt idx="1068">
                  <c:v>3</c:v>
                </c:pt>
                <c:pt idx="1069">
                  <c:v>3</c:v>
                </c:pt>
                <c:pt idx="1070">
                  <c:v>3</c:v>
                </c:pt>
                <c:pt idx="1071">
                  <c:v>3</c:v>
                </c:pt>
                <c:pt idx="1072">
                  <c:v>3</c:v>
                </c:pt>
                <c:pt idx="1073">
                  <c:v>3</c:v>
                </c:pt>
                <c:pt idx="1074">
                  <c:v>3</c:v>
                </c:pt>
                <c:pt idx="1075">
                  <c:v>3</c:v>
                </c:pt>
                <c:pt idx="1076">
                  <c:v>3</c:v>
                </c:pt>
                <c:pt idx="1077">
                  <c:v>3</c:v>
                </c:pt>
                <c:pt idx="1078">
                  <c:v>3</c:v>
                </c:pt>
                <c:pt idx="1079">
                  <c:v>3</c:v>
                </c:pt>
                <c:pt idx="1080">
                  <c:v>3</c:v>
                </c:pt>
                <c:pt idx="1081">
                  <c:v>3</c:v>
                </c:pt>
                <c:pt idx="1082">
                  <c:v>3</c:v>
                </c:pt>
                <c:pt idx="1083">
                  <c:v>3</c:v>
                </c:pt>
                <c:pt idx="1084">
                  <c:v>3</c:v>
                </c:pt>
                <c:pt idx="1085">
                  <c:v>3</c:v>
                </c:pt>
                <c:pt idx="1086">
                  <c:v>3</c:v>
                </c:pt>
                <c:pt idx="1087">
                  <c:v>3</c:v>
                </c:pt>
                <c:pt idx="1088">
                  <c:v>3</c:v>
                </c:pt>
                <c:pt idx="1089">
                  <c:v>3</c:v>
                </c:pt>
                <c:pt idx="1090">
                  <c:v>3</c:v>
                </c:pt>
                <c:pt idx="1091">
                  <c:v>3</c:v>
                </c:pt>
                <c:pt idx="1092">
                  <c:v>3</c:v>
                </c:pt>
                <c:pt idx="1093">
                  <c:v>3</c:v>
                </c:pt>
                <c:pt idx="1094">
                  <c:v>3</c:v>
                </c:pt>
                <c:pt idx="1095">
                  <c:v>3</c:v>
                </c:pt>
                <c:pt idx="1096">
                  <c:v>3</c:v>
                </c:pt>
                <c:pt idx="1097">
                  <c:v>3</c:v>
                </c:pt>
                <c:pt idx="1098">
                  <c:v>3</c:v>
                </c:pt>
                <c:pt idx="1099">
                  <c:v>3</c:v>
                </c:pt>
                <c:pt idx="1100">
                  <c:v>3</c:v>
                </c:pt>
                <c:pt idx="1101">
                  <c:v>3</c:v>
                </c:pt>
                <c:pt idx="1102">
                  <c:v>3</c:v>
                </c:pt>
                <c:pt idx="1103">
                  <c:v>3</c:v>
                </c:pt>
                <c:pt idx="1104">
                  <c:v>3</c:v>
                </c:pt>
                <c:pt idx="1105">
                  <c:v>3</c:v>
                </c:pt>
                <c:pt idx="1106">
                  <c:v>3</c:v>
                </c:pt>
                <c:pt idx="1107">
                  <c:v>3</c:v>
                </c:pt>
                <c:pt idx="1108">
                  <c:v>3</c:v>
                </c:pt>
                <c:pt idx="1109">
                  <c:v>3</c:v>
                </c:pt>
                <c:pt idx="1110">
                  <c:v>3</c:v>
                </c:pt>
                <c:pt idx="1111">
                  <c:v>3</c:v>
                </c:pt>
                <c:pt idx="1112">
                  <c:v>3</c:v>
                </c:pt>
                <c:pt idx="1113">
                  <c:v>3</c:v>
                </c:pt>
                <c:pt idx="1114">
                  <c:v>3</c:v>
                </c:pt>
                <c:pt idx="1115">
                  <c:v>3</c:v>
                </c:pt>
                <c:pt idx="1116">
                  <c:v>3</c:v>
                </c:pt>
                <c:pt idx="1117">
                  <c:v>3</c:v>
                </c:pt>
                <c:pt idx="1118">
                  <c:v>3</c:v>
                </c:pt>
                <c:pt idx="1119">
                  <c:v>3</c:v>
                </c:pt>
                <c:pt idx="1120">
                  <c:v>3</c:v>
                </c:pt>
                <c:pt idx="1121">
                  <c:v>3</c:v>
                </c:pt>
                <c:pt idx="1122">
                  <c:v>3</c:v>
                </c:pt>
                <c:pt idx="1123">
                  <c:v>3</c:v>
                </c:pt>
                <c:pt idx="1124">
                  <c:v>3</c:v>
                </c:pt>
                <c:pt idx="1125">
                  <c:v>3</c:v>
                </c:pt>
                <c:pt idx="1126">
                  <c:v>3</c:v>
                </c:pt>
                <c:pt idx="1127">
                  <c:v>3</c:v>
                </c:pt>
                <c:pt idx="1128">
                  <c:v>3</c:v>
                </c:pt>
                <c:pt idx="1129">
                  <c:v>3</c:v>
                </c:pt>
                <c:pt idx="1130">
                  <c:v>3</c:v>
                </c:pt>
                <c:pt idx="1131">
                  <c:v>3</c:v>
                </c:pt>
                <c:pt idx="1132">
                  <c:v>3</c:v>
                </c:pt>
                <c:pt idx="1133">
                  <c:v>3</c:v>
                </c:pt>
                <c:pt idx="1134">
                  <c:v>3</c:v>
                </c:pt>
                <c:pt idx="1135">
                  <c:v>3</c:v>
                </c:pt>
                <c:pt idx="1136">
                  <c:v>3</c:v>
                </c:pt>
                <c:pt idx="1137">
                  <c:v>3</c:v>
                </c:pt>
                <c:pt idx="1138">
                  <c:v>3</c:v>
                </c:pt>
                <c:pt idx="1139">
                  <c:v>3</c:v>
                </c:pt>
                <c:pt idx="1140">
                  <c:v>3</c:v>
                </c:pt>
                <c:pt idx="1141">
                  <c:v>3</c:v>
                </c:pt>
                <c:pt idx="1142">
                  <c:v>3</c:v>
                </c:pt>
                <c:pt idx="1143">
                  <c:v>3</c:v>
                </c:pt>
                <c:pt idx="1144">
                  <c:v>3</c:v>
                </c:pt>
                <c:pt idx="1145">
                  <c:v>3</c:v>
                </c:pt>
                <c:pt idx="1146">
                  <c:v>3</c:v>
                </c:pt>
                <c:pt idx="1147">
                  <c:v>3</c:v>
                </c:pt>
                <c:pt idx="1148">
                  <c:v>3</c:v>
                </c:pt>
                <c:pt idx="1149">
                  <c:v>3</c:v>
                </c:pt>
                <c:pt idx="1150">
                  <c:v>3</c:v>
                </c:pt>
                <c:pt idx="1151">
                  <c:v>3</c:v>
                </c:pt>
                <c:pt idx="1152">
                  <c:v>3</c:v>
                </c:pt>
                <c:pt idx="1153">
                  <c:v>3</c:v>
                </c:pt>
                <c:pt idx="1154">
                  <c:v>3</c:v>
                </c:pt>
                <c:pt idx="1155">
                  <c:v>3</c:v>
                </c:pt>
                <c:pt idx="1156">
                  <c:v>3</c:v>
                </c:pt>
                <c:pt idx="1157">
                  <c:v>3</c:v>
                </c:pt>
                <c:pt idx="1158">
                  <c:v>3</c:v>
                </c:pt>
                <c:pt idx="1159">
                  <c:v>3</c:v>
                </c:pt>
                <c:pt idx="1160">
                  <c:v>3</c:v>
                </c:pt>
                <c:pt idx="1161">
                  <c:v>3</c:v>
                </c:pt>
                <c:pt idx="1162">
                  <c:v>3</c:v>
                </c:pt>
                <c:pt idx="1163">
                  <c:v>3</c:v>
                </c:pt>
                <c:pt idx="1164">
                  <c:v>3</c:v>
                </c:pt>
                <c:pt idx="1165">
                  <c:v>3</c:v>
                </c:pt>
                <c:pt idx="1166">
                  <c:v>3</c:v>
                </c:pt>
                <c:pt idx="1167">
                  <c:v>3</c:v>
                </c:pt>
                <c:pt idx="1168">
                  <c:v>3</c:v>
                </c:pt>
                <c:pt idx="1169">
                  <c:v>3</c:v>
                </c:pt>
                <c:pt idx="1170">
                  <c:v>3</c:v>
                </c:pt>
                <c:pt idx="1171">
                  <c:v>3</c:v>
                </c:pt>
                <c:pt idx="1172">
                  <c:v>3</c:v>
                </c:pt>
                <c:pt idx="1173">
                  <c:v>3</c:v>
                </c:pt>
                <c:pt idx="1174">
                  <c:v>3</c:v>
                </c:pt>
                <c:pt idx="1175">
                  <c:v>3</c:v>
                </c:pt>
                <c:pt idx="1176">
                  <c:v>3</c:v>
                </c:pt>
                <c:pt idx="1177">
                  <c:v>3</c:v>
                </c:pt>
                <c:pt idx="1178">
                  <c:v>3</c:v>
                </c:pt>
                <c:pt idx="1179">
                  <c:v>3</c:v>
                </c:pt>
                <c:pt idx="1180">
                  <c:v>3</c:v>
                </c:pt>
                <c:pt idx="1181">
                  <c:v>3</c:v>
                </c:pt>
                <c:pt idx="1182">
                  <c:v>3</c:v>
                </c:pt>
                <c:pt idx="1183">
                  <c:v>3</c:v>
                </c:pt>
                <c:pt idx="1184">
                  <c:v>3</c:v>
                </c:pt>
                <c:pt idx="1185">
                  <c:v>3</c:v>
                </c:pt>
                <c:pt idx="1186">
                  <c:v>3</c:v>
                </c:pt>
                <c:pt idx="1187">
                  <c:v>3</c:v>
                </c:pt>
                <c:pt idx="1188">
                  <c:v>3</c:v>
                </c:pt>
                <c:pt idx="1189">
                  <c:v>3</c:v>
                </c:pt>
                <c:pt idx="1190">
                  <c:v>3</c:v>
                </c:pt>
                <c:pt idx="1191">
                  <c:v>3</c:v>
                </c:pt>
                <c:pt idx="1192">
                  <c:v>3</c:v>
                </c:pt>
                <c:pt idx="1193">
                  <c:v>3</c:v>
                </c:pt>
                <c:pt idx="1194">
                  <c:v>3</c:v>
                </c:pt>
                <c:pt idx="1195">
                  <c:v>3</c:v>
                </c:pt>
                <c:pt idx="1196">
                  <c:v>3</c:v>
                </c:pt>
                <c:pt idx="1197">
                  <c:v>3</c:v>
                </c:pt>
                <c:pt idx="1198">
                  <c:v>3</c:v>
                </c:pt>
                <c:pt idx="1199">
                  <c:v>3</c:v>
                </c:pt>
                <c:pt idx="1200">
                  <c:v>3</c:v>
                </c:pt>
                <c:pt idx="1201">
                  <c:v>3</c:v>
                </c:pt>
                <c:pt idx="1202">
                  <c:v>3</c:v>
                </c:pt>
                <c:pt idx="1203">
                  <c:v>3</c:v>
                </c:pt>
                <c:pt idx="1204">
                  <c:v>3</c:v>
                </c:pt>
                <c:pt idx="1205">
                  <c:v>3</c:v>
                </c:pt>
                <c:pt idx="1206">
                  <c:v>3</c:v>
                </c:pt>
                <c:pt idx="1207">
                  <c:v>3</c:v>
                </c:pt>
                <c:pt idx="1208">
                  <c:v>3</c:v>
                </c:pt>
                <c:pt idx="1209">
                  <c:v>3</c:v>
                </c:pt>
                <c:pt idx="1210">
                  <c:v>3</c:v>
                </c:pt>
                <c:pt idx="1211">
                  <c:v>3</c:v>
                </c:pt>
                <c:pt idx="1212">
                  <c:v>3</c:v>
                </c:pt>
                <c:pt idx="1213">
                  <c:v>3</c:v>
                </c:pt>
                <c:pt idx="1214">
                  <c:v>3</c:v>
                </c:pt>
                <c:pt idx="1215">
                  <c:v>3</c:v>
                </c:pt>
                <c:pt idx="1216">
                  <c:v>3</c:v>
                </c:pt>
                <c:pt idx="1217">
                  <c:v>3</c:v>
                </c:pt>
                <c:pt idx="1218">
                  <c:v>3</c:v>
                </c:pt>
                <c:pt idx="1219">
                  <c:v>3</c:v>
                </c:pt>
                <c:pt idx="1220">
                  <c:v>3</c:v>
                </c:pt>
                <c:pt idx="1221">
                  <c:v>3</c:v>
                </c:pt>
                <c:pt idx="1222">
                  <c:v>3</c:v>
                </c:pt>
                <c:pt idx="1223">
                  <c:v>3</c:v>
                </c:pt>
                <c:pt idx="1224">
                  <c:v>3</c:v>
                </c:pt>
                <c:pt idx="1225">
                  <c:v>3</c:v>
                </c:pt>
                <c:pt idx="1226">
                  <c:v>3</c:v>
                </c:pt>
                <c:pt idx="1227">
                  <c:v>3</c:v>
                </c:pt>
                <c:pt idx="1228">
                  <c:v>3</c:v>
                </c:pt>
                <c:pt idx="1229">
                  <c:v>3</c:v>
                </c:pt>
                <c:pt idx="1230">
                  <c:v>3</c:v>
                </c:pt>
                <c:pt idx="1231">
                  <c:v>3</c:v>
                </c:pt>
                <c:pt idx="1232">
                  <c:v>3</c:v>
                </c:pt>
                <c:pt idx="1233">
                  <c:v>3</c:v>
                </c:pt>
                <c:pt idx="1234">
                  <c:v>3</c:v>
                </c:pt>
                <c:pt idx="1235">
                  <c:v>3</c:v>
                </c:pt>
                <c:pt idx="1236">
                  <c:v>3</c:v>
                </c:pt>
                <c:pt idx="1237">
                  <c:v>3</c:v>
                </c:pt>
                <c:pt idx="1238">
                  <c:v>3</c:v>
                </c:pt>
                <c:pt idx="1239">
                  <c:v>3</c:v>
                </c:pt>
                <c:pt idx="1240">
                  <c:v>3</c:v>
                </c:pt>
                <c:pt idx="1241">
                  <c:v>3</c:v>
                </c:pt>
                <c:pt idx="1242">
                  <c:v>3</c:v>
                </c:pt>
                <c:pt idx="1243">
                  <c:v>3</c:v>
                </c:pt>
                <c:pt idx="1244">
                  <c:v>3</c:v>
                </c:pt>
                <c:pt idx="1245">
                  <c:v>3</c:v>
                </c:pt>
                <c:pt idx="1246">
                  <c:v>3</c:v>
                </c:pt>
                <c:pt idx="1247">
                  <c:v>3</c:v>
                </c:pt>
                <c:pt idx="1248">
                  <c:v>3</c:v>
                </c:pt>
                <c:pt idx="1249">
                  <c:v>3</c:v>
                </c:pt>
                <c:pt idx="1250">
                  <c:v>3</c:v>
                </c:pt>
                <c:pt idx="1251">
                  <c:v>3</c:v>
                </c:pt>
                <c:pt idx="1252">
                  <c:v>3</c:v>
                </c:pt>
                <c:pt idx="1253">
                  <c:v>3</c:v>
                </c:pt>
                <c:pt idx="1254">
                  <c:v>3</c:v>
                </c:pt>
                <c:pt idx="1255">
                  <c:v>3</c:v>
                </c:pt>
                <c:pt idx="1256">
                  <c:v>3</c:v>
                </c:pt>
                <c:pt idx="1257">
                  <c:v>3</c:v>
                </c:pt>
                <c:pt idx="1258">
                  <c:v>3</c:v>
                </c:pt>
                <c:pt idx="1259">
                  <c:v>3</c:v>
                </c:pt>
                <c:pt idx="1260">
                  <c:v>3</c:v>
                </c:pt>
                <c:pt idx="1261">
                  <c:v>3</c:v>
                </c:pt>
                <c:pt idx="1262">
                  <c:v>3</c:v>
                </c:pt>
                <c:pt idx="1263">
                  <c:v>3</c:v>
                </c:pt>
                <c:pt idx="1264">
                  <c:v>3</c:v>
                </c:pt>
                <c:pt idx="1265">
                  <c:v>3</c:v>
                </c:pt>
                <c:pt idx="1266">
                  <c:v>3</c:v>
                </c:pt>
                <c:pt idx="1267">
                  <c:v>3</c:v>
                </c:pt>
                <c:pt idx="1268">
                  <c:v>3</c:v>
                </c:pt>
                <c:pt idx="1269">
                  <c:v>3</c:v>
                </c:pt>
                <c:pt idx="1270">
                  <c:v>3</c:v>
                </c:pt>
                <c:pt idx="1271">
                  <c:v>3</c:v>
                </c:pt>
                <c:pt idx="1272">
                  <c:v>3</c:v>
                </c:pt>
                <c:pt idx="1273">
                  <c:v>3</c:v>
                </c:pt>
                <c:pt idx="1274">
                  <c:v>3</c:v>
                </c:pt>
                <c:pt idx="1275">
                  <c:v>3</c:v>
                </c:pt>
                <c:pt idx="1276">
                  <c:v>3</c:v>
                </c:pt>
                <c:pt idx="1277">
                  <c:v>3</c:v>
                </c:pt>
                <c:pt idx="1278">
                  <c:v>3</c:v>
                </c:pt>
                <c:pt idx="1279">
                  <c:v>3</c:v>
                </c:pt>
                <c:pt idx="1280">
                  <c:v>3</c:v>
                </c:pt>
                <c:pt idx="1281">
                  <c:v>3</c:v>
                </c:pt>
                <c:pt idx="1282">
                  <c:v>3</c:v>
                </c:pt>
                <c:pt idx="1283">
                  <c:v>3</c:v>
                </c:pt>
                <c:pt idx="1284">
                  <c:v>3</c:v>
                </c:pt>
                <c:pt idx="1285">
                  <c:v>3</c:v>
                </c:pt>
                <c:pt idx="1286">
                  <c:v>3</c:v>
                </c:pt>
                <c:pt idx="1287">
                  <c:v>3</c:v>
                </c:pt>
                <c:pt idx="1288">
                  <c:v>3</c:v>
                </c:pt>
                <c:pt idx="1289">
                  <c:v>3</c:v>
                </c:pt>
                <c:pt idx="1290">
                  <c:v>3</c:v>
                </c:pt>
                <c:pt idx="1291">
                  <c:v>3</c:v>
                </c:pt>
                <c:pt idx="1292">
                  <c:v>3</c:v>
                </c:pt>
                <c:pt idx="1293">
                  <c:v>3</c:v>
                </c:pt>
                <c:pt idx="1294">
                  <c:v>3</c:v>
                </c:pt>
                <c:pt idx="1295">
                  <c:v>3</c:v>
                </c:pt>
                <c:pt idx="1296">
                  <c:v>3</c:v>
                </c:pt>
                <c:pt idx="1297">
                  <c:v>3</c:v>
                </c:pt>
                <c:pt idx="1298">
                  <c:v>3</c:v>
                </c:pt>
                <c:pt idx="1299">
                  <c:v>3</c:v>
                </c:pt>
                <c:pt idx="1300">
                  <c:v>3</c:v>
                </c:pt>
                <c:pt idx="1301">
                  <c:v>3</c:v>
                </c:pt>
                <c:pt idx="1302">
                  <c:v>3</c:v>
                </c:pt>
                <c:pt idx="1303">
                  <c:v>3</c:v>
                </c:pt>
                <c:pt idx="1304">
                  <c:v>3</c:v>
                </c:pt>
                <c:pt idx="1305">
                  <c:v>3</c:v>
                </c:pt>
                <c:pt idx="1306">
                  <c:v>3</c:v>
                </c:pt>
                <c:pt idx="1307">
                  <c:v>3</c:v>
                </c:pt>
                <c:pt idx="1308">
                  <c:v>3</c:v>
                </c:pt>
                <c:pt idx="1309">
                  <c:v>3</c:v>
                </c:pt>
                <c:pt idx="1310">
                  <c:v>3</c:v>
                </c:pt>
                <c:pt idx="1311">
                  <c:v>3</c:v>
                </c:pt>
                <c:pt idx="1312">
                  <c:v>3</c:v>
                </c:pt>
                <c:pt idx="1313">
                  <c:v>3</c:v>
                </c:pt>
                <c:pt idx="1314">
                  <c:v>3</c:v>
                </c:pt>
                <c:pt idx="1315">
                  <c:v>3</c:v>
                </c:pt>
                <c:pt idx="1316">
                  <c:v>3</c:v>
                </c:pt>
                <c:pt idx="1317">
                  <c:v>3</c:v>
                </c:pt>
                <c:pt idx="1318">
                  <c:v>3</c:v>
                </c:pt>
                <c:pt idx="1319">
                  <c:v>3</c:v>
                </c:pt>
                <c:pt idx="1320">
                  <c:v>3</c:v>
                </c:pt>
                <c:pt idx="1321">
                  <c:v>3</c:v>
                </c:pt>
                <c:pt idx="1322">
                  <c:v>3</c:v>
                </c:pt>
                <c:pt idx="1323">
                  <c:v>3</c:v>
                </c:pt>
                <c:pt idx="1324">
                  <c:v>3</c:v>
                </c:pt>
                <c:pt idx="1325">
                  <c:v>3</c:v>
                </c:pt>
                <c:pt idx="1326">
                  <c:v>3</c:v>
                </c:pt>
                <c:pt idx="1327">
                  <c:v>3</c:v>
                </c:pt>
                <c:pt idx="1328">
                  <c:v>3</c:v>
                </c:pt>
                <c:pt idx="1329">
                  <c:v>3</c:v>
                </c:pt>
                <c:pt idx="1330">
                  <c:v>3</c:v>
                </c:pt>
                <c:pt idx="1331">
                  <c:v>3</c:v>
                </c:pt>
                <c:pt idx="1332">
                  <c:v>3</c:v>
                </c:pt>
                <c:pt idx="1333">
                  <c:v>3</c:v>
                </c:pt>
                <c:pt idx="1334">
                  <c:v>3</c:v>
                </c:pt>
                <c:pt idx="1335">
                  <c:v>3</c:v>
                </c:pt>
                <c:pt idx="1336">
                  <c:v>3</c:v>
                </c:pt>
                <c:pt idx="1337">
                  <c:v>3</c:v>
                </c:pt>
                <c:pt idx="1338">
                  <c:v>3</c:v>
                </c:pt>
                <c:pt idx="1339">
                  <c:v>3</c:v>
                </c:pt>
                <c:pt idx="1340">
                  <c:v>3</c:v>
                </c:pt>
                <c:pt idx="1341">
                  <c:v>3</c:v>
                </c:pt>
                <c:pt idx="1342">
                  <c:v>3</c:v>
                </c:pt>
                <c:pt idx="1343">
                  <c:v>3</c:v>
                </c:pt>
                <c:pt idx="1344">
                  <c:v>3</c:v>
                </c:pt>
                <c:pt idx="1345">
                  <c:v>3</c:v>
                </c:pt>
                <c:pt idx="1346">
                  <c:v>3</c:v>
                </c:pt>
                <c:pt idx="1347">
                  <c:v>3</c:v>
                </c:pt>
                <c:pt idx="1348">
                  <c:v>3</c:v>
                </c:pt>
                <c:pt idx="1349">
                  <c:v>3</c:v>
                </c:pt>
                <c:pt idx="1350">
                  <c:v>3</c:v>
                </c:pt>
                <c:pt idx="1351">
                  <c:v>3</c:v>
                </c:pt>
                <c:pt idx="1352">
                  <c:v>3</c:v>
                </c:pt>
                <c:pt idx="1353">
                  <c:v>3</c:v>
                </c:pt>
                <c:pt idx="1354">
                  <c:v>3</c:v>
                </c:pt>
                <c:pt idx="1355">
                  <c:v>3</c:v>
                </c:pt>
                <c:pt idx="1356">
                  <c:v>3</c:v>
                </c:pt>
                <c:pt idx="1357">
                  <c:v>3</c:v>
                </c:pt>
                <c:pt idx="1358">
                  <c:v>3</c:v>
                </c:pt>
                <c:pt idx="1359">
                  <c:v>3</c:v>
                </c:pt>
                <c:pt idx="1360">
                  <c:v>3</c:v>
                </c:pt>
                <c:pt idx="1361">
                  <c:v>3</c:v>
                </c:pt>
                <c:pt idx="1362">
                  <c:v>3</c:v>
                </c:pt>
                <c:pt idx="1363">
                  <c:v>3</c:v>
                </c:pt>
                <c:pt idx="1364">
                  <c:v>3</c:v>
                </c:pt>
                <c:pt idx="1365">
                  <c:v>3</c:v>
                </c:pt>
                <c:pt idx="1366">
                  <c:v>3</c:v>
                </c:pt>
                <c:pt idx="1367">
                  <c:v>3</c:v>
                </c:pt>
                <c:pt idx="1368">
                  <c:v>3</c:v>
                </c:pt>
                <c:pt idx="1369">
                  <c:v>3</c:v>
                </c:pt>
                <c:pt idx="1370">
                  <c:v>3</c:v>
                </c:pt>
                <c:pt idx="1371">
                  <c:v>3</c:v>
                </c:pt>
                <c:pt idx="1372">
                  <c:v>3</c:v>
                </c:pt>
                <c:pt idx="1373">
                  <c:v>3</c:v>
                </c:pt>
                <c:pt idx="1374">
                  <c:v>3</c:v>
                </c:pt>
                <c:pt idx="1375">
                  <c:v>3</c:v>
                </c:pt>
                <c:pt idx="1376">
                  <c:v>3</c:v>
                </c:pt>
                <c:pt idx="1377">
                  <c:v>3</c:v>
                </c:pt>
                <c:pt idx="1378">
                  <c:v>3</c:v>
                </c:pt>
                <c:pt idx="1379">
                  <c:v>3</c:v>
                </c:pt>
                <c:pt idx="1380">
                  <c:v>3</c:v>
                </c:pt>
                <c:pt idx="1381">
                  <c:v>3</c:v>
                </c:pt>
                <c:pt idx="1382">
                  <c:v>3</c:v>
                </c:pt>
                <c:pt idx="1383">
                  <c:v>3</c:v>
                </c:pt>
                <c:pt idx="1384">
                  <c:v>3</c:v>
                </c:pt>
                <c:pt idx="1385">
                  <c:v>3</c:v>
                </c:pt>
                <c:pt idx="1386">
                  <c:v>3</c:v>
                </c:pt>
                <c:pt idx="1387">
                  <c:v>3</c:v>
                </c:pt>
                <c:pt idx="1388">
                  <c:v>3</c:v>
                </c:pt>
                <c:pt idx="1389">
                  <c:v>3</c:v>
                </c:pt>
                <c:pt idx="1390">
                  <c:v>3</c:v>
                </c:pt>
                <c:pt idx="1391">
                  <c:v>3</c:v>
                </c:pt>
                <c:pt idx="1392">
                  <c:v>3</c:v>
                </c:pt>
                <c:pt idx="1393">
                  <c:v>3</c:v>
                </c:pt>
                <c:pt idx="1394">
                  <c:v>3</c:v>
                </c:pt>
                <c:pt idx="1395">
                  <c:v>3</c:v>
                </c:pt>
                <c:pt idx="1396">
                  <c:v>3</c:v>
                </c:pt>
                <c:pt idx="1397">
                  <c:v>3</c:v>
                </c:pt>
                <c:pt idx="1398">
                  <c:v>3</c:v>
                </c:pt>
                <c:pt idx="1399">
                  <c:v>3</c:v>
                </c:pt>
                <c:pt idx="1400">
                  <c:v>3</c:v>
                </c:pt>
                <c:pt idx="1401">
                  <c:v>3</c:v>
                </c:pt>
                <c:pt idx="1402">
                  <c:v>3</c:v>
                </c:pt>
                <c:pt idx="1403">
                  <c:v>3</c:v>
                </c:pt>
                <c:pt idx="1404">
                  <c:v>3</c:v>
                </c:pt>
                <c:pt idx="1405">
                  <c:v>3</c:v>
                </c:pt>
                <c:pt idx="1406">
                  <c:v>3</c:v>
                </c:pt>
                <c:pt idx="1407">
                  <c:v>3</c:v>
                </c:pt>
                <c:pt idx="1408">
                  <c:v>3</c:v>
                </c:pt>
                <c:pt idx="1409">
                  <c:v>3</c:v>
                </c:pt>
                <c:pt idx="1410">
                  <c:v>3</c:v>
                </c:pt>
                <c:pt idx="1411">
                  <c:v>3</c:v>
                </c:pt>
                <c:pt idx="1412">
                  <c:v>3</c:v>
                </c:pt>
                <c:pt idx="1413">
                  <c:v>3</c:v>
                </c:pt>
                <c:pt idx="1414">
                  <c:v>3</c:v>
                </c:pt>
                <c:pt idx="1415">
                  <c:v>3</c:v>
                </c:pt>
                <c:pt idx="1416">
                  <c:v>3</c:v>
                </c:pt>
                <c:pt idx="1417">
                  <c:v>3</c:v>
                </c:pt>
                <c:pt idx="1418">
                  <c:v>3</c:v>
                </c:pt>
                <c:pt idx="1419">
                  <c:v>3</c:v>
                </c:pt>
                <c:pt idx="1420">
                  <c:v>3</c:v>
                </c:pt>
                <c:pt idx="1421">
                  <c:v>3</c:v>
                </c:pt>
                <c:pt idx="1422">
                  <c:v>3</c:v>
                </c:pt>
                <c:pt idx="1423">
                  <c:v>3</c:v>
                </c:pt>
                <c:pt idx="1424">
                  <c:v>3</c:v>
                </c:pt>
                <c:pt idx="1425">
                  <c:v>3</c:v>
                </c:pt>
                <c:pt idx="1426">
                  <c:v>3</c:v>
                </c:pt>
                <c:pt idx="1427">
                  <c:v>3</c:v>
                </c:pt>
                <c:pt idx="1428">
                  <c:v>3</c:v>
                </c:pt>
                <c:pt idx="1429">
                  <c:v>3</c:v>
                </c:pt>
                <c:pt idx="1430">
                  <c:v>3</c:v>
                </c:pt>
                <c:pt idx="1431">
                  <c:v>3</c:v>
                </c:pt>
                <c:pt idx="1432">
                  <c:v>3</c:v>
                </c:pt>
                <c:pt idx="1433">
                  <c:v>3</c:v>
                </c:pt>
                <c:pt idx="1434">
                  <c:v>3</c:v>
                </c:pt>
                <c:pt idx="1435">
                  <c:v>3</c:v>
                </c:pt>
                <c:pt idx="1436">
                  <c:v>3</c:v>
                </c:pt>
                <c:pt idx="1437">
                  <c:v>3</c:v>
                </c:pt>
                <c:pt idx="1438">
                  <c:v>3</c:v>
                </c:pt>
                <c:pt idx="1439">
                  <c:v>3</c:v>
                </c:pt>
                <c:pt idx="1440">
                  <c:v>3</c:v>
                </c:pt>
                <c:pt idx="1441">
                  <c:v>3</c:v>
                </c:pt>
                <c:pt idx="1442">
                  <c:v>3</c:v>
                </c:pt>
                <c:pt idx="1443">
                  <c:v>3</c:v>
                </c:pt>
                <c:pt idx="1444">
                  <c:v>3</c:v>
                </c:pt>
                <c:pt idx="1445">
                  <c:v>3</c:v>
                </c:pt>
                <c:pt idx="1446">
                  <c:v>3</c:v>
                </c:pt>
                <c:pt idx="1447">
                  <c:v>3</c:v>
                </c:pt>
                <c:pt idx="1448">
                  <c:v>3</c:v>
                </c:pt>
                <c:pt idx="1449">
                  <c:v>3</c:v>
                </c:pt>
                <c:pt idx="1450">
                  <c:v>3</c:v>
                </c:pt>
                <c:pt idx="1451">
                  <c:v>3</c:v>
                </c:pt>
                <c:pt idx="1452">
                  <c:v>3</c:v>
                </c:pt>
                <c:pt idx="1453">
                  <c:v>3</c:v>
                </c:pt>
                <c:pt idx="1454">
                  <c:v>3</c:v>
                </c:pt>
                <c:pt idx="1455">
                  <c:v>3</c:v>
                </c:pt>
                <c:pt idx="1456">
                  <c:v>3</c:v>
                </c:pt>
                <c:pt idx="1457">
                  <c:v>3</c:v>
                </c:pt>
                <c:pt idx="1458">
                  <c:v>3</c:v>
                </c:pt>
                <c:pt idx="1459">
                  <c:v>3</c:v>
                </c:pt>
                <c:pt idx="1460">
                  <c:v>3</c:v>
                </c:pt>
                <c:pt idx="1461">
                  <c:v>3</c:v>
                </c:pt>
                <c:pt idx="1462">
                  <c:v>3</c:v>
                </c:pt>
                <c:pt idx="1463">
                  <c:v>3</c:v>
                </c:pt>
                <c:pt idx="1464">
                  <c:v>3</c:v>
                </c:pt>
                <c:pt idx="1465">
                  <c:v>3</c:v>
                </c:pt>
                <c:pt idx="1466">
                  <c:v>3</c:v>
                </c:pt>
                <c:pt idx="1467">
                  <c:v>3</c:v>
                </c:pt>
                <c:pt idx="1468">
                  <c:v>3</c:v>
                </c:pt>
                <c:pt idx="1469">
                  <c:v>3</c:v>
                </c:pt>
                <c:pt idx="1470">
                  <c:v>3</c:v>
                </c:pt>
                <c:pt idx="1471">
                  <c:v>3</c:v>
                </c:pt>
                <c:pt idx="1472">
                  <c:v>3</c:v>
                </c:pt>
                <c:pt idx="1473">
                  <c:v>3</c:v>
                </c:pt>
                <c:pt idx="1474">
                  <c:v>3</c:v>
                </c:pt>
                <c:pt idx="1475">
                  <c:v>3</c:v>
                </c:pt>
                <c:pt idx="1476">
                  <c:v>3</c:v>
                </c:pt>
                <c:pt idx="1477">
                  <c:v>3</c:v>
                </c:pt>
                <c:pt idx="1478">
                  <c:v>3</c:v>
                </c:pt>
                <c:pt idx="1479">
                  <c:v>3</c:v>
                </c:pt>
                <c:pt idx="1480">
                  <c:v>3</c:v>
                </c:pt>
                <c:pt idx="1481">
                  <c:v>3</c:v>
                </c:pt>
                <c:pt idx="1482">
                  <c:v>3</c:v>
                </c:pt>
                <c:pt idx="1483">
                  <c:v>3</c:v>
                </c:pt>
                <c:pt idx="1484">
                  <c:v>3</c:v>
                </c:pt>
                <c:pt idx="1485">
                  <c:v>3</c:v>
                </c:pt>
                <c:pt idx="1486">
                  <c:v>3</c:v>
                </c:pt>
                <c:pt idx="1487">
                  <c:v>3</c:v>
                </c:pt>
                <c:pt idx="1488">
                  <c:v>3</c:v>
                </c:pt>
                <c:pt idx="1489">
                  <c:v>3</c:v>
                </c:pt>
                <c:pt idx="1490">
                  <c:v>3</c:v>
                </c:pt>
                <c:pt idx="1491">
                  <c:v>3</c:v>
                </c:pt>
                <c:pt idx="1492">
                  <c:v>3</c:v>
                </c:pt>
                <c:pt idx="1493">
                  <c:v>3</c:v>
                </c:pt>
                <c:pt idx="1494">
                  <c:v>3</c:v>
                </c:pt>
                <c:pt idx="1495">
                  <c:v>3</c:v>
                </c:pt>
                <c:pt idx="1496">
                  <c:v>3</c:v>
                </c:pt>
                <c:pt idx="1497">
                  <c:v>3</c:v>
                </c:pt>
                <c:pt idx="1498">
                  <c:v>3</c:v>
                </c:pt>
                <c:pt idx="1499">
                  <c:v>3</c:v>
                </c:pt>
                <c:pt idx="1500">
                  <c:v>3</c:v>
                </c:pt>
                <c:pt idx="1501">
                  <c:v>3</c:v>
                </c:pt>
                <c:pt idx="1502">
                  <c:v>3</c:v>
                </c:pt>
                <c:pt idx="1503">
                  <c:v>3</c:v>
                </c:pt>
                <c:pt idx="1504">
                  <c:v>3</c:v>
                </c:pt>
                <c:pt idx="1505">
                  <c:v>3</c:v>
                </c:pt>
                <c:pt idx="1506">
                  <c:v>3</c:v>
                </c:pt>
                <c:pt idx="1507">
                  <c:v>3</c:v>
                </c:pt>
                <c:pt idx="1508">
                  <c:v>3</c:v>
                </c:pt>
                <c:pt idx="1509">
                  <c:v>3</c:v>
                </c:pt>
                <c:pt idx="1510">
                  <c:v>3</c:v>
                </c:pt>
                <c:pt idx="1511">
                  <c:v>3</c:v>
                </c:pt>
                <c:pt idx="1512">
                  <c:v>3</c:v>
                </c:pt>
                <c:pt idx="1513">
                  <c:v>3</c:v>
                </c:pt>
                <c:pt idx="1514">
                  <c:v>3</c:v>
                </c:pt>
                <c:pt idx="1515">
                  <c:v>3</c:v>
                </c:pt>
                <c:pt idx="1516">
                  <c:v>3</c:v>
                </c:pt>
                <c:pt idx="1517">
                  <c:v>3</c:v>
                </c:pt>
                <c:pt idx="1518">
                  <c:v>3</c:v>
                </c:pt>
                <c:pt idx="1519">
                  <c:v>3</c:v>
                </c:pt>
                <c:pt idx="1520">
                  <c:v>3</c:v>
                </c:pt>
                <c:pt idx="1521">
                  <c:v>3</c:v>
                </c:pt>
                <c:pt idx="1522">
                  <c:v>3</c:v>
                </c:pt>
                <c:pt idx="1523">
                  <c:v>3</c:v>
                </c:pt>
                <c:pt idx="1524">
                  <c:v>3</c:v>
                </c:pt>
                <c:pt idx="1525">
                  <c:v>3</c:v>
                </c:pt>
                <c:pt idx="1526">
                  <c:v>3</c:v>
                </c:pt>
                <c:pt idx="1527">
                  <c:v>3</c:v>
                </c:pt>
                <c:pt idx="1528">
                  <c:v>3</c:v>
                </c:pt>
                <c:pt idx="1529">
                  <c:v>3</c:v>
                </c:pt>
                <c:pt idx="1530">
                  <c:v>3</c:v>
                </c:pt>
                <c:pt idx="1531">
                  <c:v>3</c:v>
                </c:pt>
                <c:pt idx="1532">
                  <c:v>3</c:v>
                </c:pt>
                <c:pt idx="1533">
                  <c:v>3</c:v>
                </c:pt>
                <c:pt idx="1534">
                  <c:v>3</c:v>
                </c:pt>
                <c:pt idx="1535">
                  <c:v>3</c:v>
                </c:pt>
                <c:pt idx="1536">
                  <c:v>3</c:v>
                </c:pt>
                <c:pt idx="1537">
                  <c:v>3</c:v>
                </c:pt>
                <c:pt idx="1538">
                  <c:v>3</c:v>
                </c:pt>
                <c:pt idx="1539">
                  <c:v>3</c:v>
                </c:pt>
                <c:pt idx="1540">
                  <c:v>3</c:v>
                </c:pt>
                <c:pt idx="1541">
                  <c:v>3</c:v>
                </c:pt>
                <c:pt idx="1542">
                  <c:v>3</c:v>
                </c:pt>
                <c:pt idx="1543">
                  <c:v>3</c:v>
                </c:pt>
                <c:pt idx="1544">
                  <c:v>3</c:v>
                </c:pt>
                <c:pt idx="1545">
                  <c:v>3</c:v>
                </c:pt>
                <c:pt idx="1546">
                  <c:v>3</c:v>
                </c:pt>
                <c:pt idx="1547">
                  <c:v>3</c:v>
                </c:pt>
                <c:pt idx="1548">
                  <c:v>3</c:v>
                </c:pt>
                <c:pt idx="1549">
                  <c:v>3</c:v>
                </c:pt>
                <c:pt idx="1550">
                  <c:v>3</c:v>
                </c:pt>
                <c:pt idx="1551">
                  <c:v>3</c:v>
                </c:pt>
                <c:pt idx="1552">
                  <c:v>3</c:v>
                </c:pt>
                <c:pt idx="1553">
                  <c:v>3</c:v>
                </c:pt>
                <c:pt idx="1554">
                  <c:v>3</c:v>
                </c:pt>
                <c:pt idx="1555">
                  <c:v>3</c:v>
                </c:pt>
                <c:pt idx="1556">
                  <c:v>3</c:v>
                </c:pt>
                <c:pt idx="1557">
                  <c:v>3</c:v>
                </c:pt>
                <c:pt idx="1558">
                  <c:v>3</c:v>
                </c:pt>
                <c:pt idx="1559">
                  <c:v>3</c:v>
                </c:pt>
                <c:pt idx="1560">
                  <c:v>3</c:v>
                </c:pt>
                <c:pt idx="1561">
                  <c:v>3</c:v>
                </c:pt>
                <c:pt idx="1562">
                  <c:v>3</c:v>
                </c:pt>
                <c:pt idx="1563">
                  <c:v>3</c:v>
                </c:pt>
                <c:pt idx="1564">
                  <c:v>3</c:v>
                </c:pt>
                <c:pt idx="1565">
                  <c:v>3</c:v>
                </c:pt>
                <c:pt idx="1566">
                  <c:v>3</c:v>
                </c:pt>
                <c:pt idx="1567">
                  <c:v>3</c:v>
                </c:pt>
                <c:pt idx="1568">
                  <c:v>3</c:v>
                </c:pt>
                <c:pt idx="1569">
                  <c:v>3</c:v>
                </c:pt>
                <c:pt idx="1570">
                  <c:v>3</c:v>
                </c:pt>
                <c:pt idx="1571">
                  <c:v>3</c:v>
                </c:pt>
                <c:pt idx="1572">
                  <c:v>3</c:v>
                </c:pt>
                <c:pt idx="1573">
                  <c:v>3</c:v>
                </c:pt>
                <c:pt idx="1574">
                  <c:v>3</c:v>
                </c:pt>
                <c:pt idx="1575">
                  <c:v>3</c:v>
                </c:pt>
                <c:pt idx="1576">
                  <c:v>3</c:v>
                </c:pt>
                <c:pt idx="1577">
                  <c:v>3</c:v>
                </c:pt>
                <c:pt idx="1578">
                  <c:v>3</c:v>
                </c:pt>
                <c:pt idx="1579">
                  <c:v>3</c:v>
                </c:pt>
                <c:pt idx="1580">
                  <c:v>3</c:v>
                </c:pt>
                <c:pt idx="1581">
                  <c:v>3</c:v>
                </c:pt>
                <c:pt idx="1582">
                  <c:v>3</c:v>
                </c:pt>
                <c:pt idx="1583">
                  <c:v>3</c:v>
                </c:pt>
                <c:pt idx="1584">
                  <c:v>3</c:v>
                </c:pt>
                <c:pt idx="1585">
                  <c:v>3</c:v>
                </c:pt>
                <c:pt idx="1586">
                  <c:v>3</c:v>
                </c:pt>
                <c:pt idx="1587">
                  <c:v>3</c:v>
                </c:pt>
                <c:pt idx="1588">
                  <c:v>3</c:v>
                </c:pt>
                <c:pt idx="1589">
                  <c:v>3</c:v>
                </c:pt>
                <c:pt idx="1590">
                  <c:v>3</c:v>
                </c:pt>
                <c:pt idx="1591">
                  <c:v>3</c:v>
                </c:pt>
                <c:pt idx="1592">
                  <c:v>3</c:v>
                </c:pt>
                <c:pt idx="1593">
                  <c:v>3</c:v>
                </c:pt>
                <c:pt idx="1594">
                  <c:v>3</c:v>
                </c:pt>
                <c:pt idx="1595">
                  <c:v>3</c:v>
                </c:pt>
                <c:pt idx="1596">
                  <c:v>3</c:v>
                </c:pt>
                <c:pt idx="1597">
                  <c:v>3</c:v>
                </c:pt>
                <c:pt idx="1598">
                  <c:v>3</c:v>
                </c:pt>
                <c:pt idx="1599">
                  <c:v>3</c:v>
                </c:pt>
                <c:pt idx="1600">
                  <c:v>3</c:v>
                </c:pt>
                <c:pt idx="1601">
                  <c:v>3</c:v>
                </c:pt>
                <c:pt idx="1602">
                  <c:v>3</c:v>
                </c:pt>
                <c:pt idx="1603">
                  <c:v>3</c:v>
                </c:pt>
                <c:pt idx="1604">
                  <c:v>3</c:v>
                </c:pt>
                <c:pt idx="1605">
                  <c:v>3</c:v>
                </c:pt>
                <c:pt idx="1606">
                  <c:v>3</c:v>
                </c:pt>
                <c:pt idx="1607">
                  <c:v>3</c:v>
                </c:pt>
                <c:pt idx="1608">
                  <c:v>3</c:v>
                </c:pt>
                <c:pt idx="1609">
                  <c:v>3</c:v>
                </c:pt>
                <c:pt idx="1610">
                  <c:v>3</c:v>
                </c:pt>
                <c:pt idx="1611">
                  <c:v>3</c:v>
                </c:pt>
                <c:pt idx="1612">
                  <c:v>3</c:v>
                </c:pt>
                <c:pt idx="1613">
                  <c:v>3</c:v>
                </c:pt>
                <c:pt idx="1614">
                  <c:v>3</c:v>
                </c:pt>
                <c:pt idx="1615">
                  <c:v>3</c:v>
                </c:pt>
                <c:pt idx="1616">
                  <c:v>3</c:v>
                </c:pt>
                <c:pt idx="1617">
                  <c:v>3</c:v>
                </c:pt>
                <c:pt idx="1618">
                  <c:v>3</c:v>
                </c:pt>
                <c:pt idx="1619">
                  <c:v>3</c:v>
                </c:pt>
                <c:pt idx="1620">
                  <c:v>3</c:v>
                </c:pt>
                <c:pt idx="1621">
                  <c:v>3</c:v>
                </c:pt>
                <c:pt idx="1622">
                  <c:v>3</c:v>
                </c:pt>
                <c:pt idx="1623">
                  <c:v>3</c:v>
                </c:pt>
                <c:pt idx="1624">
                  <c:v>3</c:v>
                </c:pt>
                <c:pt idx="1625">
                  <c:v>3</c:v>
                </c:pt>
                <c:pt idx="1626">
                  <c:v>3</c:v>
                </c:pt>
                <c:pt idx="1627">
                  <c:v>3</c:v>
                </c:pt>
                <c:pt idx="1628">
                  <c:v>3</c:v>
                </c:pt>
                <c:pt idx="1629">
                  <c:v>3</c:v>
                </c:pt>
                <c:pt idx="1630">
                  <c:v>3</c:v>
                </c:pt>
                <c:pt idx="1631">
                  <c:v>3</c:v>
                </c:pt>
                <c:pt idx="1632">
                  <c:v>3</c:v>
                </c:pt>
                <c:pt idx="1633">
                  <c:v>3</c:v>
                </c:pt>
                <c:pt idx="1634">
                  <c:v>3</c:v>
                </c:pt>
                <c:pt idx="1635">
                  <c:v>3</c:v>
                </c:pt>
                <c:pt idx="1636">
                  <c:v>3</c:v>
                </c:pt>
                <c:pt idx="1637">
                  <c:v>3</c:v>
                </c:pt>
                <c:pt idx="1638">
                  <c:v>3</c:v>
                </c:pt>
                <c:pt idx="1639">
                  <c:v>3</c:v>
                </c:pt>
                <c:pt idx="1640">
                  <c:v>3</c:v>
                </c:pt>
                <c:pt idx="1641">
                  <c:v>3</c:v>
                </c:pt>
                <c:pt idx="1642">
                  <c:v>3</c:v>
                </c:pt>
                <c:pt idx="1643">
                  <c:v>3</c:v>
                </c:pt>
                <c:pt idx="1644">
                  <c:v>3</c:v>
                </c:pt>
                <c:pt idx="1645">
                  <c:v>3</c:v>
                </c:pt>
                <c:pt idx="1646">
                  <c:v>3</c:v>
                </c:pt>
                <c:pt idx="1647">
                  <c:v>3</c:v>
                </c:pt>
                <c:pt idx="1648">
                  <c:v>3</c:v>
                </c:pt>
                <c:pt idx="1649">
                  <c:v>3</c:v>
                </c:pt>
                <c:pt idx="1650">
                  <c:v>3</c:v>
                </c:pt>
                <c:pt idx="1651">
                  <c:v>3</c:v>
                </c:pt>
                <c:pt idx="1652">
                  <c:v>3</c:v>
                </c:pt>
                <c:pt idx="1653">
                  <c:v>3</c:v>
                </c:pt>
                <c:pt idx="1654">
                  <c:v>3</c:v>
                </c:pt>
                <c:pt idx="1655">
                  <c:v>3</c:v>
                </c:pt>
                <c:pt idx="1656">
                  <c:v>3</c:v>
                </c:pt>
                <c:pt idx="1657">
                  <c:v>3</c:v>
                </c:pt>
                <c:pt idx="1658">
                  <c:v>3</c:v>
                </c:pt>
                <c:pt idx="1659">
                  <c:v>3</c:v>
                </c:pt>
                <c:pt idx="1660">
                  <c:v>3</c:v>
                </c:pt>
                <c:pt idx="1661">
                  <c:v>3</c:v>
                </c:pt>
                <c:pt idx="1662">
                  <c:v>3</c:v>
                </c:pt>
                <c:pt idx="1663">
                  <c:v>3</c:v>
                </c:pt>
                <c:pt idx="1664">
                  <c:v>3</c:v>
                </c:pt>
                <c:pt idx="1665">
                  <c:v>3</c:v>
                </c:pt>
                <c:pt idx="1666">
                  <c:v>3</c:v>
                </c:pt>
                <c:pt idx="1667">
                  <c:v>3</c:v>
                </c:pt>
                <c:pt idx="1668">
                  <c:v>3</c:v>
                </c:pt>
                <c:pt idx="1669">
                  <c:v>3</c:v>
                </c:pt>
                <c:pt idx="1670">
                  <c:v>3</c:v>
                </c:pt>
                <c:pt idx="1671">
                  <c:v>3</c:v>
                </c:pt>
                <c:pt idx="1672">
                  <c:v>3</c:v>
                </c:pt>
                <c:pt idx="1673">
                  <c:v>3</c:v>
                </c:pt>
                <c:pt idx="1674">
                  <c:v>3</c:v>
                </c:pt>
                <c:pt idx="1675">
                  <c:v>3</c:v>
                </c:pt>
                <c:pt idx="1676">
                  <c:v>3</c:v>
                </c:pt>
                <c:pt idx="1677">
                  <c:v>3</c:v>
                </c:pt>
                <c:pt idx="1678">
                  <c:v>3</c:v>
                </c:pt>
                <c:pt idx="1679">
                  <c:v>3</c:v>
                </c:pt>
                <c:pt idx="1680">
                  <c:v>3</c:v>
                </c:pt>
                <c:pt idx="1681">
                  <c:v>3</c:v>
                </c:pt>
                <c:pt idx="1682">
                  <c:v>3</c:v>
                </c:pt>
                <c:pt idx="1683">
                  <c:v>3</c:v>
                </c:pt>
                <c:pt idx="1684">
                  <c:v>3</c:v>
                </c:pt>
                <c:pt idx="1685">
                  <c:v>3</c:v>
                </c:pt>
                <c:pt idx="1686">
                  <c:v>3</c:v>
                </c:pt>
                <c:pt idx="1687">
                  <c:v>3</c:v>
                </c:pt>
                <c:pt idx="1688">
                  <c:v>3</c:v>
                </c:pt>
                <c:pt idx="1689">
                  <c:v>3</c:v>
                </c:pt>
                <c:pt idx="1690">
                  <c:v>3</c:v>
                </c:pt>
                <c:pt idx="1691">
                  <c:v>3</c:v>
                </c:pt>
                <c:pt idx="1692">
                  <c:v>3</c:v>
                </c:pt>
                <c:pt idx="1693">
                  <c:v>3</c:v>
                </c:pt>
                <c:pt idx="1694">
                  <c:v>3</c:v>
                </c:pt>
                <c:pt idx="1695">
                  <c:v>3</c:v>
                </c:pt>
                <c:pt idx="1696">
                  <c:v>3</c:v>
                </c:pt>
                <c:pt idx="1697">
                  <c:v>3</c:v>
                </c:pt>
                <c:pt idx="1698">
                  <c:v>3</c:v>
                </c:pt>
                <c:pt idx="1699">
                  <c:v>3</c:v>
                </c:pt>
                <c:pt idx="1700">
                  <c:v>3</c:v>
                </c:pt>
                <c:pt idx="1701">
                  <c:v>3</c:v>
                </c:pt>
                <c:pt idx="1702">
                  <c:v>3</c:v>
                </c:pt>
                <c:pt idx="1703">
                  <c:v>3</c:v>
                </c:pt>
                <c:pt idx="1704">
                  <c:v>3</c:v>
                </c:pt>
                <c:pt idx="1705">
                  <c:v>3</c:v>
                </c:pt>
                <c:pt idx="1706">
                  <c:v>3</c:v>
                </c:pt>
                <c:pt idx="1707">
                  <c:v>3</c:v>
                </c:pt>
                <c:pt idx="1708">
                  <c:v>3</c:v>
                </c:pt>
                <c:pt idx="1709">
                  <c:v>3</c:v>
                </c:pt>
                <c:pt idx="1710">
                  <c:v>3</c:v>
                </c:pt>
                <c:pt idx="1711">
                  <c:v>3</c:v>
                </c:pt>
                <c:pt idx="1712">
                  <c:v>3</c:v>
                </c:pt>
                <c:pt idx="1713">
                  <c:v>3</c:v>
                </c:pt>
                <c:pt idx="1714">
                  <c:v>3</c:v>
                </c:pt>
                <c:pt idx="1715">
                  <c:v>3</c:v>
                </c:pt>
                <c:pt idx="1716">
                  <c:v>3</c:v>
                </c:pt>
                <c:pt idx="1717">
                  <c:v>3</c:v>
                </c:pt>
                <c:pt idx="1718">
                  <c:v>3</c:v>
                </c:pt>
                <c:pt idx="1719">
                  <c:v>3</c:v>
                </c:pt>
                <c:pt idx="1720">
                  <c:v>3</c:v>
                </c:pt>
                <c:pt idx="1721">
                  <c:v>3</c:v>
                </c:pt>
                <c:pt idx="1722">
                  <c:v>3</c:v>
                </c:pt>
                <c:pt idx="1723">
                  <c:v>3</c:v>
                </c:pt>
                <c:pt idx="1724">
                  <c:v>3</c:v>
                </c:pt>
                <c:pt idx="1725">
                  <c:v>3</c:v>
                </c:pt>
                <c:pt idx="1726">
                  <c:v>3</c:v>
                </c:pt>
                <c:pt idx="1727">
                  <c:v>3</c:v>
                </c:pt>
                <c:pt idx="1728">
                  <c:v>3</c:v>
                </c:pt>
                <c:pt idx="1729">
                  <c:v>3</c:v>
                </c:pt>
                <c:pt idx="1730">
                  <c:v>3</c:v>
                </c:pt>
                <c:pt idx="1731">
                  <c:v>3</c:v>
                </c:pt>
                <c:pt idx="1732">
                  <c:v>3</c:v>
                </c:pt>
                <c:pt idx="1733">
                  <c:v>3</c:v>
                </c:pt>
                <c:pt idx="1734">
                  <c:v>3</c:v>
                </c:pt>
                <c:pt idx="1735">
                  <c:v>3</c:v>
                </c:pt>
                <c:pt idx="1736">
                  <c:v>3</c:v>
                </c:pt>
                <c:pt idx="1737">
                  <c:v>3</c:v>
                </c:pt>
                <c:pt idx="1738">
                  <c:v>3</c:v>
                </c:pt>
                <c:pt idx="1739">
                  <c:v>3</c:v>
                </c:pt>
                <c:pt idx="1740">
                  <c:v>3</c:v>
                </c:pt>
                <c:pt idx="1741">
                  <c:v>3</c:v>
                </c:pt>
                <c:pt idx="1742">
                  <c:v>3</c:v>
                </c:pt>
                <c:pt idx="1743">
                  <c:v>3</c:v>
                </c:pt>
                <c:pt idx="1744">
                  <c:v>3</c:v>
                </c:pt>
                <c:pt idx="1745">
                  <c:v>3</c:v>
                </c:pt>
                <c:pt idx="1746">
                  <c:v>3</c:v>
                </c:pt>
                <c:pt idx="1747">
                  <c:v>3</c:v>
                </c:pt>
                <c:pt idx="1748">
                  <c:v>3</c:v>
                </c:pt>
                <c:pt idx="1749">
                  <c:v>3</c:v>
                </c:pt>
                <c:pt idx="1750">
                  <c:v>3</c:v>
                </c:pt>
                <c:pt idx="1751">
                  <c:v>3</c:v>
                </c:pt>
                <c:pt idx="1752">
                  <c:v>3</c:v>
                </c:pt>
                <c:pt idx="1753">
                  <c:v>3</c:v>
                </c:pt>
                <c:pt idx="1754">
                  <c:v>3</c:v>
                </c:pt>
                <c:pt idx="1755">
                  <c:v>3</c:v>
                </c:pt>
                <c:pt idx="1756">
                  <c:v>3</c:v>
                </c:pt>
                <c:pt idx="1757">
                  <c:v>3</c:v>
                </c:pt>
                <c:pt idx="1758">
                  <c:v>3</c:v>
                </c:pt>
                <c:pt idx="1759">
                  <c:v>3</c:v>
                </c:pt>
                <c:pt idx="1760">
                  <c:v>3</c:v>
                </c:pt>
                <c:pt idx="1761">
                  <c:v>3</c:v>
                </c:pt>
                <c:pt idx="1762">
                  <c:v>3</c:v>
                </c:pt>
                <c:pt idx="1763">
                  <c:v>3</c:v>
                </c:pt>
                <c:pt idx="1764">
                  <c:v>3</c:v>
                </c:pt>
                <c:pt idx="1765">
                  <c:v>3</c:v>
                </c:pt>
                <c:pt idx="1766">
                  <c:v>3</c:v>
                </c:pt>
                <c:pt idx="1767">
                  <c:v>3</c:v>
                </c:pt>
                <c:pt idx="1768">
                  <c:v>3</c:v>
                </c:pt>
                <c:pt idx="1769">
                  <c:v>3</c:v>
                </c:pt>
                <c:pt idx="1770">
                  <c:v>3</c:v>
                </c:pt>
                <c:pt idx="1771">
                  <c:v>3</c:v>
                </c:pt>
                <c:pt idx="1772">
                  <c:v>3</c:v>
                </c:pt>
                <c:pt idx="1773">
                  <c:v>3</c:v>
                </c:pt>
                <c:pt idx="1774">
                  <c:v>3</c:v>
                </c:pt>
                <c:pt idx="1775">
                  <c:v>3</c:v>
                </c:pt>
                <c:pt idx="1776">
                  <c:v>3</c:v>
                </c:pt>
                <c:pt idx="1777">
                  <c:v>3</c:v>
                </c:pt>
                <c:pt idx="1778">
                  <c:v>3</c:v>
                </c:pt>
                <c:pt idx="1779">
                  <c:v>3</c:v>
                </c:pt>
                <c:pt idx="1780">
                  <c:v>3</c:v>
                </c:pt>
                <c:pt idx="1781">
                  <c:v>3</c:v>
                </c:pt>
                <c:pt idx="1782">
                  <c:v>3</c:v>
                </c:pt>
                <c:pt idx="1783">
                  <c:v>3</c:v>
                </c:pt>
                <c:pt idx="1784">
                  <c:v>3</c:v>
                </c:pt>
                <c:pt idx="1785">
                  <c:v>3</c:v>
                </c:pt>
                <c:pt idx="1786">
                  <c:v>3</c:v>
                </c:pt>
                <c:pt idx="1787">
                  <c:v>3</c:v>
                </c:pt>
                <c:pt idx="1788">
                  <c:v>3</c:v>
                </c:pt>
                <c:pt idx="1789">
                  <c:v>3</c:v>
                </c:pt>
                <c:pt idx="1790">
                  <c:v>3</c:v>
                </c:pt>
                <c:pt idx="1791">
                  <c:v>3</c:v>
                </c:pt>
                <c:pt idx="1792">
                  <c:v>3</c:v>
                </c:pt>
                <c:pt idx="1793">
                  <c:v>3</c:v>
                </c:pt>
                <c:pt idx="1794">
                  <c:v>3</c:v>
                </c:pt>
                <c:pt idx="1795">
                  <c:v>3</c:v>
                </c:pt>
                <c:pt idx="1796">
                  <c:v>3</c:v>
                </c:pt>
                <c:pt idx="1797">
                  <c:v>3</c:v>
                </c:pt>
                <c:pt idx="1798">
                  <c:v>3</c:v>
                </c:pt>
                <c:pt idx="1799">
                  <c:v>3</c:v>
                </c:pt>
                <c:pt idx="1800">
                  <c:v>3</c:v>
                </c:pt>
                <c:pt idx="1801">
                  <c:v>3</c:v>
                </c:pt>
                <c:pt idx="1802">
                  <c:v>3</c:v>
                </c:pt>
                <c:pt idx="1803">
                  <c:v>3</c:v>
                </c:pt>
                <c:pt idx="1804">
                  <c:v>3</c:v>
                </c:pt>
                <c:pt idx="1805">
                  <c:v>3</c:v>
                </c:pt>
                <c:pt idx="1806">
                  <c:v>3</c:v>
                </c:pt>
                <c:pt idx="1807">
                  <c:v>3</c:v>
                </c:pt>
                <c:pt idx="1808">
                  <c:v>3</c:v>
                </c:pt>
                <c:pt idx="1809">
                  <c:v>3</c:v>
                </c:pt>
                <c:pt idx="1810">
                  <c:v>3</c:v>
                </c:pt>
                <c:pt idx="1811">
                  <c:v>3</c:v>
                </c:pt>
                <c:pt idx="1812">
                  <c:v>3</c:v>
                </c:pt>
                <c:pt idx="1813">
                  <c:v>3</c:v>
                </c:pt>
                <c:pt idx="1814">
                  <c:v>3</c:v>
                </c:pt>
                <c:pt idx="1815">
                  <c:v>3</c:v>
                </c:pt>
                <c:pt idx="1816">
                  <c:v>3</c:v>
                </c:pt>
                <c:pt idx="1817">
                  <c:v>3</c:v>
                </c:pt>
                <c:pt idx="1818">
                  <c:v>3</c:v>
                </c:pt>
                <c:pt idx="1819">
                  <c:v>3</c:v>
                </c:pt>
                <c:pt idx="1820">
                  <c:v>3</c:v>
                </c:pt>
                <c:pt idx="1821">
                  <c:v>3</c:v>
                </c:pt>
                <c:pt idx="1822">
                  <c:v>3</c:v>
                </c:pt>
                <c:pt idx="1823">
                  <c:v>3</c:v>
                </c:pt>
                <c:pt idx="1824">
                  <c:v>3</c:v>
                </c:pt>
                <c:pt idx="1825">
                  <c:v>3</c:v>
                </c:pt>
                <c:pt idx="1826">
                  <c:v>3</c:v>
                </c:pt>
                <c:pt idx="1827">
                  <c:v>3</c:v>
                </c:pt>
                <c:pt idx="1828">
                  <c:v>3</c:v>
                </c:pt>
                <c:pt idx="1829">
                  <c:v>3</c:v>
                </c:pt>
                <c:pt idx="1830">
                  <c:v>3</c:v>
                </c:pt>
                <c:pt idx="1831">
                  <c:v>3</c:v>
                </c:pt>
                <c:pt idx="1832">
                  <c:v>3</c:v>
                </c:pt>
                <c:pt idx="1833">
                  <c:v>3</c:v>
                </c:pt>
                <c:pt idx="1834">
                  <c:v>3</c:v>
                </c:pt>
                <c:pt idx="1835">
                  <c:v>3</c:v>
                </c:pt>
                <c:pt idx="1836">
                  <c:v>3</c:v>
                </c:pt>
                <c:pt idx="1837">
                  <c:v>3</c:v>
                </c:pt>
                <c:pt idx="1838">
                  <c:v>3</c:v>
                </c:pt>
                <c:pt idx="1839">
                  <c:v>3</c:v>
                </c:pt>
                <c:pt idx="1840">
                  <c:v>3</c:v>
                </c:pt>
                <c:pt idx="1841">
                  <c:v>3</c:v>
                </c:pt>
                <c:pt idx="1842">
                  <c:v>3</c:v>
                </c:pt>
                <c:pt idx="1843">
                  <c:v>3</c:v>
                </c:pt>
                <c:pt idx="1844">
                  <c:v>3</c:v>
                </c:pt>
                <c:pt idx="1845">
                  <c:v>3</c:v>
                </c:pt>
                <c:pt idx="1846">
                  <c:v>3</c:v>
                </c:pt>
                <c:pt idx="1847">
                  <c:v>3</c:v>
                </c:pt>
                <c:pt idx="1848">
                  <c:v>3</c:v>
                </c:pt>
                <c:pt idx="1849">
                  <c:v>3</c:v>
                </c:pt>
                <c:pt idx="1850">
                  <c:v>3</c:v>
                </c:pt>
                <c:pt idx="1851">
                  <c:v>3</c:v>
                </c:pt>
                <c:pt idx="1852">
                  <c:v>3</c:v>
                </c:pt>
                <c:pt idx="1853">
                  <c:v>3</c:v>
                </c:pt>
                <c:pt idx="1854">
                  <c:v>3</c:v>
                </c:pt>
                <c:pt idx="1855">
                  <c:v>3</c:v>
                </c:pt>
                <c:pt idx="1856">
                  <c:v>3</c:v>
                </c:pt>
                <c:pt idx="1857">
                  <c:v>3</c:v>
                </c:pt>
                <c:pt idx="1858">
                  <c:v>3</c:v>
                </c:pt>
                <c:pt idx="1859">
                  <c:v>3</c:v>
                </c:pt>
                <c:pt idx="1860">
                  <c:v>3</c:v>
                </c:pt>
                <c:pt idx="1861">
                  <c:v>3</c:v>
                </c:pt>
                <c:pt idx="1862">
                  <c:v>3</c:v>
                </c:pt>
                <c:pt idx="1863">
                  <c:v>3</c:v>
                </c:pt>
                <c:pt idx="1864">
                  <c:v>3</c:v>
                </c:pt>
                <c:pt idx="1865">
                  <c:v>3</c:v>
                </c:pt>
                <c:pt idx="1866">
                  <c:v>3</c:v>
                </c:pt>
                <c:pt idx="1867">
                  <c:v>3</c:v>
                </c:pt>
                <c:pt idx="1868">
                  <c:v>3</c:v>
                </c:pt>
                <c:pt idx="1869">
                  <c:v>3</c:v>
                </c:pt>
                <c:pt idx="1870">
                  <c:v>3</c:v>
                </c:pt>
                <c:pt idx="1871">
                  <c:v>3</c:v>
                </c:pt>
                <c:pt idx="1872">
                  <c:v>3</c:v>
                </c:pt>
                <c:pt idx="1873">
                  <c:v>3</c:v>
                </c:pt>
                <c:pt idx="1874">
                  <c:v>3</c:v>
                </c:pt>
                <c:pt idx="1875">
                  <c:v>3</c:v>
                </c:pt>
                <c:pt idx="1876">
                  <c:v>3</c:v>
                </c:pt>
                <c:pt idx="1877">
                  <c:v>3</c:v>
                </c:pt>
                <c:pt idx="1878">
                  <c:v>3</c:v>
                </c:pt>
                <c:pt idx="1879">
                  <c:v>3</c:v>
                </c:pt>
                <c:pt idx="1880">
                  <c:v>3</c:v>
                </c:pt>
                <c:pt idx="1881">
                  <c:v>3</c:v>
                </c:pt>
                <c:pt idx="1882">
                  <c:v>3</c:v>
                </c:pt>
                <c:pt idx="1883">
                  <c:v>3</c:v>
                </c:pt>
                <c:pt idx="1884">
                  <c:v>3</c:v>
                </c:pt>
                <c:pt idx="1885">
                  <c:v>3</c:v>
                </c:pt>
                <c:pt idx="1886">
                  <c:v>3</c:v>
                </c:pt>
                <c:pt idx="1887">
                  <c:v>3</c:v>
                </c:pt>
                <c:pt idx="1888">
                  <c:v>3</c:v>
                </c:pt>
                <c:pt idx="1889">
                  <c:v>3</c:v>
                </c:pt>
                <c:pt idx="1890">
                  <c:v>3</c:v>
                </c:pt>
                <c:pt idx="1891">
                  <c:v>3</c:v>
                </c:pt>
                <c:pt idx="1892">
                  <c:v>3</c:v>
                </c:pt>
                <c:pt idx="1893">
                  <c:v>3</c:v>
                </c:pt>
                <c:pt idx="1894">
                  <c:v>3</c:v>
                </c:pt>
                <c:pt idx="1895">
                  <c:v>3</c:v>
                </c:pt>
                <c:pt idx="1896">
                  <c:v>3</c:v>
                </c:pt>
                <c:pt idx="1897">
                  <c:v>3</c:v>
                </c:pt>
                <c:pt idx="1898">
                  <c:v>3</c:v>
                </c:pt>
                <c:pt idx="1899">
                  <c:v>3</c:v>
                </c:pt>
                <c:pt idx="1900">
                  <c:v>3</c:v>
                </c:pt>
                <c:pt idx="1901">
                  <c:v>3</c:v>
                </c:pt>
                <c:pt idx="1902">
                  <c:v>3</c:v>
                </c:pt>
                <c:pt idx="1903">
                  <c:v>3</c:v>
                </c:pt>
                <c:pt idx="1904">
                  <c:v>3</c:v>
                </c:pt>
                <c:pt idx="1905">
                  <c:v>3</c:v>
                </c:pt>
                <c:pt idx="1906">
                  <c:v>3</c:v>
                </c:pt>
                <c:pt idx="1907">
                  <c:v>3</c:v>
                </c:pt>
                <c:pt idx="1908">
                  <c:v>3</c:v>
                </c:pt>
                <c:pt idx="1909">
                  <c:v>3</c:v>
                </c:pt>
                <c:pt idx="1910">
                  <c:v>3</c:v>
                </c:pt>
                <c:pt idx="1911">
                  <c:v>3</c:v>
                </c:pt>
                <c:pt idx="1912">
                  <c:v>3</c:v>
                </c:pt>
                <c:pt idx="1913">
                  <c:v>3</c:v>
                </c:pt>
                <c:pt idx="1914">
                  <c:v>3</c:v>
                </c:pt>
                <c:pt idx="1915">
                  <c:v>3</c:v>
                </c:pt>
                <c:pt idx="1916">
                  <c:v>3</c:v>
                </c:pt>
                <c:pt idx="1917">
                  <c:v>3</c:v>
                </c:pt>
                <c:pt idx="1918">
                  <c:v>3</c:v>
                </c:pt>
                <c:pt idx="1919">
                  <c:v>3</c:v>
                </c:pt>
                <c:pt idx="1920">
                  <c:v>3</c:v>
                </c:pt>
                <c:pt idx="1921">
                  <c:v>3</c:v>
                </c:pt>
                <c:pt idx="1922">
                  <c:v>3</c:v>
                </c:pt>
                <c:pt idx="1923">
                  <c:v>3</c:v>
                </c:pt>
                <c:pt idx="1924">
                  <c:v>3</c:v>
                </c:pt>
                <c:pt idx="1925">
                  <c:v>3</c:v>
                </c:pt>
                <c:pt idx="1926">
                  <c:v>3</c:v>
                </c:pt>
                <c:pt idx="1927">
                  <c:v>3</c:v>
                </c:pt>
                <c:pt idx="1928">
                  <c:v>3</c:v>
                </c:pt>
                <c:pt idx="1929">
                  <c:v>3</c:v>
                </c:pt>
                <c:pt idx="1930">
                  <c:v>3</c:v>
                </c:pt>
                <c:pt idx="1931">
                  <c:v>3</c:v>
                </c:pt>
                <c:pt idx="1932">
                  <c:v>3</c:v>
                </c:pt>
                <c:pt idx="1933">
                  <c:v>3</c:v>
                </c:pt>
                <c:pt idx="1934">
                  <c:v>3</c:v>
                </c:pt>
                <c:pt idx="1935">
                  <c:v>3</c:v>
                </c:pt>
                <c:pt idx="1936">
                  <c:v>3</c:v>
                </c:pt>
                <c:pt idx="1937">
                  <c:v>3</c:v>
                </c:pt>
                <c:pt idx="1938">
                  <c:v>3</c:v>
                </c:pt>
                <c:pt idx="1939">
                  <c:v>3</c:v>
                </c:pt>
                <c:pt idx="1940">
                  <c:v>3</c:v>
                </c:pt>
                <c:pt idx="1941">
                  <c:v>3</c:v>
                </c:pt>
                <c:pt idx="1942">
                  <c:v>3</c:v>
                </c:pt>
                <c:pt idx="1943">
                  <c:v>3</c:v>
                </c:pt>
                <c:pt idx="1944">
                  <c:v>3</c:v>
                </c:pt>
                <c:pt idx="1945">
                  <c:v>3</c:v>
                </c:pt>
                <c:pt idx="1946">
                  <c:v>3</c:v>
                </c:pt>
                <c:pt idx="1947">
                  <c:v>3</c:v>
                </c:pt>
                <c:pt idx="1948">
                  <c:v>3</c:v>
                </c:pt>
                <c:pt idx="1949">
                  <c:v>3</c:v>
                </c:pt>
                <c:pt idx="1950">
                  <c:v>3</c:v>
                </c:pt>
                <c:pt idx="1951">
                  <c:v>3</c:v>
                </c:pt>
                <c:pt idx="1952">
                  <c:v>3</c:v>
                </c:pt>
                <c:pt idx="1953">
                  <c:v>3</c:v>
                </c:pt>
                <c:pt idx="1954">
                  <c:v>3</c:v>
                </c:pt>
                <c:pt idx="1955">
                  <c:v>3</c:v>
                </c:pt>
                <c:pt idx="1956">
                  <c:v>3</c:v>
                </c:pt>
                <c:pt idx="1957">
                  <c:v>3</c:v>
                </c:pt>
                <c:pt idx="1958">
                  <c:v>3</c:v>
                </c:pt>
                <c:pt idx="1959">
                  <c:v>3</c:v>
                </c:pt>
                <c:pt idx="1960">
                  <c:v>3</c:v>
                </c:pt>
                <c:pt idx="1961">
                  <c:v>3</c:v>
                </c:pt>
                <c:pt idx="1962">
                  <c:v>3</c:v>
                </c:pt>
                <c:pt idx="1963">
                  <c:v>3</c:v>
                </c:pt>
                <c:pt idx="1964">
                  <c:v>3</c:v>
                </c:pt>
                <c:pt idx="1965">
                  <c:v>3</c:v>
                </c:pt>
                <c:pt idx="1966">
                  <c:v>3</c:v>
                </c:pt>
                <c:pt idx="1967">
                  <c:v>3</c:v>
                </c:pt>
                <c:pt idx="1968">
                  <c:v>3</c:v>
                </c:pt>
                <c:pt idx="1969">
                  <c:v>3</c:v>
                </c:pt>
                <c:pt idx="1970">
                  <c:v>3</c:v>
                </c:pt>
                <c:pt idx="1971">
                  <c:v>3</c:v>
                </c:pt>
                <c:pt idx="1972">
                  <c:v>3</c:v>
                </c:pt>
                <c:pt idx="1973">
                  <c:v>3</c:v>
                </c:pt>
                <c:pt idx="1974">
                  <c:v>3</c:v>
                </c:pt>
                <c:pt idx="1975">
                  <c:v>3</c:v>
                </c:pt>
                <c:pt idx="1976">
                  <c:v>3</c:v>
                </c:pt>
                <c:pt idx="1977">
                  <c:v>3</c:v>
                </c:pt>
                <c:pt idx="1978">
                  <c:v>3</c:v>
                </c:pt>
                <c:pt idx="1979">
                  <c:v>3</c:v>
                </c:pt>
                <c:pt idx="1980">
                  <c:v>3</c:v>
                </c:pt>
                <c:pt idx="1981">
                  <c:v>3</c:v>
                </c:pt>
                <c:pt idx="1982">
                  <c:v>3</c:v>
                </c:pt>
                <c:pt idx="1983">
                  <c:v>3</c:v>
                </c:pt>
                <c:pt idx="1984">
                  <c:v>3</c:v>
                </c:pt>
                <c:pt idx="1985">
                  <c:v>3</c:v>
                </c:pt>
                <c:pt idx="1986">
                  <c:v>3</c:v>
                </c:pt>
                <c:pt idx="1987">
                  <c:v>3</c:v>
                </c:pt>
                <c:pt idx="1988">
                  <c:v>3</c:v>
                </c:pt>
                <c:pt idx="1989">
                  <c:v>3</c:v>
                </c:pt>
                <c:pt idx="1990">
                  <c:v>3</c:v>
                </c:pt>
                <c:pt idx="1991">
                  <c:v>3</c:v>
                </c:pt>
                <c:pt idx="1992">
                  <c:v>3</c:v>
                </c:pt>
                <c:pt idx="1993">
                  <c:v>3</c:v>
                </c:pt>
                <c:pt idx="1994">
                  <c:v>3</c:v>
                </c:pt>
                <c:pt idx="1995">
                  <c:v>3</c:v>
                </c:pt>
                <c:pt idx="1996">
                  <c:v>3</c:v>
                </c:pt>
                <c:pt idx="1997">
                  <c:v>3</c:v>
                </c:pt>
                <c:pt idx="1998">
                  <c:v>3</c:v>
                </c:pt>
                <c:pt idx="1999">
                  <c:v>3</c:v>
                </c:pt>
                <c:pt idx="2000">
                  <c:v>3</c:v>
                </c:pt>
                <c:pt idx="2001">
                  <c:v>3</c:v>
                </c:pt>
                <c:pt idx="2002">
                  <c:v>3</c:v>
                </c:pt>
                <c:pt idx="2003">
                  <c:v>3</c:v>
                </c:pt>
                <c:pt idx="2004">
                  <c:v>3</c:v>
                </c:pt>
                <c:pt idx="2005">
                  <c:v>3</c:v>
                </c:pt>
                <c:pt idx="2006">
                  <c:v>3</c:v>
                </c:pt>
                <c:pt idx="2007">
                  <c:v>3</c:v>
                </c:pt>
                <c:pt idx="2008">
                  <c:v>3</c:v>
                </c:pt>
                <c:pt idx="2009">
                  <c:v>3</c:v>
                </c:pt>
                <c:pt idx="2010">
                  <c:v>3</c:v>
                </c:pt>
                <c:pt idx="2011">
                  <c:v>3</c:v>
                </c:pt>
                <c:pt idx="2012">
                  <c:v>3</c:v>
                </c:pt>
                <c:pt idx="2013">
                  <c:v>3</c:v>
                </c:pt>
                <c:pt idx="2014">
                  <c:v>3</c:v>
                </c:pt>
                <c:pt idx="2015">
                  <c:v>3</c:v>
                </c:pt>
                <c:pt idx="2016">
                  <c:v>3</c:v>
                </c:pt>
                <c:pt idx="2017">
                  <c:v>3</c:v>
                </c:pt>
                <c:pt idx="2018">
                  <c:v>3</c:v>
                </c:pt>
                <c:pt idx="2019">
                  <c:v>3</c:v>
                </c:pt>
                <c:pt idx="2020">
                  <c:v>3</c:v>
                </c:pt>
                <c:pt idx="2021">
                  <c:v>3</c:v>
                </c:pt>
                <c:pt idx="2022">
                  <c:v>3</c:v>
                </c:pt>
                <c:pt idx="2023">
                  <c:v>3</c:v>
                </c:pt>
                <c:pt idx="2024">
                  <c:v>3</c:v>
                </c:pt>
                <c:pt idx="2025">
                  <c:v>3</c:v>
                </c:pt>
                <c:pt idx="2026">
                  <c:v>3</c:v>
                </c:pt>
                <c:pt idx="2027">
                  <c:v>3</c:v>
                </c:pt>
                <c:pt idx="2028">
                  <c:v>3</c:v>
                </c:pt>
                <c:pt idx="2029">
                  <c:v>3</c:v>
                </c:pt>
                <c:pt idx="2030">
                  <c:v>3</c:v>
                </c:pt>
                <c:pt idx="2031">
                  <c:v>3</c:v>
                </c:pt>
                <c:pt idx="2032">
                  <c:v>3</c:v>
                </c:pt>
                <c:pt idx="2033">
                  <c:v>3</c:v>
                </c:pt>
                <c:pt idx="2034">
                  <c:v>3</c:v>
                </c:pt>
                <c:pt idx="2035">
                  <c:v>3</c:v>
                </c:pt>
                <c:pt idx="2036">
                  <c:v>3</c:v>
                </c:pt>
                <c:pt idx="2037">
                  <c:v>3</c:v>
                </c:pt>
                <c:pt idx="2038">
                  <c:v>3</c:v>
                </c:pt>
                <c:pt idx="2039">
                  <c:v>3</c:v>
                </c:pt>
                <c:pt idx="2040">
                  <c:v>3</c:v>
                </c:pt>
                <c:pt idx="2041">
                  <c:v>3</c:v>
                </c:pt>
                <c:pt idx="2042">
                  <c:v>3</c:v>
                </c:pt>
                <c:pt idx="2043">
                  <c:v>3</c:v>
                </c:pt>
                <c:pt idx="2044">
                  <c:v>3</c:v>
                </c:pt>
                <c:pt idx="2045">
                  <c:v>3</c:v>
                </c:pt>
                <c:pt idx="2046">
                  <c:v>3</c:v>
                </c:pt>
                <c:pt idx="2047">
                  <c:v>3</c:v>
                </c:pt>
                <c:pt idx="2048">
                  <c:v>3</c:v>
                </c:pt>
                <c:pt idx="2049">
                  <c:v>3</c:v>
                </c:pt>
                <c:pt idx="2050">
                  <c:v>3</c:v>
                </c:pt>
                <c:pt idx="2051">
                  <c:v>3</c:v>
                </c:pt>
                <c:pt idx="2052">
                  <c:v>3</c:v>
                </c:pt>
                <c:pt idx="2053">
                  <c:v>3</c:v>
                </c:pt>
                <c:pt idx="2054">
                  <c:v>3</c:v>
                </c:pt>
                <c:pt idx="2055">
                  <c:v>3</c:v>
                </c:pt>
                <c:pt idx="2056">
                  <c:v>3</c:v>
                </c:pt>
                <c:pt idx="2057">
                  <c:v>3</c:v>
                </c:pt>
                <c:pt idx="2058">
                  <c:v>3</c:v>
                </c:pt>
                <c:pt idx="2059">
                  <c:v>3</c:v>
                </c:pt>
                <c:pt idx="2060">
                  <c:v>3</c:v>
                </c:pt>
                <c:pt idx="2061">
                  <c:v>3</c:v>
                </c:pt>
                <c:pt idx="2062">
                  <c:v>3</c:v>
                </c:pt>
                <c:pt idx="2063">
                  <c:v>3</c:v>
                </c:pt>
                <c:pt idx="2064">
                  <c:v>3</c:v>
                </c:pt>
                <c:pt idx="2065">
                  <c:v>3</c:v>
                </c:pt>
                <c:pt idx="2066">
                  <c:v>3</c:v>
                </c:pt>
                <c:pt idx="2067">
                  <c:v>3</c:v>
                </c:pt>
                <c:pt idx="2068">
                  <c:v>3</c:v>
                </c:pt>
                <c:pt idx="2069">
                  <c:v>3</c:v>
                </c:pt>
                <c:pt idx="2070">
                  <c:v>3</c:v>
                </c:pt>
                <c:pt idx="2071">
                  <c:v>3</c:v>
                </c:pt>
                <c:pt idx="2072">
                  <c:v>3</c:v>
                </c:pt>
                <c:pt idx="2073">
                  <c:v>3</c:v>
                </c:pt>
                <c:pt idx="2074">
                  <c:v>3</c:v>
                </c:pt>
                <c:pt idx="2075">
                  <c:v>3</c:v>
                </c:pt>
                <c:pt idx="2076">
                  <c:v>3</c:v>
                </c:pt>
                <c:pt idx="2077">
                  <c:v>3</c:v>
                </c:pt>
                <c:pt idx="2078">
                  <c:v>3</c:v>
                </c:pt>
                <c:pt idx="2079">
                  <c:v>3</c:v>
                </c:pt>
                <c:pt idx="2080">
                  <c:v>3</c:v>
                </c:pt>
                <c:pt idx="2081">
                  <c:v>3</c:v>
                </c:pt>
                <c:pt idx="2082">
                  <c:v>3</c:v>
                </c:pt>
                <c:pt idx="2083">
                  <c:v>3</c:v>
                </c:pt>
                <c:pt idx="2084">
                  <c:v>3</c:v>
                </c:pt>
                <c:pt idx="2085">
                  <c:v>3</c:v>
                </c:pt>
                <c:pt idx="2086">
                  <c:v>3</c:v>
                </c:pt>
                <c:pt idx="2087">
                  <c:v>3</c:v>
                </c:pt>
                <c:pt idx="2088">
                  <c:v>3</c:v>
                </c:pt>
                <c:pt idx="2089">
                  <c:v>3</c:v>
                </c:pt>
                <c:pt idx="2090">
                  <c:v>3</c:v>
                </c:pt>
                <c:pt idx="2091">
                  <c:v>3</c:v>
                </c:pt>
                <c:pt idx="2092">
                  <c:v>3</c:v>
                </c:pt>
                <c:pt idx="2093">
                  <c:v>3</c:v>
                </c:pt>
                <c:pt idx="2094">
                  <c:v>3</c:v>
                </c:pt>
                <c:pt idx="2095">
                  <c:v>3</c:v>
                </c:pt>
                <c:pt idx="2096">
                  <c:v>3</c:v>
                </c:pt>
                <c:pt idx="2097">
                  <c:v>3</c:v>
                </c:pt>
                <c:pt idx="2098">
                  <c:v>3</c:v>
                </c:pt>
                <c:pt idx="2099">
                  <c:v>3</c:v>
                </c:pt>
                <c:pt idx="2100">
                  <c:v>3</c:v>
                </c:pt>
                <c:pt idx="2101">
                  <c:v>3</c:v>
                </c:pt>
                <c:pt idx="2102">
                  <c:v>3</c:v>
                </c:pt>
                <c:pt idx="2103">
                  <c:v>3</c:v>
                </c:pt>
                <c:pt idx="2104">
                  <c:v>3</c:v>
                </c:pt>
                <c:pt idx="2105">
                  <c:v>3</c:v>
                </c:pt>
                <c:pt idx="2106">
                  <c:v>3</c:v>
                </c:pt>
                <c:pt idx="2107">
                  <c:v>3</c:v>
                </c:pt>
                <c:pt idx="2108">
                  <c:v>3</c:v>
                </c:pt>
                <c:pt idx="2109">
                  <c:v>3</c:v>
                </c:pt>
                <c:pt idx="2110">
                  <c:v>3</c:v>
                </c:pt>
                <c:pt idx="2111">
                  <c:v>3</c:v>
                </c:pt>
                <c:pt idx="2112">
                  <c:v>3</c:v>
                </c:pt>
                <c:pt idx="2113">
                  <c:v>3</c:v>
                </c:pt>
                <c:pt idx="2114">
                  <c:v>3</c:v>
                </c:pt>
                <c:pt idx="2115">
                  <c:v>3</c:v>
                </c:pt>
                <c:pt idx="2116">
                  <c:v>3</c:v>
                </c:pt>
                <c:pt idx="2117">
                  <c:v>3</c:v>
                </c:pt>
                <c:pt idx="2118">
                  <c:v>3</c:v>
                </c:pt>
                <c:pt idx="2119">
                  <c:v>3</c:v>
                </c:pt>
                <c:pt idx="2120">
                  <c:v>3</c:v>
                </c:pt>
                <c:pt idx="2121">
                  <c:v>3</c:v>
                </c:pt>
                <c:pt idx="2122">
                  <c:v>3</c:v>
                </c:pt>
                <c:pt idx="2123">
                  <c:v>3</c:v>
                </c:pt>
                <c:pt idx="2124">
                  <c:v>3</c:v>
                </c:pt>
                <c:pt idx="2125">
                  <c:v>3</c:v>
                </c:pt>
                <c:pt idx="2126">
                  <c:v>3</c:v>
                </c:pt>
                <c:pt idx="2127">
                  <c:v>3</c:v>
                </c:pt>
                <c:pt idx="2128">
                  <c:v>3</c:v>
                </c:pt>
                <c:pt idx="2129">
                  <c:v>3</c:v>
                </c:pt>
                <c:pt idx="2130">
                  <c:v>3</c:v>
                </c:pt>
                <c:pt idx="2131">
                  <c:v>3</c:v>
                </c:pt>
                <c:pt idx="2132">
                  <c:v>3</c:v>
                </c:pt>
                <c:pt idx="2133">
                  <c:v>3</c:v>
                </c:pt>
                <c:pt idx="2134">
                  <c:v>3</c:v>
                </c:pt>
                <c:pt idx="2135">
                  <c:v>3</c:v>
                </c:pt>
                <c:pt idx="2136">
                  <c:v>3</c:v>
                </c:pt>
                <c:pt idx="2137">
                  <c:v>3</c:v>
                </c:pt>
                <c:pt idx="2138">
                  <c:v>3</c:v>
                </c:pt>
                <c:pt idx="2139">
                  <c:v>3</c:v>
                </c:pt>
                <c:pt idx="2140">
                  <c:v>3</c:v>
                </c:pt>
                <c:pt idx="2141">
                  <c:v>3</c:v>
                </c:pt>
                <c:pt idx="2142">
                  <c:v>3</c:v>
                </c:pt>
                <c:pt idx="2143">
                  <c:v>3</c:v>
                </c:pt>
                <c:pt idx="2144">
                  <c:v>3</c:v>
                </c:pt>
                <c:pt idx="2145">
                  <c:v>3</c:v>
                </c:pt>
                <c:pt idx="2146">
                  <c:v>3</c:v>
                </c:pt>
                <c:pt idx="2147">
                  <c:v>3</c:v>
                </c:pt>
                <c:pt idx="2148">
                  <c:v>3</c:v>
                </c:pt>
                <c:pt idx="2149">
                  <c:v>3</c:v>
                </c:pt>
                <c:pt idx="2150">
                  <c:v>3</c:v>
                </c:pt>
                <c:pt idx="2151">
                  <c:v>3</c:v>
                </c:pt>
                <c:pt idx="2152">
                  <c:v>3</c:v>
                </c:pt>
                <c:pt idx="2153">
                  <c:v>3</c:v>
                </c:pt>
                <c:pt idx="2154">
                  <c:v>3</c:v>
                </c:pt>
                <c:pt idx="2155">
                  <c:v>3</c:v>
                </c:pt>
                <c:pt idx="2156">
                  <c:v>3</c:v>
                </c:pt>
                <c:pt idx="2157">
                  <c:v>3</c:v>
                </c:pt>
                <c:pt idx="2158">
                  <c:v>3</c:v>
                </c:pt>
                <c:pt idx="2159">
                  <c:v>3</c:v>
                </c:pt>
                <c:pt idx="2160">
                  <c:v>3</c:v>
                </c:pt>
                <c:pt idx="2161">
                  <c:v>3</c:v>
                </c:pt>
                <c:pt idx="2162">
                  <c:v>3</c:v>
                </c:pt>
                <c:pt idx="2163">
                  <c:v>3</c:v>
                </c:pt>
                <c:pt idx="2164">
                  <c:v>3</c:v>
                </c:pt>
                <c:pt idx="2165">
                  <c:v>3</c:v>
                </c:pt>
                <c:pt idx="2166">
                  <c:v>3</c:v>
                </c:pt>
                <c:pt idx="2167">
                  <c:v>3</c:v>
                </c:pt>
                <c:pt idx="2168">
                  <c:v>3</c:v>
                </c:pt>
                <c:pt idx="2169">
                  <c:v>3</c:v>
                </c:pt>
                <c:pt idx="2170">
                  <c:v>3</c:v>
                </c:pt>
                <c:pt idx="2171">
                  <c:v>3</c:v>
                </c:pt>
                <c:pt idx="2172">
                  <c:v>3</c:v>
                </c:pt>
                <c:pt idx="2173">
                  <c:v>3</c:v>
                </c:pt>
                <c:pt idx="2174">
                  <c:v>3</c:v>
                </c:pt>
                <c:pt idx="2175">
                  <c:v>3</c:v>
                </c:pt>
                <c:pt idx="2176">
                  <c:v>3</c:v>
                </c:pt>
                <c:pt idx="2177">
                  <c:v>3</c:v>
                </c:pt>
                <c:pt idx="2178">
                  <c:v>3</c:v>
                </c:pt>
                <c:pt idx="2179">
                  <c:v>3</c:v>
                </c:pt>
                <c:pt idx="2180">
                  <c:v>3</c:v>
                </c:pt>
                <c:pt idx="2181">
                  <c:v>3</c:v>
                </c:pt>
                <c:pt idx="2182">
                  <c:v>3</c:v>
                </c:pt>
                <c:pt idx="2183">
                  <c:v>3</c:v>
                </c:pt>
                <c:pt idx="2184">
                  <c:v>3</c:v>
                </c:pt>
                <c:pt idx="2185">
                  <c:v>3</c:v>
                </c:pt>
                <c:pt idx="2186">
                  <c:v>3</c:v>
                </c:pt>
                <c:pt idx="2187">
                  <c:v>3</c:v>
                </c:pt>
                <c:pt idx="2188">
                  <c:v>3</c:v>
                </c:pt>
                <c:pt idx="2189">
                  <c:v>3</c:v>
                </c:pt>
                <c:pt idx="2190">
                  <c:v>3</c:v>
                </c:pt>
                <c:pt idx="2191">
                  <c:v>3</c:v>
                </c:pt>
                <c:pt idx="2192">
                  <c:v>3</c:v>
                </c:pt>
                <c:pt idx="2193">
                  <c:v>3</c:v>
                </c:pt>
                <c:pt idx="2194">
                  <c:v>3</c:v>
                </c:pt>
                <c:pt idx="2195">
                  <c:v>3</c:v>
                </c:pt>
                <c:pt idx="2196">
                  <c:v>3</c:v>
                </c:pt>
                <c:pt idx="2197">
                  <c:v>3</c:v>
                </c:pt>
                <c:pt idx="2198">
                  <c:v>3</c:v>
                </c:pt>
                <c:pt idx="2199">
                  <c:v>3</c:v>
                </c:pt>
                <c:pt idx="2200">
                  <c:v>3</c:v>
                </c:pt>
                <c:pt idx="2201">
                  <c:v>3</c:v>
                </c:pt>
                <c:pt idx="2202">
                  <c:v>3</c:v>
                </c:pt>
                <c:pt idx="2203">
                  <c:v>3</c:v>
                </c:pt>
                <c:pt idx="2204">
                  <c:v>3</c:v>
                </c:pt>
                <c:pt idx="2205">
                  <c:v>3</c:v>
                </c:pt>
                <c:pt idx="2206">
                  <c:v>3</c:v>
                </c:pt>
                <c:pt idx="2207">
                  <c:v>3</c:v>
                </c:pt>
                <c:pt idx="2208">
                  <c:v>3</c:v>
                </c:pt>
                <c:pt idx="2209">
                  <c:v>3</c:v>
                </c:pt>
                <c:pt idx="2210">
                  <c:v>3</c:v>
                </c:pt>
                <c:pt idx="2211">
                  <c:v>3</c:v>
                </c:pt>
                <c:pt idx="2212">
                  <c:v>3</c:v>
                </c:pt>
                <c:pt idx="2213">
                  <c:v>3</c:v>
                </c:pt>
                <c:pt idx="2214">
                  <c:v>3</c:v>
                </c:pt>
                <c:pt idx="2215">
                  <c:v>3</c:v>
                </c:pt>
                <c:pt idx="2216">
                  <c:v>3</c:v>
                </c:pt>
                <c:pt idx="2217">
                  <c:v>3</c:v>
                </c:pt>
                <c:pt idx="2218">
                  <c:v>3</c:v>
                </c:pt>
                <c:pt idx="2219">
                  <c:v>3</c:v>
                </c:pt>
                <c:pt idx="2220">
                  <c:v>3</c:v>
                </c:pt>
                <c:pt idx="2221">
                  <c:v>3</c:v>
                </c:pt>
                <c:pt idx="2222">
                  <c:v>3</c:v>
                </c:pt>
                <c:pt idx="2223">
                  <c:v>3</c:v>
                </c:pt>
                <c:pt idx="2224">
                  <c:v>3</c:v>
                </c:pt>
                <c:pt idx="2225">
                  <c:v>3</c:v>
                </c:pt>
                <c:pt idx="2226">
                  <c:v>3</c:v>
                </c:pt>
                <c:pt idx="2227">
                  <c:v>3</c:v>
                </c:pt>
                <c:pt idx="2228">
                  <c:v>3</c:v>
                </c:pt>
                <c:pt idx="2229">
                  <c:v>3</c:v>
                </c:pt>
                <c:pt idx="2230">
                  <c:v>3</c:v>
                </c:pt>
                <c:pt idx="2231">
                  <c:v>3</c:v>
                </c:pt>
                <c:pt idx="2232">
                  <c:v>3</c:v>
                </c:pt>
                <c:pt idx="2233">
                  <c:v>3</c:v>
                </c:pt>
                <c:pt idx="2234">
                  <c:v>3</c:v>
                </c:pt>
                <c:pt idx="2235">
                  <c:v>3</c:v>
                </c:pt>
                <c:pt idx="2236">
                  <c:v>3</c:v>
                </c:pt>
                <c:pt idx="2237">
                  <c:v>3</c:v>
                </c:pt>
                <c:pt idx="2238">
                  <c:v>3</c:v>
                </c:pt>
                <c:pt idx="2239">
                  <c:v>3</c:v>
                </c:pt>
                <c:pt idx="2240">
                  <c:v>3</c:v>
                </c:pt>
                <c:pt idx="2241">
                  <c:v>3</c:v>
                </c:pt>
                <c:pt idx="2242">
                  <c:v>3</c:v>
                </c:pt>
                <c:pt idx="2243">
                  <c:v>3</c:v>
                </c:pt>
                <c:pt idx="2244">
                  <c:v>3</c:v>
                </c:pt>
                <c:pt idx="2245">
                  <c:v>3</c:v>
                </c:pt>
                <c:pt idx="2246">
                  <c:v>3</c:v>
                </c:pt>
                <c:pt idx="2247">
                  <c:v>3</c:v>
                </c:pt>
                <c:pt idx="2248">
                  <c:v>3</c:v>
                </c:pt>
                <c:pt idx="2249">
                  <c:v>3</c:v>
                </c:pt>
                <c:pt idx="2250">
                  <c:v>3</c:v>
                </c:pt>
                <c:pt idx="2251">
                  <c:v>3</c:v>
                </c:pt>
                <c:pt idx="2252">
                  <c:v>3</c:v>
                </c:pt>
                <c:pt idx="2253">
                  <c:v>3</c:v>
                </c:pt>
                <c:pt idx="2254">
                  <c:v>3</c:v>
                </c:pt>
                <c:pt idx="2255">
                  <c:v>3</c:v>
                </c:pt>
                <c:pt idx="2256">
                  <c:v>3</c:v>
                </c:pt>
                <c:pt idx="2257">
                  <c:v>3</c:v>
                </c:pt>
                <c:pt idx="2258">
                  <c:v>3</c:v>
                </c:pt>
                <c:pt idx="2259">
                  <c:v>3</c:v>
                </c:pt>
                <c:pt idx="2260">
                  <c:v>3</c:v>
                </c:pt>
                <c:pt idx="2261">
                  <c:v>3</c:v>
                </c:pt>
                <c:pt idx="2262">
                  <c:v>3</c:v>
                </c:pt>
                <c:pt idx="2263">
                  <c:v>3</c:v>
                </c:pt>
                <c:pt idx="2264">
                  <c:v>3</c:v>
                </c:pt>
                <c:pt idx="2265">
                  <c:v>3</c:v>
                </c:pt>
                <c:pt idx="2266">
                  <c:v>3</c:v>
                </c:pt>
                <c:pt idx="2267">
                  <c:v>3</c:v>
                </c:pt>
                <c:pt idx="2268">
                  <c:v>3</c:v>
                </c:pt>
                <c:pt idx="2269">
                  <c:v>3</c:v>
                </c:pt>
                <c:pt idx="2270">
                  <c:v>3</c:v>
                </c:pt>
                <c:pt idx="2271">
                  <c:v>3</c:v>
                </c:pt>
                <c:pt idx="2272">
                  <c:v>3</c:v>
                </c:pt>
                <c:pt idx="2273">
                  <c:v>3</c:v>
                </c:pt>
                <c:pt idx="2274">
                  <c:v>3</c:v>
                </c:pt>
                <c:pt idx="2275">
                  <c:v>3</c:v>
                </c:pt>
                <c:pt idx="2276">
                  <c:v>3</c:v>
                </c:pt>
                <c:pt idx="2277">
                  <c:v>3</c:v>
                </c:pt>
                <c:pt idx="2278">
                  <c:v>3</c:v>
                </c:pt>
                <c:pt idx="2279">
                  <c:v>3</c:v>
                </c:pt>
                <c:pt idx="2280">
                  <c:v>3</c:v>
                </c:pt>
                <c:pt idx="2281">
                  <c:v>3</c:v>
                </c:pt>
                <c:pt idx="2282">
                  <c:v>3</c:v>
                </c:pt>
                <c:pt idx="2283">
                  <c:v>3</c:v>
                </c:pt>
                <c:pt idx="2284">
                  <c:v>3</c:v>
                </c:pt>
                <c:pt idx="2285">
                  <c:v>3</c:v>
                </c:pt>
                <c:pt idx="2286">
                  <c:v>3</c:v>
                </c:pt>
                <c:pt idx="2287">
                  <c:v>3</c:v>
                </c:pt>
                <c:pt idx="2288">
                  <c:v>3</c:v>
                </c:pt>
                <c:pt idx="2289">
                  <c:v>3</c:v>
                </c:pt>
                <c:pt idx="2290">
                  <c:v>3</c:v>
                </c:pt>
                <c:pt idx="2291">
                  <c:v>3</c:v>
                </c:pt>
                <c:pt idx="2292">
                  <c:v>3</c:v>
                </c:pt>
                <c:pt idx="2293">
                  <c:v>3</c:v>
                </c:pt>
                <c:pt idx="2294">
                  <c:v>3</c:v>
                </c:pt>
                <c:pt idx="2295">
                  <c:v>3</c:v>
                </c:pt>
                <c:pt idx="2296">
                  <c:v>3</c:v>
                </c:pt>
                <c:pt idx="2297">
                  <c:v>3</c:v>
                </c:pt>
                <c:pt idx="2298">
                  <c:v>3</c:v>
                </c:pt>
                <c:pt idx="2299">
                  <c:v>3</c:v>
                </c:pt>
                <c:pt idx="2300">
                  <c:v>3</c:v>
                </c:pt>
                <c:pt idx="2301">
                  <c:v>3</c:v>
                </c:pt>
                <c:pt idx="2302">
                  <c:v>3</c:v>
                </c:pt>
                <c:pt idx="2303">
                  <c:v>3</c:v>
                </c:pt>
                <c:pt idx="2304">
                  <c:v>3</c:v>
                </c:pt>
                <c:pt idx="2305">
                  <c:v>3</c:v>
                </c:pt>
                <c:pt idx="2306">
                  <c:v>3</c:v>
                </c:pt>
                <c:pt idx="2307">
                  <c:v>3</c:v>
                </c:pt>
                <c:pt idx="2308">
                  <c:v>3</c:v>
                </c:pt>
                <c:pt idx="2309">
                  <c:v>3</c:v>
                </c:pt>
                <c:pt idx="2310">
                  <c:v>3</c:v>
                </c:pt>
                <c:pt idx="2311">
                  <c:v>3</c:v>
                </c:pt>
                <c:pt idx="2312">
                  <c:v>3</c:v>
                </c:pt>
                <c:pt idx="2313">
                  <c:v>3</c:v>
                </c:pt>
                <c:pt idx="2314">
                  <c:v>3</c:v>
                </c:pt>
                <c:pt idx="2315">
                  <c:v>3</c:v>
                </c:pt>
                <c:pt idx="2316">
                  <c:v>3</c:v>
                </c:pt>
                <c:pt idx="2317">
                  <c:v>3</c:v>
                </c:pt>
                <c:pt idx="2318">
                  <c:v>3</c:v>
                </c:pt>
                <c:pt idx="2319">
                  <c:v>3</c:v>
                </c:pt>
                <c:pt idx="2320">
                  <c:v>3</c:v>
                </c:pt>
                <c:pt idx="2321">
                  <c:v>3</c:v>
                </c:pt>
                <c:pt idx="2322">
                  <c:v>3</c:v>
                </c:pt>
                <c:pt idx="2323">
                  <c:v>3</c:v>
                </c:pt>
                <c:pt idx="2324">
                  <c:v>3</c:v>
                </c:pt>
                <c:pt idx="2325">
                  <c:v>3</c:v>
                </c:pt>
                <c:pt idx="2326">
                  <c:v>3</c:v>
                </c:pt>
                <c:pt idx="2327">
                  <c:v>3</c:v>
                </c:pt>
                <c:pt idx="2328">
                  <c:v>3</c:v>
                </c:pt>
                <c:pt idx="2329">
                  <c:v>3</c:v>
                </c:pt>
                <c:pt idx="2330">
                  <c:v>3</c:v>
                </c:pt>
                <c:pt idx="2331">
                  <c:v>3</c:v>
                </c:pt>
                <c:pt idx="2332">
                  <c:v>3</c:v>
                </c:pt>
                <c:pt idx="2333">
                  <c:v>3</c:v>
                </c:pt>
                <c:pt idx="2334">
                  <c:v>3</c:v>
                </c:pt>
                <c:pt idx="2335">
                  <c:v>3</c:v>
                </c:pt>
                <c:pt idx="2336">
                  <c:v>3</c:v>
                </c:pt>
                <c:pt idx="2337">
                  <c:v>3</c:v>
                </c:pt>
                <c:pt idx="2338">
                  <c:v>3</c:v>
                </c:pt>
                <c:pt idx="2339">
                  <c:v>3</c:v>
                </c:pt>
                <c:pt idx="2340">
                  <c:v>3</c:v>
                </c:pt>
                <c:pt idx="2341">
                  <c:v>3</c:v>
                </c:pt>
                <c:pt idx="2342">
                  <c:v>3</c:v>
                </c:pt>
                <c:pt idx="2343">
                  <c:v>3</c:v>
                </c:pt>
                <c:pt idx="2344">
                  <c:v>3</c:v>
                </c:pt>
                <c:pt idx="2345">
                  <c:v>3</c:v>
                </c:pt>
                <c:pt idx="2346">
                  <c:v>3</c:v>
                </c:pt>
                <c:pt idx="2347">
                  <c:v>3</c:v>
                </c:pt>
                <c:pt idx="2348">
                  <c:v>3</c:v>
                </c:pt>
                <c:pt idx="2349">
                  <c:v>3</c:v>
                </c:pt>
                <c:pt idx="2350">
                  <c:v>3</c:v>
                </c:pt>
                <c:pt idx="2351">
                  <c:v>3</c:v>
                </c:pt>
                <c:pt idx="2352">
                  <c:v>3</c:v>
                </c:pt>
                <c:pt idx="2353">
                  <c:v>3</c:v>
                </c:pt>
                <c:pt idx="2354">
                  <c:v>3</c:v>
                </c:pt>
                <c:pt idx="2355">
                  <c:v>3</c:v>
                </c:pt>
                <c:pt idx="2356">
                  <c:v>3</c:v>
                </c:pt>
                <c:pt idx="2357">
                  <c:v>3</c:v>
                </c:pt>
                <c:pt idx="2358">
                  <c:v>3</c:v>
                </c:pt>
                <c:pt idx="2359">
                  <c:v>3</c:v>
                </c:pt>
                <c:pt idx="2360">
                  <c:v>3</c:v>
                </c:pt>
                <c:pt idx="2361">
                  <c:v>3</c:v>
                </c:pt>
                <c:pt idx="2362">
                  <c:v>3</c:v>
                </c:pt>
                <c:pt idx="2363">
                  <c:v>3</c:v>
                </c:pt>
                <c:pt idx="2364">
                  <c:v>3</c:v>
                </c:pt>
                <c:pt idx="2365">
                  <c:v>3</c:v>
                </c:pt>
                <c:pt idx="2366">
                  <c:v>3</c:v>
                </c:pt>
                <c:pt idx="2367">
                  <c:v>3</c:v>
                </c:pt>
                <c:pt idx="2368">
                  <c:v>3</c:v>
                </c:pt>
                <c:pt idx="2369">
                  <c:v>3</c:v>
                </c:pt>
                <c:pt idx="2370">
                  <c:v>3</c:v>
                </c:pt>
                <c:pt idx="2371">
                  <c:v>3</c:v>
                </c:pt>
                <c:pt idx="2372">
                  <c:v>3</c:v>
                </c:pt>
                <c:pt idx="2373">
                  <c:v>3</c:v>
                </c:pt>
                <c:pt idx="2374">
                  <c:v>3</c:v>
                </c:pt>
                <c:pt idx="2375">
                  <c:v>3</c:v>
                </c:pt>
                <c:pt idx="2376">
                  <c:v>3</c:v>
                </c:pt>
                <c:pt idx="2377">
                  <c:v>3</c:v>
                </c:pt>
                <c:pt idx="2378">
                  <c:v>3</c:v>
                </c:pt>
                <c:pt idx="2379">
                  <c:v>3</c:v>
                </c:pt>
                <c:pt idx="2380">
                  <c:v>3</c:v>
                </c:pt>
                <c:pt idx="2381">
                  <c:v>3</c:v>
                </c:pt>
                <c:pt idx="2382">
                  <c:v>3</c:v>
                </c:pt>
                <c:pt idx="2383">
                  <c:v>3</c:v>
                </c:pt>
                <c:pt idx="2384">
                  <c:v>3</c:v>
                </c:pt>
                <c:pt idx="2385">
                  <c:v>3</c:v>
                </c:pt>
                <c:pt idx="2386">
                  <c:v>3</c:v>
                </c:pt>
                <c:pt idx="2387">
                  <c:v>3</c:v>
                </c:pt>
                <c:pt idx="2388">
                  <c:v>3</c:v>
                </c:pt>
                <c:pt idx="2389">
                  <c:v>3</c:v>
                </c:pt>
                <c:pt idx="2390">
                  <c:v>3</c:v>
                </c:pt>
                <c:pt idx="2391">
                  <c:v>3</c:v>
                </c:pt>
                <c:pt idx="2392">
                  <c:v>3</c:v>
                </c:pt>
                <c:pt idx="2393">
                  <c:v>3</c:v>
                </c:pt>
                <c:pt idx="2394">
                  <c:v>3</c:v>
                </c:pt>
                <c:pt idx="2395">
                  <c:v>3</c:v>
                </c:pt>
                <c:pt idx="2396">
                  <c:v>3</c:v>
                </c:pt>
                <c:pt idx="2397">
                  <c:v>3</c:v>
                </c:pt>
                <c:pt idx="2398">
                  <c:v>3</c:v>
                </c:pt>
                <c:pt idx="2399">
                  <c:v>3</c:v>
                </c:pt>
                <c:pt idx="2400">
                  <c:v>3</c:v>
                </c:pt>
                <c:pt idx="2401">
                  <c:v>3</c:v>
                </c:pt>
                <c:pt idx="2402">
                  <c:v>3</c:v>
                </c:pt>
                <c:pt idx="2403">
                  <c:v>3</c:v>
                </c:pt>
                <c:pt idx="2404">
                  <c:v>3</c:v>
                </c:pt>
                <c:pt idx="2405">
                  <c:v>3</c:v>
                </c:pt>
                <c:pt idx="2406">
                  <c:v>3</c:v>
                </c:pt>
                <c:pt idx="2407">
                  <c:v>3</c:v>
                </c:pt>
                <c:pt idx="2408">
                  <c:v>3</c:v>
                </c:pt>
                <c:pt idx="2409">
                  <c:v>3</c:v>
                </c:pt>
                <c:pt idx="2410">
                  <c:v>3</c:v>
                </c:pt>
                <c:pt idx="2411">
                  <c:v>3</c:v>
                </c:pt>
                <c:pt idx="2412">
                  <c:v>3</c:v>
                </c:pt>
                <c:pt idx="2413">
                  <c:v>3</c:v>
                </c:pt>
                <c:pt idx="2414">
                  <c:v>3</c:v>
                </c:pt>
                <c:pt idx="2415">
                  <c:v>3</c:v>
                </c:pt>
                <c:pt idx="2416">
                  <c:v>3</c:v>
                </c:pt>
                <c:pt idx="2417">
                  <c:v>3</c:v>
                </c:pt>
                <c:pt idx="2418">
                  <c:v>3</c:v>
                </c:pt>
                <c:pt idx="2419">
                  <c:v>3</c:v>
                </c:pt>
                <c:pt idx="2420">
                  <c:v>3</c:v>
                </c:pt>
                <c:pt idx="2421">
                  <c:v>3</c:v>
                </c:pt>
                <c:pt idx="2422">
                  <c:v>3</c:v>
                </c:pt>
                <c:pt idx="2423">
                  <c:v>3</c:v>
                </c:pt>
                <c:pt idx="2424">
                  <c:v>3</c:v>
                </c:pt>
                <c:pt idx="2425">
                  <c:v>3</c:v>
                </c:pt>
                <c:pt idx="2426">
                  <c:v>3</c:v>
                </c:pt>
                <c:pt idx="2427">
                  <c:v>3</c:v>
                </c:pt>
                <c:pt idx="2428">
                  <c:v>3</c:v>
                </c:pt>
                <c:pt idx="2429">
                  <c:v>3</c:v>
                </c:pt>
                <c:pt idx="2430">
                  <c:v>3</c:v>
                </c:pt>
                <c:pt idx="2431">
                  <c:v>3</c:v>
                </c:pt>
                <c:pt idx="2432">
                  <c:v>3</c:v>
                </c:pt>
                <c:pt idx="2433">
                  <c:v>3</c:v>
                </c:pt>
                <c:pt idx="2434">
                  <c:v>3</c:v>
                </c:pt>
                <c:pt idx="2435">
                  <c:v>3</c:v>
                </c:pt>
                <c:pt idx="2436">
                  <c:v>3</c:v>
                </c:pt>
                <c:pt idx="2437">
                  <c:v>3</c:v>
                </c:pt>
                <c:pt idx="2438">
                  <c:v>3</c:v>
                </c:pt>
                <c:pt idx="2439">
                  <c:v>3</c:v>
                </c:pt>
                <c:pt idx="2440">
                  <c:v>3</c:v>
                </c:pt>
                <c:pt idx="2441">
                  <c:v>3</c:v>
                </c:pt>
                <c:pt idx="2442">
                  <c:v>3</c:v>
                </c:pt>
                <c:pt idx="2443">
                  <c:v>3</c:v>
                </c:pt>
                <c:pt idx="2444">
                  <c:v>3</c:v>
                </c:pt>
                <c:pt idx="2445">
                  <c:v>3</c:v>
                </c:pt>
                <c:pt idx="2446">
                  <c:v>3</c:v>
                </c:pt>
                <c:pt idx="2447">
                  <c:v>3</c:v>
                </c:pt>
                <c:pt idx="2448">
                  <c:v>3</c:v>
                </c:pt>
                <c:pt idx="2449">
                  <c:v>3</c:v>
                </c:pt>
                <c:pt idx="2450">
                  <c:v>3</c:v>
                </c:pt>
                <c:pt idx="2451">
                  <c:v>3</c:v>
                </c:pt>
                <c:pt idx="2452">
                  <c:v>3</c:v>
                </c:pt>
                <c:pt idx="2453">
                  <c:v>3</c:v>
                </c:pt>
                <c:pt idx="2454">
                  <c:v>3</c:v>
                </c:pt>
                <c:pt idx="2455">
                  <c:v>3</c:v>
                </c:pt>
                <c:pt idx="2456">
                  <c:v>3</c:v>
                </c:pt>
                <c:pt idx="2457">
                  <c:v>3</c:v>
                </c:pt>
                <c:pt idx="2458">
                  <c:v>3</c:v>
                </c:pt>
                <c:pt idx="2459">
                  <c:v>3</c:v>
                </c:pt>
                <c:pt idx="2460">
                  <c:v>3</c:v>
                </c:pt>
                <c:pt idx="2461">
                  <c:v>3</c:v>
                </c:pt>
                <c:pt idx="2462">
                  <c:v>3</c:v>
                </c:pt>
                <c:pt idx="2463">
                  <c:v>3</c:v>
                </c:pt>
                <c:pt idx="2464">
                  <c:v>3</c:v>
                </c:pt>
                <c:pt idx="2465">
                  <c:v>3</c:v>
                </c:pt>
                <c:pt idx="2466">
                  <c:v>3</c:v>
                </c:pt>
                <c:pt idx="2467">
                  <c:v>3</c:v>
                </c:pt>
                <c:pt idx="2468">
                  <c:v>3</c:v>
                </c:pt>
                <c:pt idx="2469">
                  <c:v>3</c:v>
                </c:pt>
                <c:pt idx="2470">
                  <c:v>3</c:v>
                </c:pt>
                <c:pt idx="2471">
                  <c:v>3</c:v>
                </c:pt>
                <c:pt idx="2472">
                  <c:v>3</c:v>
                </c:pt>
                <c:pt idx="2473">
                  <c:v>3</c:v>
                </c:pt>
                <c:pt idx="2474">
                  <c:v>3</c:v>
                </c:pt>
                <c:pt idx="2475">
                  <c:v>3</c:v>
                </c:pt>
                <c:pt idx="2476">
                  <c:v>3</c:v>
                </c:pt>
                <c:pt idx="2477">
                  <c:v>3</c:v>
                </c:pt>
                <c:pt idx="2478">
                  <c:v>3</c:v>
                </c:pt>
                <c:pt idx="2479">
                  <c:v>3</c:v>
                </c:pt>
                <c:pt idx="2480">
                  <c:v>3</c:v>
                </c:pt>
                <c:pt idx="2481">
                  <c:v>3</c:v>
                </c:pt>
                <c:pt idx="2482">
                  <c:v>3</c:v>
                </c:pt>
                <c:pt idx="2483">
                  <c:v>3</c:v>
                </c:pt>
                <c:pt idx="2484">
                  <c:v>3</c:v>
                </c:pt>
                <c:pt idx="2485">
                  <c:v>3</c:v>
                </c:pt>
                <c:pt idx="2486">
                  <c:v>3</c:v>
                </c:pt>
                <c:pt idx="2487">
                  <c:v>3</c:v>
                </c:pt>
                <c:pt idx="2488">
                  <c:v>3</c:v>
                </c:pt>
                <c:pt idx="2489">
                  <c:v>3</c:v>
                </c:pt>
                <c:pt idx="2490">
                  <c:v>3</c:v>
                </c:pt>
                <c:pt idx="2491">
                  <c:v>3</c:v>
                </c:pt>
                <c:pt idx="2492">
                  <c:v>3</c:v>
                </c:pt>
                <c:pt idx="2493">
                  <c:v>3</c:v>
                </c:pt>
                <c:pt idx="2494">
                  <c:v>3</c:v>
                </c:pt>
                <c:pt idx="2495">
                  <c:v>3</c:v>
                </c:pt>
                <c:pt idx="2496">
                  <c:v>3</c:v>
                </c:pt>
                <c:pt idx="2497">
                  <c:v>3</c:v>
                </c:pt>
                <c:pt idx="2498">
                  <c:v>3</c:v>
                </c:pt>
                <c:pt idx="2499">
                  <c:v>3</c:v>
                </c:pt>
                <c:pt idx="2500">
                  <c:v>3</c:v>
                </c:pt>
                <c:pt idx="2501">
                  <c:v>3</c:v>
                </c:pt>
                <c:pt idx="2502">
                  <c:v>3</c:v>
                </c:pt>
                <c:pt idx="2503">
                  <c:v>3</c:v>
                </c:pt>
                <c:pt idx="2504">
                  <c:v>3</c:v>
                </c:pt>
                <c:pt idx="2505">
                  <c:v>3</c:v>
                </c:pt>
                <c:pt idx="2506">
                  <c:v>3</c:v>
                </c:pt>
                <c:pt idx="2507">
                  <c:v>3</c:v>
                </c:pt>
                <c:pt idx="2508">
                  <c:v>3</c:v>
                </c:pt>
                <c:pt idx="2509">
                  <c:v>3</c:v>
                </c:pt>
                <c:pt idx="2510">
                  <c:v>3</c:v>
                </c:pt>
                <c:pt idx="2511">
                  <c:v>3</c:v>
                </c:pt>
                <c:pt idx="2512">
                  <c:v>3</c:v>
                </c:pt>
                <c:pt idx="2513">
                  <c:v>3</c:v>
                </c:pt>
                <c:pt idx="2514">
                  <c:v>3</c:v>
                </c:pt>
                <c:pt idx="2515">
                  <c:v>3</c:v>
                </c:pt>
                <c:pt idx="2516">
                  <c:v>3</c:v>
                </c:pt>
                <c:pt idx="2517">
                  <c:v>3</c:v>
                </c:pt>
                <c:pt idx="2518">
                  <c:v>3</c:v>
                </c:pt>
                <c:pt idx="2519">
                  <c:v>3</c:v>
                </c:pt>
                <c:pt idx="2520">
                  <c:v>3</c:v>
                </c:pt>
                <c:pt idx="2521">
                  <c:v>3</c:v>
                </c:pt>
                <c:pt idx="2522">
                  <c:v>3</c:v>
                </c:pt>
                <c:pt idx="2523">
                  <c:v>3</c:v>
                </c:pt>
                <c:pt idx="2524">
                  <c:v>3</c:v>
                </c:pt>
                <c:pt idx="2525">
                  <c:v>3</c:v>
                </c:pt>
                <c:pt idx="2526">
                  <c:v>3</c:v>
                </c:pt>
                <c:pt idx="2527">
                  <c:v>3</c:v>
                </c:pt>
                <c:pt idx="2528">
                  <c:v>3</c:v>
                </c:pt>
                <c:pt idx="2529">
                  <c:v>3</c:v>
                </c:pt>
                <c:pt idx="2530">
                  <c:v>3</c:v>
                </c:pt>
                <c:pt idx="2531">
                  <c:v>3</c:v>
                </c:pt>
                <c:pt idx="2532">
                  <c:v>3</c:v>
                </c:pt>
                <c:pt idx="2533">
                  <c:v>3</c:v>
                </c:pt>
                <c:pt idx="2534">
                  <c:v>3</c:v>
                </c:pt>
                <c:pt idx="2535">
                  <c:v>3</c:v>
                </c:pt>
                <c:pt idx="2536">
                  <c:v>3</c:v>
                </c:pt>
                <c:pt idx="2537">
                  <c:v>3</c:v>
                </c:pt>
                <c:pt idx="2538">
                  <c:v>3</c:v>
                </c:pt>
                <c:pt idx="2539">
                  <c:v>3</c:v>
                </c:pt>
                <c:pt idx="2540">
                  <c:v>3</c:v>
                </c:pt>
                <c:pt idx="2541">
                  <c:v>3</c:v>
                </c:pt>
                <c:pt idx="2542">
                  <c:v>3</c:v>
                </c:pt>
                <c:pt idx="2543">
                  <c:v>3</c:v>
                </c:pt>
                <c:pt idx="2544">
                  <c:v>3</c:v>
                </c:pt>
                <c:pt idx="2545">
                  <c:v>3</c:v>
                </c:pt>
                <c:pt idx="2546">
                  <c:v>3</c:v>
                </c:pt>
                <c:pt idx="2547">
                  <c:v>3</c:v>
                </c:pt>
                <c:pt idx="2548">
                  <c:v>3</c:v>
                </c:pt>
                <c:pt idx="2549">
                  <c:v>3</c:v>
                </c:pt>
                <c:pt idx="2550">
                  <c:v>3</c:v>
                </c:pt>
                <c:pt idx="2551">
                  <c:v>3</c:v>
                </c:pt>
                <c:pt idx="2552">
                  <c:v>3</c:v>
                </c:pt>
                <c:pt idx="2553">
                  <c:v>3</c:v>
                </c:pt>
                <c:pt idx="2554">
                  <c:v>3</c:v>
                </c:pt>
                <c:pt idx="2555">
                  <c:v>3</c:v>
                </c:pt>
                <c:pt idx="2556">
                  <c:v>3</c:v>
                </c:pt>
                <c:pt idx="2557">
                  <c:v>3</c:v>
                </c:pt>
                <c:pt idx="2558">
                  <c:v>3</c:v>
                </c:pt>
                <c:pt idx="2559">
                  <c:v>3</c:v>
                </c:pt>
                <c:pt idx="2560">
                  <c:v>3</c:v>
                </c:pt>
                <c:pt idx="2561">
                  <c:v>3</c:v>
                </c:pt>
                <c:pt idx="2562">
                  <c:v>3</c:v>
                </c:pt>
                <c:pt idx="2563">
                  <c:v>3</c:v>
                </c:pt>
                <c:pt idx="2564">
                  <c:v>3</c:v>
                </c:pt>
                <c:pt idx="2565">
                  <c:v>3</c:v>
                </c:pt>
                <c:pt idx="2566">
                  <c:v>3</c:v>
                </c:pt>
                <c:pt idx="2567">
                  <c:v>3</c:v>
                </c:pt>
                <c:pt idx="2568">
                  <c:v>3</c:v>
                </c:pt>
                <c:pt idx="2569">
                  <c:v>3</c:v>
                </c:pt>
                <c:pt idx="2570">
                  <c:v>3</c:v>
                </c:pt>
                <c:pt idx="2571">
                  <c:v>3</c:v>
                </c:pt>
                <c:pt idx="2572">
                  <c:v>3</c:v>
                </c:pt>
                <c:pt idx="2573">
                  <c:v>3</c:v>
                </c:pt>
                <c:pt idx="2574">
                  <c:v>3</c:v>
                </c:pt>
                <c:pt idx="2575">
                  <c:v>3</c:v>
                </c:pt>
                <c:pt idx="2576">
                  <c:v>3</c:v>
                </c:pt>
                <c:pt idx="2577">
                  <c:v>3</c:v>
                </c:pt>
                <c:pt idx="2578">
                  <c:v>3</c:v>
                </c:pt>
                <c:pt idx="2579">
                  <c:v>3</c:v>
                </c:pt>
                <c:pt idx="2580">
                  <c:v>3</c:v>
                </c:pt>
                <c:pt idx="2581">
                  <c:v>3</c:v>
                </c:pt>
                <c:pt idx="2582">
                  <c:v>3</c:v>
                </c:pt>
                <c:pt idx="2583">
                  <c:v>3</c:v>
                </c:pt>
                <c:pt idx="2584">
                  <c:v>3</c:v>
                </c:pt>
                <c:pt idx="2585">
                  <c:v>3</c:v>
                </c:pt>
                <c:pt idx="2586">
                  <c:v>3</c:v>
                </c:pt>
                <c:pt idx="2587">
                  <c:v>3</c:v>
                </c:pt>
                <c:pt idx="2588">
                  <c:v>3</c:v>
                </c:pt>
                <c:pt idx="2589">
                  <c:v>3</c:v>
                </c:pt>
                <c:pt idx="2590">
                  <c:v>3</c:v>
                </c:pt>
                <c:pt idx="2591">
                  <c:v>3</c:v>
                </c:pt>
                <c:pt idx="2592">
                  <c:v>3</c:v>
                </c:pt>
                <c:pt idx="2593">
                  <c:v>3</c:v>
                </c:pt>
                <c:pt idx="2594">
                  <c:v>3</c:v>
                </c:pt>
                <c:pt idx="2595">
                  <c:v>3</c:v>
                </c:pt>
                <c:pt idx="2596">
                  <c:v>3</c:v>
                </c:pt>
                <c:pt idx="2597">
                  <c:v>3</c:v>
                </c:pt>
                <c:pt idx="2598">
                  <c:v>3</c:v>
                </c:pt>
                <c:pt idx="2599">
                  <c:v>3</c:v>
                </c:pt>
                <c:pt idx="2600">
                  <c:v>3</c:v>
                </c:pt>
                <c:pt idx="2601">
                  <c:v>3</c:v>
                </c:pt>
                <c:pt idx="2602">
                  <c:v>3</c:v>
                </c:pt>
                <c:pt idx="2603">
                  <c:v>3</c:v>
                </c:pt>
                <c:pt idx="2604">
                  <c:v>3</c:v>
                </c:pt>
                <c:pt idx="2605">
                  <c:v>3</c:v>
                </c:pt>
                <c:pt idx="2606">
                  <c:v>3</c:v>
                </c:pt>
                <c:pt idx="2607">
                  <c:v>3</c:v>
                </c:pt>
                <c:pt idx="2608">
                  <c:v>3</c:v>
                </c:pt>
                <c:pt idx="2609">
                  <c:v>3</c:v>
                </c:pt>
                <c:pt idx="2610">
                  <c:v>3</c:v>
                </c:pt>
                <c:pt idx="2611">
                  <c:v>3</c:v>
                </c:pt>
                <c:pt idx="2612">
                  <c:v>3</c:v>
                </c:pt>
                <c:pt idx="2613">
                  <c:v>3</c:v>
                </c:pt>
                <c:pt idx="2614">
                  <c:v>3</c:v>
                </c:pt>
                <c:pt idx="2615">
                  <c:v>3</c:v>
                </c:pt>
                <c:pt idx="2616">
                  <c:v>3</c:v>
                </c:pt>
                <c:pt idx="2617">
                  <c:v>3</c:v>
                </c:pt>
                <c:pt idx="2618">
                  <c:v>3</c:v>
                </c:pt>
                <c:pt idx="2619">
                  <c:v>3</c:v>
                </c:pt>
                <c:pt idx="2620">
                  <c:v>3</c:v>
                </c:pt>
                <c:pt idx="2621">
                  <c:v>3</c:v>
                </c:pt>
                <c:pt idx="2622">
                  <c:v>3</c:v>
                </c:pt>
                <c:pt idx="2623">
                  <c:v>3</c:v>
                </c:pt>
                <c:pt idx="2624">
                  <c:v>3</c:v>
                </c:pt>
                <c:pt idx="2625">
                  <c:v>3</c:v>
                </c:pt>
                <c:pt idx="2626">
                  <c:v>3</c:v>
                </c:pt>
                <c:pt idx="2627">
                  <c:v>3</c:v>
                </c:pt>
                <c:pt idx="2628">
                  <c:v>3</c:v>
                </c:pt>
                <c:pt idx="2629">
                  <c:v>3</c:v>
                </c:pt>
                <c:pt idx="2630">
                  <c:v>3</c:v>
                </c:pt>
                <c:pt idx="2631">
                  <c:v>3</c:v>
                </c:pt>
                <c:pt idx="2632">
                  <c:v>3</c:v>
                </c:pt>
                <c:pt idx="2633">
                  <c:v>3</c:v>
                </c:pt>
                <c:pt idx="2634">
                  <c:v>3</c:v>
                </c:pt>
                <c:pt idx="2635">
                  <c:v>3</c:v>
                </c:pt>
                <c:pt idx="2636">
                  <c:v>3</c:v>
                </c:pt>
                <c:pt idx="2637">
                  <c:v>3</c:v>
                </c:pt>
                <c:pt idx="2638">
                  <c:v>3</c:v>
                </c:pt>
                <c:pt idx="2639">
                  <c:v>3</c:v>
                </c:pt>
                <c:pt idx="2640">
                  <c:v>3</c:v>
                </c:pt>
                <c:pt idx="2641">
                  <c:v>3</c:v>
                </c:pt>
                <c:pt idx="2642">
                  <c:v>3</c:v>
                </c:pt>
                <c:pt idx="2643">
                  <c:v>3</c:v>
                </c:pt>
                <c:pt idx="2644">
                  <c:v>3</c:v>
                </c:pt>
                <c:pt idx="2645">
                  <c:v>3</c:v>
                </c:pt>
                <c:pt idx="2646">
                  <c:v>3</c:v>
                </c:pt>
                <c:pt idx="2647">
                  <c:v>3</c:v>
                </c:pt>
                <c:pt idx="2648">
                  <c:v>3</c:v>
                </c:pt>
                <c:pt idx="2649">
                  <c:v>3</c:v>
                </c:pt>
                <c:pt idx="2650">
                  <c:v>3</c:v>
                </c:pt>
                <c:pt idx="2651">
                  <c:v>3</c:v>
                </c:pt>
                <c:pt idx="2652">
                  <c:v>3</c:v>
                </c:pt>
                <c:pt idx="2653">
                  <c:v>3</c:v>
                </c:pt>
                <c:pt idx="2654">
                  <c:v>3</c:v>
                </c:pt>
                <c:pt idx="2655">
                  <c:v>3</c:v>
                </c:pt>
                <c:pt idx="2656">
                  <c:v>3</c:v>
                </c:pt>
                <c:pt idx="2657">
                  <c:v>3</c:v>
                </c:pt>
                <c:pt idx="2658">
                  <c:v>3</c:v>
                </c:pt>
                <c:pt idx="2659">
                  <c:v>3</c:v>
                </c:pt>
                <c:pt idx="2660">
                  <c:v>3</c:v>
                </c:pt>
                <c:pt idx="2661">
                  <c:v>3</c:v>
                </c:pt>
                <c:pt idx="2662">
                  <c:v>3</c:v>
                </c:pt>
                <c:pt idx="2663">
                  <c:v>3</c:v>
                </c:pt>
                <c:pt idx="2664">
                  <c:v>3</c:v>
                </c:pt>
                <c:pt idx="2665">
                  <c:v>3</c:v>
                </c:pt>
                <c:pt idx="2666">
                  <c:v>3</c:v>
                </c:pt>
                <c:pt idx="2667">
                  <c:v>3</c:v>
                </c:pt>
                <c:pt idx="2668">
                  <c:v>3</c:v>
                </c:pt>
                <c:pt idx="2669">
                  <c:v>3</c:v>
                </c:pt>
                <c:pt idx="2670">
                  <c:v>3</c:v>
                </c:pt>
                <c:pt idx="2671">
                  <c:v>3</c:v>
                </c:pt>
                <c:pt idx="2672">
                  <c:v>3</c:v>
                </c:pt>
                <c:pt idx="2673">
                  <c:v>3</c:v>
                </c:pt>
                <c:pt idx="2674">
                  <c:v>3</c:v>
                </c:pt>
                <c:pt idx="2675">
                  <c:v>3</c:v>
                </c:pt>
                <c:pt idx="2676">
                  <c:v>3</c:v>
                </c:pt>
                <c:pt idx="2677">
                  <c:v>3</c:v>
                </c:pt>
                <c:pt idx="2678">
                  <c:v>3</c:v>
                </c:pt>
                <c:pt idx="2679">
                  <c:v>3</c:v>
                </c:pt>
                <c:pt idx="2680">
                  <c:v>3</c:v>
                </c:pt>
                <c:pt idx="2681">
                  <c:v>3</c:v>
                </c:pt>
                <c:pt idx="2682">
                  <c:v>3</c:v>
                </c:pt>
                <c:pt idx="2683">
                  <c:v>3</c:v>
                </c:pt>
                <c:pt idx="2684">
                  <c:v>3</c:v>
                </c:pt>
                <c:pt idx="2685">
                  <c:v>3</c:v>
                </c:pt>
                <c:pt idx="2686">
                  <c:v>3</c:v>
                </c:pt>
                <c:pt idx="2687">
                  <c:v>3</c:v>
                </c:pt>
                <c:pt idx="2688">
                  <c:v>3</c:v>
                </c:pt>
                <c:pt idx="2689">
                  <c:v>3</c:v>
                </c:pt>
                <c:pt idx="2690">
                  <c:v>3</c:v>
                </c:pt>
                <c:pt idx="2691">
                  <c:v>3</c:v>
                </c:pt>
                <c:pt idx="2692">
                  <c:v>3</c:v>
                </c:pt>
                <c:pt idx="2693">
                  <c:v>3</c:v>
                </c:pt>
                <c:pt idx="2694">
                  <c:v>3</c:v>
                </c:pt>
                <c:pt idx="2695">
                  <c:v>3</c:v>
                </c:pt>
                <c:pt idx="2696">
                  <c:v>3</c:v>
                </c:pt>
                <c:pt idx="2697">
                  <c:v>3</c:v>
                </c:pt>
                <c:pt idx="2698">
                  <c:v>3</c:v>
                </c:pt>
                <c:pt idx="2699">
                  <c:v>3</c:v>
                </c:pt>
                <c:pt idx="2700">
                  <c:v>3</c:v>
                </c:pt>
                <c:pt idx="2701">
                  <c:v>3</c:v>
                </c:pt>
                <c:pt idx="2702">
                  <c:v>3</c:v>
                </c:pt>
                <c:pt idx="2703">
                  <c:v>3</c:v>
                </c:pt>
                <c:pt idx="2704">
                  <c:v>3</c:v>
                </c:pt>
                <c:pt idx="2705">
                  <c:v>3</c:v>
                </c:pt>
                <c:pt idx="2706">
                  <c:v>3</c:v>
                </c:pt>
                <c:pt idx="2707">
                  <c:v>3</c:v>
                </c:pt>
                <c:pt idx="2708">
                  <c:v>3</c:v>
                </c:pt>
                <c:pt idx="2709">
                  <c:v>3</c:v>
                </c:pt>
                <c:pt idx="2710">
                  <c:v>3</c:v>
                </c:pt>
                <c:pt idx="2711">
                  <c:v>3</c:v>
                </c:pt>
                <c:pt idx="2712">
                  <c:v>3</c:v>
                </c:pt>
                <c:pt idx="2713">
                  <c:v>3</c:v>
                </c:pt>
                <c:pt idx="2714">
                  <c:v>3</c:v>
                </c:pt>
                <c:pt idx="2715">
                  <c:v>3</c:v>
                </c:pt>
                <c:pt idx="2716">
                  <c:v>3</c:v>
                </c:pt>
                <c:pt idx="2717">
                  <c:v>3</c:v>
                </c:pt>
                <c:pt idx="2718">
                  <c:v>3</c:v>
                </c:pt>
                <c:pt idx="2719">
                  <c:v>3</c:v>
                </c:pt>
                <c:pt idx="2720">
                  <c:v>3</c:v>
                </c:pt>
                <c:pt idx="2721">
                  <c:v>3</c:v>
                </c:pt>
                <c:pt idx="2722">
                  <c:v>3</c:v>
                </c:pt>
                <c:pt idx="2723">
                  <c:v>3</c:v>
                </c:pt>
                <c:pt idx="2724">
                  <c:v>3</c:v>
                </c:pt>
                <c:pt idx="2725">
                  <c:v>3</c:v>
                </c:pt>
                <c:pt idx="2726">
                  <c:v>3</c:v>
                </c:pt>
                <c:pt idx="2727">
                  <c:v>3</c:v>
                </c:pt>
                <c:pt idx="2728">
                  <c:v>3</c:v>
                </c:pt>
                <c:pt idx="2729">
                  <c:v>3</c:v>
                </c:pt>
                <c:pt idx="2730">
                  <c:v>3</c:v>
                </c:pt>
                <c:pt idx="2731">
                  <c:v>3</c:v>
                </c:pt>
                <c:pt idx="2732">
                  <c:v>3</c:v>
                </c:pt>
                <c:pt idx="2733">
                  <c:v>3</c:v>
                </c:pt>
                <c:pt idx="2734">
                  <c:v>3</c:v>
                </c:pt>
                <c:pt idx="2735">
                  <c:v>3</c:v>
                </c:pt>
                <c:pt idx="2736">
                  <c:v>3</c:v>
                </c:pt>
                <c:pt idx="2737">
                  <c:v>3</c:v>
                </c:pt>
                <c:pt idx="2738">
                  <c:v>3</c:v>
                </c:pt>
                <c:pt idx="2739">
                  <c:v>3</c:v>
                </c:pt>
                <c:pt idx="2740">
                  <c:v>3</c:v>
                </c:pt>
                <c:pt idx="2741">
                  <c:v>3</c:v>
                </c:pt>
                <c:pt idx="2742">
                  <c:v>3</c:v>
                </c:pt>
                <c:pt idx="2743">
                  <c:v>3</c:v>
                </c:pt>
                <c:pt idx="2744">
                  <c:v>3</c:v>
                </c:pt>
                <c:pt idx="2745">
                  <c:v>3</c:v>
                </c:pt>
                <c:pt idx="2746">
                  <c:v>3</c:v>
                </c:pt>
                <c:pt idx="2747">
                  <c:v>3</c:v>
                </c:pt>
                <c:pt idx="2748">
                  <c:v>3</c:v>
                </c:pt>
                <c:pt idx="2749">
                  <c:v>3</c:v>
                </c:pt>
                <c:pt idx="2750">
                  <c:v>3</c:v>
                </c:pt>
                <c:pt idx="2751">
                  <c:v>3</c:v>
                </c:pt>
                <c:pt idx="2752">
                  <c:v>3</c:v>
                </c:pt>
                <c:pt idx="2753">
                  <c:v>3</c:v>
                </c:pt>
                <c:pt idx="2754">
                  <c:v>3</c:v>
                </c:pt>
                <c:pt idx="2755">
                  <c:v>3</c:v>
                </c:pt>
                <c:pt idx="2756">
                  <c:v>3</c:v>
                </c:pt>
                <c:pt idx="2757">
                  <c:v>3</c:v>
                </c:pt>
                <c:pt idx="2758">
                  <c:v>3</c:v>
                </c:pt>
                <c:pt idx="2759">
                  <c:v>3</c:v>
                </c:pt>
                <c:pt idx="2760">
                  <c:v>3</c:v>
                </c:pt>
                <c:pt idx="2761">
                  <c:v>3</c:v>
                </c:pt>
                <c:pt idx="2762">
                  <c:v>3</c:v>
                </c:pt>
                <c:pt idx="2763">
                  <c:v>3</c:v>
                </c:pt>
                <c:pt idx="2764">
                  <c:v>3</c:v>
                </c:pt>
                <c:pt idx="2765">
                  <c:v>3</c:v>
                </c:pt>
                <c:pt idx="2766">
                  <c:v>3</c:v>
                </c:pt>
                <c:pt idx="2767">
                  <c:v>3</c:v>
                </c:pt>
                <c:pt idx="2768">
                  <c:v>3</c:v>
                </c:pt>
                <c:pt idx="2769">
                  <c:v>3</c:v>
                </c:pt>
                <c:pt idx="2770">
                  <c:v>3</c:v>
                </c:pt>
                <c:pt idx="2771">
                  <c:v>3</c:v>
                </c:pt>
                <c:pt idx="2772">
                  <c:v>3</c:v>
                </c:pt>
                <c:pt idx="2773">
                  <c:v>3</c:v>
                </c:pt>
                <c:pt idx="2774">
                  <c:v>3</c:v>
                </c:pt>
                <c:pt idx="2775">
                  <c:v>3</c:v>
                </c:pt>
                <c:pt idx="2776">
                  <c:v>3</c:v>
                </c:pt>
                <c:pt idx="2777">
                  <c:v>3</c:v>
                </c:pt>
                <c:pt idx="2778">
                  <c:v>3</c:v>
                </c:pt>
                <c:pt idx="2779">
                  <c:v>3</c:v>
                </c:pt>
                <c:pt idx="2780">
                  <c:v>3</c:v>
                </c:pt>
                <c:pt idx="2781">
                  <c:v>3</c:v>
                </c:pt>
                <c:pt idx="2782">
                  <c:v>3</c:v>
                </c:pt>
                <c:pt idx="2783">
                  <c:v>3</c:v>
                </c:pt>
                <c:pt idx="2784">
                  <c:v>3</c:v>
                </c:pt>
                <c:pt idx="2785">
                  <c:v>3</c:v>
                </c:pt>
                <c:pt idx="2786">
                  <c:v>3</c:v>
                </c:pt>
                <c:pt idx="2787">
                  <c:v>3</c:v>
                </c:pt>
                <c:pt idx="2788">
                  <c:v>3</c:v>
                </c:pt>
                <c:pt idx="2789">
                  <c:v>3</c:v>
                </c:pt>
                <c:pt idx="2790">
                  <c:v>3</c:v>
                </c:pt>
                <c:pt idx="2791">
                  <c:v>3</c:v>
                </c:pt>
                <c:pt idx="2792">
                  <c:v>3</c:v>
                </c:pt>
                <c:pt idx="2793">
                  <c:v>3</c:v>
                </c:pt>
                <c:pt idx="2794">
                  <c:v>3</c:v>
                </c:pt>
                <c:pt idx="2795">
                  <c:v>3</c:v>
                </c:pt>
                <c:pt idx="2796">
                  <c:v>3</c:v>
                </c:pt>
                <c:pt idx="2797">
                  <c:v>3</c:v>
                </c:pt>
                <c:pt idx="2798">
                  <c:v>3</c:v>
                </c:pt>
                <c:pt idx="2799">
                  <c:v>3</c:v>
                </c:pt>
                <c:pt idx="2800">
                  <c:v>3</c:v>
                </c:pt>
                <c:pt idx="2801">
                  <c:v>3</c:v>
                </c:pt>
                <c:pt idx="2802">
                  <c:v>3</c:v>
                </c:pt>
                <c:pt idx="2803">
                  <c:v>3</c:v>
                </c:pt>
                <c:pt idx="2804">
                  <c:v>3</c:v>
                </c:pt>
                <c:pt idx="2805">
                  <c:v>3</c:v>
                </c:pt>
                <c:pt idx="2806">
                  <c:v>3</c:v>
                </c:pt>
                <c:pt idx="2807">
                  <c:v>3</c:v>
                </c:pt>
                <c:pt idx="2808">
                  <c:v>3</c:v>
                </c:pt>
                <c:pt idx="2809">
                  <c:v>3</c:v>
                </c:pt>
                <c:pt idx="2810">
                  <c:v>3</c:v>
                </c:pt>
                <c:pt idx="2811">
                  <c:v>3</c:v>
                </c:pt>
                <c:pt idx="2812">
                  <c:v>3</c:v>
                </c:pt>
                <c:pt idx="2813">
                  <c:v>3</c:v>
                </c:pt>
                <c:pt idx="2814">
                  <c:v>3</c:v>
                </c:pt>
                <c:pt idx="2815">
                  <c:v>3</c:v>
                </c:pt>
                <c:pt idx="2816">
                  <c:v>3</c:v>
                </c:pt>
                <c:pt idx="2817">
                  <c:v>3</c:v>
                </c:pt>
                <c:pt idx="2818">
                  <c:v>3</c:v>
                </c:pt>
                <c:pt idx="2819">
                  <c:v>3</c:v>
                </c:pt>
                <c:pt idx="2820">
                  <c:v>3</c:v>
                </c:pt>
                <c:pt idx="2821">
                  <c:v>3</c:v>
                </c:pt>
                <c:pt idx="2822">
                  <c:v>3</c:v>
                </c:pt>
                <c:pt idx="2823">
                  <c:v>3</c:v>
                </c:pt>
                <c:pt idx="2824">
                  <c:v>3</c:v>
                </c:pt>
                <c:pt idx="2825">
                  <c:v>3</c:v>
                </c:pt>
                <c:pt idx="2826">
                  <c:v>3</c:v>
                </c:pt>
                <c:pt idx="2827">
                  <c:v>3</c:v>
                </c:pt>
                <c:pt idx="2828">
                  <c:v>3</c:v>
                </c:pt>
                <c:pt idx="2829">
                  <c:v>3</c:v>
                </c:pt>
                <c:pt idx="2830">
                  <c:v>3</c:v>
                </c:pt>
                <c:pt idx="2831">
                  <c:v>3</c:v>
                </c:pt>
                <c:pt idx="2832">
                  <c:v>3</c:v>
                </c:pt>
                <c:pt idx="2833">
                  <c:v>3</c:v>
                </c:pt>
                <c:pt idx="2834">
                  <c:v>3</c:v>
                </c:pt>
                <c:pt idx="2835">
                  <c:v>3</c:v>
                </c:pt>
                <c:pt idx="2836">
                  <c:v>3</c:v>
                </c:pt>
                <c:pt idx="2837">
                  <c:v>3</c:v>
                </c:pt>
                <c:pt idx="2838">
                  <c:v>3</c:v>
                </c:pt>
                <c:pt idx="2839">
                  <c:v>3</c:v>
                </c:pt>
                <c:pt idx="2840">
                  <c:v>3</c:v>
                </c:pt>
                <c:pt idx="2841">
                  <c:v>3</c:v>
                </c:pt>
                <c:pt idx="2842">
                  <c:v>3</c:v>
                </c:pt>
                <c:pt idx="2843">
                  <c:v>3</c:v>
                </c:pt>
                <c:pt idx="2844">
                  <c:v>3</c:v>
                </c:pt>
                <c:pt idx="2845">
                  <c:v>3</c:v>
                </c:pt>
                <c:pt idx="2846">
                  <c:v>3</c:v>
                </c:pt>
                <c:pt idx="2847">
                  <c:v>3</c:v>
                </c:pt>
                <c:pt idx="2848">
                  <c:v>3</c:v>
                </c:pt>
                <c:pt idx="2849">
                  <c:v>3</c:v>
                </c:pt>
                <c:pt idx="2850">
                  <c:v>3</c:v>
                </c:pt>
                <c:pt idx="2851">
                  <c:v>3</c:v>
                </c:pt>
                <c:pt idx="2852">
                  <c:v>3</c:v>
                </c:pt>
                <c:pt idx="2853">
                  <c:v>3</c:v>
                </c:pt>
                <c:pt idx="2854">
                  <c:v>3</c:v>
                </c:pt>
                <c:pt idx="2855">
                  <c:v>3</c:v>
                </c:pt>
                <c:pt idx="2856">
                  <c:v>3</c:v>
                </c:pt>
                <c:pt idx="2857">
                  <c:v>3</c:v>
                </c:pt>
                <c:pt idx="2858">
                  <c:v>3</c:v>
                </c:pt>
                <c:pt idx="2859">
                  <c:v>3</c:v>
                </c:pt>
                <c:pt idx="2860">
                  <c:v>3</c:v>
                </c:pt>
                <c:pt idx="2861">
                  <c:v>3</c:v>
                </c:pt>
                <c:pt idx="2862">
                  <c:v>3</c:v>
                </c:pt>
                <c:pt idx="2863">
                  <c:v>3</c:v>
                </c:pt>
                <c:pt idx="2864">
                  <c:v>3</c:v>
                </c:pt>
                <c:pt idx="2865">
                  <c:v>3</c:v>
                </c:pt>
                <c:pt idx="2866">
                  <c:v>3</c:v>
                </c:pt>
                <c:pt idx="2867">
                  <c:v>3</c:v>
                </c:pt>
                <c:pt idx="2868">
                  <c:v>3</c:v>
                </c:pt>
                <c:pt idx="2869">
                  <c:v>3</c:v>
                </c:pt>
                <c:pt idx="2870">
                  <c:v>3</c:v>
                </c:pt>
                <c:pt idx="2871">
                  <c:v>3</c:v>
                </c:pt>
                <c:pt idx="2872">
                  <c:v>3</c:v>
                </c:pt>
                <c:pt idx="2873">
                  <c:v>3</c:v>
                </c:pt>
                <c:pt idx="2874">
                  <c:v>3</c:v>
                </c:pt>
                <c:pt idx="2875">
                  <c:v>3</c:v>
                </c:pt>
                <c:pt idx="2876">
                  <c:v>3</c:v>
                </c:pt>
                <c:pt idx="2877">
                  <c:v>3</c:v>
                </c:pt>
                <c:pt idx="2878">
                  <c:v>3</c:v>
                </c:pt>
                <c:pt idx="2879">
                  <c:v>3</c:v>
                </c:pt>
                <c:pt idx="2880">
                  <c:v>3</c:v>
                </c:pt>
                <c:pt idx="2881">
                  <c:v>3</c:v>
                </c:pt>
                <c:pt idx="2882">
                  <c:v>3</c:v>
                </c:pt>
                <c:pt idx="2883">
                  <c:v>3</c:v>
                </c:pt>
                <c:pt idx="2884">
                  <c:v>3</c:v>
                </c:pt>
                <c:pt idx="2885">
                  <c:v>3</c:v>
                </c:pt>
                <c:pt idx="2886">
                  <c:v>3</c:v>
                </c:pt>
                <c:pt idx="2887">
                  <c:v>3</c:v>
                </c:pt>
                <c:pt idx="2888">
                  <c:v>3</c:v>
                </c:pt>
                <c:pt idx="2889">
                  <c:v>3</c:v>
                </c:pt>
                <c:pt idx="2890">
                  <c:v>3</c:v>
                </c:pt>
                <c:pt idx="2891">
                  <c:v>3</c:v>
                </c:pt>
                <c:pt idx="2892">
                  <c:v>3</c:v>
                </c:pt>
                <c:pt idx="2893">
                  <c:v>3</c:v>
                </c:pt>
                <c:pt idx="2894">
                  <c:v>3</c:v>
                </c:pt>
                <c:pt idx="2895">
                  <c:v>3</c:v>
                </c:pt>
                <c:pt idx="2896">
                  <c:v>3</c:v>
                </c:pt>
                <c:pt idx="2897">
                  <c:v>3</c:v>
                </c:pt>
                <c:pt idx="2898">
                  <c:v>3</c:v>
                </c:pt>
                <c:pt idx="2899">
                  <c:v>3</c:v>
                </c:pt>
                <c:pt idx="2900">
                  <c:v>3</c:v>
                </c:pt>
                <c:pt idx="2901">
                  <c:v>3</c:v>
                </c:pt>
                <c:pt idx="2902">
                  <c:v>3</c:v>
                </c:pt>
                <c:pt idx="2903">
                  <c:v>3</c:v>
                </c:pt>
                <c:pt idx="2904">
                  <c:v>3</c:v>
                </c:pt>
                <c:pt idx="2905">
                  <c:v>3</c:v>
                </c:pt>
                <c:pt idx="2906">
                  <c:v>3</c:v>
                </c:pt>
                <c:pt idx="2907">
                  <c:v>3</c:v>
                </c:pt>
                <c:pt idx="2908">
                  <c:v>3</c:v>
                </c:pt>
                <c:pt idx="2909">
                  <c:v>3</c:v>
                </c:pt>
                <c:pt idx="2910">
                  <c:v>3</c:v>
                </c:pt>
                <c:pt idx="2911">
                  <c:v>3</c:v>
                </c:pt>
                <c:pt idx="2912">
                  <c:v>3</c:v>
                </c:pt>
                <c:pt idx="2913">
                  <c:v>3</c:v>
                </c:pt>
                <c:pt idx="2914">
                  <c:v>3</c:v>
                </c:pt>
                <c:pt idx="2915">
                  <c:v>3</c:v>
                </c:pt>
                <c:pt idx="2916">
                  <c:v>3</c:v>
                </c:pt>
                <c:pt idx="2917">
                  <c:v>3</c:v>
                </c:pt>
                <c:pt idx="2918">
                  <c:v>3</c:v>
                </c:pt>
                <c:pt idx="2919">
                  <c:v>3</c:v>
                </c:pt>
                <c:pt idx="2920">
                  <c:v>3</c:v>
                </c:pt>
                <c:pt idx="2921">
                  <c:v>3</c:v>
                </c:pt>
                <c:pt idx="2922">
                  <c:v>3</c:v>
                </c:pt>
                <c:pt idx="2923">
                  <c:v>3</c:v>
                </c:pt>
                <c:pt idx="2924">
                  <c:v>3</c:v>
                </c:pt>
                <c:pt idx="2925">
                  <c:v>3</c:v>
                </c:pt>
                <c:pt idx="2926">
                  <c:v>3</c:v>
                </c:pt>
                <c:pt idx="2927">
                  <c:v>3</c:v>
                </c:pt>
                <c:pt idx="2928">
                  <c:v>3</c:v>
                </c:pt>
                <c:pt idx="2929">
                  <c:v>3</c:v>
                </c:pt>
                <c:pt idx="2930">
                  <c:v>3</c:v>
                </c:pt>
                <c:pt idx="2931">
                  <c:v>3</c:v>
                </c:pt>
                <c:pt idx="2932">
                  <c:v>3</c:v>
                </c:pt>
                <c:pt idx="2933">
                  <c:v>3</c:v>
                </c:pt>
                <c:pt idx="2934">
                  <c:v>3</c:v>
                </c:pt>
                <c:pt idx="2935">
                  <c:v>3</c:v>
                </c:pt>
                <c:pt idx="2936">
                  <c:v>3</c:v>
                </c:pt>
                <c:pt idx="2937">
                  <c:v>3</c:v>
                </c:pt>
                <c:pt idx="2938">
                  <c:v>3</c:v>
                </c:pt>
                <c:pt idx="2939">
                  <c:v>3</c:v>
                </c:pt>
                <c:pt idx="2940">
                  <c:v>3</c:v>
                </c:pt>
                <c:pt idx="2941">
                  <c:v>3</c:v>
                </c:pt>
                <c:pt idx="2942">
                  <c:v>3</c:v>
                </c:pt>
                <c:pt idx="2943">
                  <c:v>3</c:v>
                </c:pt>
                <c:pt idx="2944">
                  <c:v>3</c:v>
                </c:pt>
                <c:pt idx="2945">
                  <c:v>3</c:v>
                </c:pt>
                <c:pt idx="2946">
                  <c:v>3</c:v>
                </c:pt>
                <c:pt idx="2947">
                  <c:v>3</c:v>
                </c:pt>
                <c:pt idx="2948">
                  <c:v>3</c:v>
                </c:pt>
                <c:pt idx="2949">
                  <c:v>3</c:v>
                </c:pt>
                <c:pt idx="2950">
                  <c:v>3</c:v>
                </c:pt>
                <c:pt idx="2951">
                  <c:v>3</c:v>
                </c:pt>
                <c:pt idx="2952">
                  <c:v>3</c:v>
                </c:pt>
                <c:pt idx="2953">
                  <c:v>3</c:v>
                </c:pt>
                <c:pt idx="2954">
                  <c:v>3</c:v>
                </c:pt>
                <c:pt idx="2955">
                  <c:v>3</c:v>
                </c:pt>
                <c:pt idx="2956">
                  <c:v>3</c:v>
                </c:pt>
                <c:pt idx="2957">
                  <c:v>3</c:v>
                </c:pt>
                <c:pt idx="2958">
                  <c:v>3</c:v>
                </c:pt>
                <c:pt idx="2959">
                  <c:v>3</c:v>
                </c:pt>
                <c:pt idx="2960">
                  <c:v>3</c:v>
                </c:pt>
                <c:pt idx="2961">
                  <c:v>3</c:v>
                </c:pt>
                <c:pt idx="2962">
                  <c:v>3</c:v>
                </c:pt>
                <c:pt idx="2963">
                  <c:v>3</c:v>
                </c:pt>
                <c:pt idx="2964">
                  <c:v>3</c:v>
                </c:pt>
                <c:pt idx="2965">
                  <c:v>3</c:v>
                </c:pt>
                <c:pt idx="2966">
                  <c:v>3</c:v>
                </c:pt>
                <c:pt idx="2967">
                  <c:v>3</c:v>
                </c:pt>
                <c:pt idx="2968">
                  <c:v>3</c:v>
                </c:pt>
                <c:pt idx="2969">
                  <c:v>3</c:v>
                </c:pt>
                <c:pt idx="2970">
                  <c:v>3</c:v>
                </c:pt>
                <c:pt idx="2971">
                  <c:v>3</c:v>
                </c:pt>
                <c:pt idx="2972">
                  <c:v>3</c:v>
                </c:pt>
                <c:pt idx="2973">
                  <c:v>3</c:v>
                </c:pt>
                <c:pt idx="2974">
                  <c:v>3</c:v>
                </c:pt>
                <c:pt idx="2975">
                  <c:v>3</c:v>
                </c:pt>
                <c:pt idx="2976">
                  <c:v>3</c:v>
                </c:pt>
                <c:pt idx="2977">
                  <c:v>3</c:v>
                </c:pt>
                <c:pt idx="2978">
                  <c:v>3</c:v>
                </c:pt>
                <c:pt idx="2979">
                  <c:v>3</c:v>
                </c:pt>
                <c:pt idx="2980">
                  <c:v>3</c:v>
                </c:pt>
                <c:pt idx="2981">
                  <c:v>3</c:v>
                </c:pt>
                <c:pt idx="2982">
                  <c:v>3</c:v>
                </c:pt>
                <c:pt idx="2983">
                  <c:v>3</c:v>
                </c:pt>
                <c:pt idx="2984">
                  <c:v>3</c:v>
                </c:pt>
                <c:pt idx="2985">
                  <c:v>3</c:v>
                </c:pt>
                <c:pt idx="2986">
                  <c:v>3</c:v>
                </c:pt>
                <c:pt idx="2987">
                  <c:v>3</c:v>
                </c:pt>
                <c:pt idx="2988">
                  <c:v>3</c:v>
                </c:pt>
                <c:pt idx="2989">
                  <c:v>3</c:v>
                </c:pt>
                <c:pt idx="2990">
                  <c:v>3</c:v>
                </c:pt>
                <c:pt idx="2991">
                  <c:v>3</c:v>
                </c:pt>
                <c:pt idx="2992">
                  <c:v>3</c:v>
                </c:pt>
                <c:pt idx="2993">
                  <c:v>3</c:v>
                </c:pt>
                <c:pt idx="2994">
                  <c:v>3</c:v>
                </c:pt>
                <c:pt idx="2995">
                  <c:v>3</c:v>
                </c:pt>
                <c:pt idx="2996">
                  <c:v>3</c:v>
                </c:pt>
                <c:pt idx="2997">
                  <c:v>3</c:v>
                </c:pt>
                <c:pt idx="2998">
                  <c:v>3</c:v>
                </c:pt>
                <c:pt idx="2999">
                  <c:v>3</c:v>
                </c:pt>
                <c:pt idx="3000">
                  <c:v>3</c:v>
                </c:pt>
                <c:pt idx="3001">
                  <c:v>3</c:v>
                </c:pt>
                <c:pt idx="3002">
                  <c:v>3</c:v>
                </c:pt>
                <c:pt idx="3003">
                  <c:v>3</c:v>
                </c:pt>
                <c:pt idx="3004">
                  <c:v>3</c:v>
                </c:pt>
                <c:pt idx="3005">
                  <c:v>3</c:v>
                </c:pt>
                <c:pt idx="3006">
                  <c:v>3</c:v>
                </c:pt>
                <c:pt idx="3007">
                  <c:v>3</c:v>
                </c:pt>
                <c:pt idx="3008">
                  <c:v>3</c:v>
                </c:pt>
                <c:pt idx="3009">
                  <c:v>3</c:v>
                </c:pt>
                <c:pt idx="3010">
                  <c:v>3</c:v>
                </c:pt>
                <c:pt idx="3011">
                  <c:v>3</c:v>
                </c:pt>
                <c:pt idx="3012">
                  <c:v>3</c:v>
                </c:pt>
                <c:pt idx="3013">
                  <c:v>3</c:v>
                </c:pt>
                <c:pt idx="3014">
                  <c:v>3</c:v>
                </c:pt>
                <c:pt idx="3015">
                  <c:v>3</c:v>
                </c:pt>
                <c:pt idx="3016">
                  <c:v>3</c:v>
                </c:pt>
                <c:pt idx="3017">
                  <c:v>3</c:v>
                </c:pt>
                <c:pt idx="3018">
                  <c:v>3</c:v>
                </c:pt>
                <c:pt idx="3019">
                  <c:v>3</c:v>
                </c:pt>
                <c:pt idx="3020">
                  <c:v>3</c:v>
                </c:pt>
                <c:pt idx="3021">
                  <c:v>3</c:v>
                </c:pt>
                <c:pt idx="3022">
                  <c:v>3</c:v>
                </c:pt>
                <c:pt idx="3023">
                  <c:v>3</c:v>
                </c:pt>
                <c:pt idx="3024">
                  <c:v>3</c:v>
                </c:pt>
                <c:pt idx="3025">
                  <c:v>3</c:v>
                </c:pt>
                <c:pt idx="3026">
                  <c:v>3</c:v>
                </c:pt>
                <c:pt idx="3027">
                  <c:v>3</c:v>
                </c:pt>
                <c:pt idx="3028">
                  <c:v>3</c:v>
                </c:pt>
                <c:pt idx="3029">
                  <c:v>3</c:v>
                </c:pt>
                <c:pt idx="3030">
                  <c:v>3</c:v>
                </c:pt>
                <c:pt idx="3031">
                  <c:v>3</c:v>
                </c:pt>
                <c:pt idx="3032">
                  <c:v>3</c:v>
                </c:pt>
                <c:pt idx="3033">
                  <c:v>3</c:v>
                </c:pt>
                <c:pt idx="3034">
                  <c:v>3</c:v>
                </c:pt>
                <c:pt idx="3035">
                  <c:v>3</c:v>
                </c:pt>
                <c:pt idx="3036">
                  <c:v>3</c:v>
                </c:pt>
                <c:pt idx="3037">
                  <c:v>3</c:v>
                </c:pt>
                <c:pt idx="3038">
                  <c:v>3</c:v>
                </c:pt>
                <c:pt idx="3039">
                  <c:v>3</c:v>
                </c:pt>
                <c:pt idx="3040">
                  <c:v>3</c:v>
                </c:pt>
                <c:pt idx="3041">
                  <c:v>3</c:v>
                </c:pt>
                <c:pt idx="3042">
                  <c:v>3</c:v>
                </c:pt>
                <c:pt idx="3043">
                  <c:v>3</c:v>
                </c:pt>
                <c:pt idx="3044">
                  <c:v>3</c:v>
                </c:pt>
                <c:pt idx="3045">
                  <c:v>3</c:v>
                </c:pt>
                <c:pt idx="3046">
                  <c:v>3</c:v>
                </c:pt>
                <c:pt idx="3047">
                  <c:v>3</c:v>
                </c:pt>
                <c:pt idx="3048">
                  <c:v>3</c:v>
                </c:pt>
                <c:pt idx="3049">
                  <c:v>3</c:v>
                </c:pt>
                <c:pt idx="3050">
                  <c:v>3</c:v>
                </c:pt>
                <c:pt idx="3051">
                  <c:v>3</c:v>
                </c:pt>
                <c:pt idx="3052">
                  <c:v>3</c:v>
                </c:pt>
                <c:pt idx="3053">
                  <c:v>3</c:v>
                </c:pt>
                <c:pt idx="3054">
                  <c:v>3</c:v>
                </c:pt>
                <c:pt idx="3055">
                  <c:v>3</c:v>
                </c:pt>
                <c:pt idx="3056">
                  <c:v>3</c:v>
                </c:pt>
                <c:pt idx="3057">
                  <c:v>3</c:v>
                </c:pt>
                <c:pt idx="3058">
                  <c:v>3</c:v>
                </c:pt>
                <c:pt idx="3059">
                  <c:v>3</c:v>
                </c:pt>
                <c:pt idx="3060">
                  <c:v>3</c:v>
                </c:pt>
                <c:pt idx="3061">
                  <c:v>3</c:v>
                </c:pt>
                <c:pt idx="3062">
                  <c:v>3</c:v>
                </c:pt>
                <c:pt idx="3063">
                  <c:v>3</c:v>
                </c:pt>
                <c:pt idx="3064">
                  <c:v>3</c:v>
                </c:pt>
                <c:pt idx="3065">
                  <c:v>3</c:v>
                </c:pt>
                <c:pt idx="3066">
                  <c:v>3</c:v>
                </c:pt>
                <c:pt idx="3067">
                  <c:v>3</c:v>
                </c:pt>
                <c:pt idx="3068">
                  <c:v>3</c:v>
                </c:pt>
                <c:pt idx="3069">
                  <c:v>3</c:v>
                </c:pt>
                <c:pt idx="3070">
                  <c:v>3</c:v>
                </c:pt>
                <c:pt idx="3071">
                  <c:v>3</c:v>
                </c:pt>
                <c:pt idx="3072">
                  <c:v>3</c:v>
                </c:pt>
                <c:pt idx="3073">
                  <c:v>3</c:v>
                </c:pt>
                <c:pt idx="3074">
                  <c:v>3</c:v>
                </c:pt>
                <c:pt idx="3075">
                  <c:v>3</c:v>
                </c:pt>
                <c:pt idx="3076">
                  <c:v>3</c:v>
                </c:pt>
                <c:pt idx="3077">
                  <c:v>3</c:v>
                </c:pt>
                <c:pt idx="3078">
                  <c:v>3</c:v>
                </c:pt>
                <c:pt idx="3079">
                  <c:v>3</c:v>
                </c:pt>
                <c:pt idx="3080">
                  <c:v>3</c:v>
                </c:pt>
                <c:pt idx="3081">
                  <c:v>3</c:v>
                </c:pt>
                <c:pt idx="3082">
                  <c:v>3</c:v>
                </c:pt>
                <c:pt idx="3083">
                  <c:v>3</c:v>
                </c:pt>
                <c:pt idx="3084">
                  <c:v>3</c:v>
                </c:pt>
                <c:pt idx="3085">
                  <c:v>3</c:v>
                </c:pt>
                <c:pt idx="3086">
                  <c:v>3</c:v>
                </c:pt>
                <c:pt idx="3087">
                  <c:v>3</c:v>
                </c:pt>
                <c:pt idx="3088">
                  <c:v>3</c:v>
                </c:pt>
                <c:pt idx="3089">
                  <c:v>3</c:v>
                </c:pt>
                <c:pt idx="3090">
                  <c:v>3</c:v>
                </c:pt>
                <c:pt idx="3091">
                  <c:v>3</c:v>
                </c:pt>
                <c:pt idx="3092">
                  <c:v>3</c:v>
                </c:pt>
                <c:pt idx="3093">
                  <c:v>3</c:v>
                </c:pt>
                <c:pt idx="3094">
                  <c:v>3</c:v>
                </c:pt>
                <c:pt idx="3095">
                  <c:v>3</c:v>
                </c:pt>
                <c:pt idx="3096">
                  <c:v>3</c:v>
                </c:pt>
                <c:pt idx="3097">
                  <c:v>3</c:v>
                </c:pt>
                <c:pt idx="3098">
                  <c:v>3</c:v>
                </c:pt>
                <c:pt idx="3099">
                  <c:v>3</c:v>
                </c:pt>
                <c:pt idx="3100">
                  <c:v>3</c:v>
                </c:pt>
                <c:pt idx="3101">
                  <c:v>3</c:v>
                </c:pt>
                <c:pt idx="3102">
                  <c:v>3</c:v>
                </c:pt>
                <c:pt idx="3103">
                  <c:v>3</c:v>
                </c:pt>
                <c:pt idx="3104">
                  <c:v>3</c:v>
                </c:pt>
                <c:pt idx="3105">
                  <c:v>3</c:v>
                </c:pt>
                <c:pt idx="3106">
                  <c:v>3</c:v>
                </c:pt>
                <c:pt idx="3107">
                  <c:v>3</c:v>
                </c:pt>
                <c:pt idx="3108">
                  <c:v>3</c:v>
                </c:pt>
                <c:pt idx="3109">
                  <c:v>3</c:v>
                </c:pt>
                <c:pt idx="3110">
                  <c:v>3</c:v>
                </c:pt>
                <c:pt idx="3111">
                  <c:v>3</c:v>
                </c:pt>
                <c:pt idx="3112">
                  <c:v>3</c:v>
                </c:pt>
                <c:pt idx="3113">
                  <c:v>3</c:v>
                </c:pt>
                <c:pt idx="3114">
                  <c:v>3</c:v>
                </c:pt>
                <c:pt idx="3115">
                  <c:v>3</c:v>
                </c:pt>
                <c:pt idx="3116">
                  <c:v>3</c:v>
                </c:pt>
                <c:pt idx="3117">
                  <c:v>3</c:v>
                </c:pt>
                <c:pt idx="3118">
                  <c:v>3</c:v>
                </c:pt>
                <c:pt idx="3119">
                  <c:v>3</c:v>
                </c:pt>
                <c:pt idx="3120">
                  <c:v>3</c:v>
                </c:pt>
                <c:pt idx="3121">
                  <c:v>3</c:v>
                </c:pt>
                <c:pt idx="3122">
                  <c:v>3</c:v>
                </c:pt>
                <c:pt idx="3123">
                  <c:v>3</c:v>
                </c:pt>
                <c:pt idx="3124">
                  <c:v>3</c:v>
                </c:pt>
                <c:pt idx="3125">
                  <c:v>3</c:v>
                </c:pt>
                <c:pt idx="3126">
                  <c:v>3</c:v>
                </c:pt>
                <c:pt idx="3127">
                  <c:v>3</c:v>
                </c:pt>
                <c:pt idx="3128">
                  <c:v>3</c:v>
                </c:pt>
                <c:pt idx="3129">
                  <c:v>3</c:v>
                </c:pt>
                <c:pt idx="3130">
                  <c:v>3</c:v>
                </c:pt>
                <c:pt idx="3131">
                  <c:v>3</c:v>
                </c:pt>
                <c:pt idx="3132">
                  <c:v>3</c:v>
                </c:pt>
                <c:pt idx="3133">
                  <c:v>3</c:v>
                </c:pt>
                <c:pt idx="3134">
                  <c:v>3</c:v>
                </c:pt>
                <c:pt idx="3135">
                  <c:v>3</c:v>
                </c:pt>
                <c:pt idx="3136">
                  <c:v>3</c:v>
                </c:pt>
                <c:pt idx="3137">
                  <c:v>3</c:v>
                </c:pt>
                <c:pt idx="3138">
                  <c:v>3</c:v>
                </c:pt>
                <c:pt idx="3139">
                  <c:v>3</c:v>
                </c:pt>
                <c:pt idx="3140">
                  <c:v>3</c:v>
                </c:pt>
                <c:pt idx="3141">
                  <c:v>3</c:v>
                </c:pt>
                <c:pt idx="3142">
                  <c:v>3</c:v>
                </c:pt>
                <c:pt idx="3143">
                  <c:v>3</c:v>
                </c:pt>
                <c:pt idx="3144">
                  <c:v>3</c:v>
                </c:pt>
                <c:pt idx="3145">
                  <c:v>3</c:v>
                </c:pt>
                <c:pt idx="3146">
                  <c:v>3</c:v>
                </c:pt>
                <c:pt idx="3147">
                  <c:v>3</c:v>
                </c:pt>
                <c:pt idx="3148">
                  <c:v>3</c:v>
                </c:pt>
                <c:pt idx="3149">
                  <c:v>3</c:v>
                </c:pt>
                <c:pt idx="3150">
                  <c:v>3</c:v>
                </c:pt>
                <c:pt idx="3151">
                  <c:v>3</c:v>
                </c:pt>
                <c:pt idx="3152">
                  <c:v>3</c:v>
                </c:pt>
                <c:pt idx="3153">
                  <c:v>3</c:v>
                </c:pt>
                <c:pt idx="3154">
                  <c:v>3</c:v>
                </c:pt>
                <c:pt idx="3155">
                  <c:v>3</c:v>
                </c:pt>
                <c:pt idx="3156">
                  <c:v>3</c:v>
                </c:pt>
                <c:pt idx="3157">
                  <c:v>3</c:v>
                </c:pt>
                <c:pt idx="3158">
                  <c:v>3</c:v>
                </c:pt>
                <c:pt idx="3159">
                  <c:v>3</c:v>
                </c:pt>
                <c:pt idx="3160">
                  <c:v>3</c:v>
                </c:pt>
                <c:pt idx="3161">
                  <c:v>3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004-475D-A154-6472C25A1C0B}"/>
            </c:ext>
          </c:extLst>
        </c:ser>
        <c:ser>
          <c:idx val="5"/>
          <c:order val="5"/>
          <c:tx>
            <c:strRef>
              <c:f>'איור 4 נתונים'!$N$3</c:f>
              <c:strCache>
                <c:ptCount val="1"/>
                <c:pt idx="0">
                  <c:v>מועד החלטת הריבית</c:v>
                </c:pt>
              </c:strCache>
            </c:strRef>
          </c:tx>
          <c:spPr>
            <a:ln w="381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'איור 4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4 נתונים'!$N$4:$N$4000</c:f>
              <c:numCache>
                <c:formatCode>0</c:formatCode>
                <c:ptCount val="399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200</c:v>
                </c:pt>
                <c:pt idx="3112">
                  <c:v>-100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004-475D-A154-6472C25A1C0B}"/>
            </c:ext>
          </c:extLst>
        </c:ser>
        <c:ser>
          <c:idx val="6"/>
          <c:order val="6"/>
          <c:tx>
            <c:strRef>
              <c:f>'איור 4 נתונים'!$K$3</c:f>
              <c:strCache>
                <c:ptCount val="1"/>
                <c:pt idx="0">
                  <c:v> חוזי אינפלציה עפ"י ציטוטים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2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cat>
            <c:numRef>
              <c:f>'איור 4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4 נתונים'!$K$4:$K$4000</c:f>
              <c:numCache>
                <c:formatCode>0.000</c:formatCode>
                <c:ptCount val="399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1.77</c:v>
                </c:pt>
                <c:pt idx="2063">
                  <c:v>1.77</c:v>
                </c:pt>
                <c:pt idx="2064">
                  <c:v>1.77</c:v>
                </c:pt>
                <c:pt idx="2065">
                  <c:v>1.77</c:v>
                </c:pt>
                <c:pt idx="2066">
                  <c:v>#N/A</c:v>
                </c:pt>
                <c:pt idx="2067">
                  <c:v>#N/A</c:v>
                </c:pt>
                <c:pt idx="2068">
                  <c:v>1.83</c:v>
                </c:pt>
                <c:pt idx="2069">
                  <c:v>1.9125000000000001</c:v>
                </c:pt>
                <c:pt idx="2070">
                  <c:v>1.8374999999999999</c:v>
                </c:pt>
                <c:pt idx="2071">
                  <c:v>1.93</c:v>
                </c:pt>
                <c:pt idx="2072">
                  <c:v>1.96</c:v>
                </c:pt>
                <c:pt idx="2073">
                  <c:v>#N/A</c:v>
                </c:pt>
                <c:pt idx="2074">
                  <c:v>#N/A</c:v>
                </c:pt>
                <c:pt idx="2075">
                  <c:v>1.96</c:v>
                </c:pt>
                <c:pt idx="2076">
                  <c:v>#N/A</c:v>
                </c:pt>
                <c:pt idx="2077">
                  <c:v>#N/A</c:v>
                </c:pt>
                <c:pt idx="2078">
                  <c:v>1.97</c:v>
                </c:pt>
                <c:pt idx="2079">
                  <c:v>1.98</c:v>
                </c:pt>
                <c:pt idx="2080">
                  <c:v>#N/A</c:v>
                </c:pt>
                <c:pt idx="2081">
                  <c:v>#N/A</c:v>
                </c:pt>
                <c:pt idx="2082">
                  <c:v>2.0499999999999998</c:v>
                </c:pt>
                <c:pt idx="2083">
                  <c:v>2.0549999999999997</c:v>
                </c:pt>
                <c:pt idx="2084">
                  <c:v>2.08</c:v>
                </c:pt>
                <c:pt idx="2085">
                  <c:v>#N/A</c:v>
                </c:pt>
                <c:pt idx="2086">
                  <c:v>2.0499999999999998</c:v>
                </c:pt>
                <c:pt idx="2087">
                  <c:v>#N/A</c:v>
                </c:pt>
                <c:pt idx="2088">
                  <c:v>#N/A</c:v>
                </c:pt>
                <c:pt idx="2089">
                  <c:v>2.08</c:v>
                </c:pt>
                <c:pt idx="2090">
                  <c:v>#N/A</c:v>
                </c:pt>
                <c:pt idx="2091">
                  <c:v>2.08</c:v>
                </c:pt>
                <c:pt idx="2092">
                  <c:v>2.11</c:v>
                </c:pt>
                <c:pt idx="2093">
                  <c:v>2.17</c:v>
                </c:pt>
                <c:pt idx="2094">
                  <c:v>#N/A</c:v>
                </c:pt>
                <c:pt idx="2095">
                  <c:v>#N/A</c:v>
                </c:pt>
                <c:pt idx="2096">
                  <c:v>2.125</c:v>
                </c:pt>
                <c:pt idx="2097">
                  <c:v>#N/A</c:v>
                </c:pt>
                <c:pt idx="2098">
                  <c:v>#N/A</c:v>
                </c:pt>
                <c:pt idx="2099">
                  <c:v>2.2566666666666664</c:v>
                </c:pt>
                <c:pt idx="2100">
                  <c:v>2.2949999999999999</c:v>
                </c:pt>
                <c:pt idx="2101">
                  <c:v>#N/A</c:v>
                </c:pt>
                <c:pt idx="2102">
                  <c:v>#N/A</c:v>
                </c:pt>
                <c:pt idx="2103">
                  <c:v>2.2974999999999999</c:v>
                </c:pt>
                <c:pt idx="2104">
                  <c:v>2.3199999999999998</c:v>
                </c:pt>
                <c:pt idx="2105">
                  <c:v>2.395</c:v>
                </c:pt>
                <c:pt idx="2106">
                  <c:v>2.4249999999999998</c:v>
                </c:pt>
                <c:pt idx="2107">
                  <c:v>2.4249999999999998</c:v>
                </c:pt>
                <c:pt idx="2108">
                  <c:v>#N/A</c:v>
                </c:pt>
                <c:pt idx="2109">
                  <c:v>#N/A</c:v>
                </c:pt>
                <c:pt idx="2110">
                  <c:v>2.5</c:v>
                </c:pt>
                <c:pt idx="2111">
                  <c:v>2.5</c:v>
                </c:pt>
                <c:pt idx="2112">
                  <c:v>2.6150000000000002</c:v>
                </c:pt>
                <c:pt idx="2113">
                  <c:v>2.63</c:v>
                </c:pt>
                <c:pt idx="2114">
                  <c:v>2.63</c:v>
                </c:pt>
                <c:pt idx="2115">
                  <c:v>#N/A</c:v>
                </c:pt>
                <c:pt idx="2116">
                  <c:v>#N/A</c:v>
                </c:pt>
                <c:pt idx="2117">
                  <c:v>2.63</c:v>
                </c:pt>
                <c:pt idx="2118">
                  <c:v>2.63</c:v>
                </c:pt>
                <c:pt idx="2119">
                  <c:v>2.61</c:v>
                </c:pt>
                <c:pt idx="2120">
                  <c:v>2.6399999999999997</c:v>
                </c:pt>
                <c:pt idx="2121">
                  <c:v>2.63</c:v>
                </c:pt>
                <c:pt idx="2122">
                  <c:v>#N/A</c:v>
                </c:pt>
                <c:pt idx="2123">
                  <c:v>#N/A</c:v>
                </c:pt>
                <c:pt idx="2124">
                  <c:v>2.65</c:v>
                </c:pt>
                <c:pt idx="2125">
                  <c:v>2.6900000000000004</c:v>
                </c:pt>
                <c:pt idx="2126">
                  <c:v>2.7</c:v>
                </c:pt>
                <c:pt idx="2127">
                  <c:v>2.62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2.62</c:v>
                </c:pt>
                <c:pt idx="2132">
                  <c:v>2.6100000000000003</c:v>
                </c:pt>
                <c:pt idx="2133">
                  <c:v>2.57</c:v>
                </c:pt>
                <c:pt idx="2134">
                  <c:v>2.5499999999999998</c:v>
                </c:pt>
                <c:pt idx="2135">
                  <c:v>2.57</c:v>
                </c:pt>
                <c:pt idx="2136">
                  <c:v>#N/A</c:v>
                </c:pt>
                <c:pt idx="2137">
                  <c:v>#N/A</c:v>
                </c:pt>
                <c:pt idx="2138">
                  <c:v>2.5499999999999998</c:v>
                </c:pt>
                <c:pt idx="2139">
                  <c:v>2.5499999999999998</c:v>
                </c:pt>
                <c:pt idx="2140">
                  <c:v>2.65</c:v>
                </c:pt>
                <c:pt idx="2141">
                  <c:v>2.6924999999999999</c:v>
                </c:pt>
                <c:pt idx="2142">
                  <c:v>2.7149999999999999</c:v>
                </c:pt>
                <c:pt idx="2143">
                  <c:v>#N/A</c:v>
                </c:pt>
                <c:pt idx="2144">
                  <c:v>#N/A</c:v>
                </c:pt>
                <c:pt idx="2145">
                  <c:v>2.6574999999999998</c:v>
                </c:pt>
                <c:pt idx="2146">
                  <c:v>2.5724999999999998</c:v>
                </c:pt>
                <c:pt idx="2147">
                  <c:v>2.5724999999999998</c:v>
                </c:pt>
                <c:pt idx="2148">
                  <c:v>2.5499999999999998</c:v>
                </c:pt>
                <c:pt idx="2149">
                  <c:v>2.5499999999999998</c:v>
                </c:pt>
                <c:pt idx="2150">
                  <c:v>#N/A</c:v>
                </c:pt>
                <c:pt idx="2151">
                  <c:v>#N/A</c:v>
                </c:pt>
                <c:pt idx="2152">
                  <c:v>2.5499999999999998</c:v>
                </c:pt>
                <c:pt idx="2153">
                  <c:v>2.5149999999999997</c:v>
                </c:pt>
                <c:pt idx="2154">
                  <c:v>2.5099999999999998</c:v>
                </c:pt>
                <c:pt idx="2155">
                  <c:v>2.6</c:v>
                </c:pt>
                <c:pt idx="2156">
                  <c:v>2.5</c:v>
                </c:pt>
                <c:pt idx="2157">
                  <c:v>#N/A</c:v>
                </c:pt>
                <c:pt idx="2158">
                  <c:v>#N/A</c:v>
                </c:pt>
                <c:pt idx="2159">
                  <c:v>2.5</c:v>
                </c:pt>
                <c:pt idx="2160">
                  <c:v>2.42</c:v>
                </c:pt>
                <c:pt idx="2161">
                  <c:v>2.4500000000000002</c:v>
                </c:pt>
                <c:pt idx="2162">
                  <c:v>#N/A</c:v>
                </c:pt>
                <c:pt idx="2163">
                  <c:v>2.4249999999999998</c:v>
                </c:pt>
                <c:pt idx="2164">
                  <c:v>#N/A</c:v>
                </c:pt>
                <c:pt idx="2165">
                  <c:v>#N/A</c:v>
                </c:pt>
                <c:pt idx="2166">
                  <c:v>2.41</c:v>
                </c:pt>
                <c:pt idx="2167">
                  <c:v>2.42</c:v>
                </c:pt>
                <c:pt idx="2168">
                  <c:v>2.4050000000000002</c:v>
                </c:pt>
                <c:pt idx="2169">
                  <c:v>2.4300000000000002</c:v>
                </c:pt>
                <c:pt idx="2170">
                  <c:v>2.4300000000000002</c:v>
                </c:pt>
                <c:pt idx="2171">
                  <c:v>#N/A</c:v>
                </c:pt>
                <c:pt idx="2172">
                  <c:v>#N/A</c:v>
                </c:pt>
                <c:pt idx="2173">
                  <c:v>2.4300000000000002</c:v>
                </c:pt>
                <c:pt idx="2174">
                  <c:v>2.4300000000000002</c:v>
                </c:pt>
                <c:pt idx="2175">
                  <c:v>2.4400000000000004</c:v>
                </c:pt>
                <c:pt idx="2176">
                  <c:v>2.3250000000000002</c:v>
                </c:pt>
                <c:pt idx="2177">
                  <c:v>2.3250000000000002</c:v>
                </c:pt>
                <c:pt idx="2178">
                  <c:v>#N/A</c:v>
                </c:pt>
                <c:pt idx="2179">
                  <c:v>#N/A</c:v>
                </c:pt>
                <c:pt idx="2180">
                  <c:v>2.2749999999999999</c:v>
                </c:pt>
                <c:pt idx="2181">
                  <c:v>2.2749999999999999</c:v>
                </c:pt>
                <c:pt idx="2182">
                  <c:v>#N/A</c:v>
                </c:pt>
                <c:pt idx="2183">
                  <c:v>2.2749999999999999</c:v>
                </c:pt>
                <c:pt idx="2184">
                  <c:v>2.27</c:v>
                </c:pt>
                <c:pt idx="2185">
                  <c:v>#N/A</c:v>
                </c:pt>
                <c:pt idx="2186">
                  <c:v>#N/A</c:v>
                </c:pt>
                <c:pt idx="2187">
                  <c:v>2.2749999999999999</c:v>
                </c:pt>
                <c:pt idx="2188">
                  <c:v>2.2799999999999998</c:v>
                </c:pt>
                <c:pt idx="2189">
                  <c:v>2.2799999999999998</c:v>
                </c:pt>
                <c:pt idx="2190">
                  <c:v>2.37</c:v>
                </c:pt>
                <c:pt idx="2191">
                  <c:v>2.39</c:v>
                </c:pt>
                <c:pt idx="2192">
                  <c:v>#N/A</c:v>
                </c:pt>
                <c:pt idx="2193">
                  <c:v>#N/A</c:v>
                </c:pt>
                <c:pt idx="2194">
                  <c:v>2.4033333333333338</c:v>
                </c:pt>
                <c:pt idx="2195">
                  <c:v>2.35</c:v>
                </c:pt>
                <c:pt idx="2196">
                  <c:v>2.46</c:v>
                </c:pt>
                <c:pt idx="2197">
                  <c:v>2.5599999999999996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2.57</c:v>
                </c:pt>
                <c:pt idx="2202">
                  <c:v>#N/A</c:v>
                </c:pt>
                <c:pt idx="2203">
                  <c:v>2.6399999999999997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2.6950000000000003</c:v>
                </c:pt>
                <c:pt idx="2209">
                  <c:v>2.6950000000000003</c:v>
                </c:pt>
                <c:pt idx="2210">
                  <c:v>#N/A</c:v>
                </c:pt>
                <c:pt idx="2211">
                  <c:v>#N/A</c:v>
                </c:pt>
                <c:pt idx="2212">
                  <c:v>2.7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2.585</c:v>
                </c:pt>
                <c:pt idx="2217">
                  <c:v>2.605</c:v>
                </c:pt>
                <c:pt idx="2218">
                  <c:v>2.6</c:v>
                </c:pt>
                <c:pt idx="2219">
                  <c:v>2.6</c:v>
                </c:pt>
                <c:pt idx="2220">
                  <c:v>#N/A</c:v>
                </c:pt>
                <c:pt idx="2221">
                  <c:v>#N/A</c:v>
                </c:pt>
                <c:pt idx="2222">
                  <c:v>2.6</c:v>
                </c:pt>
                <c:pt idx="2223">
                  <c:v>2.585</c:v>
                </c:pt>
                <c:pt idx="2224">
                  <c:v>2.5649999999999999</c:v>
                </c:pt>
                <c:pt idx="2225">
                  <c:v>2.5299999999999998</c:v>
                </c:pt>
                <c:pt idx="2226">
                  <c:v>2.5299999999999998</c:v>
                </c:pt>
                <c:pt idx="2227">
                  <c:v>#N/A</c:v>
                </c:pt>
                <c:pt idx="2228">
                  <c:v>#N/A</c:v>
                </c:pt>
                <c:pt idx="2229">
                  <c:v>2.5</c:v>
                </c:pt>
                <c:pt idx="2230">
                  <c:v>2.5</c:v>
                </c:pt>
                <c:pt idx="2231">
                  <c:v>2.5</c:v>
                </c:pt>
                <c:pt idx="2232">
                  <c:v>2.57</c:v>
                </c:pt>
                <c:pt idx="2233">
                  <c:v>2.6</c:v>
                </c:pt>
                <c:pt idx="2234">
                  <c:v>#N/A</c:v>
                </c:pt>
                <c:pt idx="2235">
                  <c:v>#N/A</c:v>
                </c:pt>
                <c:pt idx="2236">
                  <c:v>2.6</c:v>
                </c:pt>
                <c:pt idx="2237">
                  <c:v>2.645</c:v>
                </c:pt>
                <c:pt idx="2238">
                  <c:v>2.68</c:v>
                </c:pt>
                <c:pt idx="2239">
                  <c:v>2.665</c:v>
                </c:pt>
                <c:pt idx="2240">
                  <c:v>2.65</c:v>
                </c:pt>
                <c:pt idx="2241">
                  <c:v>#N/A</c:v>
                </c:pt>
                <c:pt idx="2242">
                  <c:v>#N/A</c:v>
                </c:pt>
                <c:pt idx="2243">
                  <c:v>2.65</c:v>
                </c:pt>
                <c:pt idx="2244">
                  <c:v>2.6349999999999998</c:v>
                </c:pt>
                <c:pt idx="2245">
                  <c:v>2.6550000000000002</c:v>
                </c:pt>
                <c:pt idx="2246">
                  <c:v>2.7949999999999999</c:v>
                </c:pt>
                <c:pt idx="2247">
                  <c:v>2.7949999999999999</c:v>
                </c:pt>
                <c:pt idx="2248">
                  <c:v>#N/A</c:v>
                </c:pt>
                <c:pt idx="2249">
                  <c:v>#N/A</c:v>
                </c:pt>
                <c:pt idx="2250">
                  <c:v>2.8</c:v>
                </c:pt>
                <c:pt idx="2251">
                  <c:v>2.9</c:v>
                </c:pt>
                <c:pt idx="2252">
                  <c:v>2.95</c:v>
                </c:pt>
                <c:pt idx="2253">
                  <c:v>3.125</c:v>
                </c:pt>
                <c:pt idx="2254">
                  <c:v>3.1500000000000004</c:v>
                </c:pt>
                <c:pt idx="2255">
                  <c:v>#N/A</c:v>
                </c:pt>
                <c:pt idx="2256">
                  <c:v>#N/A</c:v>
                </c:pt>
                <c:pt idx="2257">
                  <c:v>3.5</c:v>
                </c:pt>
                <c:pt idx="2258">
                  <c:v>3.4750000000000001</c:v>
                </c:pt>
                <c:pt idx="2259">
                  <c:v>3.46</c:v>
                </c:pt>
                <c:pt idx="2260">
                  <c:v>3.415</c:v>
                </c:pt>
                <c:pt idx="2261">
                  <c:v>3.415</c:v>
                </c:pt>
                <c:pt idx="2262">
                  <c:v>#N/A</c:v>
                </c:pt>
                <c:pt idx="2263">
                  <c:v>#N/A</c:v>
                </c:pt>
                <c:pt idx="2264">
                  <c:v>3.38</c:v>
                </c:pt>
                <c:pt idx="2265">
                  <c:v>3.5</c:v>
                </c:pt>
                <c:pt idx="2266">
                  <c:v>3.3250000000000002</c:v>
                </c:pt>
                <c:pt idx="2267">
                  <c:v>#N/A</c:v>
                </c:pt>
                <c:pt idx="2268">
                  <c:v>3.35</c:v>
                </c:pt>
                <c:pt idx="2269">
                  <c:v>#N/A</c:v>
                </c:pt>
                <c:pt idx="2270">
                  <c:v>#N/A</c:v>
                </c:pt>
                <c:pt idx="2271">
                  <c:v>3.3600000000000003</c:v>
                </c:pt>
                <c:pt idx="2272">
                  <c:v>3.3600000000000003</c:v>
                </c:pt>
                <c:pt idx="2273">
                  <c:v>3.375</c:v>
                </c:pt>
                <c:pt idx="2274">
                  <c:v>3.375</c:v>
                </c:pt>
                <c:pt idx="2275">
                  <c:v>3.4750000000000001</c:v>
                </c:pt>
                <c:pt idx="2276">
                  <c:v>#N/A</c:v>
                </c:pt>
                <c:pt idx="2277">
                  <c:v>#N/A</c:v>
                </c:pt>
                <c:pt idx="2278">
                  <c:v>3.5</c:v>
                </c:pt>
                <c:pt idx="2279">
                  <c:v>3.625</c:v>
                </c:pt>
                <c:pt idx="2280">
                  <c:v>3.6</c:v>
                </c:pt>
                <c:pt idx="2281">
                  <c:v>3.5750000000000002</c:v>
                </c:pt>
                <c:pt idx="2282">
                  <c:v>3.6</c:v>
                </c:pt>
                <c:pt idx="2283">
                  <c:v>#N/A</c:v>
                </c:pt>
                <c:pt idx="2284">
                  <c:v>#N/A</c:v>
                </c:pt>
                <c:pt idx="2285">
                  <c:v>3.4850000000000003</c:v>
                </c:pt>
                <c:pt idx="2286">
                  <c:v>3.4</c:v>
                </c:pt>
                <c:pt idx="2287">
                  <c:v>3.3</c:v>
                </c:pt>
                <c:pt idx="2288">
                  <c:v>3.4000000000000004</c:v>
                </c:pt>
                <c:pt idx="2289">
                  <c:v>3.45</c:v>
                </c:pt>
                <c:pt idx="2290">
                  <c:v>#N/A</c:v>
                </c:pt>
                <c:pt idx="2291">
                  <c:v>#N/A</c:v>
                </c:pt>
                <c:pt idx="2292">
                  <c:v>3.4</c:v>
                </c:pt>
                <c:pt idx="2293">
                  <c:v>#N/A</c:v>
                </c:pt>
                <c:pt idx="2294">
                  <c:v>3.45</c:v>
                </c:pt>
                <c:pt idx="2295">
                  <c:v>3.55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3.5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3.1233333333333335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3.45</c:v>
                </c:pt>
                <c:pt idx="2318">
                  <c:v>#N/A</c:v>
                </c:pt>
                <c:pt idx="2319">
                  <c:v>#N/A</c:v>
                </c:pt>
                <c:pt idx="2320">
                  <c:v>3.5750000000000002</c:v>
                </c:pt>
                <c:pt idx="2321">
                  <c:v>3.5750000000000002</c:v>
                </c:pt>
                <c:pt idx="2322">
                  <c:v>3.625</c:v>
                </c:pt>
                <c:pt idx="2323">
                  <c:v>3.6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3.25</c:v>
                </c:pt>
                <c:pt idx="2328">
                  <c:v>3.2</c:v>
                </c:pt>
                <c:pt idx="2329">
                  <c:v>#N/A</c:v>
                </c:pt>
                <c:pt idx="2330">
                  <c:v>3.25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3.25</c:v>
                </c:pt>
                <c:pt idx="2335">
                  <c:v>3.1850000000000001</c:v>
                </c:pt>
                <c:pt idx="2336">
                  <c:v>3.1950000000000003</c:v>
                </c:pt>
                <c:pt idx="2337">
                  <c:v>3.1850000000000001</c:v>
                </c:pt>
                <c:pt idx="2338">
                  <c:v>3.1850000000000001</c:v>
                </c:pt>
                <c:pt idx="2339">
                  <c:v>#N/A</c:v>
                </c:pt>
                <c:pt idx="2340">
                  <c:v>#N/A</c:v>
                </c:pt>
                <c:pt idx="2341">
                  <c:v>3.1950000000000003</c:v>
                </c:pt>
                <c:pt idx="2342">
                  <c:v>3.2250000000000001</c:v>
                </c:pt>
                <c:pt idx="2343">
                  <c:v>3.25</c:v>
                </c:pt>
                <c:pt idx="2344">
                  <c:v>3.25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3.4</c:v>
                </c:pt>
                <c:pt idx="2349">
                  <c:v>3.32</c:v>
                </c:pt>
                <c:pt idx="2350">
                  <c:v>3.36</c:v>
                </c:pt>
                <c:pt idx="2351">
                  <c:v>#N/A</c:v>
                </c:pt>
                <c:pt idx="2352">
                  <c:v>3.4</c:v>
                </c:pt>
                <c:pt idx="2353">
                  <c:v>#N/A</c:v>
                </c:pt>
                <c:pt idx="2354">
                  <c:v>#N/A</c:v>
                </c:pt>
                <c:pt idx="2355">
                  <c:v>3.37</c:v>
                </c:pt>
                <c:pt idx="2356">
                  <c:v>3.5</c:v>
                </c:pt>
                <c:pt idx="2357">
                  <c:v>3.55</c:v>
                </c:pt>
                <c:pt idx="2358">
                  <c:v>3.4000000000000004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3.3</c:v>
                </c:pt>
                <c:pt idx="2364">
                  <c:v>3.15</c:v>
                </c:pt>
                <c:pt idx="2365">
                  <c:v>3.22</c:v>
                </c:pt>
                <c:pt idx="2366">
                  <c:v>3.15</c:v>
                </c:pt>
                <c:pt idx="2367">
                  <c:v>#N/A</c:v>
                </c:pt>
                <c:pt idx="2368">
                  <c:v>#N/A</c:v>
                </c:pt>
                <c:pt idx="2369">
                  <c:v>3.15</c:v>
                </c:pt>
                <c:pt idx="2370">
                  <c:v>3.16</c:v>
                </c:pt>
                <c:pt idx="2371">
                  <c:v>3.2099999999999995</c:v>
                </c:pt>
                <c:pt idx="2372">
                  <c:v>3.3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3.23</c:v>
                </c:pt>
                <c:pt idx="2377">
                  <c:v>3.2</c:v>
                </c:pt>
                <c:pt idx="2378">
                  <c:v>3.2</c:v>
                </c:pt>
                <c:pt idx="2379">
                  <c:v>#N/A</c:v>
                </c:pt>
                <c:pt idx="2380">
                  <c:v>3.2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3.2</c:v>
                </c:pt>
                <c:pt idx="2385">
                  <c:v>3.05</c:v>
                </c:pt>
                <c:pt idx="2386">
                  <c:v>#N/A</c:v>
                </c:pt>
                <c:pt idx="2387">
                  <c:v>3.1</c:v>
                </c:pt>
                <c:pt idx="2388">
                  <c:v>#N/A</c:v>
                </c:pt>
                <c:pt idx="2389">
                  <c:v>#N/A</c:v>
                </c:pt>
                <c:pt idx="2390">
                  <c:v>3.085</c:v>
                </c:pt>
                <c:pt idx="2391">
                  <c:v>#N/A</c:v>
                </c:pt>
                <c:pt idx="2392">
                  <c:v>3.1666666666666665</c:v>
                </c:pt>
                <c:pt idx="2393">
                  <c:v>#N/A</c:v>
                </c:pt>
                <c:pt idx="2394">
                  <c:v>3.1</c:v>
                </c:pt>
                <c:pt idx="2395">
                  <c:v>#N/A</c:v>
                </c:pt>
                <c:pt idx="2396">
                  <c:v>#N/A</c:v>
                </c:pt>
                <c:pt idx="2397">
                  <c:v>3.1</c:v>
                </c:pt>
                <c:pt idx="2398">
                  <c:v>#N/A</c:v>
                </c:pt>
                <c:pt idx="2399">
                  <c:v>3</c:v>
                </c:pt>
                <c:pt idx="2400">
                  <c:v>3.1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2.88</c:v>
                </c:pt>
                <c:pt idx="2405">
                  <c:v>2.83</c:v>
                </c:pt>
                <c:pt idx="2406">
                  <c:v>2.82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2.8</c:v>
                </c:pt>
                <c:pt idx="2412">
                  <c:v>#N/A</c:v>
                </c:pt>
                <c:pt idx="2413">
                  <c:v>2.73</c:v>
                </c:pt>
                <c:pt idx="2414">
                  <c:v>2.75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2.59</c:v>
                </c:pt>
                <c:pt idx="2420">
                  <c:v>2.5700000000000003</c:v>
                </c:pt>
                <c:pt idx="2421">
                  <c:v>2.54</c:v>
                </c:pt>
                <c:pt idx="2422">
                  <c:v>2.5</c:v>
                </c:pt>
                <c:pt idx="2423">
                  <c:v>#N/A</c:v>
                </c:pt>
                <c:pt idx="2424">
                  <c:v>#N/A</c:v>
                </c:pt>
                <c:pt idx="2425">
                  <c:v>2.6</c:v>
                </c:pt>
                <c:pt idx="2426">
                  <c:v>2.6</c:v>
                </c:pt>
                <c:pt idx="2427">
                  <c:v>#N/A</c:v>
                </c:pt>
                <c:pt idx="2428">
                  <c:v>2.5700000000000003</c:v>
                </c:pt>
                <c:pt idx="2429">
                  <c:v>2.5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2.58</c:v>
                </c:pt>
                <c:pt idx="2435">
                  <c:v>2.58</c:v>
                </c:pt>
                <c:pt idx="2436">
                  <c:v>2.58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2.64</c:v>
                </c:pt>
                <c:pt idx="2441">
                  <c:v>2.58</c:v>
                </c:pt>
                <c:pt idx="2442">
                  <c:v>2.64</c:v>
                </c:pt>
                <c:pt idx="2443">
                  <c:v>2.58</c:v>
                </c:pt>
                <c:pt idx="2444">
                  <c:v>#N/A</c:v>
                </c:pt>
                <c:pt idx="2445">
                  <c:v>#N/A</c:v>
                </c:pt>
                <c:pt idx="2446">
                  <c:v>2.64</c:v>
                </c:pt>
                <c:pt idx="2447">
                  <c:v>2.73</c:v>
                </c:pt>
                <c:pt idx="2448">
                  <c:v>2.7649999999999997</c:v>
                </c:pt>
                <c:pt idx="2449">
                  <c:v>2.85</c:v>
                </c:pt>
                <c:pt idx="2450">
                  <c:v>2.73</c:v>
                </c:pt>
                <c:pt idx="2451">
                  <c:v>#N/A</c:v>
                </c:pt>
                <c:pt idx="2452">
                  <c:v>#N/A</c:v>
                </c:pt>
                <c:pt idx="2453">
                  <c:v>2.73</c:v>
                </c:pt>
                <c:pt idx="2454">
                  <c:v>3.15</c:v>
                </c:pt>
                <c:pt idx="2455">
                  <c:v>3.2</c:v>
                </c:pt>
                <c:pt idx="2456">
                  <c:v>3.2833333333333332</c:v>
                </c:pt>
                <c:pt idx="2457">
                  <c:v>3.25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3.25</c:v>
                </c:pt>
                <c:pt idx="2463">
                  <c:v>3.25</c:v>
                </c:pt>
                <c:pt idx="2464">
                  <c:v>3.25</c:v>
                </c:pt>
                <c:pt idx="2465">
                  <c:v>#N/A</c:v>
                </c:pt>
                <c:pt idx="2466">
                  <c:v>#N/A</c:v>
                </c:pt>
                <c:pt idx="2467">
                  <c:v>3.05</c:v>
                </c:pt>
                <c:pt idx="2468">
                  <c:v>3.05</c:v>
                </c:pt>
                <c:pt idx="2469">
                  <c:v>#N/A</c:v>
                </c:pt>
                <c:pt idx="2470">
                  <c:v>3.04</c:v>
                </c:pt>
                <c:pt idx="2471">
                  <c:v>3.0449999999999999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3.1124999999999998</c:v>
                </c:pt>
                <c:pt idx="2484">
                  <c:v>3.1749999999999998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3.1749999999999998</c:v>
                </c:pt>
                <c:pt idx="2491">
                  <c:v>3.105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3.09</c:v>
                </c:pt>
                <c:pt idx="2504">
                  <c:v>3.06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3</c:v>
                </c:pt>
                <c:pt idx="2510">
                  <c:v>2.97</c:v>
                </c:pt>
                <c:pt idx="2511">
                  <c:v>2.9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3.1</c:v>
                </c:pt>
                <c:pt idx="2517">
                  <c:v>2.9</c:v>
                </c:pt>
                <c:pt idx="2518">
                  <c:v>3.1</c:v>
                </c:pt>
                <c:pt idx="2519">
                  <c:v>#N/A</c:v>
                </c:pt>
                <c:pt idx="2520">
                  <c:v>3.07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2.92</c:v>
                </c:pt>
                <c:pt idx="2525">
                  <c:v>2.92</c:v>
                </c:pt>
                <c:pt idx="2526">
                  <c:v>2.92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2.9</c:v>
                </c:pt>
                <c:pt idx="2532">
                  <c:v>2.92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2.85</c:v>
                </c:pt>
                <c:pt idx="2539">
                  <c:v>2.8</c:v>
                </c:pt>
                <c:pt idx="2540">
                  <c:v>2.8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2.8</c:v>
                </c:pt>
                <c:pt idx="2546">
                  <c:v>#N/A</c:v>
                </c:pt>
                <c:pt idx="2547">
                  <c:v>2.7</c:v>
                </c:pt>
                <c:pt idx="2548">
                  <c:v>2.7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2.7</c:v>
                </c:pt>
                <c:pt idx="2554">
                  <c:v>2.75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2.75</c:v>
                </c:pt>
                <c:pt idx="2559">
                  <c:v>2.73</c:v>
                </c:pt>
                <c:pt idx="2560">
                  <c:v>#N/A</c:v>
                </c:pt>
                <c:pt idx="2561">
                  <c:v>2.7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2.7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2.5499999999999998</c:v>
                </c:pt>
                <c:pt idx="2573">
                  <c:v>#N/A</c:v>
                </c:pt>
                <c:pt idx="2574">
                  <c:v>2.5499999999999998</c:v>
                </c:pt>
                <c:pt idx="2575">
                  <c:v>2.5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2.5</c:v>
                </c:pt>
                <c:pt idx="2580">
                  <c:v>2.5099999999999998</c:v>
                </c:pt>
                <c:pt idx="2581">
                  <c:v>2.5099999999999998</c:v>
                </c:pt>
                <c:pt idx="2582">
                  <c:v>2.5099999999999998</c:v>
                </c:pt>
                <c:pt idx="2583">
                  <c:v>2.52</c:v>
                </c:pt>
                <c:pt idx="2584">
                  <c:v>#N/A</c:v>
                </c:pt>
                <c:pt idx="2585">
                  <c:v>#N/A</c:v>
                </c:pt>
                <c:pt idx="2586">
                  <c:v>2.65</c:v>
                </c:pt>
                <c:pt idx="2587">
                  <c:v>2.65</c:v>
                </c:pt>
                <c:pt idx="2588">
                  <c:v>2.65</c:v>
                </c:pt>
                <c:pt idx="2589">
                  <c:v>2.668333333333333</c:v>
                </c:pt>
                <c:pt idx="2590">
                  <c:v>2.65</c:v>
                </c:pt>
                <c:pt idx="2591">
                  <c:v>#N/A</c:v>
                </c:pt>
                <c:pt idx="2592">
                  <c:v>#N/A</c:v>
                </c:pt>
                <c:pt idx="2593">
                  <c:v>2.66</c:v>
                </c:pt>
                <c:pt idx="2594">
                  <c:v>2.6850000000000001</c:v>
                </c:pt>
                <c:pt idx="2595">
                  <c:v>2.6950000000000003</c:v>
                </c:pt>
                <c:pt idx="2596">
                  <c:v>2.71</c:v>
                </c:pt>
                <c:pt idx="2597">
                  <c:v>2.73</c:v>
                </c:pt>
                <c:pt idx="2598">
                  <c:v>#N/A</c:v>
                </c:pt>
                <c:pt idx="2599">
                  <c:v>#N/A</c:v>
                </c:pt>
                <c:pt idx="2600">
                  <c:v>2.835</c:v>
                </c:pt>
                <c:pt idx="2601">
                  <c:v>2.835</c:v>
                </c:pt>
                <c:pt idx="2602">
                  <c:v>2.85</c:v>
                </c:pt>
                <c:pt idx="2603">
                  <c:v>2.8616666666666668</c:v>
                </c:pt>
                <c:pt idx="2604">
                  <c:v>3</c:v>
                </c:pt>
                <c:pt idx="2605">
                  <c:v>#N/A</c:v>
                </c:pt>
                <c:pt idx="2606">
                  <c:v>#N/A</c:v>
                </c:pt>
                <c:pt idx="2607">
                  <c:v>3.0750000000000002</c:v>
                </c:pt>
                <c:pt idx="2608">
                  <c:v>3.2149999999999999</c:v>
                </c:pt>
                <c:pt idx="2609">
                  <c:v>3.375</c:v>
                </c:pt>
                <c:pt idx="2610">
                  <c:v>3.27</c:v>
                </c:pt>
                <c:pt idx="2611">
                  <c:v>3.3</c:v>
                </c:pt>
                <c:pt idx="2612">
                  <c:v>#N/A</c:v>
                </c:pt>
                <c:pt idx="2613">
                  <c:v>#N/A</c:v>
                </c:pt>
                <c:pt idx="2614">
                  <c:v>3.3600000000000003</c:v>
                </c:pt>
                <c:pt idx="2615">
                  <c:v>3.44</c:v>
                </c:pt>
                <c:pt idx="2616">
                  <c:v>3.44</c:v>
                </c:pt>
                <c:pt idx="2617">
                  <c:v>3.44</c:v>
                </c:pt>
                <c:pt idx="2618">
                  <c:v>3.44</c:v>
                </c:pt>
                <c:pt idx="2619">
                  <c:v>#N/A</c:v>
                </c:pt>
                <c:pt idx="2620">
                  <c:v>#N/A</c:v>
                </c:pt>
                <c:pt idx="2621">
                  <c:v>3.25</c:v>
                </c:pt>
                <c:pt idx="2622">
                  <c:v>3.25</c:v>
                </c:pt>
                <c:pt idx="2623">
                  <c:v>3.25</c:v>
                </c:pt>
                <c:pt idx="2624">
                  <c:v>3.25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3.25</c:v>
                </c:pt>
                <c:pt idx="2629">
                  <c:v>3.19</c:v>
                </c:pt>
                <c:pt idx="2630">
                  <c:v>3.19</c:v>
                </c:pt>
                <c:pt idx="2631">
                  <c:v>3.19</c:v>
                </c:pt>
                <c:pt idx="2632">
                  <c:v>3.1850000000000001</c:v>
                </c:pt>
                <c:pt idx="2633">
                  <c:v>#N/A</c:v>
                </c:pt>
                <c:pt idx="2634">
                  <c:v>#N/A</c:v>
                </c:pt>
                <c:pt idx="2635">
                  <c:v>3.1850000000000001</c:v>
                </c:pt>
                <c:pt idx="2636">
                  <c:v>3.1850000000000001</c:v>
                </c:pt>
                <c:pt idx="2637">
                  <c:v>3.1850000000000001</c:v>
                </c:pt>
                <c:pt idx="2638">
                  <c:v>3.1850000000000001</c:v>
                </c:pt>
                <c:pt idx="2639">
                  <c:v>3.17</c:v>
                </c:pt>
                <c:pt idx="2640">
                  <c:v>#N/A</c:v>
                </c:pt>
                <c:pt idx="2641">
                  <c:v>#N/A</c:v>
                </c:pt>
                <c:pt idx="2642">
                  <c:v>3.1850000000000001</c:v>
                </c:pt>
                <c:pt idx="2643">
                  <c:v>3.1100000000000003</c:v>
                </c:pt>
                <c:pt idx="2644">
                  <c:v>3.085</c:v>
                </c:pt>
                <c:pt idx="2645">
                  <c:v>3.0166666666666671</c:v>
                </c:pt>
                <c:pt idx="2646">
                  <c:v>3.0166666666666671</c:v>
                </c:pt>
                <c:pt idx="2647">
                  <c:v>#N/A</c:v>
                </c:pt>
                <c:pt idx="2648">
                  <c:v>#N/A</c:v>
                </c:pt>
                <c:pt idx="2649">
                  <c:v>3</c:v>
                </c:pt>
                <c:pt idx="2650">
                  <c:v>3.0249999999999999</c:v>
                </c:pt>
                <c:pt idx="2651">
                  <c:v>3.0249999999999999</c:v>
                </c:pt>
                <c:pt idx="2652">
                  <c:v>3.05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3</c:v>
                </c:pt>
                <c:pt idx="2657">
                  <c:v>3.0249999999999999</c:v>
                </c:pt>
                <c:pt idx="2658">
                  <c:v>3.05</c:v>
                </c:pt>
                <c:pt idx="2659">
                  <c:v>3.0166666666666671</c:v>
                </c:pt>
                <c:pt idx="2660">
                  <c:v>3.05</c:v>
                </c:pt>
                <c:pt idx="2661">
                  <c:v>#N/A</c:v>
                </c:pt>
                <c:pt idx="2662">
                  <c:v>#N/A</c:v>
                </c:pt>
                <c:pt idx="2663">
                  <c:v>3.0166666666666671</c:v>
                </c:pt>
                <c:pt idx="2664">
                  <c:v>3.0249999999999999</c:v>
                </c:pt>
                <c:pt idx="2665">
                  <c:v>3.0166666666666671</c:v>
                </c:pt>
                <c:pt idx="2666">
                  <c:v>3.0166666666666671</c:v>
                </c:pt>
                <c:pt idx="2667">
                  <c:v>3.0249999999999999</c:v>
                </c:pt>
                <c:pt idx="2668">
                  <c:v>#N/A</c:v>
                </c:pt>
                <c:pt idx="2669">
                  <c:v>#N/A</c:v>
                </c:pt>
                <c:pt idx="2670">
                  <c:v>3.0166666666666671</c:v>
                </c:pt>
                <c:pt idx="2671">
                  <c:v>3</c:v>
                </c:pt>
                <c:pt idx="2672">
                  <c:v>#N/A</c:v>
                </c:pt>
                <c:pt idx="2673">
                  <c:v>3.0249999999999999</c:v>
                </c:pt>
                <c:pt idx="2674">
                  <c:v>3.0249999999999999</c:v>
                </c:pt>
                <c:pt idx="2675">
                  <c:v>#N/A</c:v>
                </c:pt>
                <c:pt idx="2676">
                  <c:v>#N/A</c:v>
                </c:pt>
                <c:pt idx="2677">
                  <c:v>3.05</c:v>
                </c:pt>
                <c:pt idx="2678">
                  <c:v>3.0249999999999999</c:v>
                </c:pt>
                <c:pt idx="2679">
                  <c:v>3.0249999999999999</c:v>
                </c:pt>
                <c:pt idx="2680">
                  <c:v>3.0249999999999999</c:v>
                </c:pt>
                <c:pt idx="2681">
                  <c:v>3.0249999999999999</c:v>
                </c:pt>
                <c:pt idx="2682">
                  <c:v>#N/A</c:v>
                </c:pt>
                <c:pt idx="2683">
                  <c:v>#N/A</c:v>
                </c:pt>
                <c:pt idx="2684">
                  <c:v>2.9500000000000006</c:v>
                </c:pt>
                <c:pt idx="2685">
                  <c:v>2.9500000000000006</c:v>
                </c:pt>
                <c:pt idx="2686">
                  <c:v>2.95</c:v>
                </c:pt>
                <c:pt idx="2687">
                  <c:v>2.95</c:v>
                </c:pt>
                <c:pt idx="2688">
                  <c:v>2.93</c:v>
                </c:pt>
                <c:pt idx="2689">
                  <c:v>#N/A</c:v>
                </c:pt>
                <c:pt idx="2690">
                  <c:v>#N/A</c:v>
                </c:pt>
                <c:pt idx="2691">
                  <c:v>2.9400000000000004</c:v>
                </c:pt>
                <c:pt idx="2692">
                  <c:v>2.95</c:v>
                </c:pt>
                <c:pt idx="2693">
                  <c:v>2.96</c:v>
                </c:pt>
                <c:pt idx="2694">
                  <c:v>2.97</c:v>
                </c:pt>
                <c:pt idx="2695">
                  <c:v>2.97</c:v>
                </c:pt>
                <c:pt idx="2696">
                  <c:v>#N/A</c:v>
                </c:pt>
                <c:pt idx="2697">
                  <c:v>#N/A</c:v>
                </c:pt>
                <c:pt idx="2698">
                  <c:v>2.95</c:v>
                </c:pt>
                <c:pt idx="2699">
                  <c:v>2.95</c:v>
                </c:pt>
                <c:pt idx="2700">
                  <c:v>2.9899999999999998</c:v>
                </c:pt>
                <c:pt idx="2701">
                  <c:v>2.9899999999999998</c:v>
                </c:pt>
                <c:pt idx="2702">
                  <c:v>3.07</c:v>
                </c:pt>
                <c:pt idx="2703">
                  <c:v>#N/A</c:v>
                </c:pt>
                <c:pt idx="2704">
                  <c:v>#N/A</c:v>
                </c:pt>
                <c:pt idx="2705">
                  <c:v>2.95</c:v>
                </c:pt>
                <c:pt idx="2706">
                  <c:v>3.0350000000000001</c:v>
                </c:pt>
                <c:pt idx="2707">
                  <c:v>3.0566666666666671</c:v>
                </c:pt>
                <c:pt idx="2708">
                  <c:v>3.0566666666666671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3.15</c:v>
                </c:pt>
                <c:pt idx="2714">
                  <c:v>3.1399999999999997</c:v>
                </c:pt>
                <c:pt idx="2715">
                  <c:v>3.1399999999999997</c:v>
                </c:pt>
                <c:pt idx="2716">
                  <c:v>3.13</c:v>
                </c:pt>
                <c:pt idx="2717">
                  <c:v>#N/A</c:v>
                </c:pt>
                <c:pt idx="2718">
                  <c:v>#N/A</c:v>
                </c:pt>
                <c:pt idx="2719">
                  <c:v>3</c:v>
                </c:pt>
                <c:pt idx="2720">
                  <c:v>2.9750000000000001</c:v>
                </c:pt>
                <c:pt idx="2721">
                  <c:v>3.0649999999999999</c:v>
                </c:pt>
                <c:pt idx="2722">
                  <c:v>3.0649999999999999</c:v>
                </c:pt>
                <c:pt idx="2723">
                  <c:v>2.7749999999999999</c:v>
                </c:pt>
                <c:pt idx="2724">
                  <c:v>#N/A</c:v>
                </c:pt>
                <c:pt idx="2725">
                  <c:v>#N/A</c:v>
                </c:pt>
                <c:pt idx="2726">
                  <c:v>2.7749999999999999</c:v>
                </c:pt>
                <c:pt idx="2727">
                  <c:v>2.793333333333333</c:v>
                </c:pt>
                <c:pt idx="2728">
                  <c:v>2.7850000000000001</c:v>
                </c:pt>
                <c:pt idx="2729">
                  <c:v>2.78</c:v>
                </c:pt>
                <c:pt idx="2730">
                  <c:v>2.81</c:v>
                </c:pt>
                <c:pt idx="2731">
                  <c:v>#N/A</c:v>
                </c:pt>
                <c:pt idx="2732">
                  <c:v>#N/A</c:v>
                </c:pt>
                <c:pt idx="2733">
                  <c:v>2.4933333333333336</c:v>
                </c:pt>
                <c:pt idx="2734">
                  <c:v>2.83</c:v>
                </c:pt>
                <c:pt idx="2735">
                  <c:v>2.83</c:v>
                </c:pt>
                <c:pt idx="2736">
                  <c:v>#N/A</c:v>
                </c:pt>
                <c:pt idx="2737">
                  <c:v>2.83</c:v>
                </c:pt>
                <c:pt idx="2738">
                  <c:v>#N/A</c:v>
                </c:pt>
                <c:pt idx="2739">
                  <c:v>#N/A</c:v>
                </c:pt>
                <c:pt idx="2740">
                  <c:v>2.9</c:v>
                </c:pt>
                <c:pt idx="2741">
                  <c:v>2.915</c:v>
                </c:pt>
                <c:pt idx="2742">
                  <c:v>2.915</c:v>
                </c:pt>
                <c:pt idx="2743">
                  <c:v>2.915</c:v>
                </c:pt>
                <c:pt idx="2744">
                  <c:v>2.93</c:v>
                </c:pt>
                <c:pt idx="2745">
                  <c:v>#N/A</c:v>
                </c:pt>
                <c:pt idx="2746">
                  <c:v>#N/A</c:v>
                </c:pt>
                <c:pt idx="2747">
                  <c:v>2.93</c:v>
                </c:pt>
                <c:pt idx="2748">
                  <c:v>2.9600000000000004</c:v>
                </c:pt>
                <c:pt idx="2749">
                  <c:v>2.9649999999999999</c:v>
                </c:pt>
                <c:pt idx="2750">
                  <c:v>2.95</c:v>
                </c:pt>
                <c:pt idx="2751">
                  <c:v>2.9350000000000001</c:v>
                </c:pt>
                <c:pt idx="2752">
                  <c:v>#N/A</c:v>
                </c:pt>
                <c:pt idx="2753">
                  <c:v>#N/A</c:v>
                </c:pt>
                <c:pt idx="2754">
                  <c:v>2.8049999999999997</c:v>
                </c:pt>
                <c:pt idx="2755">
                  <c:v>2.7699999999999996</c:v>
                </c:pt>
                <c:pt idx="2756">
                  <c:v>#N/A</c:v>
                </c:pt>
                <c:pt idx="2757">
                  <c:v>2.7699999999999996</c:v>
                </c:pt>
                <c:pt idx="2758">
                  <c:v>2.7850000000000001</c:v>
                </c:pt>
                <c:pt idx="2759">
                  <c:v>#N/A</c:v>
                </c:pt>
                <c:pt idx="2760">
                  <c:v>#N/A</c:v>
                </c:pt>
                <c:pt idx="2761">
                  <c:v>2.81</c:v>
                </c:pt>
                <c:pt idx="2762">
                  <c:v>2.83</c:v>
                </c:pt>
                <c:pt idx="2763">
                  <c:v>2.81</c:v>
                </c:pt>
                <c:pt idx="2764">
                  <c:v>2.85</c:v>
                </c:pt>
                <c:pt idx="2765">
                  <c:v>2.83</c:v>
                </c:pt>
                <c:pt idx="2766">
                  <c:v>#N/A</c:v>
                </c:pt>
                <c:pt idx="2767">
                  <c:v>#N/A</c:v>
                </c:pt>
                <c:pt idx="2768">
                  <c:v>2.81</c:v>
                </c:pt>
                <c:pt idx="2769">
                  <c:v>2.8224999999999998</c:v>
                </c:pt>
                <c:pt idx="2770">
                  <c:v>2.8224999999999998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2.82</c:v>
                </c:pt>
                <c:pt idx="2776">
                  <c:v>2.8349999999999995</c:v>
                </c:pt>
                <c:pt idx="2777">
                  <c:v>2.835</c:v>
                </c:pt>
                <c:pt idx="2778">
                  <c:v>2.83</c:v>
                </c:pt>
                <c:pt idx="2779">
                  <c:v>2.83</c:v>
                </c:pt>
                <c:pt idx="2780">
                  <c:v>#N/A</c:v>
                </c:pt>
                <c:pt idx="2781">
                  <c:v>#N/A</c:v>
                </c:pt>
                <c:pt idx="2782">
                  <c:v>2.83</c:v>
                </c:pt>
                <c:pt idx="2783">
                  <c:v>2.83</c:v>
                </c:pt>
                <c:pt idx="2784">
                  <c:v>2.7649999999999997</c:v>
                </c:pt>
                <c:pt idx="2785">
                  <c:v>2.7649999999999997</c:v>
                </c:pt>
                <c:pt idx="2786">
                  <c:v>2.77</c:v>
                </c:pt>
                <c:pt idx="2787">
                  <c:v>#N/A</c:v>
                </c:pt>
                <c:pt idx="2788">
                  <c:v>#N/A</c:v>
                </c:pt>
                <c:pt idx="2789">
                  <c:v>2.8899999999999997</c:v>
                </c:pt>
                <c:pt idx="2790">
                  <c:v>2.8899999999999997</c:v>
                </c:pt>
                <c:pt idx="2791">
                  <c:v>2.8899999999999997</c:v>
                </c:pt>
                <c:pt idx="2792">
                  <c:v>2.8466666666666662</c:v>
                </c:pt>
                <c:pt idx="2793">
                  <c:v>2.84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2.875</c:v>
                </c:pt>
                <c:pt idx="2798">
                  <c:v>2.875</c:v>
                </c:pt>
                <c:pt idx="2799">
                  <c:v>2.855</c:v>
                </c:pt>
                <c:pt idx="2800">
                  <c:v>2.855</c:v>
                </c:pt>
                <c:pt idx="2801">
                  <c:v>#N/A</c:v>
                </c:pt>
                <c:pt idx="2802">
                  <c:v>#N/A</c:v>
                </c:pt>
                <c:pt idx="2803">
                  <c:v>2.87</c:v>
                </c:pt>
                <c:pt idx="2804">
                  <c:v>2.855</c:v>
                </c:pt>
                <c:pt idx="2805">
                  <c:v>2.855</c:v>
                </c:pt>
                <c:pt idx="2806">
                  <c:v>2.895</c:v>
                </c:pt>
                <c:pt idx="2807">
                  <c:v>2.895</c:v>
                </c:pt>
                <c:pt idx="2808">
                  <c:v>#N/A</c:v>
                </c:pt>
                <c:pt idx="2809">
                  <c:v>#N/A</c:v>
                </c:pt>
                <c:pt idx="2810">
                  <c:v>2.88</c:v>
                </c:pt>
                <c:pt idx="2811">
                  <c:v>2.88</c:v>
                </c:pt>
                <c:pt idx="2812">
                  <c:v>2.88</c:v>
                </c:pt>
                <c:pt idx="2813">
                  <c:v>2.86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2.8650000000000002</c:v>
                </c:pt>
                <c:pt idx="2818">
                  <c:v>2.8450000000000002</c:v>
                </c:pt>
                <c:pt idx="2819">
                  <c:v>2.8574999999999999</c:v>
                </c:pt>
                <c:pt idx="2820">
                  <c:v>2.8450000000000002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2.87</c:v>
                </c:pt>
                <c:pt idx="2826">
                  <c:v>2.8574999999999999</c:v>
                </c:pt>
                <c:pt idx="2827">
                  <c:v>2.8725000000000001</c:v>
                </c:pt>
                <c:pt idx="2828">
                  <c:v>2.8725000000000001</c:v>
                </c:pt>
                <c:pt idx="2829">
                  <c:v>#N/A</c:v>
                </c:pt>
                <c:pt idx="2830">
                  <c:v>#N/A</c:v>
                </c:pt>
                <c:pt idx="2831">
                  <c:v>2.87</c:v>
                </c:pt>
                <c:pt idx="2832">
                  <c:v>2.875</c:v>
                </c:pt>
                <c:pt idx="2833">
                  <c:v>2.875</c:v>
                </c:pt>
                <c:pt idx="2834">
                  <c:v>2.875</c:v>
                </c:pt>
                <c:pt idx="2835">
                  <c:v>2.88</c:v>
                </c:pt>
                <c:pt idx="2836">
                  <c:v>#N/A</c:v>
                </c:pt>
                <c:pt idx="2837">
                  <c:v>#N/A</c:v>
                </c:pt>
                <c:pt idx="2838">
                  <c:v>2.92</c:v>
                </c:pt>
                <c:pt idx="2839">
                  <c:v>2.9124999999999996</c:v>
                </c:pt>
                <c:pt idx="2840">
                  <c:v>2.8816666666666664</c:v>
                </c:pt>
                <c:pt idx="2841">
                  <c:v>2.74</c:v>
                </c:pt>
                <c:pt idx="2842">
                  <c:v>2.73</c:v>
                </c:pt>
                <c:pt idx="2843">
                  <c:v>#N/A</c:v>
                </c:pt>
                <c:pt idx="2844">
                  <c:v>#N/A</c:v>
                </c:pt>
                <c:pt idx="2845">
                  <c:v>2.71</c:v>
                </c:pt>
                <c:pt idx="2846">
                  <c:v>2.7050000000000001</c:v>
                </c:pt>
                <c:pt idx="2847">
                  <c:v>2.7725</c:v>
                </c:pt>
                <c:pt idx="2848">
                  <c:v>2.7549999999999999</c:v>
                </c:pt>
                <c:pt idx="2849">
                  <c:v>2.7549999999999999</c:v>
                </c:pt>
                <c:pt idx="2850">
                  <c:v>#N/A</c:v>
                </c:pt>
                <c:pt idx="2851">
                  <c:v>#N/A</c:v>
                </c:pt>
                <c:pt idx="2852">
                  <c:v>2.77</c:v>
                </c:pt>
                <c:pt idx="2853">
                  <c:v>2.8200000000000003</c:v>
                </c:pt>
                <c:pt idx="2854">
                  <c:v>2.87</c:v>
                </c:pt>
                <c:pt idx="2855">
                  <c:v>2.8600000000000003</c:v>
                </c:pt>
                <c:pt idx="2856">
                  <c:v>2.87</c:v>
                </c:pt>
                <c:pt idx="2857">
                  <c:v>#N/A</c:v>
                </c:pt>
                <c:pt idx="2858">
                  <c:v>#N/A</c:v>
                </c:pt>
                <c:pt idx="2859">
                  <c:v>2.8250000000000002</c:v>
                </c:pt>
                <c:pt idx="2860">
                  <c:v>2.84</c:v>
                </c:pt>
                <c:pt idx="2861">
                  <c:v>2.84</c:v>
                </c:pt>
                <c:pt idx="2862">
                  <c:v>2.84</c:v>
                </c:pt>
                <c:pt idx="2863">
                  <c:v>2.85</c:v>
                </c:pt>
                <c:pt idx="2864">
                  <c:v>#N/A</c:v>
                </c:pt>
                <c:pt idx="2865">
                  <c:v>#N/A</c:v>
                </c:pt>
                <c:pt idx="2866">
                  <c:v>2.82</c:v>
                </c:pt>
                <c:pt idx="2867">
                  <c:v>2.76</c:v>
                </c:pt>
                <c:pt idx="2868">
                  <c:v>2.76</c:v>
                </c:pt>
                <c:pt idx="2869">
                  <c:v>2.76</c:v>
                </c:pt>
                <c:pt idx="2870">
                  <c:v>2.76</c:v>
                </c:pt>
                <c:pt idx="2871">
                  <c:v>#N/A</c:v>
                </c:pt>
                <c:pt idx="2872">
                  <c:v>#N/A</c:v>
                </c:pt>
                <c:pt idx="2873">
                  <c:v>2.77</c:v>
                </c:pt>
                <c:pt idx="2874">
                  <c:v>2.76</c:v>
                </c:pt>
                <c:pt idx="2875">
                  <c:v>2.7250000000000001</c:v>
                </c:pt>
                <c:pt idx="2876">
                  <c:v>2.67</c:v>
                </c:pt>
                <c:pt idx="2877">
                  <c:v>2.7450000000000001</c:v>
                </c:pt>
                <c:pt idx="2878">
                  <c:v>#N/A</c:v>
                </c:pt>
                <c:pt idx="2879">
                  <c:v>#N/A</c:v>
                </c:pt>
                <c:pt idx="2880">
                  <c:v>2.5700000000000003</c:v>
                </c:pt>
                <c:pt idx="2881">
                  <c:v>2.56</c:v>
                </c:pt>
                <c:pt idx="2882">
                  <c:v>2.56</c:v>
                </c:pt>
                <c:pt idx="2883">
                  <c:v>2.54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2.58</c:v>
                </c:pt>
                <c:pt idx="2888">
                  <c:v>2.5249999999999999</c:v>
                </c:pt>
                <c:pt idx="2889">
                  <c:v>2.5249999999999999</c:v>
                </c:pt>
                <c:pt idx="2890">
                  <c:v>2.52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2.6749999999999998</c:v>
                </c:pt>
                <c:pt idx="2895">
                  <c:v>2.5149999999999997</c:v>
                </c:pt>
                <c:pt idx="2896">
                  <c:v>2.5</c:v>
                </c:pt>
                <c:pt idx="2897">
                  <c:v>2.5149999999999997</c:v>
                </c:pt>
                <c:pt idx="2898">
                  <c:v>2.5</c:v>
                </c:pt>
                <c:pt idx="2899">
                  <c:v>#N/A</c:v>
                </c:pt>
                <c:pt idx="2900">
                  <c:v>#N/A</c:v>
                </c:pt>
                <c:pt idx="2901">
                  <c:v>2.5299999999999998</c:v>
                </c:pt>
                <c:pt idx="2902">
                  <c:v>#N/A</c:v>
                </c:pt>
                <c:pt idx="2903">
                  <c:v>2.5149999999999997</c:v>
                </c:pt>
                <c:pt idx="2904">
                  <c:v>2.4649999999999999</c:v>
                </c:pt>
                <c:pt idx="2905">
                  <c:v>2.4249999999999998</c:v>
                </c:pt>
                <c:pt idx="2906">
                  <c:v>#N/A</c:v>
                </c:pt>
                <c:pt idx="2907">
                  <c:v>#N/A</c:v>
                </c:pt>
                <c:pt idx="2908">
                  <c:v>2.4000000000000004</c:v>
                </c:pt>
                <c:pt idx="2909">
                  <c:v>2.375</c:v>
                </c:pt>
                <c:pt idx="2910">
                  <c:v>2.3933333333333331</c:v>
                </c:pt>
                <c:pt idx="2911">
                  <c:v>2.38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2.35</c:v>
                </c:pt>
                <c:pt idx="2917">
                  <c:v>2.35</c:v>
                </c:pt>
                <c:pt idx="2918">
                  <c:v>2.3883333333333336</c:v>
                </c:pt>
                <c:pt idx="2919">
                  <c:v>2.3725000000000001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2.38</c:v>
                </c:pt>
                <c:pt idx="2924">
                  <c:v>#N/A</c:v>
                </c:pt>
                <c:pt idx="2925">
                  <c:v>2.3849999999999998</c:v>
                </c:pt>
                <c:pt idx="2926">
                  <c:v>2.39</c:v>
                </c:pt>
                <c:pt idx="2927">
                  <c:v>#N/A</c:v>
                </c:pt>
                <c:pt idx="2928">
                  <c:v>#N/A</c:v>
                </c:pt>
                <c:pt idx="2929">
                  <c:v>2.4350000000000001</c:v>
                </c:pt>
                <c:pt idx="2930">
                  <c:v>2.4450000000000003</c:v>
                </c:pt>
                <c:pt idx="2931">
                  <c:v>2.4466666666666668</c:v>
                </c:pt>
                <c:pt idx="2932">
                  <c:v>2.4350000000000001</c:v>
                </c:pt>
                <c:pt idx="2933">
                  <c:v>2.42</c:v>
                </c:pt>
                <c:pt idx="2934">
                  <c:v>#N/A</c:v>
                </c:pt>
                <c:pt idx="2935">
                  <c:v>#N/A</c:v>
                </c:pt>
                <c:pt idx="2936">
                  <c:v>2.4500000000000002</c:v>
                </c:pt>
                <c:pt idx="2937">
                  <c:v>2.46</c:v>
                </c:pt>
                <c:pt idx="2938">
                  <c:v>2.4824999999999999</c:v>
                </c:pt>
                <c:pt idx="2939">
                  <c:v>2.4824999999999999</c:v>
                </c:pt>
                <c:pt idx="2940">
                  <c:v>2.4824999999999999</c:v>
                </c:pt>
                <c:pt idx="2941">
                  <c:v>#N/A</c:v>
                </c:pt>
                <c:pt idx="2942">
                  <c:v>#N/A</c:v>
                </c:pt>
                <c:pt idx="2943">
                  <c:v>3.55</c:v>
                </c:pt>
                <c:pt idx="2944">
                  <c:v>2.523333333333333</c:v>
                </c:pt>
                <c:pt idx="2945">
                  <c:v>2.48</c:v>
                </c:pt>
                <c:pt idx="2946">
                  <c:v>2.48</c:v>
                </c:pt>
                <c:pt idx="2947">
                  <c:v>2.4699999999999998</c:v>
                </c:pt>
                <c:pt idx="2948">
                  <c:v>#N/A</c:v>
                </c:pt>
                <c:pt idx="2949">
                  <c:v>#N/A</c:v>
                </c:pt>
                <c:pt idx="2950">
                  <c:v>2.48</c:v>
                </c:pt>
                <c:pt idx="2951">
                  <c:v>2.4750000000000001</c:v>
                </c:pt>
                <c:pt idx="2952">
                  <c:v>2.4750000000000001</c:v>
                </c:pt>
                <c:pt idx="2953">
                  <c:v>2.4750000000000001</c:v>
                </c:pt>
                <c:pt idx="2954">
                  <c:v>2.4750000000000001</c:v>
                </c:pt>
                <c:pt idx="2955">
                  <c:v>#N/A</c:v>
                </c:pt>
                <c:pt idx="2956">
                  <c:v>#N/A</c:v>
                </c:pt>
                <c:pt idx="2957">
                  <c:v>2.48</c:v>
                </c:pt>
                <c:pt idx="2958">
                  <c:v>2.4750000000000001</c:v>
                </c:pt>
                <c:pt idx="2959">
                  <c:v>2.4700000000000002</c:v>
                </c:pt>
                <c:pt idx="2960">
                  <c:v>2.5750000000000002</c:v>
                </c:pt>
                <c:pt idx="2961">
                  <c:v>2.6</c:v>
                </c:pt>
                <c:pt idx="2962">
                  <c:v>#N/A</c:v>
                </c:pt>
                <c:pt idx="2963">
                  <c:v>#N/A</c:v>
                </c:pt>
                <c:pt idx="2964">
                  <c:v>2.5499999999999998</c:v>
                </c:pt>
                <c:pt idx="2965">
                  <c:v>#N/A</c:v>
                </c:pt>
                <c:pt idx="2966">
                  <c:v>2.5999999999999996</c:v>
                </c:pt>
                <c:pt idx="2967">
                  <c:v>2.6850000000000001</c:v>
                </c:pt>
                <c:pt idx="2968">
                  <c:v>2.6850000000000001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2.6633333333333336</c:v>
                </c:pt>
                <c:pt idx="2973">
                  <c:v>2.645</c:v>
                </c:pt>
                <c:pt idx="2974">
                  <c:v>2.665</c:v>
                </c:pt>
                <c:pt idx="2975">
                  <c:v>2.67</c:v>
                </c:pt>
                <c:pt idx="2976">
                  <c:v>#N/A</c:v>
                </c:pt>
                <c:pt idx="2977">
                  <c:v>#N/A</c:v>
                </c:pt>
                <c:pt idx="2978">
                  <c:v>2.6749999999999998</c:v>
                </c:pt>
                <c:pt idx="2979">
                  <c:v>2.67</c:v>
                </c:pt>
                <c:pt idx="2980">
                  <c:v>2.6749999999999998</c:v>
                </c:pt>
                <c:pt idx="2981">
                  <c:v>2.66</c:v>
                </c:pt>
                <c:pt idx="2982">
                  <c:v>2.66</c:v>
                </c:pt>
                <c:pt idx="2983">
                  <c:v>#N/A</c:v>
                </c:pt>
                <c:pt idx="2984">
                  <c:v>#N/A</c:v>
                </c:pt>
                <c:pt idx="2985">
                  <c:v>2.68</c:v>
                </c:pt>
                <c:pt idx="2986">
                  <c:v>#N/A</c:v>
                </c:pt>
                <c:pt idx="2987">
                  <c:v>2.605</c:v>
                </c:pt>
                <c:pt idx="2988">
                  <c:v>2.605</c:v>
                </c:pt>
                <c:pt idx="2989">
                  <c:v>2.605</c:v>
                </c:pt>
                <c:pt idx="2990">
                  <c:v>#N/A</c:v>
                </c:pt>
                <c:pt idx="2991">
                  <c:v>#N/A</c:v>
                </c:pt>
                <c:pt idx="2992">
                  <c:v>2.6</c:v>
                </c:pt>
                <c:pt idx="2993">
                  <c:v>2.585</c:v>
                </c:pt>
                <c:pt idx="2994">
                  <c:v>2.585</c:v>
                </c:pt>
                <c:pt idx="2995">
                  <c:v>2.585</c:v>
                </c:pt>
                <c:pt idx="2996">
                  <c:v>2.5599999999999996</c:v>
                </c:pt>
                <c:pt idx="2997">
                  <c:v>#N/A</c:v>
                </c:pt>
                <c:pt idx="2998">
                  <c:v>#N/A</c:v>
                </c:pt>
                <c:pt idx="2999">
                  <c:v>2.6633333333333336</c:v>
                </c:pt>
                <c:pt idx="3000">
                  <c:v>2.64</c:v>
                </c:pt>
                <c:pt idx="3001">
                  <c:v>2.65</c:v>
                </c:pt>
                <c:pt idx="3002">
                  <c:v>2.65</c:v>
                </c:pt>
                <c:pt idx="3003">
                  <c:v>2.65</c:v>
                </c:pt>
                <c:pt idx="3004">
                  <c:v>#N/A</c:v>
                </c:pt>
                <c:pt idx="3005">
                  <c:v>#N/A</c:v>
                </c:pt>
                <c:pt idx="3006">
                  <c:v>2.65</c:v>
                </c:pt>
                <c:pt idx="3007">
                  <c:v>2.66</c:v>
                </c:pt>
                <c:pt idx="3008">
                  <c:v>2.65</c:v>
                </c:pt>
                <c:pt idx="3009">
                  <c:v>2.6500000000000004</c:v>
                </c:pt>
                <c:pt idx="3010">
                  <c:v>2.66</c:v>
                </c:pt>
                <c:pt idx="3011">
                  <c:v>#N/A</c:v>
                </c:pt>
                <c:pt idx="3012">
                  <c:v>#N/A</c:v>
                </c:pt>
                <c:pt idx="3013">
                  <c:v>2.64</c:v>
                </c:pt>
                <c:pt idx="3014">
                  <c:v>#N/A</c:v>
                </c:pt>
                <c:pt idx="3015">
                  <c:v>2.75</c:v>
                </c:pt>
                <c:pt idx="3016">
                  <c:v>2.7450000000000001</c:v>
                </c:pt>
                <c:pt idx="3017">
                  <c:v>2.74</c:v>
                </c:pt>
                <c:pt idx="3018">
                  <c:v>#N/A</c:v>
                </c:pt>
                <c:pt idx="3019">
                  <c:v>#N/A</c:v>
                </c:pt>
                <c:pt idx="3020">
                  <c:v>2.75</c:v>
                </c:pt>
                <c:pt idx="3021">
                  <c:v>#N/A</c:v>
                </c:pt>
                <c:pt idx="3022">
                  <c:v>2.7549999999999999</c:v>
                </c:pt>
                <c:pt idx="3023">
                  <c:v>2.7850000000000001</c:v>
                </c:pt>
                <c:pt idx="3024">
                  <c:v>2.73</c:v>
                </c:pt>
                <c:pt idx="3025">
                  <c:v>#N/A</c:v>
                </c:pt>
                <c:pt idx="3026">
                  <c:v>#N/A</c:v>
                </c:pt>
                <c:pt idx="3027">
                  <c:v>2.75</c:v>
                </c:pt>
                <c:pt idx="3028">
                  <c:v>2.875</c:v>
                </c:pt>
                <c:pt idx="3029">
                  <c:v>2.9</c:v>
                </c:pt>
                <c:pt idx="3030">
                  <c:v>2.9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2.86</c:v>
                </c:pt>
                <c:pt idx="3035">
                  <c:v>#N/A</c:v>
                </c:pt>
                <c:pt idx="3036">
                  <c:v>2.9</c:v>
                </c:pt>
                <c:pt idx="3037">
                  <c:v>2.9</c:v>
                </c:pt>
                <c:pt idx="3038">
                  <c:v>2.9</c:v>
                </c:pt>
                <c:pt idx="3039">
                  <c:v>#N/A</c:v>
                </c:pt>
                <c:pt idx="3040">
                  <c:v>#N/A</c:v>
                </c:pt>
                <c:pt idx="3041">
                  <c:v>2.9</c:v>
                </c:pt>
                <c:pt idx="3042">
                  <c:v>2.9</c:v>
                </c:pt>
                <c:pt idx="3043">
                  <c:v>2.9400000000000004</c:v>
                </c:pt>
                <c:pt idx="3044">
                  <c:v>2.93</c:v>
                </c:pt>
                <c:pt idx="3045">
                  <c:v>2.95</c:v>
                </c:pt>
                <c:pt idx="3046">
                  <c:v>#N/A</c:v>
                </c:pt>
                <c:pt idx="3047">
                  <c:v>#N/A</c:v>
                </c:pt>
                <c:pt idx="3048">
                  <c:v>2.93</c:v>
                </c:pt>
                <c:pt idx="3049">
                  <c:v>2.93</c:v>
                </c:pt>
                <c:pt idx="3050">
                  <c:v>2.92</c:v>
                </c:pt>
                <c:pt idx="3051">
                  <c:v>2.9050000000000002</c:v>
                </c:pt>
                <c:pt idx="3052">
                  <c:v>2.9</c:v>
                </c:pt>
                <c:pt idx="3053">
                  <c:v>#N/A</c:v>
                </c:pt>
                <c:pt idx="3054">
                  <c:v>#N/A</c:v>
                </c:pt>
                <c:pt idx="3055">
                  <c:v>2.9050000000000002</c:v>
                </c:pt>
                <c:pt idx="3056">
                  <c:v>2.91</c:v>
                </c:pt>
                <c:pt idx="3057">
                  <c:v>2.9</c:v>
                </c:pt>
                <c:pt idx="3058">
                  <c:v>2.9249999999999998</c:v>
                </c:pt>
                <c:pt idx="3059">
                  <c:v>2.9400000000000004</c:v>
                </c:pt>
                <c:pt idx="3060">
                  <c:v>#N/A</c:v>
                </c:pt>
                <c:pt idx="3061">
                  <c:v>#N/A</c:v>
                </c:pt>
                <c:pt idx="3062">
                  <c:v>2.9649999999999999</c:v>
                </c:pt>
                <c:pt idx="3063">
                  <c:v>2.9649999999999999</c:v>
                </c:pt>
                <c:pt idx="3064">
                  <c:v>3.0066666666666664</c:v>
                </c:pt>
                <c:pt idx="3065">
                  <c:v>2.9850000000000003</c:v>
                </c:pt>
                <c:pt idx="3066">
                  <c:v>2.97</c:v>
                </c:pt>
                <c:pt idx="3067">
                  <c:v>#N/A</c:v>
                </c:pt>
                <c:pt idx="3068">
                  <c:v>#N/A</c:v>
                </c:pt>
                <c:pt idx="3069">
                  <c:v>3</c:v>
                </c:pt>
                <c:pt idx="3070">
                  <c:v>3.05</c:v>
                </c:pt>
                <c:pt idx="3071">
                  <c:v>3.05</c:v>
                </c:pt>
                <c:pt idx="3072">
                  <c:v>#N/A</c:v>
                </c:pt>
                <c:pt idx="3073">
                  <c:v>3.05</c:v>
                </c:pt>
                <c:pt idx="3074">
                  <c:v>#N/A</c:v>
                </c:pt>
                <c:pt idx="3075">
                  <c:v>#N/A</c:v>
                </c:pt>
                <c:pt idx="3076">
                  <c:v>3.05</c:v>
                </c:pt>
                <c:pt idx="3077">
                  <c:v>2.9950000000000001</c:v>
                </c:pt>
                <c:pt idx="3078">
                  <c:v>3</c:v>
                </c:pt>
                <c:pt idx="3079">
                  <c:v>3</c:v>
                </c:pt>
                <c:pt idx="3080">
                  <c:v>3.05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2.99</c:v>
                </c:pt>
                <c:pt idx="3085">
                  <c:v>#N/A</c:v>
                </c:pt>
                <c:pt idx="3086">
                  <c:v>3.03</c:v>
                </c:pt>
                <c:pt idx="3087">
                  <c:v>2.9950000000000001</c:v>
                </c:pt>
                <c:pt idx="3088">
                  <c:v>#N/A</c:v>
                </c:pt>
                <c:pt idx="3089">
                  <c:v>#N/A</c:v>
                </c:pt>
                <c:pt idx="3090">
                  <c:v>2.9850000000000003</c:v>
                </c:pt>
                <c:pt idx="3091">
                  <c:v>2.9850000000000003</c:v>
                </c:pt>
                <c:pt idx="3092">
                  <c:v>2.97</c:v>
                </c:pt>
                <c:pt idx="3093">
                  <c:v>2.97</c:v>
                </c:pt>
                <c:pt idx="3094">
                  <c:v>2.97</c:v>
                </c:pt>
                <c:pt idx="3095">
                  <c:v>#N/A</c:v>
                </c:pt>
                <c:pt idx="3096">
                  <c:v>#N/A</c:v>
                </c:pt>
                <c:pt idx="3097">
                  <c:v>2.9350000000000001</c:v>
                </c:pt>
                <c:pt idx="3098">
                  <c:v>2.9350000000000001</c:v>
                </c:pt>
                <c:pt idx="3099">
                  <c:v>2.9249999999999998</c:v>
                </c:pt>
                <c:pt idx="3100">
                  <c:v>2.91</c:v>
                </c:pt>
                <c:pt idx="3101">
                  <c:v>2.9249999999999998</c:v>
                </c:pt>
                <c:pt idx="3102">
                  <c:v>#N/A</c:v>
                </c:pt>
                <c:pt idx="3103">
                  <c:v>#N/A</c:v>
                </c:pt>
                <c:pt idx="3104">
                  <c:v>2.91</c:v>
                </c:pt>
                <c:pt idx="3105">
                  <c:v>2.9499999999999997</c:v>
                </c:pt>
                <c:pt idx="3106">
                  <c:v>2.91</c:v>
                </c:pt>
                <c:pt idx="3107">
                  <c:v>2.8650000000000002</c:v>
                </c:pt>
                <c:pt idx="3108">
                  <c:v>2.88</c:v>
                </c:pt>
                <c:pt idx="3109">
                  <c:v>#N/A</c:v>
                </c:pt>
                <c:pt idx="3110">
                  <c:v>#N/A</c:v>
                </c:pt>
                <c:pt idx="3111">
                  <c:v>2.7850000000000001</c:v>
                </c:pt>
                <c:pt idx="3112">
                  <c:v>2.7850000000000001</c:v>
                </c:pt>
                <c:pt idx="3113">
                  <c:v>2.7850000000000001</c:v>
                </c:pt>
                <c:pt idx="3114">
                  <c:v>2.7850000000000001</c:v>
                </c:pt>
                <c:pt idx="3115">
                  <c:v>2.7749999999999999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2.75</c:v>
                </c:pt>
                <c:pt idx="3120">
                  <c:v>2.76</c:v>
                </c:pt>
                <c:pt idx="3121">
                  <c:v>2.76</c:v>
                </c:pt>
                <c:pt idx="3122">
                  <c:v>2.7800000000000002</c:v>
                </c:pt>
                <c:pt idx="3123">
                  <c:v>#N/A</c:v>
                </c:pt>
                <c:pt idx="3124">
                  <c:v>#N/A</c:v>
                </c:pt>
                <c:pt idx="3125">
                  <c:v>2.8</c:v>
                </c:pt>
                <c:pt idx="3126">
                  <c:v>2.8</c:v>
                </c:pt>
                <c:pt idx="3127">
                  <c:v>2.81</c:v>
                </c:pt>
                <c:pt idx="3128">
                  <c:v>2.8</c:v>
                </c:pt>
                <c:pt idx="3129">
                  <c:v>2.8</c:v>
                </c:pt>
                <c:pt idx="3130">
                  <c:v>#N/A</c:v>
                </c:pt>
                <c:pt idx="3131">
                  <c:v>#N/A</c:v>
                </c:pt>
                <c:pt idx="3132">
                  <c:v>2.8</c:v>
                </c:pt>
                <c:pt idx="3133">
                  <c:v>2.8</c:v>
                </c:pt>
                <c:pt idx="3134">
                  <c:v>2.81</c:v>
                </c:pt>
                <c:pt idx="3135">
                  <c:v>2.81</c:v>
                </c:pt>
                <c:pt idx="3136">
                  <c:v>2.81</c:v>
                </c:pt>
                <c:pt idx="3137">
                  <c:v>#N/A</c:v>
                </c:pt>
                <c:pt idx="3138">
                  <c:v>#N/A</c:v>
                </c:pt>
                <c:pt idx="3139">
                  <c:v>2.79</c:v>
                </c:pt>
                <c:pt idx="3140">
                  <c:v>2.8149999999999999</c:v>
                </c:pt>
                <c:pt idx="3141">
                  <c:v>2.82</c:v>
                </c:pt>
                <c:pt idx="3142">
                  <c:v>2.8149999999999999</c:v>
                </c:pt>
                <c:pt idx="3143">
                  <c:v>2.82</c:v>
                </c:pt>
                <c:pt idx="3144">
                  <c:v>#N/A</c:v>
                </c:pt>
                <c:pt idx="3145">
                  <c:v>#N/A</c:v>
                </c:pt>
                <c:pt idx="3146">
                  <c:v>2.81</c:v>
                </c:pt>
                <c:pt idx="3147">
                  <c:v>#N/A</c:v>
                </c:pt>
                <c:pt idx="3148">
                  <c:v>2.8149999999999999</c:v>
                </c:pt>
                <c:pt idx="3149">
                  <c:v>2.8149999999999999</c:v>
                </c:pt>
                <c:pt idx="3150">
                  <c:v>2.8149999999999999</c:v>
                </c:pt>
                <c:pt idx="3151">
                  <c:v>#N/A</c:v>
                </c:pt>
                <c:pt idx="3152">
                  <c:v>#N/A</c:v>
                </c:pt>
                <c:pt idx="3153">
                  <c:v>2.91</c:v>
                </c:pt>
                <c:pt idx="3154">
                  <c:v>2.91</c:v>
                </c:pt>
                <c:pt idx="3155">
                  <c:v>2.91</c:v>
                </c:pt>
                <c:pt idx="3156">
                  <c:v>2.91</c:v>
                </c:pt>
                <c:pt idx="3157">
                  <c:v>2.91</c:v>
                </c:pt>
                <c:pt idx="3158">
                  <c:v>#N/A</c:v>
                </c:pt>
                <c:pt idx="3159">
                  <c:v>#N/A</c:v>
                </c:pt>
                <c:pt idx="3160">
                  <c:v>2.9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004-475D-A154-6472C25A1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5939328"/>
        <c:axId val="219500928"/>
      </c:lineChart>
      <c:dateAx>
        <c:axId val="215939328"/>
        <c:scaling>
          <c:orientation val="minMax"/>
          <c:max val="45531"/>
          <c:min val="45170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he-IL"/>
          </a:p>
        </c:txPr>
        <c:crossAx val="219500928"/>
        <c:crossesAt val="0"/>
        <c:auto val="0"/>
        <c:lblOffset val="100"/>
        <c:baseTimeUnit val="days"/>
      </c:dateAx>
      <c:valAx>
        <c:axId val="219500928"/>
        <c:scaling>
          <c:orientation val="minMax"/>
          <c:max val="4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%</a:t>
                </a:r>
                <a:endParaRPr lang="he-IL"/>
              </a:p>
            </c:rich>
          </c:tx>
          <c:layout>
            <c:manualLayout>
              <c:xMode val="edge"/>
              <c:yMode val="edge"/>
              <c:x val="8.948545861297539E-3"/>
              <c:y val="5.7703235526052499E-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e-IL"/>
          </a:p>
        </c:txPr>
        <c:crossAx val="215939328"/>
        <c:crosses val="autoZero"/>
        <c:crossBetween val="between"/>
      </c:valAx>
      <c:spPr>
        <a:noFill/>
        <a:ln w="12700">
          <a:noFill/>
          <a:prstDash val="solid"/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1.5804082155948578E-2"/>
          <c:y val="0.9003820513856764"/>
          <c:w val="0.97989768057516302"/>
          <c:h val="4.376932704039798E-2"/>
        </c:manualLayout>
      </c:layout>
      <c:overlay val="0"/>
      <c:spPr>
        <a:noFill/>
        <a:ln w="3175">
          <a:noFill/>
          <a:prstDash val="solid"/>
        </a:ln>
      </c:spPr>
      <c:txPr>
        <a:bodyPr/>
        <a:lstStyle/>
        <a:p>
          <a:pPr>
            <a:defRPr sz="1050"/>
          </a:pPr>
          <a:endParaRPr lang="he-IL"/>
        </a:p>
      </c:txPr>
    </c:legend>
    <c:plotVisOnly val="1"/>
    <c:dispBlanksAs val="span"/>
    <c:showDLblsOverMax val="0"/>
  </c:chart>
  <c:spPr>
    <a:solidFill>
      <a:schemeClr val="bg1"/>
    </a:solidFill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Segoe UI" panose="020B0502040204020203" pitchFamily="34" charset="0"/>
          <a:ea typeface="David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sz="1400" b="1" dirty="0"/>
              <a:t>איור </a:t>
            </a:r>
            <a:r>
              <a:rPr lang="he-IL" sz="1400" b="1" dirty="0" smtClean="0"/>
              <a:t>7: </a:t>
            </a:r>
            <a:r>
              <a:rPr lang="he-IL" sz="1400" b="1" dirty="0"/>
              <a:t>הציפיות </a:t>
            </a:r>
            <a:r>
              <a:rPr lang="he-IL" sz="1400" b="1" dirty="0" err="1"/>
              <a:t>פורוורד</a:t>
            </a:r>
            <a:r>
              <a:rPr lang="he-IL" sz="1400" b="1" dirty="0"/>
              <a:t> לאינפלציה בטווחים שונים</a:t>
            </a:r>
            <a:r>
              <a:rPr lang="he-IL" dirty="0"/>
              <a:t>
נתונים יומיים, </a:t>
            </a:r>
            <a:r>
              <a:rPr lang="he-IL" dirty="0" err="1"/>
              <a:t>מנוכי</a:t>
            </a:r>
            <a:r>
              <a:rPr lang="he-IL" dirty="0"/>
              <a:t> עונתיות, ספטמבר 2023 עד אוגוסט 2024</a:t>
            </a:r>
          </a:p>
        </c:rich>
      </c:tx>
      <c:layout>
        <c:manualLayout>
          <c:xMode val="edge"/>
          <c:yMode val="edge"/>
          <c:x val="0.25130243132984326"/>
          <c:y val="2.993795250744779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4118482087360592E-2"/>
          <c:y val="0.12655367231638417"/>
          <c:w val="0.9142749965189525"/>
          <c:h val="0.65141242937853105"/>
        </c:manualLayout>
      </c:layout>
      <c:lineChart>
        <c:grouping val="standard"/>
        <c:varyColors val="0"/>
        <c:ser>
          <c:idx val="1"/>
          <c:order val="0"/>
          <c:tx>
            <c:strRef>
              <c:f>'איור 5 נתונים'!$B$3</c:f>
              <c:strCache>
                <c:ptCount val="1"/>
                <c:pt idx="0">
                  <c:v>1-2</c:v>
                </c:pt>
              </c:strCache>
            </c:strRef>
          </c:tx>
          <c:spPr>
            <a:ln w="38100">
              <a:solidFill>
                <a:srgbClr val="DB7888"/>
              </a:solidFill>
              <a:prstDash val="solid"/>
            </a:ln>
          </c:spPr>
          <c:marker>
            <c:symbol val="none"/>
          </c:marker>
          <c:cat>
            <c:numRef>
              <c:f>'איור 5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5 נתונים'!$B$4:$B$4000</c:f>
              <c:numCache>
                <c:formatCode>0.0</c:formatCode>
                <c:ptCount val="3997"/>
                <c:pt idx="0">
                  <c:v>0.75089496871500006</c:v>
                </c:pt>
                <c:pt idx="1">
                  <c:v>0.75089496871500006</c:v>
                </c:pt>
                <c:pt idx="2">
                  <c:v>0.75273522922799996</c:v>
                </c:pt>
                <c:pt idx="3">
                  <c:v>0.79726192553700004</c:v>
                </c:pt>
                <c:pt idx="4">
                  <c:v>0.74504546010700001</c:v>
                </c:pt>
                <c:pt idx="5">
                  <c:v>0.65989971552299997</c:v>
                </c:pt>
                <c:pt idx="6">
                  <c:v>0.51909824687499995</c:v>
                </c:pt>
                <c:pt idx="7">
                  <c:v>0.51909824687499995</c:v>
                </c:pt>
                <c:pt idx="8">
                  <c:v>0.51909824687499995</c:v>
                </c:pt>
                <c:pt idx="9">
                  <c:v>0.46443438312699997</c:v>
                </c:pt>
                <c:pt idx="10">
                  <c:v>0.42761543072899999</c:v>
                </c:pt>
                <c:pt idx="11">
                  <c:v>0.42137357610100001</c:v>
                </c:pt>
                <c:pt idx="12">
                  <c:v>0.51625941185500002</c:v>
                </c:pt>
                <c:pt idx="13">
                  <c:v>0.57049387357000003</c:v>
                </c:pt>
                <c:pt idx="14">
                  <c:v>0.57049387357000003</c:v>
                </c:pt>
                <c:pt idx="15">
                  <c:v>0.57049387357000003</c:v>
                </c:pt>
                <c:pt idx="16">
                  <c:v>0.53499282615300003</c:v>
                </c:pt>
                <c:pt idx="17">
                  <c:v>0.53479021592499998</c:v>
                </c:pt>
                <c:pt idx="18">
                  <c:v>0.46281544857200002</c:v>
                </c:pt>
                <c:pt idx="19">
                  <c:v>0.52895609577299996</c:v>
                </c:pt>
                <c:pt idx="20">
                  <c:v>0.66836035481599998</c:v>
                </c:pt>
                <c:pt idx="21">
                  <c:v>0.66836035481599998</c:v>
                </c:pt>
                <c:pt idx="22">
                  <c:v>0.66836035481599998</c:v>
                </c:pt>
                <c:pt idx="23">
                  <c:v>0.72011791932500002</c:v>
                </c:pt>
                <c:pt idx="24">
                  <c:v>0.72703994865199995</c:v>
                </c:pt>
                <c:pt idx="25">
                  <c:v>0.77264040239800003</c:v>
                </c:pt>
                <c:pt idx="26">
                  <c:v>0.848820270559</c:v>
                </c:pt>
                <c:pt idx="27">
                  <c:v>0.86595614147099997</c:v>
                </c:pt>
                <c:pt idx="28">
                  <c:v>0.86595614147099997</c:v>
                </c:pt>
                <c:pt idx="29">
                  <c:v>0.86595614147099997</c:v>
                </c:pt>
                <c:pt idx="30">
                  <c:v>0.81715296929799996</c:v>
                </c:pt>
                <c:pt idx="31">
                  <c:v>0.76328216111299996</c:v>
                </c:pt>
                <c:pt idx="32">
                  <c:v>0.70572464298199999</c:v>
                </c:pt>
                <c:pt idx="33">
                  <c:v>0.68311092675700003</c:v>
                </c:pt>
                <c:pt idx="34">
                  <c:v>0.74256033724199999</c:v>
                </c:pt>
                <c:pt idx="35">
                  <c:v>0.74256033724199999</c:v>
                </c:pt>
                <c:pt idx="36">
                  <c:v>0.74256033724199999</c:v>
                </c:pt>
                <c:pt idx="37">
                  <c:v>0.67223830093500003</c:v>
                </c:pt>
                <c:pt idx="38">
                  <c:v>0.58848110512200003</c:v>
                </c:pt>
                <c:pt idx="39">
                  <c:v>0.51563829753699997</c:v>
                </c:pt>
                <c:pt idx="40">
                  <c:v>0.48568725527599999</c:v>
                </c:pt>
                <c:pt idx="41">
                  <c:v>0.35903047932999999</c:v>
                </c:pt>
                <c:pt idx="42">
                  <c:v>0.35903047932999999</c:v>
                </c:pt>
                <c:pt idx="43">
                  <c:v>0.35903047932999999</c:v>
                </c:pt>
                <c:pt idx="44">
                  <c:v>0.46405900300000003</c:v>
                </c:pt>
                <c:pt idx="45">
                  <c:v>0.47013630264799999</c:v>
                </c:pt>
                <c:pt idx="46">
                  <c:v>0.568437378233</c:v>
                </c:pt>
                <c:pt idx="47">
                  <c:v>0.54091849508599998</c:v>
                </c:pt>
                <c:pt idx="48">
                  <c:v>0.58159179591900001</c:v>
                </c:pt>
                <c:pt idx="49">
                  <c:v>0.58159179591900001</c:v>
                </c:pt>
                <c:pt idx="50">
                  <c:v>0.58159179591900001</c:v>
                </c:pt>
                <c:pt idx="51">
                  <c:v>0.59168577796800004</c:v>
                </c:pt>
                <c:pt idx="52">
                  <c:v>0.68932240177899995</c:v>
                </c:pt>
                <c:pt idx="53">
                  <c:v>0.68534396268099995</c:v>
                </c:pt>
                <c:pt idx="54">
                  <c:v>0.646444169116</c:v>
                </c:pt>
                <c:pt idx="55">
                  <c:v>0.69353078815699998</c:v>
                </c:pt>
                <c:pt idx="56">
                  <c:v>0.69353078815699998</c:v>
                </c:pt>
                <c:pt idx="57">
                  <c:v>0.69353078815699998</c:v>
                </c:pt>
                <c:pt idx="58">
                  <c:v>0.67337701215300005</c:v>
                </c:pt>
                <c:pt idx="59">
                  <c:v>0.73612147212000001</c:v>
                </c:pt>
                <c:pt idx="60">
                  <c:v>0.72244964191100003</c:v>
                </c:pt>
                <c:pt idx="61">
                  <c:v>0.73535803628999996</c:v>
                </c:pt>
                <c:pt idx="62">
                  <c:v>0.74603920425500003</c:v>
                </c:pt>
                <c:pt idx="63">
                  <c:v>0.74603920425500003</c:v>
                </c:pt>
                <c:pt idx="64">
                  <c:v>0.74603920425500003</c:v>
                </c:pt>
                <c:pt idx="65">
                  <c:v>0.76390833840700001</c:v>
                </c:pt>
                <c:pt idx="66">
                  <c:v>0.76129120209099999</c:v>
                </c:pt>
                <c:pt idx="67">
                  <c:v>0.76164583694200005</c:v>
                </c:pt>
                <c:pt idx="68">
                  <c:v>0.79273837837500005</c:v>
                </c:pt>
                <c:pt idx="69">
                  <c:v>0.76346607549199996</c:v>
                </c:pt>
                <c:pt idx="70">
                  <c:v>0.76346607549199996</c:v>
                </c:pt>
                <c:pt idx="71">
                  <c:v>0.76346607549199996</c:v>
                </c:pt>
                <c:pt idx="72">
                  <c:v>0.71807593626400001</c:v>
                </c:pt>
                <c:pt idx="73">
                  <c:v>0.78369138091299995</c:v>
                </c:pt>
                <c:pt idx="74">
                  <c:v>0.82131059197800005</c:v>
                </c:pt>
                <c:pt idx="75">
                  <c:v>0.88167007255899998</c:v>
                </c:pt>
                <c:pt idx="76">
                  <c:v>0.91926870192099996</c:v>
                </c:pt>
                <c:pt idx="77">
                  <c:v>0.91926870192099996</c:v>
                </c:pt>
                <c:pt idx="78">
                  <c:v>0.91926870192099996</c:v>
                </c:pt>
                <c:pt idx="79">
                  <c:v>0.94406878486000001</c:v>
                </c:pt>
                <c:pt idx="80">
                  <c:v>0.961091748691</c:v>
                </c:pt>
                <c:pt idx="81">
                  <c:v>0.972902089586</c:v>
                </c:pt>
                <c:pt idx="82">
                  <c:v>0.97582642832599997</c:v>
                </c:pt>
                <c:pt idx="83">
                  <c:v>0.97582642832599997</c:v>
                </c:pt>
                <c:pt idx="84">
                  <c:v>0.97582642832599997</c:v>
                </c:pt>
                <c:pt idx="85">
                  <c:v>0.97582642832599997</c:v>
                </c:pt>
                <c:pt idx="86">
                  <c:v>0.99655529932700004</c:v>
                </c:pt>
                <c:pt idx="87">
                  <c:v>0.954985879486</c:v>
                </c:pt>
                <c:pt idx="88">
                  <c:v>0.95963072822200002</c:v>
                </c:pt>
                <c:pt idx="89">
                  <c:v>1.0069408009630001</c:v>
                </c:pt>
                <c:pt idx="90">
                  <c:v>0.92196899679300004</c:v>
                </c:pt>
                <c:pt idx="91">
                  <c:v>0.92196899679300004</c:v>
                </c:pt>
                <c:pt idx="92">
                  <c:v>0.92196899679300004</c:v>
                </c:pt>
                <c:pt idx="93">
                  <c:v>0.91696341418500005</c:v>
                </c:pt>
                <c:pt idx="94">
                  <c:v>0.91939593392899999</c:v>
                </c:pt>
                <c:pt idx="95">
                  <c:v>0.93826556360500002</c:v>
                </c:pt>
                <c:pt idx="96">
                  <c:v>0.96017448198499999</c:v>
                </c:pt>
                <c:pt idx="97">
                  <c:v>0.95364178140599998</c:v>
                </c:pt>
                <c:pt idx="98">
                  <c:v>0.95364178140599998</c:v>
                </c:pt>
                <c:pt idx="99">
                  <c:v>0.95364178140599998</c:v>
                </c:pt>
                <c:pt idx="100">
                  <c:v>0.92687056909200005</c:v>
                </c:pt>
                <c:pt idx="101">
                  <c:v>0.98998998513400005</c:v>
                </c:pt>
                <c:pt idx="102">
                  <c:v>0.999408974324</c:v>
                </c:pt>
                <c:pt idx="103">
                  <c:v>1.0187313195959999</c:v>
                </c:pt>
                <c:pt idx="104">
                  <c:v>1.0342031580969999</c:v>
                </c:pt>
                <c:pt idx="105">
                  <c:v>1.0342031580969999</c:v>
                </c:pt>
                <c:pt idx="106">
                  <c:v>1.0342031580969999</c:v>
                </c:pt>
                <c:pt idx="107">
                  <c:v>1.0319141457800001</c:v>
                </c:pt>
                <c:pt idx="108">
                  <c:v>1.0245767590679999</c:v>
                </c:pt>
                <c:pt idx="109">
                  <c:v>1.0247541557169999</c:v>
                </c:pt>
                <c:pt idx="110">
                  <c:v>1.0185560280579999</c:v>
                </c:pt>
                <c:pt idx="111">
                  <c:v>1.0288172592980001</c:v>
                </c:pt>
                <c:pt idx="112">
                  <c:v>1.0288172592980001</c:v>
                </c:pt>
                <c:pt idx="113">
                  <c:v>1.0288172592980001</c:v>
                </c:pt>
                <c:pt idx="114">
                  <c:v>1.0340058764769999</c:v>
                </c:pt>
                <c:pt idx="115">
                  <c:v>1.074238853133</c:v>
                </c:pt>
                <c:pt idx="116">
                  <c:v>1.1347371007189999</c:v>
                </c:pt>
                <c:pt idx="117">
                  <c:v>1.1295063200140001</c:v>
                </c:pt>
                <c:pt idx="118">
                  <c:v>1.1295063200140001</c:v>
                </c:pt>
                <c:pt idx="119">
                  <c:v>1.1295063200140001</c:v>
                </c:pt>
                <c:pt idx="120">
                  <c:v>1.1295063200140001</c:v>
                </c:pt>
                <c:pt idx="121">
                  <c:v>1.0560109740970001</c:v>
                </c:pt>
                <c:pt idx="122">
                  <c:v>0.98284271701100001</c:v>
                </c:pt>
                <c:pt idx="123">
                  <c:v>0.87529361708200004</c:v>
                </c:pt>
                <c:pt idx="124">
                  <c:v>0.82991518696300004</c:v>
                </c:pt>
                <c:pt idx="125">
                  <c:v>0.82207298795899997</c:v>
                </c:pt>
                <c:pt idx="126">
                  <c:v>0.82207298795899997</c:v>
                </c:pt>
                <c:pt idx="127">
                  <c:v>0.82207298795899997</c:v>
                </c:pt>
                <c:pt idx="128">
                  <c:v>0.83207853608799998</c:v>
                </c:pt>
                <c:pt idx="129">
                  <c:v>0.83463191349499999</c:v>
                </c:pt>
                <c:pt idx="130">
                  <c:v>0.76207915930100001</c:v>
                </c:pt>
                <c:pt idx="131">
                  <c:v>0.76207915930100001</c:v>
                </c:pt>
                <c:pt idx="132">
                  <c:v>0.76207915930100001</c:v>
                </c:pt>
                <c:pt idx="133">
                  <c:v>0.76207915930100001</c:v>
                </c:pt>
                <c:pt idx="134">
                  <c:v>0.76207915930100001</c:v>
                </c:pt>
                <c:pt idx="135">
                  <c:v>0.73713185977399998</c:v>
                </c:pt>
                <c:pt idx="136">
                  <c:v>0.71591429436200005</c:v>
                </c:pt>
                <c:pt idx="137">
                  <c:v>0.74583318092600004</c:v>
                </c:pt>
                <c:pt idx="138">
                  <c:v>0.67779017539300002</c:v>
                </c:pt>
                <c:pt idx="139">
                  <c:v>0.70816174539099996</c:v>
                </c:pt>
                <c:pt idx="140">
                  <c:v>0.70816174539099996</c:v>
                </c:pt>
                <c:pt idx="141">
                  <c:v>0.70816174539099996</c:v>
                </c:pt>
                <c:pt idx="142">
                  <c:v>0.69533305742999996</c:v>
                </c:pt>
                <c:pt idx="143">
                  <c:v>0.66123188927300003</c:v>
                </c:pt>
                <c:pt idx="144">
                  <c:v>0.67593530333399998</c:v>
                </c:pt>
                <c:pt idx="145">
                  <c:v>0.65644675319199997</c:v>
                </c:pt>
                <c:pt idx="146">
                  <c:v>0.69503426318499995</c:v>
                </c:pt>
                <c:pt idx="147">
                  <c:v>0.69503426318499995</c:v>
                </c:pt>
                <c:pt idx="148">
                  <c:v>0.69503426318499995</c:v>
                </c:pt>
                <c:pt idx="149">
                  <c:v>0.70410679275800003</c:v>
                </c:pt>
                <c:pt idx="150">
                  <c:v>0.717546504064</c:v>
                </c:pt>
                <c:pt idx="151">
                  <c:v>0.73464967189499997</c:v>
                </c:pt>
                <c:pt idx="152">
                  <c:v>0.801054020443</c:v>
                </c:pt>
                <c:pt idx="153">
                  <c:v>0.77213641744499995</c:v>
                </c:pt>
                <c:pt idx="154">
                  <c:v>0.77213641744499995</c:v>
                </c:pt>
                <c:pt idx="155">
                  <c:v>0.77213641744499995</c:v>
                </c:pt>
                <c:pt idx="156">
                  <c:v>0.79458681772100004</c:v>
                </c:pt>
                <c:pt idx="157">
                  <c:v>0.79968439920500001</c:v>
                </c:pt>
                <c:pt idx="158">
                  <c:v>0.77686534308599997</c:v>
                </c:pt>
                <c:pt idx="159">
                  <c:v>0.70785731705499999</c:v>
                </c:pt>
                <c:pt idx="160">
                  <c:v>0.71338170564600001</c:v>
                </c:pt>
                <c:pt idx="161">
                  <c:v>0.71338170564600001</c:v>
                </c:pt>
                <c:pt idx="162">
                  <c:v>0.71338170564600001</c:v>
                </c:pt>
                <c:pt idx="163">
                  <c:v>0.71338170564600001</c:v>
                </c:pt>
                <c:pt idx="164">
                  <c:v>0.68059690669299999</c:v>
                </c:pt>
                <c:pt idx="165">
                  <c:v>0.65841700613099996</c:v>
                </c:pt>
                <c:pt idx="166">
                  <c:v>0.67332584606900003</c:v>
                </c:pt>
                <c:pt idx="167">
                  <c:v>0.65596067156100002</c:v>
                </c:pt>
                <c:pt idx="168">
                  <c:v>0.65596067156100002</c:v>
                </c:pt>
                <c:pt idx="169">
                  <c:v>0.65596067156100002</c:v>
                </c:pt>
                <c:pt idx="170">
                  <c:v>0.68705112269000002</c:v>
                </c:pt>
                <c:pt idx="171">
                  <c:v>0.66155831453699998</c:v>
                </c:pt>
                <c:pt idx="172">
                  <c:v>0.65468311809900004</c:v>
                </c:pt>
                <c:pt idx="173">
                  <c:v>0.72626576196500003</c:v>
                </c:pt>
                <c:pt idx="174">
                  <c:v>0.72419545937200003</c:v>
                </c:pt>
                <c:pt idx="175">
                  <c:v>0.72419545937200003</c:v>
                </c:pt>
                <c:pt idx="176">
                  <c:v>0.72419545937200003</c:v>
                </c:pt>
                <c:pt idx="177">
                  <c:v>0.62145864657700001</c:v>
                </c:pt>
                <c:pt idx="178">
                  <c:v>0.60018781166500002</c:v>
                </c:pt>
                <c:pt idx="179">
                  <c:v>0.68686366165599999</c:v>
                </c:pt>
                <c:pt idx="180">
                  <c:v>0.66339317867299996</c:v>
                </c:pt>
                <c:pt idx="181">
                  <c:v>0.66115483618100002</c:v>
                </c:pt>
                <c:pt idx="182">
                  <c:v>0.66115483618100002</c:v>
                </c:pt>
                <c:pt idx="183">
                  <c:v>0.66115483618100002</c:v>
                </c:pt>
                <c:pt idx="184">
                  <c:v>0.66542903083000005</c:v>
                </c:pt>
                <c:pt idx="185">
                  <c:v>0.66264024278</c:v>
                </c:pt>
                <c:pt idx="186">
                  <c:v>0.66983422089900002</c:v>
                </c:pt>
                <c:pt idx="187">
                  <c:v>0.65254644151800001</c:v>
                </c:pt>
                <c:pt idx="188">
                  <c:v>0.64860012162299996</c:v>
                </c:pt>
                <c:pt idx="189">
                  <c:v>0.64860012162299996</c:v>
                </c:pt>
                <c:pt idx="190">
                  <c:v>0.64860012162299996</c:v>
                </c:pt>
                <c:pt idx="191">
                  <c:v>0.67693390286199995</c:v>
                </c:pt>
                <c:pt idx="192">
                  <c:v>0.70231383870800002</c:v>
                </c:pt>
                <c:pt idx="193">
                  <c:v>0.73821992157299998</c:v>
                </c:pt>
                <c:pt idx="194">
                  <c:v>0.77382692753000004</c:v>
                </c:pt>
                <c:pt idx="195">
                  <c:v>0.80531737375599999</c:v>
                </c:pt>
                <c:pt idx="196">
                  <c:v>0.80531737375599999</c:v>
                </c:pt>
                <c:pt idx="197">
                  <c:v>0.80531737375599999</c:v>
                </c:pt>
                <c:pt idx="198">
                  <c:v>0.79719421250599998</c:v>
                </c:pt>
                <c:pt idx="199">
                  <c:v>0.77924543655</c:v>
                </c:pt>
                <c:pt idx="200">
                  <c:v>0.78936568711499999</c:v>
                </c:pt>
                <c:pt idx="201">
                  <c:v>0.77064024603699999</c:v>
                </c:pt>
                <c:pt idx="202">
                  <c:v>0.82767515029500005</c:v>
                </c:pt>
                <c:pt idx="203">
                  <c:v>0.82767515029500005</c:v>
                </c:pt>
                <c:pt idx="204">
                  <c:v>0.82767515029500005</c:v>
                </c:pt>
                <c:pt idx="205">
                  <c:v>0.80769345916199997</c:v>
                </c:pt>
                <c:pt idx="206">
                  <c:v>0.79726561842099997</c:v>
                </c:pt>
                <c:pt idx="207">
                  <c:v>0.77315278043699998</c:v>
                </c:pt>
                <c:pt idx="208">
                  <c:v>0.78202877949299998</c:v>
                </c:pt>
                <c:pt idx="209">
                  <c:v>0.76313252093799999</c:v>
                </c:pt>
                <c:pt idx="210">
                  <c:v>0.76313252093799999</c:v>
                </c:pt>
                <c:pt idx="211">
                  <c:v>0.76313252093799999</c:v>
                </c:pt>
                <c:pt idx="212">
                  <c:v>0.84495393813999997</c:v>
                </c:pt>
                <c:pt idx="213">
                  <c:v>0.84233193134399997</c:v>
                </c:pt>
                <c:pt idx="214">
                  <c:v>0.78873480491799997</c:v>
                </c:pt>
                <c:pt idx="215">
                  <c:v>0.70631237138900005</c:v>
                </c:pt>
                <c:pt idx="216">
                  <c:v>0.768084840657</c:v>
                </c:pt>
                <c:pt idx="217">
                  <c:v>0.768084840657</c:v>
                </c:pt>
                <c:pt idx="218">
                  <c:v>0.768084840657</c:v>
                </c:pt>
                <c:pt idx="219">
                  <c:v>0.72952832950199997</c:v>
                </c:pt>
                <c:pt idx="220">
                  <c:v>0.71591056568300004</c:v>
                </c:pt>
                <c:pt idx="221">
                  <c:v>0.69090663553999998</c:v>
                </c:pt>
                <c:pt idx="222">
                  <c:v>0.66891725761200005</c:v>
                </c:pt>
                <c:pt idx="223">
                  <c:v>0.613271705444</c:v>
                </c:pt>
                <c:pt idx="224">
                  <c:v>0.613271705444</c:v>
                </c:pt>
                <c:pt idx="225">
                  <c:v>0.613271705444</c:v>
                </c:pt>
                <c:pt idx="226">
                  <c:v>0.613271705444</c:v>
                </c:pt>
                <c:pt idx="227">
                  <c:v>0.58662934778599996</c:v>
                </c:pt>
                <c:pt idx="228">
                  <c:v>0.63628232013999997</c:v>
                </c:pt>
                <c:pt idx="229">
                  <c:v>0.60215759132299995</c:v>
                </c:pt>
                <c:pt idx="230">
                  <c:v>0.67453236649500004</c:v>
                </c:pt>
                <c:pt idx="231">
                  <c:v>0.67453236649500004</c:v>
                </c:pt>
                <c:pt idx="232">
                  <c:v>0.67453236649500004</c:v>
                </c:pt>
                <c:pt idx="233">
                  <c:v>0.69735383881500002</c:v>
                </c:pt>
                <c:pt idx="234">
                  <c:v>0.71061828588499998</c:v>
                </c:pt>
                <c:pt idx="235">
                  <c:v>0.64791934116000005</c:v>
                </c:pt>
                <c:pt idx="236">
                  <c:v>0.621872152979</c:v>
                </c:pt>
                <c:pt idx="237">
                  <c:v>0.65539888407799995</c:v>
                </c:pt>
                <c:pt idx="238">
                  <c:v>0.65539888407799995</c:v>
                </c:pt>
                <c:pt idx="239">
                  <c:v>0.65539888407799995</c:v>
                </c:pt>
                <c:pt idx="240">
                  <c:v>0.71155437837500002</c:v>
                </c:pt>
                <c:pt idx="241">
                  <c:v>0.768191879646</c:v>
                </c:pt>
                <c:pt idx="242">
                  <c:v>0.69787111118699996</c:v>
                </c:pt>
                <c:pt idx="243">
                  <c:v>0.73002700877600002</c:v>
                </c:pt>
                <c:pt idx="244">
                  <c:v>0.69335858585700005</c:v>
                </c:pt>
                <c:pt idx="245">
                  <c:v>0.69335858585700005</c:v>
                </c:pt>
                <c:pt idx="246">
                  <c:v>0.69335858585700005</c:v>
                </c:pt>
                <c:pt idx="247">
                  <c:v>0.75119972306299998</c:v>
                </c:pt>
                <c:pt idx="248">
                  <c:v>0.734518380503</c:v>
                </c:pt>
                <c:pt idx="249">
                  <c:v>0.71204702992000002</c:v>
                </c:pt>
                <c:pt idx="250">
                  <c:v>0.71429156424200002</c:v>
                </c:pt>
                <c:pt idx="251">
                  <c:v>0.68815416246399996</c:v>
                </c:pt>
                <c:pt idx="252">
                  <c:v>0.68815416246399996</c:v>
                </c:pt>
                <c:pt idx="253">
                  <c:v>0.68815416246399996</c:v>
                </c:pt>
                <c:pt idx="254">
                  <c:v>0.78128202154600002</c:v>
                </c:pt>
                <c:pt idx="255">
                  <c:v>0.78223480957000002</c:v>
                </c:pt>
                <c:pt idx="256">
                  <c:v>0.77381051998499994</c:v>
                </c:pt>
                <c:pt idx="257">
                  <c:v>0.79409667242799997</c:v>
                </c:pt>
                <c:pt idx="258">
                  <c:v>0.76968116569900002</c:v>
                </c:pt>
                <c:pt idx="259">
                  <c:v>0.76968116569900002</c:v>
                </c:pt>
                <c:pt idx="260">
                  <c:v>0.76968116569900002</c:v>
                </c:pt>
                <c:pt idx="261">
                  <c:v>0.78511511935199996</c:v>
                </c:pt>
                <c:pt idx="262">
                  <c:v>0.80491063882000002</c:v>
                </c:pt>
                <c:pt idx="263">
                  <c:v>0.76066992853299997</c:v>
                </c:pt>
                <c:pt idx="264">
                  <c:v>0.704242928441</c:v>
                </c:pt>
                <c:pt idx="265">
                  <c:v>0.68046002233400005</c:v>
                </c:pt>
                <c:pt idx="266">
                  <c:v>0.68046002233400005</c:v>
                </c:pt>
                <c:pt idx="267">
                  <c:v>0.68046002233400005</c:v>
                </c:pt>
                <c:pt idx="268">
                  <c:v>0.72077303782199997</c:v>
                </c:pt>
                <c:pt idx="269">
                  <c:v>0.708184212383</c:v>
                </c:pt>
                <c:pt idx="270">
                  <c:v>0.75715534055599998</c:v>
                </c:pt>
                <c:pt idx="271">
                  <c:v>0.71256097128600004</c:v>
                </c:pt>
                <c:pt idx="272">
                  <c:v>0.726155638173</c:v>
                </c:pt>
                <c:pt idx="273">
                  <c:v>0.726155638173</c:v>
                </c:pt>
                <c:pt idx="274">
                  <c:v>0.726155638173</c:v>
                </c:pt>
                <c:pt idx="275">
                  <c:v>0.726155638173</c:v>
                </c:pt>
                <c:pt idx="276">
                  <c:v>0.726155638173</c:v>
                </c:pt>
                <c:pt idx="277">
                  <c:v>0.726155638173</c:v>
                </c:pt>
                <c:pt idx="278">
                  <c:v>0.77893663660800005</c:v>
                </c:pt>
                <c:pt idx="279">
                  <c:v>0.78871321127600003</c:v>
                </c:pt>
                <c:pt idx="280">
                  <c:v>0.78871321127600003</c:v>
                </c:pt>
                <c:pt idx="281">
                  <c:v>0.78871321127600003</c:v>
                </c:pt>
                <c:pt idx="282">
                  <c:v>0.83306858055400002</c:v>
                </c:pt>
                <c:pt idx="283">
                  <c:v>0.82843223264499999</c:v>
                </c:pt>
                <c:pt idx="284">
                  <c:v>0.82843223264499999</c:v>
                </c:pt>
                <c:pt idx="285">
                  <c:v>0.82843223264499999</c:v>
                </c:pt>
                <c:pt idx="286">
                  <c:v>0.80802903887499999</c:v>
                </c:pt>
                <c:pt idx="287">
                  <c:v>0.80802903887499999</c:v>
                </c:pt>
                <c:pt idx="288">
                  <c:v>0.80802903887499999</c:v>
                </c:pt>
                <c:pt idx="289">
                  <c:v>0.80802903887499999</c:v>
                </c:pt>
                <c:pt idx="290">
                  <c:v>0.80802903887499999</c:v>
                </c:pt>
                <c:pt idx="291">
                  <c:v>0.78591350611199995</c:v>
                </c:pt>
                <c:pt idx="292">
                  <c:v>0.779509060004</c:v>
                </c:pt>
                <c:pt idx="293">
                  <c:v>0.79825962489199997</c:v>
                </c:pt>
                <c:pt idx="294">
                  <c:v>0.79825962489199997</c:v>
                </c:pt>
                <c:pt idx="295">
                  <c:v>0.79825962489199997</c:v>
                </c:pt>
                <c:pt idx="296">
                  <c:v>0.79825962489199997</c:v>
                </c:pt>
                <c:pt idx="297">
                  <c:v>0.79825962489199997</c:v>
                </c:pt>
                <c:pt idx="298">
                  <c:v>0.78566714966399998</c:v>
                </c:pt>
                <c:pt idx="299">
                  <c:v>0.74815986796800005</c:v>
                </c:pt>
                <c:pt idx="300">
                  <c:v>0.76073615728199995</c:v>
                </c:pt>
                <c:pt idx="301">
                  <c:v>0.76073615728199995</c:v>
                </c:pt>
                <c:pt idx="302">
                  <c:v>0.76073615728199995</c:v>
                </c:pt>
                <c:pt idx="303">
                  <c:v>0.76895365141200001</c:v>
                </c:pt>
                <c:pt idx="304">
                  <c:v>0.79772709728799995</c:v>
                </c:pt>
                <c:pt idx="305">
                  <c:v>0.796843579473</c:v>
                </c:pt>
                <c:pt idx="306">
                  <c:v>0.79251016786899997</c:v>
                </c:pt>
                <c:pt idx="307">
                  <c:v>0.81340618387800001</c:v>
                </c:pt>
                <c:pt idx="308">
                  <c:v>0.81340618387800001</c:v>
                </c:pt>
                <c:pt idx="309">
                  <c:v>0.81340618387800001</c:v>
                </c:pt>
                <c:pt idx="310">
                  <c:v>0.82188270953700004</c:v>
                </c:pt>
                <c:pt idx="311">
                  <c:v>0.79656054475100002</c:v>
                </c:pt>
                <c:pt idx="312">
                  <c:v>0.77311442356100002</c:v>
                </c:pt>
                <c:pt idx="313">
                  <c:v>0.78954519654900002</c:v>
                </c:pt>
                <c:pt idx="314">
                  <c:v>0.86062822588800003</c:v>
                </c:pt>
                <c:pt idx="315">
                  <c:v>0.86062822588800003</c:v>
                </c:pt>
                <c:pt idx="316">
                  <c:v>0.86062822588800003</c:v>
                </c:pt>
                <c:pt idx="317">
                  <c:v>0.87493117835099998</c:v>
                </c:pt>
                <c:pt idx="318">
                  <c:v>0.84152992442399999</c:v>
                </c:pt>
                <c:pt idx="319">
                  <c:v>0.81908751838600002</c:v>
                </c:pt>
                <c:pt idx="320">
                  <c:v>0.86140280943000003</c:v>
                </c:pt>
                <c:pt idx="321">
                  <c:v>0.98315017643199998</c:v>
                </c:pt>
                <c:pt idx="322">
                  <c:v>0.98315017643199998</c:v>
                </c:pt>
                <c:pt idx="323">
                  <c:v>0.98315017643199998</c:v>
                </c:pt>
                <c:pt idx="324">
                  <c:v>0.98008922994900005</c:v>
                </c:pt>
                <c:pt idx="325">
                  <c:v>1.0160881119630001</c:v>
                </c:pt>
                <c:pt idx="326">
                  <c:v>1.012079089832</c:v>
                </c:pt>
                <c:pt idx="327">
                  <c:v>0.98281330193000005</c:v>
                </c:pt>
                <c:pt idx="328">
                  <c:v>0.91467918174399998</c:v>
                </c:pt>
                <c:pt idx="329">
                  <c:v>0.91467918174399998</c:v>
                </c:pt>
                <c:pt idx="330">
                  <c:v>0.91467918174399998</c:v>
                </c:pt>
                <c:pt idx="331">
                  <c:v>0.88440873855299995</c:v>
                </c:pt>
                <c:pt idx="332">
                  <c:v>0.91277962997499995</c:v>
                </c:pt>
                <c:pt idx="333">
                  <c:v>0.90963791111600001</c:v>
                </c:pt>
                <c:pt idx="334">
                  <c:v>0.79939708508100005</c:v>
                </c:pt>
                <c:pt idx="335">
                  <c:v>0.73341397785700002</c:v>
                </c:pt>
                <c:pt idx="336">
                  <c:v>0.73341397785700002</c:v>
                </c:pt>
                <c:pt idx="337">
                  <c:v>0.73341397785700002</c:v>
                </c:pt>
                <c:pt idx="338">
                  <c:v>0.74097542554999996</c:v>
                </c:pt>
                <c:pt idx="339">
                  <c:v>0.80994452806899997</c:v>
                </c:pt>
                <c:pt idx="340">
                  <c:v>0.76425665224999995</c:v>
                </c:pt>
                <c:pt idx="341">
                  <c:v>0.72560139927699996</c:v>
                </c:pt>
                <c:pt idx="342">
                  <c:v>0.73725126506200001</c:v>
                </c:pt>
                <c:pt idx="343">
                  <c:v>0.73725126506200001</c:v>
                </c:pt>
                <c:pt idx="344">
                  <c:v>0.73725126506200001</c:v>
                </c:pt>
                <c:pt idx="345">
                  <c:v>0.77100869841800002</c:v>
                </c:pt>
                <c:pt idx="346">
                  <c:v>0.79517975603799995</c:v>
                </c:pt>
                <c:pt idx="347">
                  <c:v>0.77655533478700001</c:v>
                </c:pt>
                <c:pt idx="348">
                  <c:v>0.81317163155600003</c:v>
                </c:pt>
                <c:pt idx="349">
                  <c:v>0.84693553836299995</c:v>
                </c:pt>
                <c:pt idx="350">
                  <c:v>0.84693553836299995</c:v>
                </c:pt>
                <c:pt idx="351">
                  <c:v>0.84693553836299995</c:v>
                </c:pt>
                <c:pt idx="352">
                  <c:v>0.73609059242399999</c:v>
                </c:pt>
                <c:pt idx="353">
                  <c:v>0.72896353512099998</c:v>
                </c:pt>
                <c:pt idx="354">
                  <c:v>0.65718732959699999</c:v>
                </c:pt>
                <c:pt idx="355">
                  <c:v>0.58638816152899997</c:v>
                </c:pt>
                <c:pt idx="356">
                  <c:v>0.54769317414499996</c:v>
                </c:pt>
                <c:pt idx="357">
                  <c:v>0.54769317414499996</c:v>
                </c:pt>
                <c:pt idx="358">
                  <c:v>0.54769317414499996</c:v>
                </c:pt>
                <c:pt idx="359">
                  <c:v>0.59695170787899998</c:v>
                </c:pt>
                <c:pt idx="360">
                  <c:v>0.609369139698</c:v>
                </c:pt>
                <c:pt idx="361">
                  <c:v>0.67290665074699996</c:v>
                </c:pt>
                <c:pt idx="362">
                  <c:v>0.61625728237300004</c:v>
                </c:pt>
                <c:pt idx="363">
                  <c:v>0.60350149285099997</c:v>
                </c:pt>
                <c:pt idx="364">
                  <c:v>0.60350149285099997</c:v>
                </c:pt>
                <c:pt idx="365">
                  <c:v>0.60350149285099997</c:v>
                </c:pt>
                <c:pt idx="366">
                  <c:v>0.56086080191300003</c:v>
                </c:pt>
                <c:pt idx="367">
                  <c:v>0.67397081104699996</c:v>
                </c:pt>
                <c:pt idx="368">
                  <c:v>0.72591750949199996</c:v>
                </c:pt>
                <c:pt idx="369">
                  <c:v>0.74797524036999996</c:v>
                </c:pt>
                <c:pt idx="370">
                  <c:v>0.78334803197199998</c:v>
                </c:pt>
                <c:pt idx="371">
                  <c:v>0.78334803197199998</c:v>
                </c:pt>
                <c:pt idx="372">
                  <c:v>0.78334803197199998</c:v>
                </c:pt>
                <c:pt idx="373">
                  <c:v>0.76406389557400001</c:v>
                </c:pt>
                <c:pt idx="374">
                  <c:v>0.79334707621</c:v>
                </c:pt>
                <c:pt idx="375">
                  <c:v>0.84214456602300003</c:v>
                </c:pt>
                <c:pt idx="376">
                  <c:v>0.771671862559</c:v>
                </c:pt>
                <c:pt idx="377">
                  <c:v>0.79969636081600004</c:v>
                </c:pt>
                <c:pt idx="378">
                  <c:v>0.79969636081600004</c:v>
                </c:pt>
                <c:pt idx="379">
                  <c:v>0.79969636081600004</c:v>
                </c:pt>
                <c:pt idx="380">
                  <c:v>0.80897030904</c:v>
                </c:pt>
                <c:pt idx="381">
                  <c:v>0.73051957920300004</c:v>
                </c:pt>
                <c:pt idx="382">
                  <c:v>0.70346060373499997</c:v>
                </c:pt>
                <c:pt idx="383">
                  <c:v>0.71064461699199999</c:v>
                </c:pt>
                <c:pt idx="384">
                  <c:v>0.68196671621000005</c:v>
                </c:pt>
                <c:pt idx="385">
                  <c:v>0.68196671621000005</c:v>
                </c:pt>
                <c:pt idx="386">
                  <c:v>0.68196671621000005</c:v>
                </c:pt>
                <c:pt idx="387">
                  <c:v>0.67300350361700001</c:v>
                </c:pt>
                <c:pt idx="388">
                  <c:v>0.72162257214000003</c:v>
                </c:pt>
                <c:pt idx="389">
                  <c:v>0.77465250403200003</c:v>
                </c:pt>
                <c:pt idx="390">
                  <c:v>0.74049175927099997</c:v>
                </c:pt>
                <c:pt idx="391">
                  <c:v>0.76844780346999997</c:v>
                </c:pt>
                <c:pt idx="392">
                  <c:v>0.76844780346999997</c:v>
                </c:pt>
                <c:pt idx="393">
                  <c:v>0.76844780346999997</c:v>
                </c:pt>
                <c:pt idx="394">
                  <c:v>0.74468352114500003</c:v>
                </c:pt>
                <c:pt idx="395">
                  <c:v>0.83518526602800003</c:v>
                </c:pt>
                <c:pt idx="396">
                  <c:v>0.75666201136699995</c:v>
                </c:pt>
                <c:pt idx="397">
                  <c:v>0.758581309993</c:v>
                </c:pt>
                <c:pt idx="398">
                  <c:v>0.79194993229400001</c:v>
                </c:pt>
                <c:pt idx="399">
                  <c:v>0.79194993229400001</c:v>
                </c:pt>
                <c:pt idx="400">
                  <c:v>0.79194993229400001</c:v>
                </c:pt>
                <c:pt idx="401">
                  <c:v>0.747614872446</c:v>
                </c:pt>
                <c:pt idx="402">
                  <c:v>0.77892466686600004</c:v>
                </c:pt>
                <c:pt idx="403">
                  <c:v>0.75398396827299996</c:v>
                </c:pt>
                <c:pt idx="404">
                  <c:v>0.73311355131300004</c:v>
                </c:pt>
                <c:pt idx="405">
                  <c:v>0.68634986571300005</c:v>
                </c:pt>
                <c:pt idx="406">
                  <c:v>0.68634986571300005</c:v>
                </c:pt>
                <c:pt idx="407">
                  <c:v>0.68634986571300005</c:v>
                </c:pt>
                <c:pt idx="408">
                  <c:v>0.73321726644600005</c:v>
                </c:pt>
                <c:pt idx="409">
                  <c:v>0.70179271884500005</c:v>
                </c:pt>
                <c:pt idx="410">
                  <c:v>0.683951879481</c:v>
                </c:pt>
                <c:pt idx="411">
                  <c:v>0.72513316071199996</c:v>
                </c:pt>
                <c:pt idx="412">
                  <c:v>0.70492543685800002</c:v>
                </c:pt>
                <c:pt idx="413">
                  <c:v>0.70492543685800002</c:v>
                </c:pt>
                <c:pt idx="414">
                  <c:v>0.70492543685800002</c:v>
                </c:pt>
                <c:pt idx="415">
                  <c:v>0.69740218773499996</c:v>
                </c:pt>
                <c:pt idx="416">
                  <c:v>0.720012687441</c:v>
                </c:pt>
                <c:pt idx="417">
                  <c:v>0.758022590976</c:v>
                </c:pt>
                <c:pt idx="418">
                  <c:v>0.69808710640500005</c:v>
                </c:pt>
                <c:pt idx="419">
                  <c:v>0.72065378288399995</c:v>
                </c:pt>
                <c:pt idx="420">
                  <c:v>0.72065378288399995</c:v>
                </c:pt>
                <c:pt idx="421">
                  <c:v>0.72065378288399995</c:v>
                </c:pt>
                <c:pt idx="422">
                  <c:v>0.72751505647400005</c:v>
                </c:pt>
                <c:pt idx="423">
                  <c:v>0.719617688453</c:v>
                </c:pt>
                <c:pt idx="424">
                  <c:v>0.69738185615199999</c:v>
                </c:pt>
                <c:pt idx="425">
                  <c:v>0.70960479198000004</c:v>
                </c:pt>
                <c:pt idx="426">
                  <c:v>0.66859340286699998</c:v>
                </c:pt>
                <c:pt idx="427">
                  <c:v>0.66859340286699998</c:v>
                </c:pt>
                <c:pt idx="428">
                  <c:v>0.66859340286699998</c:v>
                </c:pt>
                <c:pt idx="429">
                  <c:v>0.62428815512699998</c:v>
                </c:pt>
                <c:pt idx="430">
                  <c:v>0.56758488473500002</c:v>
                </c:pt>
                <c:pt idx="431">
                  <c:v>0.69476753032000005</c:v>
                </c:pt>
                <c:pt idx="432">
                  <c:v>0.66513979365200004</c:v>
                </c:pt>
                <c:pt idx="433">
                  <c:v>0.63500015431099999</c:v>
                </c:pt>
                <c:pt idx="434">
                  <c:v>0.63500015431099999</c:v>
                </c:pt>
                <c:pt idx="435">
                  <c:v>0.63500015431099999</c:v>
                </c:pt>
                <c:pt idx="436">
                  <c:v>0.63500015431099999</c:v>
                </c:pt>
                <c:pt idx="437">
                  <c:v>0.59919154695700005</c:v>
                </c:pt>
                <c:pt idx="438">
                  <c:v>0.51300049708899997</c:v>
                </c:pt>
                <c:pt idx="439">
                  <c:v>0.50715977193799999</c:v>
                </c:pt>
                <c:pt idx="440">
                  <c:v>0.461717512936</c:v>
                </c:pt>
                <c:pt idx="441">
                  <c:v>0.461717512936</c:v>
                </c:pt>
                <c:pt idx="442">
                  <c:v>0.461717512936</c:v>
                </c:pt>
                <c:pt idx="443">
                  <c:v>0.49130388112899998</c:v>
                </c:pt>
                <c:pt idx="444">
                  <c:v>0.51747199599000004</c:v>
                </c:pt>
                <c:pt idx="445">
                  <c:v>0.61707598047800005</c:v>
                </c:pt>
                <c:pt idx="446">
                  <c:v>0.60273799934299999</c:v>
                </c:pt>
                <c:pt idx="447">
                  <c:v>0.53273431973399998</c:v>
                </c:pt>
                <c:pt idx="448">
                  <c:v>0.53273431973399998</c:v>
                </c:pt>
                <c:pt idx="449">
                  <c:v>0.53273431973399998</c:v>
                </c:pt>
                <c:pt idx="450">
                  <c:v>0.50271940236199997</c:v>
                </c:pt>
                <c:pt idx="451">
                  <c:v>0.44966278601300003</c:v>
                </c:pt>
                <c:pt idx="452">
                  <c:v>0.472624403877</c:v>
                </c:pt>
                <c:pt idx="453">
                  <c:v>0.57793956931299995</c:v>
                </c:pt>
                <c:pt idx="454">
                  <c:v>0.53309034795900001</c:v>
                </c:pt>
                <c:pt idx="455">
                  <c:v>0.53309034795900001</c:v>
                </c:pt>
                <c:pt idx="456">
                  <c:v>0.53309034795900001</c:v>
                </c:pt>
                <c:pt idx="457">
                  <c:v>0.505510792584</c:v>
                </c:pt>
                <c:pt idx="458">
                  <c:v>0.50975777179199999</c:v>
                </c:pt>
                <c:pt idx="459">
                  <c:v>0.42870822068999997</c:v>
                </c:pt>
                <c:pt idx="460">
                  <c:v>0.50354525390600002</c:v>
                </c:pt>
                <c:pt idx="461">
                  <c:v>0.48325530490599999</c:v>
                </c:pt>
                <c:pt idx="462">
                  <c:v>0.48325530490599999</c:v>
                </c:pt>
                <c:pt idx="463">
                  <c:v>0.48325530490599999</c:v>
                </c:pt>
                <c:pt idx="464">
                  <c:v>0.40605208793600001</c:v>
                </c:pt>
                <c:pt idx="465">
                  <c:v>0.40605208793600001</c:v>
                </c:pt>
                <c:pt idx="466">
                  <c:v>0.40605208793600001</c:v>
                </c:pt>
                <c:pt idx="467">
                  <c:v>0.41704132287200002</c:v>
                </c:pt>
                <c:pt idx="468">
                  <c:v>0.44912073158799998</c:v>
                </c:pt>
                <c:pt idx="469">
                  <c:v>0.44912073158799998</c:v>
                </c:pt>
                <c:pt idx="470">
                  <c:v>0.44912073158799998</c:v>
                </c:pt>
                <c:pt idx="471">
                  <c:v>0.44912073158799998</c:v>
                </c:pt>
                <c:pt idx="472">
                  <c:v>0.44912073158799998</c:v>
                </c:pt>
                <c:pt idx="473">
                  <c:v>0.50782474218499996</c:v>
                </c:pt>
                <c:pt idx="474">
                  <c:v>0.535775459663</c:v>
                </c:pt>
                <c:pt idx="475">
                  <c:v>0.56288309540299997</c:v>
                </c:pt>
                <c:pt idx="476">
                  <c:v>0.56288309540299997</c:v>
                </c:pt>
                <c:pt idx="477">
                  <c:v>0.56288309540299997</c:v>
                </c:pt>
                <c:pt idx="478">
                  <c:v>0.56648666894400002</c:v>
                </c:pt>
                <c:pt idx="479">
                  <c:v>0.60961075532499998</c:v>
                </c:pt>
                <c:pt idx="480">
                  <c:v>0.59583824434400001</c:v>
                </c:pt>
                <c:pt idx="481">
                  <c:v>0.59589067664100004</c:v>
                </c:pt>
                <c:pt idx="482">
                  <c:v>0.58124806844800003</c:v>
                </c:pt>
                <c:pt idx="483">
                  <c:v>0.58124806844800003</c:v>
                </c:pt>
                <c:pt idx="484">
                  <c:v>0.58124806844800003</c:v>
                </c:pt>
                <c:pt idx="485">
                  <c:v>0.67145303208499996</c:v>
                </c:pt>
                <c:pt idx="486">
                  <c:v>0.67145303208499996</c:v>
                </c:pt>
                <c:pt idx="487">
                  <c:v>0.67145303208499996</c:v>
                </c:pt>
                <c:pt idx="488">
                  <c:v>0.68612320331200005</c:v>
                </c:pt>
                <c:pt idx="489">
                  <c:v>0.64890192632800003</c:v>
                </c:pt>
                <c:pt idx="490">
                  <c:v>0.64890192632800003</c:v>
                </c:pt>
                <c:pt idx="491">
                  <c:v>0.64890192632800003</c:v>
                </c:pt>
                <c:pt idx="492">
                  <c:v>0.66095108166500005</c:v>
                </c:pt>
                <c:pt idx="493">
                  <c:v>0.73662697258900001</c:v>
                </c:pt>
                <c:pt idx="494">
                  <c:v>0.73757378660399997</c:v>
                </c:pt>
                <c:pt idx="495">
                  <c:v>0.75057559305400001</c:v>
                </c:pt>
                <c:pt idx="496">
                  <c:v>0.76092190504799995</c:v>
                </c:pt>
                <c:pt idx="497">
                  <c:v>0.76092190504799995</c:v>
                </c:pt>
                <c:pt idx="498">
                  <c:v>0.76092190504799995</c:v>
                </c:pt>
                <c:pt idx="499">
                  <c:v>0.801120382282</c:v>
                </c:pt>
                <c:pt idx="500">
                  <c:v>0.78829495211</c:v>
                </c:pt>
                <c:pt idx="501">
                  <c:v>0.76304136025500002</c:v>
                </c:pt>
                <c:pt idx="502">
                  <c:v>0.75609494611399997</c:v>
                </c:pt>
                <c:pt idx="503">
                  <c:v>0.82891886514000002</c:v>
                </c:pt>
                <c:pt idx="504">
                  <c:v>0.82891886514000002</c:v>
                </c:pt>
                <c:pt idx="505">
                  <c:v>0.82891886514000002</c:v>
                </c:pt>
                <c:pt idx="506">
                  <c:v>0.82583380355299996</c:v>
                </c:pt>
                <c:pt idx="507">
                  <c:v>0.81884440456399998</c:v>
                </c:pt>
                <c:pt idx="508">
                  <c:v>0.80198597219500001</c:v>
                </c:pt>
                <c:pt idx="509">
                  <c:v>0.77544885459699997</c:v>
                </c:pt>
                <c:pt idx="510">
                  <c:v>0.77891941739500004</c:v>
                </c:pt>
                <c:pt idx="511">
                  <c:v>0.77891941739500004</c:v>
                </c:pt>
                <c:pt idx="512">
                  <c:v>0.77891941739500004</c:v>
                </c:pt>
                <c:pt idx="513">
                  <c:v>0.79388872487200002</c:v>
                </c:pt>
                <c:pt idx="514">
                  <c:v>0.79925200721900003</c:v>
                </c:pt>
                <c:pt idx="515">
                  <c:v>0.79925200721900003</c:v>
                </c:pt>
                <c:pt idx="516">
                  <c:v>0.79925200721900003</c:v>
                </c:pt>
                <c:pt idx="517">
                  <c:v>0.79811210704199997</c:v>
                </c:pt>
                <c:pt idx="518">
                  <c:v>0.79811210704199997</c:v>
                </c:pt>
                <c:pt idx="519">
                  <c:v>0.79811210704199997</c:v>
                </c:pt>
                <c:pt idx="520">
                  <c:v>0.77116684792900003</c:v>
                </c:pt>
                <c:pt idx="521">
                  <c:v>0.72448716634099997</c:v>
                </c:pt>
                <c:pt idx="522">
                  <c:v>0.68619635185299999</c:v>
                </c:pt>
                <c:pt idx="523">
                  <c:v>0.73869077265000005</c:v>
                </c:pt>
                <c:pt idx="524">
                  <c:v>0.68564085713199996</c:v>
                </c:pt>
                <c:pt idx="525">
                  <c:v>0.68564085713199996</c:v>
                </c:pt>
                <c:pt idx="526">
                  <c:v>0.68564085713199996</c:v>
                </c:pt>
                <c:pt idx="527">
                  <c:v>0.68186664007700004</c:v>
                </c:pt>
                <c:pt idx="528">
                  <c:v>0.72881807462600001</c:v>
                </c:pt>
                <c:pt idx="529">
                  <c:v>0.74409406504700004</c:v>
                </c:pt>
                <c:pt idx="530">
                  <c:v>0.67917964086500004</c:v>
                </c:pt>
                <c:pt idx="531">
                  <c:v>0.69313593587699995</c:v>
                </c:pt>
                <c:pt idx="532">
                  <c:v>0.69313593587699995</c:v>
                </c:pt>
                <c:pt idx="533">
                  <c:v>0.69313593587699995</c:v>
                </c:pt>
                <c:pt idx="534">
                  <c:v>0.66577007431699997</c:v>
                </c:pt>
                <c:pt idx="535">
                  <c:v>0.67749384875899998</c:v>
                </c:pt>
                <c:pt idx="536">
                  <c:v>0.61942501333699995</c:v>
                </c:pt>
                <c:pt idx="537">
                  <c:v>0.61443105642399998</c:v>
                </c:pt>
                <c:pt idx="538">
                  <c:v>0.57233832783000005</c:v>
                </c:pt>
                <c:pt idx="539">
                  <c:v>0.57233832783000005</c:v>
                </c:pt>
                <c:pt idx="540">
                  <c:v>0.57233832783000005</c:v>
                </c:pt>
                <c:pt idx="541">
                  <c:v>0.572193530911</c:v>
                </c:pt>
                <c:pt idx="542">
                  <c:v>0.56920679179</c:v>
                </c:pt>
                <c:pt idx="543">
                  <c:v>0.58630619417800001</c:v>
                </c:pt>
                <c:pt idx="544">
                  <c:v>0.595309677649</c:v>
                </c:pt>
                <c:pt idx="545">
                  <c:v>0.60447970257899997</c:v>
                </c:pt>
                <c:pt idx="546">
                  <c:v>0.60447970257899997</c:v>
                </c:pt>
                <c:pt idx="547">
                  <c:v>0.60447970257899997</c:v>
                </c:pt>
                <c:pt idx="548">
                  <c:v>0.58702793241499995</c:v>
                </c:pt>
                <c:pt idx="549">
                  <c:v>0.573608704947</c:v>
                </c:pt>
                <c:pt idx="550">
                  <c:v>0.58225044502900003</c:v>
                </c:pt>
                <c:pt idx="551">
                  <c:v>0.54417577240299997</c:v>
                </c:pt>
                <c:pt idx="552">
                  <c:v>0.58391080621900004</c:v>
                </c:pt>
                <c:pt idx="553">
                  <c:v>0.58391080621900004</c:v>
                </c:pt>
                <c:pt idx="554">
                  <c:v>0.58391080621900004</c:v>
                </c:pt>
                <c:pt idx="555">
                  <c:v>0.52138849213299998</c:v>
                </c:pt>
                <c:pt idx="556">
                  <c:v>0.55276742997700001</c:v>
                </c:pt>
                <c:pt idx="557">
                  <c:v>0.59099029637099998</c:v>
                </c:pt>
                <c:pt idx="558">
                  <c:v>0.57048530314799994</c:v>
                </c:pt>
                <c:pt idx="559">
                  <c:v>0.61193803491800003</c:v>
                </c:pt>
                <c:pt idx="560">
                  <c:v>0.61193803491800003</c:v>
                </c:pt>
                <c:pt idx="561">
                  <c:v>0.61193803491800003</c:v>
                </c:pt>
                <c:pt idx="562">
                  <c:v>0.59973063406899996</c:v>
                </c:pt>
                <c:pt idx="563">
                  <c:v>0.59263246850499995</c:v>
                </c:pt>
                <c:pt idx="564">
                  <c:v>0.60085347408800005</c:v>
                </c:pt>
                <c:pt idx="565">
                  <c:v>0.61605453532999999</c:v>
                </c:pt>
                <c:pt idx="566">
                  <c:v>0.64037248896900001</c:v>
                </c:pt>
                <c:pt idx="567">
                  <c:v>0.64037248896900001</c:v>
                </c:pt>
                <c:pt idx="568">
                  <c:v>0.64037248896900001</c:v>
                </c:pt>
                <c:pt idx="569">
                  <c:v>0.60532677888200004</c:v>
                </c:pt>
                <c:pt idx="570">
                  <c:v>0.63276112737699997</c:v>
                </c:pt>
                <c:pt idx="571">
                  <c:v>0.64039265266500001</c:v>
                </c:pt>
                <c:pt idx="572">
                  <c:v>0.63744152990799996</c:v>
                </c:pt>
                <c:pt idx="573">
                  <c:v>0.64523534059400001</c:v>
                </c:pt>
                <c:pt idx="574">
                  <c:v>0.64523534059400001</c:v>
                </c:pt>
                <c:pt idx="575">
                  <c:v>0.64523534059400001</c:v>
                </c:pt>
                <c:pt idx="576">
                  <c:v>0.59289939626599997</c:v>
                </c:pt>
                <c:pt idx="577">
                  <c:v>0.61304436856</c:v>
                </c:pt>
                <c:pt idx="578">
                  <c:v>0.61304436856</c:v>
                </c:pt>
                <c:pt idx="579">
                  <c:v>0.59446222241199997</c:v>
                </c:pt>
                <c:pt idx="580">
                  <c:v>0.59292513641699995</c:v>
                </c:pt>
                <c:pt idx="581">
                  <c:v>0.59292513641699995</c:v>
                </c:pt>
                <c:pt idx="582">
                  <c:v>0.59292513641699995</c:v>
                </c:pt>
                <c:pt idx="583">
                  <c:v>0.65629712409700003</c:v>
                </c:pt>
                <c:pt idx="584">
                  <c:v>0.67613747991999995</c:v>
                </c:pt>
                <c:pt idx="585">
                  <c:v>0.69087232951400002</c:v>
                </c:pt>
                <c:pt idx="586">
                  <c:v>0.67099993219599996</c:v>
                </c:pt>
                <c:pt idx="587">
                  <c:v>0.67286268208699995</c:v>
                </c:pt>
                <c:pt idx="588">
                  <c:v>0.67286268208699995</c:v>
                </c:pt>
                <c:pt idx="589">
                  <c:v>0.67286268208699995</c:v>
                </c:pt>
                <c:pt idx="590">
                  <c:v>0.61296652459199996</c:v>
                </c:pt>
                <c:pt idx="591">
                  <c:v>0.61936620040400003</c:v>
                </c:pt>
                <c:pt idx="592">
                  <c:v>0.65483343524299997</c:v>
                </c:pt>
                <c:pt idx="593">
                  <c:v>0.65102379431900004</c:v>
                </c:pt>
                <c:pt idx="594">
                  <c:v>0.63707329545000002</c:v>
                </c:pt>
                <c:pt idx="595">
                  <c:v>0.63707329545000002</c:v>
                </c:pt>
                <c:pt idx="596">
                  <c:v>0.63707329545000002</c:v>
                </c:pt>
                <c:pt idx="597">
                  <c:v>0.61636439184500003</c:v>
                </c:pt>
                <c:pt idx="598">
                  <c:v>0.62324112071299997</c:v>
                </c:pt>
                <c:pt idx="599">
                  <c:v>0.62530736132999998</c:v>
                </c:pt>
                <c:pt idx="600">
                  <c:v>0.60729593884699995</c:v>
                </c:pt>
                <c:pt idx="601">
                  <c:v>0.63781525315999998</c:v>
                </c:pt>
                <c:pt idx="602">
                  <c:v>0.63781525315999998</c:v>
                </c:pt>
                <c:pt idx="603">
                  <c:v>0.63781525315999998</c:v>
                </c:pt>
                <c:pt idx="604">
                  <c:v>0.58933235549499996</c:v>
                </c:pt>
                <c:pt idx="605">
                  <c:v>0.53768185977399996</c:v>
                </c:pt>
                <c:pt idx="606">
                  <c:v>0.58771324438000005</c:v>
                </c:pt>
                <c:pt idx="607">
                  <c:v>0.57578626018099999</c:v>
                </c:pt>
                <c:pt idx="608">
                  <c:v>0.61853405004200002</c:v>
                </c:pt>
                <c:pt idx="609">
                  <c:v>0.61853405004200002</c:v>
                </c:pt>
                <c:pt idx="610">
                  <c:v>0.61853405004200002</c:v>
                </c:pt>
                <c:pt idx="611">
                  <c:v>0.60720842429900002</c:v>
                </c:pt>
                <c:pt idx="612">
                  <c:v>0.63196871507700003</c:v>
                </c:pt>
                <c:pt idx="613">
                  <c:v>0.64824600526599996</c:v>
                </c:pt>
                <c:pt idx="614">
                  <c:v>0.65160168670399998</c:v>
                </c:pt>
                <c:pt idx="615">
                  <c:v>0.64012575761799995</c:v>
                </c:pt>
                <c:pt idx="616">
                  <c:v>0.64012575761799995</c:v>
                </c:pt>
                <c:pt idx="617">
                  <c:v>0.64012575761799995</c:v>
                </c:pt>
                <c:pt idx="618">
                  <c:v>0.644902011898</c:v>
                </c:pt>
                <c:pt idx="619">
                  <c:v>0.64406338886199999</c:v>
                </c:pt>
                <c:pt idx="620">
                  <c:v>0.67259292723700004</c:v>
                </c:pt>
                <c:pt idx="621">
                  <c:v>0.70520116361700003</c:v>
                </c:pt>
                <c:pt idx="622">
                  <c:v>0.70280624265400005</c:v>
                </c:pt>
                <c:pt idx="623">
                  <c:v>0.70280624265400005</c:v>
                </c:pt>
                <c:pt idx="624">
                  <c:v>0.70280624265400005</c:v>
                </c:pt>
                <c:pt idx="625">
                  <c:v>0.60999322630700004</c:v>
                </c:pt>
                <c:pt idx="626">
                  <c:v>0.70880840896700004</c:v>
                </c:pt>
                <c:pt idx="627">
                  <c:v>0.74742763474700002</c:v>
                </c:pt>
                <c:pt idx="628">
                  <c:v>0.74742763474700002</c:v>
                </c:pt>
                <c:pt idx="629">
                  <c:v>0.74742763474700002</c:v>
                </c:pt>
                <c:pt idx="630">
                  <c:v>0.74742763474700002</c:v>
                </c:pt>
                <c:pt idx="631">
                  <c:v>0.74742763474700002</c:v>
                </c:pt>
                <c:pt idx="632">
                  <c:v>0.73045226212900005</c:v>
                </c:pt>
                <c:pt idx="633">
                  <c:v>0.69935657780500005</c:v>
                </c:pt>
                <c:pt idx="634">
                  <c:v>0.65685071019100005</c:v>
                </c:pt>
                <c:pt idx="635">
                  <c:v>0.64887089970800005</c:v>
                </c:pt>
                <c:pt idx="636">
                  <c:v>0.57129551660300004</c:v>
                </c:pt>
                <c:pt idx="637">
                  <c:v>0.57129551660300004</c:v>
                </c:pt>
                <c:pt idx="638">
                  <c:v>0.57129551660300004</c:v>
                </c:pt>
                <c:pt idx="639">
                  <c:v>0.58806476585199996</c:v>
                </c:pt>
                <c:pt idx="640">
                  <c:v>0.60610248350399998</c:v>
                </c:pt>
                <c:pt idx="641">
                  <c:v>0.632636143283</c:v>
                </c:pt>
                <c:pt idx="642">
                  <c:v>0.632636143283</c:v>
                </c:pt>
                <c:pt idx="643">
                  <c:v>0.632636143283</c:v>
                </c:pt>
                <c:pt idx="644">
                  <c:v>0.632636143283</c:v>
                </c:pt>
                <c:pt idx="645">
                  <c:v>0.632636143283</c:v>
                </c:pt>
                <c:pt idx="646">
                  <c:v>0.67318453350700003</c:v>
                </c:pt>
                <c:pt idx="647">
                  <c:v>0.62535017899800005</c:v>
                </c:pt>
                <c:pt idx="648">
                  <c:v>0.61200886757499995</c:v>
                </c:pt>
                <c:pt idx="649">
                  <c:v>0.61200886757499995</c:v>
                </c:pt>
                <c:pt idx="650">
                  <c:v>0.61200886757499995</c:v>
                </c:pt>
                <c:pt idx="651">
                  <c:v>0.61200886757499995</c:v>
                </c:pt>
                <c:pt idx="652">
                  <c:v>0.61200886757499995</c:v>
                </c:pt>
                <c:pt idx="653">
                  <c:v>0.54586099693500001</c:v>
                </c:pt>
                <c:pt idx="654">
                  <c:v>0.48748566046399999</c:v>
                </c:pt>
                <c:pt idx="655">
                  <c:v>0.56982508677199994</c:v>
                </c:pt>
                <c:pt idx="656">
                  <c:v>0.60167839305899995</c:v>
                </c:pt>
                <c:pt idx="657">
                  <c:v>0.59146256061699998</c:v>
                </c:pt>
                <c:pt idx="658">
                  <c:v>0.59146256061699998</c:v>
                </c:pt>
                <c:pt idx="659">
                  <c:v>0.59146256061699998</c:v>
                </c:pt>
                <c:pt idx="660">
                  <c:v>0.63784286973399995</c:v>
                </c:pt>
                <c:pt idx="661">
                  <c:v>0.63639810240799999</c:v>
                </c:pt>
                <c:pt idx="662">
                  <c:v>0.65240061155399998</c:v>
                </c:pt>
                <c:pt idx="663">
                  <c:v>0.65655029265800002</c:v>
                </c:pt>
                <c:pt idx="664">
                  <c:v>0.696021132037</c:v>
                </c:pt>
                <c:pt idx="665">
                  <c:v>0.696021132037</c:v>
                </c:pt>
                <c:pt idx="666">
                  <c:v>0.696021132037</c:v>
                </c:pt>
                <c:pt idx="667">
                  <c:v>0.69006730249899995</c:v>
                </c:pt>
                <c:pt idx="668">
                  <c:v>0.75200350603099997</c:v>
                </c:pt>
                <c:pt idx="669">
                  <c:v>0.74422879230299999</c:v>
                </c:pt>
                <c:pt idx="670">
                  <c:v>0.74669935413599997</c:v>
                </c:pt>
                <c:pt idx="671">
                  <c:v>0.71212836189299999</c:v>
                </c:pt>
                <c:pt idx="672">
                  <c:v>0.71212836189299999</c:v>
                </c:pt>
                <c:pt idx="673">
                  <c:v>0.71212836189299999</c:v>
                </c:pt>
                <c:pt idx="674">
                  <c:v>0.71673775765900005</c:v>
                </c:pt>
                <c:pt idx="675">
                  <c:v>0.72033516707599998</c:v>
                </c:pt>
                <c:pt idx="676">
                  <c:v>0.73590587740799995</c:v>
                </c:pt>
                <c:pt idx="677">
                  <c:v>0.72317667175</c:v>
                </c:pt>
                <c:pt idx="678">
                  <c:v>0.74149209777400005</c:v>
                </c:pt>
                <c:pt idx="679">
                  <c:v>0.74149209777400005</c:v>
                </c:pt>
                <c:pt idx="680">
                  <c:v>0.74149209777400005</c:v>
                </c:pt>
                <c:pt idx="681">
                  <c:v>0.727776162073</c:v>
                </c:pt>
                <c:pt idx="682">
                  <c:v>0.71836885687800001</c:v>
                </c:pt>
                <c:pt idx="683">
                  <c:v>0.79680102652399998</c:v>
                </c:pt>
                <c:pt idx="684">
                  <c:v>0.78542908070799999</c:v>
                </c:pt>
                <c:pt idx="685">
                  <c:v>0.86355245269500003</c:v>
                </c:pt>
                <c:pt idx="686">
                  <c:v>0.86355245269500003</c:v>
                </c:pt>
                <c:pt idx="687">
                  <c:v>0.86355245269500003</c:v>
                </c:pt>
                <c:pt idx="688">
                  <c:v>0.91804606127900001</c:v>
                </c:pt>
                <c:pt idx="689">
                  <c:v>0.94281835656199997</c:v>
                </c:pt>
                <c:pt idx="690">
                  <c:v>0.96349243199099999</c:v>
                </c:pt>
                <c:pt idx="691">
                  <c:v>0.93064387956299999</c:v>
                </c:pt>
                <c:pt idx="692">
                  <c:v>0.95936707356499995</c:v>
                </c:pt>
                <c:pt idx="693">
                  <c:v>0.95936707356499995</c:v>
                </c:pt>
                <c:pt idx="694">
                  <c:v>0.95936707356499995</c:v>
                </c:pt>
                <c:pt idx="695">
                  <c:v>0.91642170648999999</c:v>
                </c:pt>
                <c:pt idx="696">
                  <c:v>0.93755726830899999</c:v>
                </c:pt>
                <c:pt idx="697">
                  <c:v>0.93643875687300004</c:v>
                </c:pt>
                <c:pt idx="698">
                  <c:v>0.95856792812400005</c:v>
                </c:pt>
                <c:pt idx="699">
                  <c:v>0.92664684690900001</c:v>
                </c:pt>
                <c:pt idx="700">
                  <c:v>0.92664684690900001</c:v>
                </c:pt>
                <c:pt idx="701">
                  <c:v>0.92664684690900001</c:v>
                </c:pt>
                <c:pt idx="702">
                  <c:v>0.98234300549099995</c:v>
                </c:pt>
                <c:pt idx="703">
                  <c:v>1.032688440364</c:v>
                </c:pt>
                <c:pt idx="704">
                  <c:v>1.0243085594900001</c:v>
                </c:pt>
                <c:pt idx="705">
                  <c:v>0.98422530280999998</c:v>
                </c:pt>
                <c:pt idx="706">
                  <c:v>0.88530615230200005</c:v>
                </c:pt>
                <c:pt idx="707">
                  <c:v>0.88530615230200005</c:v>
                </c:pt>
                <c:pt idx="708">
                  <c:v>0.88530615230200005</c:v>
                </c:pt>
                <c:pt idx="709">
                  <c:v>0.86699837523199996</c:v>
                </c:pt>
                <c:pt idx="710">
                  <c:v>0.82993892286100002</c:v>
                </c:pt>
                <c:pt idx="711">
                  <c:v>0.85332935793599995</c:v>
                </c:pt>
                <c:pt idx="712">
                  <c:v>0.83304056972100005</c:v>
                </c:pt>
                <c:pt idx="713">
                  <c:v>0.779400422875</c:v>
                </c:pt>
                <c:pt idx="714">
                  <c:v>0.779400422875</c:v>
                </c:pt>
                <c:pt idx="715">
                  <c:v>0.779400422875</c:v>
                </c:pt>
                <c:pt idx="716">
                  <c:v>0.77662820952300005</c:v>
                </c:pt>
                <c:pt idx="717">
                  <c:v>0.85325675802199996</c:v>
                </c:pt>
                <c:pt idx="718">
                  <c:v>0.72221694431899996</c:v>
                </c:pt>
                <c:pt idx="719">
                  <c:v>0.71719846917300001</c:v>
                </c:pt>
                <c:pt idx="720">
                  <c:v>0.72433246695800002</c:v>
                </c:pt>
                <c:pt idx="721">
                  <c:v>0.72433246695800002</c:v>
                </c:pt>
                <c:pt idx="722">
                  <c:v>0.72433246695800002</c:v>
                </c:pt>
                <c:pt idx="723">
                  <c:v>0.75038251589299998</c:v>
                </c:pt>
                <c:pt idx="724">
                  <c:v>0.74932195525500001</c:v>
                </c:pt>
                <c:pt idx="725">
                  <c:v>0.77022396568700002</c:v>
                </c:pt>
                <c:pt idx="726">
                  <c:v>0.80309354695799995</c:v>
                </c:pt>
                <c:pt idx="727">
                  <c:v>0.82117006218499999</c:v>
                </c:pt>
                <c:pt idx="728">
                  <c:v>0.82117006218499999</c:v>
                </c:pt>
                <c:pt idx="729">
                  <c:v>0.82117006218499999</c:v>
                </c:pt>
                <c:pt idx="730">
                  <c:v>0.82639153185000003</c:v>
                </c:pt>
                <c:pt idx="731">
                  <c:v>0.82058999612700001</c:v>
                </c:pt>
                <c:pt idx="732">
                  <c:v>0.75971920079999999</c:v>
                </c:pt>
                <c:pt idx="733">
                  <c:v>0.75830594566800003</c:v>
                </c:pt>
                <c:pt idx="734">
                  <c:v>0.78730155003299995</c:v>
                </c:pt>
                <c:pt idx="735">
                  <c:v>0.78730155003299995</c:v>
                </c:pt>
                <c:pt idx="736">
                  <c:v>0.78730155003299995</c:v>
                </c:pt>
                <c:pt idx="737">
                  <c:v>0.73251225644600004</c:v>
                </c:pt>
                <c:pt idx="738">
                  <c:v>0.76648474351700002</c:v>
                </c:pt>
                <c:pt idx="739">
                  <c:v>0.77546328673499998</c:v>
                </c:pt>
                <c:pt idx="740">
                  <c:v>0.76432786578400003</c:v>
                </c:pt>
                <c:pt idx="741">
                  <c:v>0.75548466167799999</c:v>
                </c:pt>
                <c:pt idx="742">
                  <c:v>0.75548466167799999</c:v>
                </c:pt>
                <c:pt idx="743">
                  <c:v>0.75548466167799999</c:v>
                </c:pt>
                <c:pt idx="744">
                  <c:v>0.77745026633500003</c:v>
                </c:pt>
                <c:pt idx="745">
                  <c:v>0.78385640246400001</c:v>
                </c:pt>
                <c:pt idx="746">
                  <c:v>0.91504599019599997</c:v>
                </c:pt>
                <c:pt idx="747">
                  <c:v>0.91095915804100003</c:v>
                </c:pt>
                <c:pt idx="748">
                  <c:v>0.85319920797399995</c:v>
                </c:pt>
                <c:pt idx="749">
                  <c:v>0.85319920797399995</c:v>
                </c:pt>
                <c:pt idx="750">
                  <c:v>0.85319920797399995</c:v>
                </c:pt>
                <c:pt idx="751">
                  <c:v>0.906453054481</c:v>
                </c:pt>
                <c:pt idx="752">
                  <c:v>0.88939874187900003</c:v>
                </c:pt>
                <c:pt idx="753">
                  <c:v>0.90675459199300001</c:v>
                </c:pt>
                <c:pt idx="754">
                  <c:v>0.90149848519200004</c:v>
                </c:pt>
                <c:pt idx="755">
                  <c:v>0.95611964659000004</c:v>
                </c:pt>
                <c:pt idx="756">
                  <c:v>0.95611964659000004</c:v>
                </c:pt>
                <c:pt idx="757">
                  <c:v>0.95611964659000004</c:v>
                </c:pt>
                <c:pt idx="758">
                  <c:v>0.95645613371000004</c:v>
                </c:pt>
                <c:pt idx="759">
                  <c:v>0.94311760869100003</c:v>
                </c:pt>
                <c:pt idx="760">
                  <c:v>0.94424521077199997</c:v>
                </c:pt>
                <c:pt idx="761">
                  <c:v>1.010553024414</c:v>
                </c:pt>
                <c:pt idx="762">
                  <c:v>1.0293149735730001</c:v>
                </c:pt>
                <c:pt idx="763">
                  <c:v>1.0293149735730001</c:v>
                </c:pt>
                <c:pt idx="764">
                  <c:v>1.0293149735730001</c:v>
                </c:pt>
                <c:pt idx="765">
                  <c:v>0.96089924065900001</c:v>
                </c:pt>
                <c:pt idx="766">
                  <c:v>0.95244495033900001</c:v>
                </c:pt>
                <c:pt idx="767">
                  <c:v>0.94883918154400004</c:v>
                </c:pt>
                <c:pt idx="768">
                  <c:v>0.90824865401499999</c:v>
                </c:pt>
                <c:pt idx="769">
                  <c:v>0.90783009258500003</c:v>
                </c:pt>
                <c:pt idx="770">
                  <c:v>0.90783009258500003</c:v>
                </c:pt>
                <c:pt idx="771">
                  <c:v>0.90783009258500003</c:v>
                </c:pt>
                <c:pt idx="772">
                  <c:v>0.89220321105300004</c:v>
                </c:pt>
                <c:pt idx="773">
                  <c:v>0.90328030756800004</c:v>
                </c:pt>
                <c:pt idx="774">
                  <c:v>0.92902803991399996</c:v>
                </c:pt>
                <c:pt idx="775">
                  <c:v>0.96709606330300002</c:v>
                </c:pt>
                <c:pt idx="776">
                  <c:v>1.050157898006</c:v>
                </c:pt>
                <c:pt idx="777">
                  <c:v>1.050157898006</c:v>
                </c:pt>
                <c:pt idx="778">
                  <c:v>1.050157898006</c:v>
                </c:pt>
                <c:pt idx="779">
                  <c:v>1.0305304392550001</c:v>
                </c:pt>
                <c:pt idx="780">
                  <c:v>1.0753267250509999</c:v>
                </c:pt>
                <c:pt idx="781">
                  <c:v>1.0214075613010001</c:v>
                </c:pt>
                <c:pt idx="782">
                  <c:v>1.0089811008639999</c:v>
                </c:pt>
                <c:pt idx="783">
                  <c:v>0.98043332009499995</c:v>
                </c:pt>
                <c:pt idx="784">
                  <c:v>0.98043332009499995</c:v>
                </c:pt>
                <c:pt idx="785">
                  <c:v>0.98043332009499995</c:v>
                </c:pt>
                <c:pt idx="786">
                  <c:v>0.97303791462400002</c:v>
                </c:pt>
                <c:pt idx="787">
                  <c:v>0.948739085945</c:v>
                </c:pt>
                <c:pt idx="788">
                  <c:v>0.94906254412699997</c:v>
                </c:pt>
                <c:pt idx="789">
                  <c:v>0.96548394256000003</c:v>
                </c:pt>
                <c:pt idx="790">
                  <c:v>0.96548394256000003</c:v>
                </c:pt>
                <c:pt idx="791">
                  <c:v>0.96548394256000003</c:v>
                </c:pt>
                <c:pt idx="792">
                  <c:v>0.96548394256000003</c:v>
                </c:pt>
                <c:pt idx="793">
                  <c:v>0.97120542301299995</c:v>
                </c:pt>
                <c:pt idx="794">
                  <c:v>0.93630651896799999</c:v>
                </c:pt>
                <c:pt idx="795">
                  <c:v>0.89781986211999998</c:v>
                </c:pt>
                <c:pt idx="796">
                  <c:v>0.88755908696100005</c:v>
                </c:pt>
                <c:pt idx="797">
                  <c:v>0.90322118581199995</c:v>
                </c:pt>
                <c:pt idx="798">
                  <c:v>0.90322118581199995</c:v>
                </c:pt>
                <c:pt idx="799">
                  <c:v>0.90322118581199995</c:v>
                </c:pt>
                <c:pt idx="800">
                  <c:v>0.91964631356299997</c:v>
                </c:pt>
                <c:pt idx="801">
                  <c:v>0.92278834402099996</c:v>
                </c:pt>
                <c:pt idx="802">
                  <c:v>0.925220503704</c:v>
                </c:pt>
                <c:pt idx="803">
                  <c:v>0.90306772691600001</c:v>
                </c:pt>
                <c:pt idx="804">
                  <c:v>0.90599520991299998</c:v>
                </c:pt>
                <c:pt idx="805">
                  <c:v>0.90599520991299998</c:v>
                </c:pt>
                <c:pt idx="806">
                  <c:v>0.90599520991299998</c:v>
                </c:pt>
                <c:pt idx="807">
                  <c:v>0.909656734844</c:v>
                </c:pt>
                <c:pt idx="808">
                  <c:v>0.95399819936600005</c:v>
                </c:pt>
                <c:pt idx="809">
                  <c:v>1.0070901452809999</c:v>
                </c:pt>
                <c:pt idx="810">
                  <c:v>0.97234950582000002</c:v>
                </c:pt>
                <c:pt idx="811">
                  <c:v>0.97631221551400005</c:v>
                </c:pt>
                <c:pt idx="812">
                  <c:v>0.97631221551400005</c:v>
                </c:pt>
                <c:pt idx="813">
                  <c:v>0.97631221551400005</c:v>
                </c:pt>
                <c:pt idx="814">
                  <c:v>0.99699758873199995</c:v>
                </c:pt>
                <c:pt idx="815">
                  <c:v>0.997141572832</c:v>
                </c:pt>
                <c:pt idx="816">
                  <c:v>0.99922489206200005</c:v>
                </c:pt>
                <c:pt idx="817">
                  <c:v>1.0038565319020001</c:v>
                </c:pt>
                <c:pt idx="818">
                  <c:v>1.062608194651</c:v>
                </c:pt>
                <c:pt idx="819">
                  <c:v>1.062608194651</c:v>
                </c:pt>
                <c:pt idx="820">
                  <c:v>1.062608194651</c:v>
                </c:pt>
                <c:pt idx="821">
                  <c:v>1.0456109662199999</c:v>
                </c:pt>
                <c:pt idx="822">
                  <c:v>1.050762346268</c:v>
                </c:pt>
                <c:pt idx="823">
                  <c:v>1.071498160565</c:v>
                </c:pt>
                <c:pt idx="824">
                  <c:v>0.99206987221999998</c:v>
                </c:pt>
                <c:pt idx="825">
                  <c:v>0.99206987221999998</c:v>
                </c:pt>
                <c:pt idx="826">
                  <c:v>0.99206987221999998</c:v>
                </c:pt>
                <c:pt idx="827">
                  <c:v>0.99206987221999998</c:v>
                </c:pt>
                <c:pt idx="828">
                  <c:v>1.0166380612179999</c:v>
                </c:pt>
                <c:pt idx="829">
                  <c:v>1.049418550578</c:v>
                </c:pt>
                <c:pt idx="830">
                  <c:v>1.0885600618110001</c:v>
                </c:pt>
                <c:pt idx="831">
                  <c:v>1.1072511044340001</c:v>
                </c:pt>
                <c:pt idx="832">
                  <c:v>1.1595672110049999</c:v>
                </c:pt>
                <c:pt idx="833">
                  <c:v>1.1595672110049999</c:v>
                </c:pt>
                <c:pt idx="834">
                  <c:v>1.1595672110049999</c:v>
                </c:pt>
                <c:pt idx="835">
                  <c:v>1.183679302099</c:v>
                </c:pt>
                <c:pt idx="836">
                  <c:v>1.1683826946139999</c:v>
                </c:pt>
                <c:pt idx="837">
                  <c:v>1.2225266941640001</c:v>
                </c:pt>
                <c:pt idx="838">
                  <c:v>1.2225266941640001</c:v>
                </c:pt>
                <c:pt idx="839">
                  <c:v>1.2225266941640001</c:v>
                </c:pt>
                <c:pt idx="840">
                  <c:v>1.2225266941640001</c:v>
                </c:pt>
                <c:pt idx="841">
                  <c:v>1.2225266941640001</c:v>
                </c:pt>
                <c:pt idx="842">
                  <c:v>1.2195833776460001</c:v>
                </c:pt>
                <c:pt idx="843">
                  <c:v>1.222224035285</c:v>
                </c:pt>
                <c:pt idx="844">
                  <c:v>1.2329877141809999</c:v>
                </c:pt>
                <c:pt idx="845">
                  <c:v>1.2548345119640001</c:v>
                </c:pt>
                <c:pt idx="846">
                  <c:v>1.233499604913</c:v>
                </c:pt>
                <c:pt idx="847">
                  <c:v>1.233499604913</c:v>
                </c:pt>
                <c:pt idx="848">
                  <c:v>1.233499604913</c:v>
                </c:pt>
                <c:pt idx="849">
                  <c:v>1.254960429776</c:v>
                </c:pt>
                <c:pt idx="850">
                  <c:v>1.23083741914</c:v>
                </c:pt>
                <c:pt idx="851">
                  <c:v>1.2561687087240001</c:v>
                </c:pt>
                <c:pt idx="852">
                  <c:v>1.207722446794</c:v>
                </c:pt>
                <c:pt idx="853">
                  <c:v>1.232100870382</c:v>
                </c:pt>
                <c:pt idx="854">
                  <c:v>1.232100870382</c:v>
                </c:pt>
                <c:pt idx="855">
                  <c:v>1.232100870382</c:v>
                </c:pt>
                <c:pt idx="856">
                  <c:v>1.2889661535620001</c:v>
                </c:pt>
                <c:pt idx="857">
                  <c:v>1.3210009908760001</c:v>
                </c:pt>
                <c:pt idx="858">
                  <c:v>1.237525973233</c:v>
                </c:pt>
                <c:pt idx="859">
                  <c:v>1.3082377840549999</c:v>
                </c:pt>
                <c:pt idx="860">
                  <c:v>1.2822991637750001</c:v>
                </c:pt>
                <c:pt idx="861">
                  <c:v>1.2822991637750001</c:v>
                </c:pt>
                <c:pt idx="862">
                  <c:v>1.2822991637750001</c:v>
                </c:pt>
                <c:pt idx="863">
                  <c:v>1.2669802333089999</c:v>
                </c:pt>
                <c:pt idx="864">
                  <c:v>1.3110509770900001</c:v>
                </c:pt>
                <c:pt idx="865">
                  <c:v>1.360878547732</c:v>
                </c:pt>
                <c:pt idx="866">
                  <c:v>1.3490088940660001</c:v>
                </c:pt>
                <c:pt idx="867">
                  <c:v>1.270730411965</c:v>
                </c:pt>
                <c:pt idx="868">
                  <c:v>1.270730411965</c:v>
                </c:pt>
                <c:pt idx="869">
                  <c:v>1.270730411965</c:v>
                </c:pt>
                <c:pt idx="870">
                  <c:v>1.270730411965</c:v>
                </c:pt>
                <c:pt idx="871">
                  <c:v>1.30851811504</c:v>
                </c:pt>
                <c:pt idx="872">
                  <c:v>1.2530351326939999</c:v>
                </c:pt>
                <c:pt idx="873">
                  <c:v>1.2230856436149999</c:v>
                </c:pt>
                <c:pt idx="874">
                  <c:v>1.184205872867</c:v>
                </c:pt>
                <c:pt idx="875">
                  <c:v>1.184205872867</c:v>
                </c:pt>
                <c:pt idx="876">
                  <c:v>1.184205872867</c:v>
                </c:pt>
                <c:pt idx="877">
                  <c:v>1.2240688895709999</c:v>
                </c:pt>
                <c:pt idx="878">
                  <c:v>1.0865640996520001</c:v>
                </c:pt>
                <c:pt idx="879">
                  <c:v>1.1004226802299999</c:v>
                </c:pt>
                <c:pt idx="880">
                  <c:v>1.107596897901</c:v>
                </c:pt>
                <c:pt idx="881">
                  <c:v>1.1745289572769999</c:v>
                </c:pt>
                <c:pt idx="882">
                  <c:v>1.1745289572769999</c:v>
                </c:pt>
                <c:pt idx="883">
                  <c:v>1.1745289572769999</c:v>
                </c:pt>
                <c:pt idx="884">
                  <c:v>1.2131391397010001</c:v>
                </c:pt>
                <c:pt idx="885">
                  <c:v>1.2230133150089999</c:v>
                </c:pt>
                <c:pt idx="886">
                  <c:v>1.2234087522020001</c:v>
                </c:pt>
                <c:pt idx="887">
                  <c:v>1.209281814471</c:v>
                </c:pt>
                <c:pt idx="888">
                  <c:v>1.254987580958</c:v>
                </c:pt>
                <c:pt idx="889">
                  <c:v>1.254987580958</c:v>
                </c:pt>
                <c:pt idx="890">
                  <c:v>1.254987580958</c:v>
                </c:pt>
                <c:pt idx="891">
                  <c:v>1.3016068092490001</c:v>
                </c:pt>
                <c:pt idx="892">
                  <c:v>1.330159259909</c:v>
                </c:pt>
                <c:pt idx="893">
                  <c:v>1.349065468254</c:v>
                </c:pt>
                <c:pt idx="894">
                  <c:v>1.3815543778770001</c:v>
                </c:pt>
                <c:pt idx="895">
                  <c:v>1.425832173101</c:v>
                </c:pt>
                <c:pt idx="896">
                  <c:v>1.425832173101</c:v>
                </c:pt>
                <c:pt idx="897">
                  <c:v>1.425832173101</c:v>
                </c:pt>
                <c:pt idx="898">
                  <c:v>1.4200868765450001</c:v>
                </c:pt>
                <c:pt idx="899">
                  <c:v>1.470462342789</c:v>
                </c:pt>
                <c:pt idx="900">
                  <c:v>1.5310871664150001</c:v>
                </c:pt>
                <c:pt idx="901">
                  <c:v>1.506908320293</c:v>
                </c:pt>
                <c:pt idx="902">
                  <c:v>1.4588133389660001</c:v>
                </c:pt>
                <c:pt idx="903">
                  <c:v>1.4588133389660001</c:v>
                </c:pt>
                <c:pt idx="904">
                  <c:v>1.4588133389660001</c:v>
                </c:pt>
                <c:pt idx="905">
                  <c:v>1.5073157353740001</c:v>
                </c:pt>
                <c:pt idx="906">
                  <c:v>1.529168255791</c:v>
                </c:pt>
                <c:pt idx="907">
                  <c:v>1.4484989495580001</c:v>
                </c:pt>
                <c:pt idx="908">
                  <c:v>1.371167357399</c:v>
                </c:pt>
                <c:pt idx="909">
                  <c:v>1.3731369584449999</c:v>
                </c:pt>
                <c:pt idx="910">
                  <c:v>1.3731369584449999</c:v>
                </c:pt>
                <c:pt idx="911">
                  <c:v>1.3731369584449999</c:v>
                </c:pt>
                <c:pt idx="912">
                  <c:v>1.372746154343</c:v>
                </c:pt>
                <c:pt idx="913">
                  <c:v>1.435760725482</c:v>
                </c:pt>
                <c:pt idx="914">
                  <c:v>1.4384808050539999</c:v>
                </c:pt>
                <c:pt idx="915">
                  <c:v>1.481703996279</c:v>
                </c:pt>
                <c:pt idx="916">
                  <c:v>1.413932351473</c:v>
                </c:pt>
                <c:pt idx="917">
                  <c:v>1.413932351473</c:v>
                </c:pt>
                <c:pt idx="918">
                  <c:v>1.413932351473</c:v>
                </c:pt>
                <c:pt idx="919">
                  <c:v>1.4389951636310001</c:v>
                </c:pt>
                <c:pt idx="920">
                  <c:v>1.3844471384970001</c:v>
                </c:pt>
                <c:pt idx="921">
                  <c:v>1.3282589363049999</c:v>
                </c:pt>
                <c:pt idx="922">
                  <c:v>1.328189078514</c:v>
                </c:pt>
                <c:pt idx="923">
                  <c:v>1.346238117835</c:v>
                </c:pt>
                <c:pt idx="924">
                  <c:v>1.346238117835</c:v>
                </c:pt>
                <c:pt idx="925">
                  <c:v>1.346238117835</c:v>
                </c:pt>
                <c:pt idx="926">
                  <c:v>1.3694386871119999</c:v>
                </c:pt>
                <c:pt idx="927">
                  <c:v>1.4419444774350001</c:v>
                </c:pt>
                <c:pt idx="928">
                  <c:v>1.4155702850280001</c:v>
                </c:pt>
                <c:pt idx="929">
                  <c:v>1.4564056145719999</c:v>
                </c:pt>
                <c:pt idx="930">
                  <c:v>1.5035185504949999</c:v>
                </c:pt>
                <c:pt idx="931">
                  <c:v>1.5035185504949999</c:v>
                </c:pt>
                <c:pt idx="932">
                  <c:v>1.5035185504949999</c:v>
                </c:pt>
                <c:pt idx="933">
                  <c:v>1.5035185504949999</c:v>
                </c:pt>
                <c:pt idx="934">
                  <c:v>1.460357648047</c:v>
                </c:pt>
                <c:pt idx="935">
                  <c:v>1.484741763433</c:v>
                </c:pt>
                <c:pt idx="936">
                  <c:v>1.409105525902</c:v>
                </c:pt>
                <c:pt idx="937">
                  <c:v>1.3498174168020001</c:v>
                </c:pt>
                <c:pt idx="938">
                  <c:v>1.3498174168020001</c:v>
                </c:pt>
                <c:pt idx="939">
                  <c:v>1.3498174168020001</c:v>
                </c:pt>
                <c:pt idx="940">
                  <c:v>1.3634890956879999</c:v>
                </c:pt>
                <c:pt idx="941">
                  <c:v>1.3461125806700001</c:v>
                </c:pt>
                <c:pt idx="942">
                  <c:v>1.343464673378</c:v>
                </c:pt>
                <c:pt idx="943">
                  <c:v>1.356181745639</c:v>
                </c:pt>
                <c:pt idx="944">
                  <c:v>1.3246055217020001</c:v>
                </c:pt>
                <c:pt idx="945">
                  <c:v>1.3246055217020001</c:v>
                </c:pt>
                <c:pt idx="946">
                  <c:v>1.3246055217020001</c:v>
                </c:pt>
                <c:pt idx="947">
                  <c:v>1.390924312369</c:v>
                </c:pt>
                <c:pt idx="948">
                  <c:v>1.3712262759930001</c:v>
                </c:pt>
                <c:pt idx="949">
                  <c:v>1.3645233741709999</c:v>
                </c:pt>
                <c:pt idx="950">
                  <c:v>1.3535032717269999</c:v>
                </c:pt>
                <c:pt idx="951">
                  <c:v>1.397036173354</c:v>
                </c:pt>
                <c:pt idx="952">
                  <c:v>1.397036173354</c:v>
                </c:pt>
                <c:pt idx="953">
                  <c:v>1.397036173354</c:v>
                </c:pt>
                <c:pt idx="954">
                  <c:v>1.4189859166409999</c:v>
                </c:pt>
                <c:pt idx="955">
                  <c:v>1.408650387267</c:v>
                </c:pt>
                <c:pt idx="956">
                  <c:v>1.4931905491490001</c:v>
                </c:pt>
                <c:pt idx="957">
                  <c:v>1.5186473791570001</c:v>
                </c:pt>
                <c:pt idx="958">
                  <c:v>1.456624128294</c:v>
                </c:pt>
                <c:pt idx="959">
                  <c:v>1.456624128294</c:v>
                </c:pt>
                <c:pt idx="960">
                  <c:v>1.456624128294</c:v>
                </c:pt>
                <c:pt idx="961">
                  <c:v>1.408207973259</c:v>
                </c:pt>
                <c:pt idx="962">
                  <c:v>1.371610806151</c:v>
                </c:pt>
                <c:pt idx="963">
                  <c:v>1.4411141027429999</c:v>
                </c:pt>
                <c:pt idx="964">
                  <c:v>1.412884291328</c:v>
                </c:pt>
                <c:pt idx="965">
                  <c:v>1.414805503005</c:v>
                </c:pt>
                <c:pt idx="966">
                  <c:v>1.414805503005</c:v>
                </c:pt>
                <c:pt idx="967">
                  <c:v>1.414805503005</c:v>
                </c:pt>
                <c:pt idx="968">
                  <c:v>1.4545347430690001</c:v>
                </c:pt>
                <c:pt idx="969">
                  <c:v>1.369353568872</c:v>
                </c:pt>
                <c:pt idx="970">
                  <c:v>1.38780915224</c:v>
                </c:pt>
                <c:pt idx="971">
                  <c:v>1.393868479192</c:v>
                </c:pt>
                <c:pt idx="972">
                  <c:v>1.4099276967879999</c:v>
                </c:pt>
                <c:pt idx="973">
                  <c:v>1.4099276967879999</c:v>
                </c:pt>
                <c:pt idx="974">
                  <c:v>1.4099276967879999</c:v>
                </c:pt>
                <c:pt idx="975">
                  <c:v>1.316761748974</c:v>
                </c:pt>
                <c:pt idx="976">
                  <c:v>1.3881957708320001</c:v>
                </c:pt>
                <c:pt idx="977">
                  <c:v>1.417075496414</c:v>
                </c:pt>
                <c:pt idx="978">
                  <c:v>1.3599231217429999</c:v>
                </c:pt>
                <c:pt idx="979">
                  <c:v>1.3096948415059999</c:v>
                </c:pt>
                <c:pt idx="980">
                  <c:v>1.3096948415059999</c:v>
                </c:pt>
                <c:pt idx="981">
                  <c:v>1.3096948415059999</c:v>
                </c:pt>
                <c:pt idx="982">
                  <c:v>1.3096948415059999</c:v>
                </c:pt>
                <c:pt idx="983">
                  <c:v>1.3096948415059999</c:v>
                </c:pt>
                <c:pt idx="984">
                  <c:v>1.3096948415059999</c:v>
                </c:pt>
                <c:pt idx="985">
                  <c:v>1.3649852388229999</c:v>
                </c:pt>
                <c:pt idx="986">
                  <c:v>1.283576326565</c:v>
                </c:pt>
                <c:pt idx="987">
                  <c:v>1.283576326565</c:v>
                </c:pt>
                <c:pt idx="988">
                  <c:v>1.283576326565</c:v>
                </c:pt>
                <c:pt idx="989">
                  <c:v>1.3180301649749999</c:v>
                </c:pt>
                <c:pt idx="990">
                  <c:v>1.31800969002</c:v>
                </c:pt>
                <c:pt idx="991">
                  <c:v>1.31800969002</c:v>
                </c:pt>
                <c:pt idx="992">
                  <c:v>1.31800969002</c:v>
                </c:pt>
                <c:pt idx="993">
                  <c:v>1.3036958282019999</c:v>
                </c:pt>
                <c:pt idx="994">
                  <c:v>1.3036958282019999</c:v>
                </c:pt>
                <c:pt idx="995">
                  <c:v>1.3036958282019999</c:v>
                </c:pt>
                <c:pt idx="996">
                  <c:v>1.3036958282019999</c:v>
                </c:pt>
                <c:pt idx="997">
                  <c:v>1.3036958282019999</c:v>
                </c:pt>
                <c:pt idx="998">
                  <c:v>1.3741680396939999</c:v>
                </c:pt>
                <c:pt idx="999">
                  <c:v>1.399122903821</c:v>
                </c:pt>
                <c:pt idx="1000">
                  <c:v>1.362170332629</c:v>
                </c:pt>
                <c:pt idx="1001">
                  <c:v>1.362170332629</c:v>
                </c:pt>
                <c:pt idx="1002">
                  <c:v>1.362170332629</c:v>
                </c:pt>
                <c:pt idx="1003">
                  <c:v>1.362170332629</c:v>
                </c:pt>
                <c:pt idx="1004">
                  <c:v>1.362170332629</c:v>
                </c:pt>
                <c:pt idx="1005">
                  <c:v>1.3560601038069999</c:v>
                </c:pt>
                <c:pt idx="1006">
                  <c:v>1.3437294387909999</c:v>
                </c:pt>
                <c:pt idx="1007">
                  <c:v>1.360471767857</c:v>
                </c:pt>
                <c:pt idx="1008">
                  <c:v>1.360471767857</c:v>
                </c:pt>
                <c:pt idx="1009">
                  <c:v>1.360471767857</c:v>
                </c:pt>
                <c:pt idx="1010">
                  <c:v>1.3982242589</c:v>
                </c:pt>
                <c:pt idx="1011">
                  <c:v>1.3439052068099999</c:v>
                </c:pt>
                <c:pt idx="1012">
                  <c:v>1.3641819729960001</c:v>
                </c:pt>
                <c:pt idx="1013">
                  <c:v>1.355662109217</c:v>
                </c:pt>
                <c:pt idx="1014">
                  <c:v>1.325490187682</c:v>
                </c:pt>
                <c:pt idx="1015">
                  <c:v>1.325490187682</c:v>
                </c:pt>
                <c:pt idx="1016">
                  <c:v>1.325490187682</c:v>
                </c:pt>
                <c:pt idx="1017">
                  <c:v>1.3913351277479999</c:v>
                </c:pt>
                <c:pt idx="1018">
                  <c:v>1.3820755011770001</c:v>
                </c:pt>
                <c:pt idx="1019">
                  <c:v>1.38017131914</c:v>
                </c:pt>
                <c:pt idx="1020">
                  <c:v>1.3641398515330001</c:v>
                </c:pt>
                <c:pt idx="1021">
                  <c:v>1.4618973061080001</c:v>
                </c:pt>
                <c:pt idx="1022">
                  <c:v>1.4618973061080001</c:v>
                </c:pt>
                <c:pt idx="1023">
                  <c:v>1.4618973061080001</c:v>
                </c:pt>
                <c:pt idx="1024">
                  <c:v>1.4278506814959999</c:v>
                </c:pt>
                <c:pt idx="1025">
                  <c:v>1.41018047207</c:v>
                </c:pt>
                <c:pt idx="1026">
                  <c:v>1.3894668268749999</c:v>
                </c:pt>
                <c:pt idx="1027">
                  <c:v>1.3643095774009999</c:v>
                </c:pt>
                <c:pt idx="1028">
                  <c:v>1.3880288043610001</c:v>
                </c:pt>
                <c:pt idx="1029">
                  <c:v>1.3880288043610001</c:v>
                </c:pt>
                <c:pt idx="1030">
                  <c:v>1.3880288043610001</c:v>
                </c:pt>
                <c:pt idx="1031">
                  <c:v>1.336014397254</c:v>
                </c:pt>
                <c:pt idx="1032">
                  <c:v>1.3395817939550001</c:v>
                </c:pt>
                <c:pt idx="1033">
                  <c:v>1.3395817939550001</c:v>
                </c:pt>
                <c:pt idx="1034">
                  <c:v>1.383925322768</c:v>
                </c:pt>
                <c:pt idx="1035">
                  <c:v>1.3751576399300001</c:v>
                </c:pt>
                <c:pt idx="1036">
                  <c:v>1.3751576399300001</c:v>
                </c:pt>
                <c:pt idx="1037">
                  <c:v>1.3751576399300001</c:v>
                </c:pt>
                <c:pt idx="1038">
                  <c:v>1.388274082004</c:v>
                </c:pt>
                <c:pt idx="1039">
                  <c:v>1.4157869779359999</c:v>
                </c:pt>
                <c:pt idx="1040">
                  <c:v>1.313975934109</c:v>
                </c:pt>
                <c:pt idx="1041">
                  <c:v>1.3114858799639999</c:v>
                </c:pt>
                <c:pt idx="1042">
                  <c:v>1.315946904874</c:v>
                </c:pt>
                <c:pt idx="1043">
                  <c:v>1.315946904874</c:v>
                </c:pt>
                <c:pt idx="1044">
                  <c:v>1.315946904874</c:v>
                </c:pt>
                <c:pt idx="1045">
                  <c:v>1.3406132965599999</c:v>
                </c:pt>
                <c:pt idx="1046">
                  <c:v>1.2817174216630001</c:v>
                </c:pt>
                <c:pt idx="1047">
                  <c:v>1.326602531222</c:v>
                </c:pt>
                <c:pt idx="1048">
                  <c:v>1.274203205589</c:v>
                </c:pt>
                <c:pt idx="1049">
                  <c:v>1.2998615286020001</c:v>
                </c:pt>
                <c:pt idx="1050">
                  <c:v>1.2998615286020001</c:v>
                </c:pt>
                <c:pt idx="1051">
                  <c:v>1.2998615286020001</c:v>
                </c:pt>
                <c:pt idx="1052">
                  <c:v>1.3351746447399999</c:v>
                </c:pt>
                <c:pt idx="1053">
                  <c:v>1.264020575242</c:v>
                </c:pt>
                <c:pt idx="1054">
                  <c:v>1.2445382240339999</c:v>
                </c:pt>
                <c:pt idx="1055">
                  <c:v>1.3179678569590001</c:v>
                </c:pt>
                <c:pt idx="1056">
                  <c:v>1.304583158564</c:v>
                </c:pt>
                <c:pt idx="1057">
                  <c:v>1.304583158564</c:v>
                </c:pt>
                <c:pt idx="1058">
                  <c:v>1.304583158564</c:v>
                </c:pt>
                <c:pt idx="1059">
                  <c:v>1.3334752150060001</c:v>
                </c:pt>
                <c:pt idx="1060">
                  <c:v>1.4026406729450001</c:v>
                </c:pt>
                <c:pt idx="1061">
                  <c:v>1.3692127677279999</c:v>
                </c:pt>
                <c:pt idx="1062">
                  <c:v>1.3378498821510001</c:v>
                </c:pt>
                <c:pt idx="1063">
                  <c:v>1.3068812842569999</c:v>
                </c:pt>
                <c:pt idx="1064">
                  <c:v>1.3068812842569999</c:v>
                </c:pt>
                <c:pt idx="1065">
                  <c:v>1.3068812842569999</c:v>
                </c:pt>
                <c:pt idx="1066">
                  <c:v>1.354239010506</c:v>
                </c:pt>
                <c:pt idx="1067">
                  <c:v>1.408244538588</c:v>
                </c:pt>
                <c:pt idx="1068">
                  <c:v>1.3834316816779999</c:v>
                </c:pt>
                <c:pt idx="1069">
                  <c:v>1.423870831805</c:v>
                </c:pt>
                <c:pt idx="1070">
                  <c:v>1.3942488834290001</c:v>
                </c:pt>
                <c:pt idx="1071">
                  <c:v>1.3942488834290001</c:v>
                </c:pt>
                <c:pt idx="1072">
                  <c:v>1.3942488834290001</c:v>
                </c:pt>
                <c:pt idx="1073">
                  <c:v>1.4150189815850001</c:v>
                </c:pt>
                <c:pt idx="1074">
                  <c:v>1.399964300048</c:v>
                </c:pt>
                <c:pt idx="1075">
                  <c:v>1.4286675043799999</c:v>
                </c:pt>
                <c:pt idx="1076">
                  <c:v>1.5350641404709999</c:v>
                </c:pt>
                <c:pt idx="1077">
                  <c:v>1.617002289637</c:v>
                </c:pt>
                <c:pt idx="1078">
                  <c:v>1.617002289637</c:v>
                </c:pt>
                <c:pt idx="1079">
                  <c:v>1.617002289637</c:v>
                </c:pt>
                <c:pt idx="1080">
                  <c:v>1.5747421110319999</c:v>
                </c:pt>
                <c:pt idx="1081">
                  <c:v>1.5283335746169999</c:v>
                </c:pt>
                <c:pt idx="1082">
                  <c:v>1.4671740264040001</c:v>
                </c:pt>
                <c:pt idx="1083">
                  <c:v>1.51086079825</c:v>
                </c:pt>
                <c:pt idx="1084">
                  <c:v>1.433539272382</c:v>
                </c:pt>
                <c:pt idx="1085">
                  <c:v>1.433539272382</c:v>
                </c:pt>
                <c:pt idx="1086">
                  <c:v>1.433539272382</c:v>
                </c:pt>
                <c:pt idx="1087">
                  <c:v>1.379974512095</c:v>
                </c:pt>
                <c:pt idx="1088">
                  <c:v>1.395952534611</c:v>
                </c:pt>
                <c:pt idx="1089">
                  <c:v>1.446555493815</c:v>
                </c:pt>
                <c:pt idx="1090">
                  <c:v>1.4136061513010001</c:v>
                </c:pt>
                <c:pt idx="1091">
                  <c:v>1.4257297578250001</c:v>
                </c:pt>
                <c:pt idx="1092">
                  <c:v>1.4257297578250001</c:v>
                </c:pt>
                <c:pt idx="1093">
                  <c:v>1.4257297578250001</c:v>
                </c:pt>
                <c:pt idx="1094">
                  <c:v>1.5084272115899999</c:v>
                </c:pt>
                <c:pt idx="1095">
                  <c:v>1.5017339285669999</c:v>
                </c:pt>
                <c:pt idx="1096">
                  <c:v>1.4532605002379999</c:v>
                </c:pt>
                <c:pt idx="1097">
                  <c:v>1.394065851663</c:v>
                </c:pt>
                <c:pt idx="1098">
                  <c:v>1.3487495203369999</c:v>
                </c:pt>
                <c:pt idx="1099">
                  <c:v>1.3487495203369999</c:v>
                </c:pt>
                <c:pt idx="1100">
                  <c:v>1.3487495203369999</c:v>
                </c:pt>
                <c:pt idx="1101">
                  <c:v>1.422420264758</c:v>
                </c:pt>
                <c:pt idx="1102">
                  <c:v>1.437373711552</c:v>
                </c:pt>
                <c:pt idx="1103">
                  <c:v>1.499817316191</c:v>
                </c:pt>
                <c:pt idx="1104">
                  <c:v>1.5706760847579999</c:v>
                </c:pt>
                <c:pt idx="1105">
                  <c:v>1.507048174306</c:v>
                </c:pt>
                <c:pt idx="1106">
                  <c:v>1.507048174306</c:v>
                </c:pt>
                <c:pt idx="1107">
                  <c:v>1.507048174306</c:v>
                </c:pt>
                <c:pt idx="1108">
                  <c:v>1.5318174937060001</c:v>
                </c:pt>
                <c:pt idx="1109">
                  <c:v>1.524346149414</c:v>
                </c:pt>
                <c:pt idx="1110">
                  <c:v>1.5104802756460001</c:v>
                </c:pt>
                <c:pt idx="1111">
                  <c:v>1.5310564068100001</c:v>
                </c:pt>
                <c:pt idx="1112">
                  <c:v>1.5496732294790001</c:v>
                </c:pt>
                <c:pt idx="1113">
                  <c:v>1.5496732294790001</c:v>
                </c:pt>
                <c:pt idx="1114">
                  <c:v>1.5496732294790001</c:v>
                </c:pt>
                <c:pt idx="1115">
                  <c:v>1.5883568410040001</c:v>
                </c:pt>
                <c:pt idx="1116">
                  <c:v>1.49510111032</c:v>
                </c:pt>
                <c:pt idx="1117">
                  <c:v>1.4725436266909999</c:v>
                </c:pt>
                <c:pt idx="1118">
                  <c:v>1.522069050926</c:v>
                </c:pt>
                <c:pt idx="1119">
                  <c:v>1.4969940335580001</c:v>
                </c:pt>
                <c:pt idx="1120">
                  <c:v>1.4969940335580001</c:v>
                </c:pt>
                <c:pt idx="1121">
                  <c:v>1.4969940335580001</c:v>
                </c:pt>
                <c:pt idx="1122">
                  <c:v>1.5268050768729999</c:v>
                </c:pt>
                <c:pt idx="1123">
                  <c:v>1.533064792439</c:v>
                </c:pt>
                <c:pt idx="1124">
                  <c:v>1.489572856009</c:v>
                </c:pt>
                <c:pt idx="1125">
                  <c:v>1.4699032327149999</c:v>
                </c:pt>
                <c:pt idx="1126">
                  <c:v>1.389014189274</c:v>
                </c:pt>
                <c:pt idx="1127">
                  <c:v>1.389014189274</c:v>
                </c:pt>
                <c:pt idx="1128">
                  <c:v>1.389014189274</c:v>
                </c:pt>
                <c:pt idx="1129">
                  <c:v>1.3719487642920001</c:v>
                </c:pt>
                <c:pt idx="1130">
                  <c:v>1.3648568384519999</c:v>
                </c:pt>
                <c:pt idx="1131">
                  <c:v>1.4202286457360001</c:v>
                </c:pt>
                <c:pt idx="1132">
                  <c:v>1.4058459820260001</c:v>
                </c:pt>
                <c:pt idx="1133">
                  <c:v>1.371020081977</c:v>
                </c:pt>
                <c:pt idx="1134">
                  <c:v>1.371020081977</c:v>
                </c:pt>
                <c:pt idx="1135">
                  <c:v>1.371020081977</c:v>
                </c:pt>
                <c:pt idx="1136">
                  <c:v>1.3565029034939999</c:v>
                </c:pt>
                <c:pt idx="1137">
                  <c:v>1.370367374385</c:v>
                </c:pt>
                <c:pt idx="1138">
                  <c:v>1.3325606639500001</c:v>
                </c:pt>
                <c:pt idx="1139">
                  <c:v>1.3377884575350001</c:v>
                </c:pt>
                <c:pt idx="1140">
                  <c:v>1.3923945561540001</c:v>
                </c:pt>
                <c:pt idx="1141">
                  <c:v>1.3923945561540001</c:v>
                </c:pt>
                <c:pt idx="1142">
                  <c:v>1.3923945561540001</c:v>
                </c:pt>
                <c:pt idx="1143">
                  <c:v>1.5404004746769999</c:v>
                </c:pt>
                <c:pt idx="1144">
                  <c:v>1.575296523997</c:v>
                </c:pt>
                <c:pt idx="1145">
                  <c:v>1.5325640039349999</c:v>
                </c:pt>
                <c:pt idx="1146">
                  <c:v>1.5177833735140001</c:v>
                </c:pt>
                <c:pt idx="1147">
                  <c:v>1.4543506522730001</c:v>
                </c:pt>
                <c:pt idx="1148">
                  <c:v>1.4543506522730001</c:v>
                </c:pt>
                <c:pt idx="1149">
                  <c:v>1.4543506522730001</c:v>
                </c:pt>
                <c:pt idx="1150">
                  <c:v>1.457786085912</c:v>
                </c:pt>
                <c:pt idx="1151">
                  <c:v>1.470845249698</c:v>
                </c:pt>
                <c:pt idx="1152">
                  <c:v>1.4652372006679999</c:v>
                </c:pt>
                <c:pt idx="1153">
                  <c:v>1.433516129782</c:v>
                </c:pt>
                <c:pt idx="1154">
                  <c:v>1.439713437073</c:v>
                </c:pt>
                <c:pt idx="1155">
                  <c:v>1.439713437073</c:v>
                </c:pt>
                <c:pt idx="1156">
                  <c:v>1.439713437073</c:v>
                </c:pt>
                <c:pt idx="1157">
                  <c:v>1.4372091798269999</c:v>
                </c:pt>
                <c:pt idx="1158">
                  <c:v>1.463068272303</c:v>
                </c:pt>
                <c:pt idx="1159">
                  <c:v>1.483504823201</c:v>
                </c:pt>
                <c:pt idx="1160">
                  <c:v>1.511904478683</c:v>
                </c:pt>
                <c:pt idx="1161">
                  <c:v>1.58146732831</c:v>
                </c:pt>
                <c:pt idx="1162">
                  <c:v>1.58146732831</c:v>
                </c:pt>
                <c:pt idx="1163">
                  <c:v>1.58146732831</c:v>
                </c:pt>
                <c:pt idx="1164">
                  <c:v>1.5793384425229999</c:v>
                </c:pt>
                <c:pt idx="1165">
                  <c:v>1.566617887819</c:v>
                </c:pt>
                <c:pt idx="1166">
                  <c:v>1.5190499151679999</c:v>
                </c:pt>
                <c:pt idx="1167">
                  <c:v>1.522137427459</c:v>
                </c:pt>
                <c:pt idx="1168">
                  <c:v>1.506800481645</c:v>
                </c:pt>
                <c:pt idx="1169">
                  <c:v>1.506800481645</c:v>
                </c:pt>
                <c:pt idx="1170">
                  <c:v>1.506800481645</c:v>
                </c:pt>
                <c:pt idx="1171">
                  <c:v>1.5892339781939999</c:v>
                </c:pt>
                <c:pt idx="1172">
                  <c:v>1.5805721027420001</c:v>
                </c:pt>
                <c:pt idx="1173">
                  <c:v>1.5427099742399999</c:v>
                </c:pt>
                <c:pt idx="1174">
                  <c:v>1.5674996217570001</c:v>
                </c:pt>
                <c:pt idx="1175">
                  <c:v>1.5674996217570001</c:v>
                </c:pt>
                <c:pt idx="1176">
                  <c:v>1.5674996217570001</c:v>
                </c:pt>
                <c:pt idx="1177">
                  <c:v>1.5674996217570001</c:v>
                </c:pt>
                <c:pt idx="1178">
                  <c:v>1.55390552531</c:v>
                </c:pt>
                <c:pt idx="1179">
                  <c:v>1.566793655128</c:v>
                </c:pt>
                <c:pt idx="1180">
                  <c:v>1.5646838876789999</c:v>
                </c:pt>
                <c:pt idx="1181">
                  <c:v>1.6152511206169999</c:v>
                </c:pt>
                <c:pt idx="1182">
                  <c:v>1.584017572829</c:v>
                </c:pt>
                <c:pt idx="1183">
                  <c:v>1.584017572829</c:v>
                </c:pt>
                <c:pt idx="1184">
                  <c:v>1.584017572829</c:v>
                </c:pt>
                <c:pt idx="1185">
                  <c:v>1.5993365144659999</c:v>
                </c:pt>
                <c:pt idx="1186">
                  <c:v>1.634289882742</c:v>
                </c:pt>
                <c:pt idx="1187">
                  <c:v>1.529453521268</c:v>
                </c:pt>
                <c:pt idx="1188">
                  <c:v>1.574444284256</c:v>
                </c:pt>
                <c:pt idx="1189">
                  <c:v>1.636524699895</c:v>
                </c:pt>
                <c:pt idx="1190">
                  <c:v>1.636524699895</c:v>
                </c:pt>
                <c:pt idx="1191">
                  <c:v>1.636524699895</c:v>
                </c:pt>
                <c:pt idx="1192">
                  <c:v>1.6183306857069999</c:v>
                </c:pt>
                <c:pt idx="1193">
                  <c:v>1.6523177773140001</c:v>
                </c:pt>
                <c:pt idx="1194">
                  <c:v>1.6523177773140001</c:v>
                </c:pt>
                <c:pt idx="1195">
                  <c:v>1.6605446498330001</c:v>
                </c:pt>
                <c:pt idx="1196">
                  <c:v>1.641944113004</c:v>
                </c:pt>
                <c:pt idx="1197">
                  <c:v>1.641944113004</c:v>
                </c:pt>
                <c:pt idx="1198">
                  <c:v>1.641944113004</c:v>
                </c:pt>
                <c:pt idx="1199">
                  <c:v>1.6267100410449999</c:v>
                </c:pt>
                <c:pt idx="1200">
                  <c:v>1.630777944211</c:v>
                </c:pt>
                <c:pt idx="1201">
                  <c:v>1.5584816015809999</c:v>
                </c:pt>
                <c:pt idx="1202">
                  <c:v>1.5802950178620001</c:v>
                </c:pt>
                <c:pt idx="1203">
                  <c:v>1.568400949286</c:v>
                </c:pt>
                <c:pt idx="1204">
                  <c:v>1.568400949286</c:v>
                </c:pt>
                <c:pt idx="1205">
                  <c:v>1.568400949286</c:v>
                </c:pt>
                <c:pt idx="1206">
                  <c:v>1.5000383298790001</c:v>
                </c:pt>
                <c:pt idx="1207">
                  <c:v>1.569073314265</c:v>
                </c:pt>
                <c:pt idx="1208">
                  <c:v>1.600717613124</c:v>
                </c:pt>
                <c:pt idx="1209">
                  <c:v>1.620697999421</c:v>
                </c:pt>
                <c:pt idx="1210">
                  <c:v>1.620697999421</c:v>
                </c:pt>
                <c:pt idx="1211">
                  <c:v>1.620697999421</c:v>
                </c:pt>
                <c:pt idx="1212">
                  <c:v>1.620697999421</c:v>
                </c:pt>
                <c:pt idx="1213">
                  <c:v>1.5655420625100001</c:v>
                </c:pt>
                <c:pt idx="1214">
                  <c:v>1.540083635342</c:v>
                </c:pt>
                <c:pt idx="1215">
                  <c:v>1.6026761785429999</c:v>
                </c:pt>
                <c:pt idx="1216">
                  <c:v>1.6010067326549999</c:v>
                </c:pt>
                <c:pt idx="1217">
                  <c:v>1.564844599106</c:v>
                </c:pt>
                <c:pt idx="1218">
                  <c:v>1.564844599106</c:v>
                </c:pt>
                <c:pt idx="1219">
                  <c:v>1.564844599106</c:v>
                </c:pt>
                <c:pt idx="1220">
                  <c:v>1.3877980437699999</c:v>
                </c:pt>
                <c:pt idx="1221">
                  <c:v>1.379580097489</c:v>
                </c:pt>
                <c:pt idx="1222">
                  <c:v>1.3856586973130001</c:v>
                </c:pt>
                <c:pt idx="1223">
                  <c:v>1.3856586973130001</c:v>
                </c:pt>
                <c:pt idx="1224">
                  <c:v>1.3856586973130001</c:v>
                </c:pt>
                <c:pt idx="1225">
                  <c:v>1.3856586973130001</c:v>
                </c:pt>
                <c:pt idx="1226">
                  <c:v>1.3856586973130001</c:v>
                </c:pt>
                <c:pt idx="1227">
                  <c:v>1.371065323641</c:v>
                </c:pt>
                <c:pt idx="1228">
                  <c:v>1.3949309131409999</c:v>
                </c:pt>
                <c:pt idx="1229">
                  <c:v>1.4015863044479999</c:v>
                </c:pt>
                <c:pt idx="1230">
                  <c:v>1.3683327074339999</c:v>
                </c:pt>
                <c:pt idx="1231">
                  <c:v>1.326577995301</c:v>
                </c:pt>
                <c:pt idx="1232">
                  <c:v>1.326577995301</c:v>
                </c:pt>
                <c:pt idx="1233">
                  <c:v>1.326577995301</c:v>
                </c:pt>
                <c:pt idx="1234">
                  <c:v>1.3795793043319999</c:v>
                </c:pt>
                <c:pt idx="1235">
                  <c:v>1.350347041861</c:v>
                </c:pt>
                <c:pt idx="1236">
                  <c:v>1.375842865014</c:v>
                </c:pt>
                <c:pt idx="1237">
                  <c:v>1.4046220689310001</c:v>
                </c:pt>
                <c:pt idx="1238">
                  <c:v>1.417968027111</c:v>
                </c:pt>
                <c:pt idx="1239">
                  <c:v>1.417968027111</c:v>
                </c:pt>
                <c:pt idx="1240">
                  <c:v>1.417968027111</c:v>
                </c:pt>
                <c:pt idx="1241">
                  <c:v>1.544696695459</c:v>
                </c:pt>
                <c:pt idx="1242">
                  <c:v>1.4724406327890001</c:v>
                </c:pt>
                <c:pt idx="1243">
                  <c:v>1.492545579915</c:v>
                </c:pt>
                <c:pt idx="1244">
                  <c:v>1.454076093454</c:v>
                </c:pt>
                <c:pt idx="1245">
                  <c:v>1.4580602686840001</c:v>
                </c:pt>
                <c:pt idx="1246">
                  <c:v>1.4580602686840001</c:v>
                </c:pt>
                <c:pt idx="1247">
                  <c:v>1.4580602686840001</c:v>
                </c:pt>
                <c:pt idx="1248">
                  <c:v>1.3846516716220001</c:v>
                </c:pt>
                <c:pt idx="1249">
                  <c:v>1.4499514189639999</c:v>
                </c:pt>
                <c:pt idx="1250">
                  <c:v>1.4668492421679999</c:v>
                </c:pt>
                <c:pt idx="1251">
                  <c:v>1.620781911113</c:v>
                </c:pt>
                <c:pt idx="1252">
                  <c:v>1.705765074119</c:v>
                </c:pt>
                <c:pt idx="1253">
                  <c:v>1.705765074119</c:v>
                </c:pt>
                <c:pt idx="1254">
                  <c:v>1.705765074119</c:v>
                </c:pt>
                <c:pt idx="1255">
                  <c:v>1.705765074119</c:v>
                </c:pt>
                <c:pt idx="1256">
                  <c:v>1.646729622669</c:v>
                </c:pt>
                <c:pt idx="1257">
                  <c:v>1.611752041506</c:v>
                </c:pt>
                <c:pt idx="1258">
                  <c:v>1.5606218069890001</c:v>
                </c:pt>
                <c:pt idx="1259">
                  <c:v>1.519491886515</c:v>
                </c:pt>
                <c:pt idx="1260">
                  <c:v>1.519491886515</c:v>
                </c:pt>
                <c:pt idx="1261">
                  <c:v>1.519491886515</c:v>
                </c:pt>
                <c:pt idx="1262">
                  <c:v>1.4756726689440001</c:v>
                </c:pt>
                <c:pt idx="1263">
                  <c:v>1.5103943253059999</c:v>
                </c:pt>
                <c:pt idx="1264">
                  <c:v>1.494328083209</c:v>
                </c:pt>
                <c:pt idx="1265">
                  <c:v>1.5394667601380001</c:v>
                </c:pt>
                <c:pt idx="1266">
                  <c:v>1.5177529811329999</c:v>
                </c:pt>
                <c:pt idx="1267">
                  <c:v>1.5177529811329999</c:v>
                </c:pt>
                <c:pt idx="1268">
                  <c:v>1.5177529811329999</c:v>
                </c:pt>
                <c:pt idx="1269">
                  <c:v>1.5089178758420001</c:v>
                </c:pt>
                <c:pt idx="1270">
                  <c:v>1.4507250954069999</c:v>
                </c:pt>
                <c:pt idx="1271">
                  <c:v>1.4551318980879999</c:v>
                </c:pt>
                <c:pt idx="1272">
                  <c:v>1.45836824777</c:v>
                </c:pt>
                <c:pt idx="1273">
                  <c:v>1.4947218284449999</c:v>
                </c:pt>
                <c:pt idx="1274">
                  <c:v>1.4947218284449999</c:v>
                </c:pt>
                <c:pt idx="1275">
                  <c:v>1.4947218284449999</c:v>
                </c:pt>
                <c:pt idx="1276">
                  <c:v>1.500785073087</c:v>
                </c:pt>
                <c:pt idx="1277">
                  <c:v>1.4487838837110001</c:v>
                </c:pt>
                <c:pt idx="1278">
                  <c:v>1.397198604645</c:v>
                </c:pt>
                <c:pt idx="1279">
                  <c:v>1.3744194766560001</c:v>
                </c:pt>
                <c:pt idx="1280">
                  <c:v>1.3885692572699999</c:v>
                </c:pt>
                <c:pt idx="1281">
                  <c:v>1.3885692572699999</c:v>
                </c:pt>
                <c:pt idx="1282">
                  <c:v>1.3885692572699999</c:v>
                </c:pt>
                <c:pt idx="1283">
                  <c:v>1.4306920459929999</c:v>
                </c:pt>
                <c:pt idx="1284">
                  <c:v>1.477071213278</c:v>
                </c:pt>
                <c:pt idx="1285">
                  <c:v>1.5348809066439999</c:v>
                </c:pt>
                <c:pt idx="1286">
                  <c:v>1.535594200652</c:v>
                </c:pt>
                <c:pt idx="1287">
                  <c:v>1.506862225818</c:v>
                </c:pt>
                <c:pt idx="1288">
                  <c:v>1.506862225818</c:v>
                </c:pt>
                <c:pt idx="1289">
                  <c:v>1.506862225818</c:v>
                </c:pt>
                <c:pt idx="1290">
                  <c:v>1.5237656756869999</c:v>
                </c:pt>
                <c:pt idx="1291">
                  <c:v>1.511975378667</c:v>
                </c:pt>
                <c:pt idx="1292">
                  <c:v>1.5820925508020001</c:v>
                </c:pt>
                <c:pt idx="1293">
                  <c:v>1.4771042175960001</c:v>
                </c:pt>
                <c:pt idx="1294">
                  <c:v>1.430033277478</c:v>
                </c:pt>
                <c:pt idx="1295">
                  <c:v>1.430033277478</c:v>
                </c:pt>
                <c:pt idx="1296">
                  <c:v>1.430033277478</c:v>
                </c:pt>
                <c:pt idx="1297">
                  <c:v>1.4357770437270001</c:v>
                </c:pt>
                <c:pt idx="1298">
                  <c:v>1.3953494691149999</c:v>
                </c:pt>
                <c:pt idx="1299">
                  <c:v>1.4120993183920001</c:v>
                </c:pt>
                <c:pt idx="1300">
                  <c:v>1.368522090183</c:v>
                </c:pt>
                <c:pt idx="1301">
                  <c:v>1.425626058522</c:v>
                </c:pt>
                <c:pt idx="1302">
                  <c:v>1.425626058522</c:v>
                </c:pt>
                <c:pt idx="1303">
                  <c:v>1.425626058522</c:v>
                </c:pt>
                <c:pt idx="1304">
                  <c:v>1.4344501359720001</c:v>
                </c:pt>
                <c:pt idx="1305">
                  <c:v>1.415756649657</c:v>
                </c:pt>
                <c:pt idx="1306">
                  <c:v>1.44641546426</c:v>
                </c:pt>
                <c:pt idx="1307">
                  <c:v>1.4610011692580001</c:v>
                </c:pt>
                <c:pt idx="1308">
                  <c:v>1.3645360098029999</c:v>
                </c:pt>
                <c:pt idx="1309">
                  <c:v>1.3645360098029999</c:v>
                </c:pt>
                <c:pt idx="1310">
                  <c:v>1.3645360098029999</c:v>
                </c:pt>
                <c:pt idx="1311">
                  <c:v>1.305752216378</c:v>
                </c:pt>
                <c:pt idx="1312">
                  <c:v>1.238326392292</c:v>
                </c:pt>
                <c:pt idx="1313">
                  <c:v>1.288562853992</c:v>
                </c:pt>
                <c:pt idx="1314">
                  <c:v>1.236744433278</c:v>
                </c:pt>
                <c:pt idx="1315">
                  <c:v>1.250275441129</c:v>
                </c:pt>
                <c:pt idx="1316">
                  <c:v>1.250275441129</c:v>
                </c:pt>
                <c:pt idx="1317">
                  <c:v>1.250275441129</c:v>
                </c:pt>
                <c:pt idx="1318">
                  <c:v>1.250275441129</c:v>
                </c:pt>
                <c:pt idx="1319">
                  <c:v>1.262732905042</c:v>
                </c:pt>
                <c:pt idx="1320">
                  <c:v>1.311431336764</c:v>
                </c:pt>
                <c:pt idx="1321">
                  <c:v>1.2245299072039999</c:v>
                </c:pt>
                <c:pt idx="1322">
                  <c:v>1.213415580997</c:v>
                </c:pt>
                <c:pt idx="1323">
                  <c:v>1.213415580997</c:v>
                </c:pt>
                <c:pt idx="1324">
                  <c:v>1.213415580997</c:v>
                </c:pt>
                <c:pt idx="1325">
                  <c:v>1.2731604235109999</c:v>
                </c:pt>
                <c:pt idx="1326">
                  <c:v>1.2154667637059999</c:v>
                </c:pt>
                <c:pt idx="1327">
                  <c:v>1.2084929356980001</c:v>
                </c:pt>
                <c:pt idx="1328">
                  <c:v>1.1339495380419999</c:v>
                </c:pt>
                <c:pt idx="1329">
                  <c:v>1.191689180912</c:v>
                </c:pt>
                <c:pt idx="1330">
                  <c:v>1.191689180912</c:v>
                </c:pt>
                <c:pt idx="1331">
                  <c:v>1.191689180912</c:v>
                </c:pt>
                <c:pt idx="1332">
                  <c:v>1.1550192800350001</c:v>
                </c:pt>
                <c:pt idx="1333">
                  <c:v>1.222893403629</c:v>
                </c:pt>
                <c:pt idx="1334">
                  <c:v>1.261275333785</c:v>
                </c:pt>
                <c:pt idx="1335">
                  <c:v>1.264324302064</c:v>
                </c:pt>
                <c:pt idx="1336">
                  <c:v>1.3009291949370001</c:v>
                </c:pt>
                <c:pt idx="1337">
                  <c:v>1.3009291949370001</c:v>
                </c:pt>
                <c:pt idx="1338">
                  <c:v>1.3009291949370001</c:v>
                </c:pt>
                <c:pt idx="1339">
                  <c:v>1.3045724272250001</c:v>
                </c:pt>
                <c:pt idx="1340">
                  <c:v>1.209679391893</c:v>
                </c:pt>
                <c:pt idx="1341">
                  <c:v>1.238631719539</c:v>
                </c:pt>
                <c:pt idx="1342">
                  <c:v>1.240357336505</c:v>
                </c:pt>
                <c:pt idx="1343">
                  <c:v>1.338055038224</c:v>
                </c:pt>
                <c:pt idx="1344">
                  <c:v>1.338055038224</c:v>
                </c:pt>
                <c:pt idx="1345">
                  <c:v>1.338055038224</c:v>
                </c:pt>
                <c:pt idx="1346">
                  <c:v>1.300549077518</c:v>
                </c:pt>
                <c:pt idx="1347">
                  <c:v>1.341298513196</c:v>
                </c:pt>
                <c:pt idx="1348">
                  <c:v>1.4041135712999999</c:v>
                </c:pt>
                <c:pt idx="1349">
                  <c:v>1.373338217243</c:v>
                </c:pt>
                <c:pt idx="1350">
                  <c:v>1.4630495630389999</c:v>
                </c:pt>
                <c:pt idx="1351">
                  <c:v>1.4630495630389999</c:v>
                </c:pt>
                <c:pt idx="1352">
                  <c:v>1.4630495630389999</c:v>
                </c:pt>
                <c:pt idx="1353">
                  <c:v>1.408871666537</c:v>
                </c:pt>
                <c:pt idx="1354">
                  <c:v>1.53678362296</c:v>
                </c:pt>
                <c:pt idx="1355">
                  <c:v>1.53678362296</c:v>
                </c:pt>
                <c:pt idx="1356">
                  <c:v>1.487527628599</c:v>
                </c:pt>
                <c:pt idx="1357">
                  <c:v>1.5060828405660001</c:v>
                </c:pt>
                <c:pt idx="1358">
                  <c:v>1.5060828405660001</c:v>
                </c:pt>
                <c:pt idx="1359">
                  <c:v>1.5060828405660001</c:v>
                </c:pt>
                <c:pt idx="1360">
                  <c:v>1.511676186434</c:v>
                </c:pt>
                <c:pt idx="1361">
                  <c:v>1.4800689353330001</c:v>
                </c:pt>
                <c:pt idx="1362">
                  <c:v>1.518446333577</c:v>
                </c:pt>
                <c:pt idx="1363">
                  <c:v>1.509895779721</c:v>
                </c:pt>
                <c:pt idx="1364">
                  <c:v>1.523581403481</c:v>
                </c:pt>
                <c:pt idx="1365">
                  <c:v>1.523581403481</c:v>
                </c:pt>
                <c:pt idx="1366">
                  <c:v>1.523581403481</c:v>
                </c:pt>
                <c:pt idx="1367">
                  <c:v>1.523581403481</c:v>
                </c:pt>
                <c:pt idx="1368">
                  <c:v>1.523581403481</c:v>
                </c:pt>
                <c:pt idx="1369">
                  <c:v>1.523581403481</c:v>
                </c:pt>
                <c:pt idx="1370">
                  <c:v>1.521979417816</c:v>
                </c:pt>
                <c:pt idx="1371">
                  <c:v>1.545430025006</c:v>
                </c:pt>
                <c:pt idx="1372">
                  <c:v>1.545430025006</c:v>
                </c:pt>
                <c:pt idx="1373">
                  <c:v>1.545430025006</c:v>
                </c:pt>
                <c:pt idx="1374">
                  <c:v>1.5274784973260001</c:v>
                </c:pt>
                <c:pt idx="1375">
                  <c:v>1.456038275079</c:v>
                </c:pt>
                <c:pt idx="1376">
                  <c:v>1.456038275079</c:v>
                </c:pt>
                <c:pt idx="1377">
                  <c:v>1.456038275079</c:v>
                </c:pt>
                <c:pt idx="1378">
                  <c:v>1.4590382482499999</c:v>
                </c:pt>
                <c:pt idx="1379">
                  <c:v>1.4590382482499999</c:v>
                </c:pt>
                <c:pt idx="1380">
                  <c:v>1.4590382482499999</c:v>
                </c:pt>
                <c:pt idx="1381">
                  <c:v>1.4590382482499999</c:v>
                </c:pt>
                <c:pt idx="1382">
                  <c:v>1.4590382482499999</c:v>
                </c:pt>
                <c:pt idx="1383">
                  <c:v>1.509474751323</c:v>
                </c:pt>
                <c:pt idx="1384">
                  <c:v>1.2820775031239999</c:v>
                </c:pt>
                <c:pt idx="1385">
                  <c:v>1.4290371632329999</c:v>
                </c:pt>
                <c:pt idx="1386">
                  <c:v>1.4290371632329999</c:v>
                </c:pt>
                <c:pt idx="1387">
                  <c:v>1.4290371632329999</c:v>
                </c:pt>
                <c:pt idx="1388">
                  <c:v>1.4290371632329999</c:v>
                </c:pt>
                <c:pt idx="1389">
                  <c:v>1.4290371632329999</c:v>
                </c:pt>
                <c:pt idx="1390">
                  <c:v>1.3639544552980001</c:v>
                </c:pt>
                <c:pt idx="1391">
                  <c:v>1.3243407932160001</c:v>
                </c:pt>
                <c:pt idx="1392">
                  <c:v>1.3340519443179999</c:v>
                </c:pt>
                <c:pt idx="1393">
                  <c:v>1.3340519443179999</c:v>
                </c:pt>
                <c:pt idx="1394">
                  <c:v>1.3340519443179999</c:v>
                </c:pt>
                <c:pt idx="1395">
                  <c:v>1.3327842426209999</c:v>
                </c:pt>
                <c:pt idx="1396">
                  <c:v>1.3157201689119999</c:v>
                </c:pt>
                <c:pt idx="1397">
                  <c:v>1.3636427575450001</c:v>
                </c:pt>
                <c:pt idx="1398">
                  <c:v>1.3452570609059999</c:v>
                </c:pt>
                <c:pt idx="1399">
                  <c:v>1.347502870215</c:v>
                </c:pt>
                <c:pt idx="1400">
                  <c:v>1.347502870215</c:v>
                </c:pt>
                <c:pt idx="1401">
                  <c:v>1.347502870215</c:v>
                </c:pt>
                <c:pt idx="1402">
                  <c:v>1.3396079960439999</c:v>
                </c:pt>
                <c:pt idx="1403">
                  <c:v>1.327518391618</c:v>
                </c:pt>
                <c:pt idx="1404">
                  <c:v>1.3412865752900001</c:v>
                </c:pt>
                <c:pt idx="1405">
                  <c:v>1.3679792983750001</c:v>
                </c:pt>
                <c:pt idx="1406">
                  <c:v>1.3564550904399999</c:v>
                </c:pt>
                <c:pt idx="1407">
                  <c:v>1.3564550904399999</c:v>
                </c:pt>
                <c:pt idx="1408">
                  <c:v>1.3564550904399999</c:v>
                </c:pt>
                <c:pt idx="1409">
                  <c:v>1.3165641598869999</c:v>
                </c:pt>
                <c:pt idx="1410">
                  <c:v>1.374812952569</c:v>
                </c:pt>
                <c:pt idx="1411">
                  <c:v>1.3779491157129999</c:v>
                </c:pt>
                <c:pt idx="1412">
                  <c:v>1.402757009928</c:v>
                </c:pt>
                <c:pt idx="1413">
                  <c:v>1.436392818334</c:v>
                </c:pt>
                <c:pt idx="1414">
                  <c:v>1.436392818334</c:v>
                </c:pt>
                <c:pt idx="1415">
                  <c:v>1.436392818334</c:v>
                </c:pt>
                <c:pt idx="1416">
                  <c:v>1.409249885948</c:v>
                </c:pt>
                <c:pt idx="1417">
                  <c:v>1.391463276486</c:v>
                </c:pt>
                <c:pt idx="1418">
                  <c:v>1.3570987951160001</c:v>
                </c:pt>
                <c:pt idx="1419">
                  <c:v>1.329143387872</c:v>
                </c:pt>
                <c:pt idx="1420">
                  <c:v>1.270601015902</c:v>
                </c:pt>
                <c:pt idx="1421">
                  <c:v>1.270601015902</c:v>
                </c:pt>
                <c:pt idx="1422">
                  <c:v>1.270601015902</c:v>
                </c:pt>
                <c:pt idx="1423">
                  <c:v>1.21031228675</c:v>
                </c:pt>
                <c:pt idx="1424">
                  <c:v>1.2354728471250001</c:v>
                </c:pt>
                <c:pt idx="1425">
                  <c:v>1.1757869661160001</c:v>
                </c:pt>
                <c:pt idx="1426">
                  <c:v>1.1982861535639999</c:v>
                </c:pt>
                <c:pt idx="1427">
                  <c:v>1.2153383551350001</c:v>
                </c:pt>
                <c:pt idx="1428">
                  <c:v>1.2153383551350001</c:v>
                </c:pt>
                <c:pt idx="1429">
                  <c:v>1.2153383551350001</c:v>
                </c:pt>
                <c:pt idx="1430">
                  <c:v>1.1713635900620001</c:v>
                </c:pt>
                <c:pt idx="1431">
                  <c:v>1.1980094971190001</c:v>
                </c:pt>
                <c:pt idx="1432">
                  <c:v>1.252325458311</c:v>
                </c:pt>
                <c:pt idx="1433">
                  <c:v>1.2922589528940001</c:v>
                </c:pt>
                <c:pt idx="1434">
                  <c:v>1.224925229169</c:v>
                </c:pt>
                <c:pt idx="1435">
                  <c:v>1.224925229169</c:v>
                </c:pt>
                <c:pt idx="1436">
                  <c:v>1.224925229169</c:v>
                </c:pt>
                <c:pt idx="1437">
                  <c:v>1.1699997651909999</c:v>
                </c:pt>
                <c:pt idx="1438">
                  <c:v>1.199353091011</c:v>
                </c:pt>
                <c:pt idx="1439">
                  <c:v>1.2209233916110001</c:v>
                </c:pt>
                <c:pt idx="1440">
                  <c:v>1.1678704902149999</c:v>
                </c:pt>
                <c:pt idx="1441">
                  <c:v>1.2186225946189999</c:v>
                </c:pt>
                <c:pt idx="1442">
                  <c:v>1.2186225946189999</c:v>
                </c:pt>
                <c:pt idx="1443">
                  <c:v>1.2186225946189999</c:v>
                </c:pt>
                <c:pt idx="1444">
                  <c:v>1.205194379168</c:v>
                </c:pt>
                <c:pt idx="1445">
                  <c:v>1.241491213135</c:v>
                </c:pt>
                <c:pt idx="1446">
                  <c:v>1.228993855011</c:v>
                </c:pt>
                <c:pt idx="1447">
                  <c:v>1.1843454492729999</c:v>
                </c:pt>
                <c:pt idx="1448">
                  <c:v>1.1888691827889999</c:v>
                </c:pt>
                <c:pt idx="1449">
                  <c:v>1.1888691827889999</c:v>
                </c:pt>
                <c:pt idx="1450">
                  <c:v>1.1888691827889999</c:v>
                </c:pt>
                <c:pt idx="1451">
                  <c:v>1.221203927353</c:v>
                </c:pt>
                <c:pt idx="1452">
                  <c:v>1.209709337054</c:v>
                </c:pt>
                <c:pt idx="1453">
                  <c:v>1.214106693208</c:v>
                </c:pt>
                <c:pt idx="1454">
                  <c:v>1.190462961892</c:v>
                </c:pt>
                <c:pt idx="1455">
                  <c:v>1.1865852999719999</c:v>
                </c:pt>
                <c:pt idx="1456">
                  <c:v>1.1865852999719999</c:v>
                </c:pt>
                <c:pt idx="1457">
                  <c:v>1.1865852999719999</c:v>
                </c:pt>
                <c:pt idx="1458">
                  <c:v>1.2379121187640001</c:v>
                </c:pt>
                <c:pt idx="1459">
                  <c:v>1.230237152765</c:v>
                </c:pt>
                <c:pt idx="1460">
                  <c:v>1.2234297626799999</c:v>
                </c:pt>
                <c:pt idx="1461">
                  <c:v>1.253431230471</c:v>
                </c:pt>
                <c:pt idx="1462">
                  <c:v>1.3044010640149999</c:v>
                </c:pt>
                <c:pt idx="1463">
                  <c:v>1.3044010640149999</c:v>
                </c:pt>
                <c:pt idx="1464">
                  <c:v>1.3044010640149999</c:v>
                </c:pt>
                <c:pt idx="1465">
                  <c:v>1.3929678290280001</c:v>
                </c:pt>
                <c:pt idx="1466">
                  <c:v>1.406138273774</c:v>
                </c:pt>
                <c:pt idx="1467">
                  <c:v>1.4746487317650001</c:v>
                </c:pt>
                <c:pt idx="1468">
                  <c:v>1.4140458744810001</c:v>
                </c:pt>
                <c:pt idx="1469">
                  <c:v>1.373477850267</c:v>
                </c:pt>
                <c:pt idx="1470">
                  <c:v>1.373477850267</c:v>
                </c:pt>
                <c:pt idx="1471">
                  <c:v>1.373477850267</c:v>
                </c:pt>
                <c:pt idx="1472">
                  <c:v>1.3400522630509999</c:v>
                </c:pt>
                <c:pt idx="1473">
                  <c:v>1.3453158377379999</c:v>
                </c:pt>
                <c:pt idx="1474">
                  <c:v>1.373278839481</c:v>
                </c:pt>
                <c:pt idx="1475">
                  <c:v>1.4290830352620001</c:v>
                </c:pt>
                <c:pt idx="1476">
                  <c:v>1.3874948182289999</c:v>
                </c:pt>
                <c:pt idx="1477">
                  <c:v>1.3874948182289999</c:v>
                </c:pt>
                <c:pt idx="1478">
                  <c:v>1.3874948182289999</c:v>
                </c:pt>
                <c:pt idx="1479">
                  <c:v>1.3931532703089999</c:v>
                </c:pt>
                <c:pt idx="1480">
                  <c:v>1.348700336589</c:v>
                </c:pt>
                <c:pt idx="1481">
                  <c:v>1.34621859121</c:v>
                </c:pt>
                <c:pt idx="1482">
                  <c:v>1.3393610516500001</c:v>
                </c:pt>
                <c:pt idx="1483">
                  <c:v>1.2630281698050001</c:v>
                </c:pt>
                <c:pt idx="1484">
                  <c:v>1.2630281698050001</c:v>
                </c:pt>
                <c:pt idx="1485">
                  <c:v>1.2630281698050001</c:v>
                </c:pt>
                <c:pt idx="1486">
                  <c:v>1.2305195282350001</c:v>
                </c:pt>
                <c:pt idx="1487">
                  <c:v>1.2286505835220001</c:v>
                </c:pt>
                <c:pt idx="1488">
                  <c:v>1.2648840448830001</c:v>
                </c:pt>
                <c:pt idx="1489">
                  <c:v>1.30073429484</c:v>
                </c:pt>
                <c:pt idx="1490">
                  <c:v>1.320876707402</c:v>
                </c:pt>
                <c:pt idx="1491">
                  <c:v>1.320876707402</c:v>
                </c:pt>
                <c:pt idx="1492">
                  <c:v>1.320876707402</c:v>
                </c:pt>
                <c:pt idx="1493">
                  <c:v>1.2859769603090001</c:v>
                </c:pt>
                <c:pt idx="1494">
                  <c:v>1.35332449156</c:v>
                </c:pt>
                <c:pt idx="1495">
                  <c:v>1.3562976049719999</c:v>
                </c:pt>
                <c:pt idx="1496">
                  <c:v>1.3716908745530001</c:v>
                </c:pt>
                <c:pt idx="1497">
                  <c:v>1.3474300992949999</c:v>
                </c:pt>
                <c:pt idx="1498">
                  <c:v>1.3474300992949999</c:v>
                </c:pt>
                <c:pt idx="1499">
                  <c:v>1.3474300992949999</c:v>
                </c:pt>
                <c:pt idx="1500">
                  <c:v>1.303178686411</c:v>
                </c:pt>
                <c:pt idx="1501">
                  <c:v>1.2750971068670001</c:v>
                </c:pt>
                <c:pt idx="1502">
                  <c:v>1.2589407357639999</c:v>
                </c:pt>
                <c:pt idx="1503">
                  <c:v>1.250745486854</c:v>
                </c:pt>
                <c:pt idx="1504">
                  <c:v>1.2402326224969999</c:v>
                </c:pt>
                <c:pt idx="1505">
                  <c:v>1.2402326224969999</c:v>
                </c:pt>
                <c:pt idx="1506">
                  <c:v>1.2402326224969999</c:v>
                </c:pt>
                <c:pt idx="1507">
                  <c:v>1.253504776153</c:v>
                </c:pt>
                <c:pt idx="1508">
                  <c:v>1.2441102926580001</c:v>
                </c:pt>
                <c:pt idx="1509">
                  <c:v>1.273819353583</c:v>
                </c:pt>
                <c:pt idx="1510">
                  <c:v>1.293312221821</c:v>
                </c:pt>
                <c:pt idx="1511">
                  <c:v>1.312124732647</c:v>
                </c:pt>
                <c:pt idx="1512">
                  <c:v>1.312124732647</c:v>
                </c:pt>
                <c:pt idx="1513">
                  <c:v>1.312124732647</c:v>
                </c:pt>
                <c:pt idx="1514">
                  <c:v>1.2418037809519999</c:v>
                </c:pt>
                <c:pt idx="1515">
                  <c:v>1.2002362778939999</c:v>
                </c:pt>
                <c:pt idx="1516">
                  <c:v>1.244820918007</c:v>
                </c:pt>
                <c:pt idx="1517">
                  <c:v>1.2526451163650001</c:v>
                </c:pt>
                <c:pt idx="1518">
                  <c:v>1.2383237633540001</c:v>
                </c:pt>
                <c:pt idx="1519">
                  <c:v>1.2383237633540001</c:v>
                </c:pt>
                <c:pt idx="1520">
                  <c:v>1.2383237633540001</c:v>
                </c:pt>
                <c:pt idx="1521">
                  <c:v>1.2391498271420001</c:v>
                </c:pt>
                <c:pt idx="1522">
                  <c:v>1.2391498271420001</c:v>
                </c:pt>
                <c:pt idx="1523">
                  <c:v>1.1389310289500001</c:v>
                </c:pt>
                <c:pt idx="1524">
                  <c:v>1.04728586065</c:v>
                </c:pt>
                <c:pt idx="1525">
                  <c:v>1.0029478961</c:v>
                </c:pt>
                <c:pt idx="1526">
                  <c:v>1.0029478961</c:v>
                </c:pt>
                <c:pt idx="1527">
                  <c:v>1.0029478961</c:v>
                </c:pt>
                <c:pt idx="1528">
                  <c:v>0.76817903649999997</c:v>
                </c:pt>
                <c:pt idx="1529">
                  <c:v>0.52373445900000004</c:v>
                </c:pt>
                <c:pt idx="1530">
                  <c:v>0.52373445900000004</c:v>
                </c:pt>
                <c:pt idx="1531">
                  <c:v>0.5981478549</c:v>
                </c:pt>
                <c:pt idx="1532">
                  <c:v>0.53790844900000001</c:v>
                </c:pt>
                <c:pt idx="1533">
                  <c:v>0.53790844900000001</c:v>
                </c:pt>
                <c:pt idx="1534">
                  <c:v>0.53790844900000001</c:v>
                </c:pt>
                <c:pt idx="1535">
                  <c:v>0.45407947430000001</c:v>
                </c:pt>
                <c:pt idx="1536">
                  <c:v>0.2376562462</c:v>
                </c:pt>
                <c:pt idx="1537">
                  <c:v>8.6860486299999998E-2</c:v>
                </c:pt>
                <c:pt idx="1538">
                  <c:v>0.115155759</c:v>
                </c:pt>
                <c:pt idx="1539">
                  <c:v>-0.18375433460000001</c:v>
                </c:pt>
                <c:pt idx="1540">
                  <c:v>-0.18375433460000001</c:v>
                </c:pt>
                <c:pt idx="1541">
                  <c:v>-0.18375433460000001</c:v>
                </c:pt>
                <c:pt idx="1542">
                  <c:v>6.0922233700000002E-2</c:v>
                </c:pt>
                <c:pt idx="1543">
                  <c:v>0.3369743878</c:v>
                </c:pt>
                <c:pt idx="1544">
                  <c:v>0.77961746180000002</c:v>
                </c:pt>
                <c:pt idx="1545">
                  <c:v>0.87166741810000004</c:v>
                </c:pt>
                <c:pt idx="1546">
                  <c:v>1.1187093439</c:v>
                </c:pt>
                <c:pt idx="1547">
                  <c:v>1.1187093439</c:v>
                </c:pt>
                <c:pt idx="1548">
                  <c:v>1.1187093439</c:v>
                </c:pt>
                <c:pt idx="1549">
                  <c:v>0.98754913310000003</c:v>
                </c:pt>
                <c:pt idx="1550">
                  <c:v>0.94508842309999996</c:v>
                </c:pt>
                <c:pt idx="1551">
                  <c:v>0.97245122579999999</c:v>
                </c:pt>
                <c:pt idx="1552">
                  <c:v>0.95125959780000002</c:v>
                </c:pt>
                <c:pt idx="1553">
                  <c:v>0.98377414220000003</c:v>
                </c:pt>
                <c:pt idx="1554">
                  <c:v>0.98377414220000003</c:v>
                </c:pt>
                <c:pt idx="1555">
                  <c:v>0.98377414220000003</c:v>
                </c:pt>
                <c:pt idx="1556">
                  <c:v>0.9467023832</c:v>
                </c:pt>
                <c:pt idx="1557">
                  <c:v>0.63224342050000004</c:v>
                </c:pt>
                <c:pt idx="1558">
                  <c:v>0.77525888529999998</c:v>
                </c:pt>
                <c:pt idx="1559">
                  <c:v>0.77525888529999998</c:v>
                </c:pt>
                <c:pt idx="1560">
                  <c:v>0.77525888529999998</c:v>
                </c:pt>
                <c:pt idx="1561">
                  <c:v>0.77525888529999998</c:v>
                </c:pt>
                <c:pt idx="1562">
                  <c:v>0.77525888529999998</c:v>
                </c:pt>
                <c:pt idx="1563">
                  <c:v>0.85926982760000004</c:v>
                </c:pt>
                <c:pt idx="1564">
                  <c:v>0.87270055609999997</c:v>
                </c:pt>
                <c:pt idx="1565">
                  <c:v>0.87270055609999997</c:v>
                </c:pt>
                <c:pt idx="1566">
                  <c:v>0.87270055609999997</c:v>
                </c:pt>
                <c:pt idx="1567">
                  <c:v>0.77249429020000004</c:v>
                </c:pt>
                <c:pt idx="1568">
                  <c:v>0.77249429020000004</c:v>
                </c:pt>
                <c:pt idx="1569">
                  <c:v>0.77249429020000004</c:v>
                </c:pt>
                <c:pt idx="1570">
                  <c:v>0.88415514819999996</c:v>
                </c:pt>
                <c:pt idx="1571">
                  <c:v>1.0264235337000001</c:v>
                </c:pt>
                <c:pt idx="1572">
                  <c:v>0.96406960230000005</c:v>
                </c:pt>
                <c:pt idx="1573">
                  <c:v>1.0126248693</c:v>
                </c:pt>
                <c:pt idx="1574">
                  <c:v>0.9646344845</c:v>
                </c:pt>
                <c:pt idx="1575">
                  <c:v>0.9646344845</c:v>
                </c:pt>
                <c:pt idx="1576">
                  <c:v>0.9646344845</c:v>
                </c:pt>
                <c:pt idx="1577">
                  <c:v>0.99087606839999998</c:v>
                </c:pt>
                <c:pt idx="1578">
                  <c:v>1.0464805006</c:v>
                </c:pt>
                <c:pt idx="1579">
                  <c:v>1.0464805006</c:v>
                </c:pt>
                <c:pt idx="1580">
                  <c:v>1.0464805006</c:v>
                </c:pt>
                <c:pt idx="1581">
                  <c:v>1.0555993260000001</c:v>
                </c:pt>
                <c:pt idx="1582">
                  <c:v>1.0555993260000001</c:v>
                </c:pt>
                <c:pt idx="1583">
                  <c:v>1.0555993260000001</c:v>
                </c:pt>
                <c:pt idx="1584">
                  <c:v>0.9453496267</c:v>
                </c:pt>
                <c:pt idx="1585">
                  <c:v>0.87452234510000004</c:v>
                </c:pt>
                <c:pt idx="1586">
                  <c:v>0.83153855350000005</c:v>
                </c:pt>
                <c:pt idx="1587">
                  <c:v>0.78700131809999996</c:v>
                </c:pt>
                <c:pt idx="1588">
                  <c:v>0.79129948530000005</c:v>
                </c:pt>
                <c:pt idx="1589">
                  <c:v>0.79129948530000005</c:v>
                </c:pt>
                <c:pt idx="1590">
                  <c:v>0.79129948530000005</c:v>
                </c:pt>
                <c:pt idx="1591">
                  <c:v>0.82821681670000002</c:v>
                </c:pt>
                <c:pt idx="1592">
                  <c:v>0.87626870589999994</c:v>
                </c:pt>
                <c:pt idx="1593">
                  <c:v>0.95906062160000005</c:v>
                </c:pt>
                <c:pt idx="1594">
                  <c:v>0.9118776985</c:v>
                </c:pt>
                <c:pt idx="1595">
                  <c:v>0.84269174739999997</c:v>
                </c:pt>
                <c:pt idx="1596">
                  <c:v>0.84269174739999997</c:v>
                </c:pt>
                <c:pt idx="1597">
                  <c:v>0.84269174739999997</c:v>
                </c:pt>
                <c:pt idx="1598">
                  <c:v>0.88354903630000003</c:v>
                </c:pt>
                <c:pt idx="1599">
                  <c:v>0.89698028029999999</c:v>
                </c:pt>
                <c:pt idx="1600">
                  <c:v>0.95929881530000005</c:v>
                </c:pt>
                <c:pt idx="1601">
                  <c:v>0.98522611979999997</c:v>
                </c:pt>
                <c:pt idx="1602">
                  <c:v>1.0417533742</c:v>
                </c:pt>
                <c:pt idx="1603">
                  <c:v>1.0417533742</c:v>
                </c:pt>
                <c:pt idx="1604">
                  <c:v>1.0417533742</c:v>
                </c:pt>
                <c:pt idx="1605">
                  <c:v>1.0948528019999999</c:v>
                </c:pt>
                <c:pt idx="1606">
                  <c:v>1.1063346867999999</c:v>
                </c:pt>
                <c:pt idx="1607">
                  <c:v>1.0320965115</c:v>
                </c:pt>
                <c:pt idx="1608">
                  <c:v>0.9458435945</c:v>
                </c:pt>
                <c:pt idx="1609">
                  <c:v>0.9458435945</c:v>
                </c:pt>
                <c:pt idx="1610">
                  <c:v>0.9458435945</c:v>
                </c:pt>
                <c:pt idx="1611">
                  <c:v>0.9458435945</c:v>
                </c:pt>
                <c:pt idx="1612">
                  <c:v>0.87462856950000001</c:v>
                </c:pt>
                <c:pt idx="1613">
                  <c:v>0.85410501999999999</c:v>
                </c:pt>
                <c:pt idx="1614">
                  <c:v>0.76273507380000005</c:v>
                </c:pt>
                <c:pt idx="1615">
                  <c:v>0.76384676549999997</c:v>
                </c:pt>
                <c:pt idx="1616">
                  <c:v>0.87617768279999997</c:v>
                </c:pt>
                <c:pt idx="1617">
                  <c:v>0.87617768279999997</c:v>
                </c:pt>
                <c:pt idx="1618">
                  <c:v>0.87617768279999997</c:v>
                </c:pt>
                <c:pt idx="1619">
                  <c:v>0.87617768279999997</c:v>
                </c:pt>
                <c:pt idx="1620">
                  <c:v>0.91467572009999998</c:v>
                </c:pt>
                <c:pt idx="1621">
                  <c:v>0.89495442709999995</c:v>
                </c:pt>
                <c:pt idx="1622">
                  <c:v>0.99132910929999996</c:v>
                </c:pt>
                <c:pt idx="1623">
                  <c:v>1.0408120625999999</c:v>
                </c:pt>
                <c:pt idx="1624">
                  <c:v>1.0408120625999999</c:v>
                </c:pt>
                <c:pt idx="1625">
                  <c:v>1.0408120625999999</c:v>
                </c:pt>
                <c:pt idx="1626">
                  <c:v>1.0132707052000001</c:v>
                </c:pt>
                <c:pt idx="1627">
                  <c:v>0.97908005939999998</c:v>
                </c:pt>
                <c:pt idx="1628">
                  <c:v>0.85620774180000003</c:v>
                </c:pt>
                <c:pt idx="1629">
                  <c:v>0.91392195750000005</c:v>
                </c:pt>
                <c:pt idx="1630">
                  <c:v>0.83246857740000002</c:v>
                </c:pt>
                <c:pt idx="1631">
                  <c:v>0.83246857740000002</c:v>
                </c:pt>
                <c:pt idx="1632">
                  <c:v>0.83246857740000002</c:v>
                </c:pt>
                <c:pt idx="1633">
                  <c:v>0.81315854440000002</c:v>
                </c:pt>
                <c:pt idx="1634">
                  <c:v>0.77954753740000005</c:v>
                </c:pt>
                <c:pt idx="1635">
                  <c:v>0.75694101250000001</c:v>
                </c:pt>
                <c:pt idx="1636">
                  <c:v>0.68257231920000005</c:v>
                </c:pt>
                <c:pt idx="1637">
                  <c:v>0.6752317135</c:v>
                </c:pt>
                <c:pt idx="1638">
                  <c:v>0.6752317135</c:v>
                </c:pt>
                <c:pt idx="1639">
                  <c:v>0.6752317135</c:v>
                </c:pt>
                <c:pt idx="1640">
                  <c:v>0.56275876219999998</c:v>
                </c:pt>
                <c:pt idx="1641">
                  <c:v>0.501429766</c:v>
                </c:pt>
                <c:pt idx="1642">
                  <c:v>0.48861647879999998</c:v>
                </c:pt>
                <c:pt idx="1643">
                  <c:v>0.48883483439999997</c:v>
                </c:pt>
                <c:pt idx="1644">
                  <c:v>0.45130126059999998</c:v>
                </c:pt>
                <c:pt idx="1645">
                  <c:v>0.45130126059999998</c:v>
                </c:pt>
                <c:pt idx="1646">
                  <c:v>0.45130126059999998</c:v>
                </c:pt>
                <c:pt idx="1647">
                  <c:v>0.37590117960000002</c:v>
                </c:pt>
                <c:pt idx="1648">
                  <c:v>0.38017457380000003</c:v>
                </c:pt>
                <c:pt idx="1649">
                  <c:v>0.3510753593</c:v>
                </c:pt>
                <c:pt idx="1650">
                  <c:v>0.3189771113</c:v>
                </c:pt>
                <c:pt idx="1651">
                  <c:v>0.4144966148</c:v>
                </c:pt>
                <c:pt idx="1652">
                  <c:v>0.4144966148</c:v>
                </c:pt>
                <c:pt idx="1653">
                  <c:v>0.4144966148</c:v>
                </c:pt>
                <c:pt idx="1654">
                  <c:v>0.4920261132</c:v>
                </c:pt>
                <c:pt idx="1655">
                  <c:v>0.45021513730000001</c:v>
                </c:pt>
                <c:pt idx="1656">
                  <c:v>0.4502052137</c:v>
                </c:pt>
                <c:pt idx="1657">
                  <c:v>0.46534647270000001</c:v>
                </c:pt>
                <c:pt idx="1658">
                  <c:v>0.49905343940000002</c:v>
                </c:pt>
                <c:pt idx="1659">
                  <c:v>0.49905343940000002</c:v>
                </c:pt>
                <c:pt idx="1660">
                  <c:v>0.49905343940000002</c:v>
                </c:pt>
                <c:pt idx="1661">
                  <c:v>0.46268955779999998</c:v>
                </c:pt>
                <c:pt idx="1662">
                  <c:v>0.51376723209999997</c:v>
                </c:pt>
                <c:pt idx="1663">
                  <c:v>0.55053803720000005</c:v>
                </c:pt>
                <c:pt idx="1664">
                  <c:v>0.58573496680000003</c:v>
                </c:pt>
                <c:pt idx="1665">
                  <c:v>0.58460269760000005</c:v>
                </c:pt>
                <c:pt idx="1666">
                  <c:v>0.58460269760000005</c:v>
                </c:pt>
                <c:pt idx="1667">
                  <c:v>0.58460269760000005</c:v>
                </c:pt>
                <c:pt idx="1668">
                  <c:v>0.62197950790000001</c:v>
                </c:pt>
                <c:pt idx="1669">
                  <c:v>0.61480962429999997</c:v>
                </c:pt>
                <c:pt idx="1670">
                  <c:v>0.70240765419999995</c:v>
                </c:pt>
                <c:pt idx="1671">
                  <c:v>0.65219297499999995</c:v>
                </c:pt>
                <c:pt idx="1672">
                  <c:v>0.65219297499999995</c:v>
                </c:pt>
                <c:pt idx="1673">
                  <c:v>0.65219297499999995</c:v>
                </c:pt>
                <c:pt idx="1674">
                  <c:v>0.65219297499999995</c:v>
                </c:pt>
                <c:pt idx="1675">
                  <c:v>0.58826597049999996</c:v>
                </c:pt>
                <c:pt idx="1676">
                  <c:v>0.54048993209999996</c:v>
                </c:pt>
                <c:pt idx="1677">
                  <c:v>0.56817579009999997</c:v>
                </c:pt>
                <c:pt idx="1678">
                  <c:v>0.59859934209999999</c:v>
                </c:pt>
                <c:pt idx="1679">
                  <c:v>0.63626975760000004</c:v>
                </c:pt>
                <c:pt idx="1680">
                  <c:v>0.63626975760000004</c:v>
                </c:pt>
                <c:pt idx="1681">
                  <c:v>0.63626975760000004</c:v>
                </c:pt>
                <c:pt idx="1682">
                  <c:v>0.63819580440000001</c:v>
                </c:pt>
                <c:pt idx="1683">
                  <c:v>0.66682814700000004</c:v>
                </c:pt>
                <c:pt idx="1684">
                  <c:v>0.69984849220000001</c:v>
                </c:pt>
                <c:pt idx="1685">
                  <c:v>0.79233511359999997</c:v>
                </c:pt>
                <c:pt idx="1686">
                  <c:v>0.79931911209999995</c:v>
                </c:pt>
                <c:pt idx="1687">
                  <c:v>0.79931911209999995</c:v>
                </c:pt>
                <c:pt idx="1688">
                  <c:v>0.79931911209999995</c:v>
                </c:pt>
                <c:pt idx="1689">
                  <c:v>0.92311916289999996</c:v>
                </c:pt>
                <c:pt idx="1690">
                  <c:v>0.92859718020000004</c:v>
                </c:pt>
                <c:pt idx="1691">
                  <c:v>0.90518830189999999</c:v>
                </c:pt>
                <c:pt idx="1692">
                  <c:v>0.86571348579999996</c:v>
                </c:pt>
                <c:pt idx="1693">
                  <c:v>0.86786529970000004</c:v>
                </c:pt>
                <c:pt idx="1694">
                  <c:v>0.86786529970000004</c:v>
                </c:pt>
                <c:pt idx="1695">
                  <c:v>0.86786529970000004</c:v>
                </c:pt>
                <c:pt idx="1696">
                  <c:v>0.86780341930000005</c:v>
                </c:pt>
                <c:pt idx="1697">
                  <c:v>0.92209763469999995</c:v>
                </c:pt>
                <c:pt idx="1698">
                  <c:v>0.91396967409999996</c:v>
                </c:pt>
                <c:pt idx="1699">
                  <c:v>0.88959636750000004</c:v>
                </c:pt>
                <c:pt idx="1700">
                  <c:v>0.84477888339999996</c:v>
                </c:pt>
                <c:pt idx="1701">
                  <c:v>0.84477888339999996</c:v>
                </c:pt>
                <c:pt idx="1702">
                  <c:v>0.84477888339999996</c:v>
                </c:pt>
                <c:pt idx="1703">
                  <c:v>0.92402363519999997</c:v>
                </c:pt>
                <c:pt idx="1704">
                  <c:v>0.93219921800000005</c:v>
                </c:pt>
                <c:pt idx="1705">
                  <c:v>0.89522683869999997</c:v>
                </c:pt>
                <c:pt idx="1706">
                  <c:v>0.89501584099999998</c:v>
                </c:pt>
                <c:pt idx="1707">
                  <c:v>0.82062877550000002</c:v>
                </c:pt>
                <c:pt idx="1708">
                  <c:v>0.82062877550000002</c:v>
                </c:pt>
                <c:pt idx="1709">
                  <c:v>0.82062877550000002</c:v>
                </c:pt>
                <c:pt idx="1710">
                  <c:v>0.79871421190000003</c:v>
                </c:pt>
                <c:pt idx="1711">
                  <c:v>0.79530788809999997</c:v>
                </c:pt>
                <c:pt idx="1712">
                  <c:v>0.83293251290000003</c:v>
                </c:pt>
                <c:pt idx="1713">
                  <c:v>0.94198459280000002</c:v>
                </c:pt>
                <c:pt idx="1714">
                  <c:v>0.85737521949999995</c:v>
                </c:pt>
                <c:pt idx="1715">
                  <c:v>0.85737521949999995</c:v>
                </c:pt>
                <c:pt idx="1716">
                  <c:v>0.85737521949999995</c:v>
                </c:pt>
                <c:pt idx="1717">
                  <c:v>0.85550466979999995</c:v>
                </c:pt>
                <c:pt idx="1718">
                  <c:v>0.85929899180000002</c:v>
                </c:pt>
                <c:pt idx="1719">
                  <c:v>0.86002102999999996</c:v>
                </c:pt>
                <c:pt idx="1720">
                  <c:v>0.92209080830000001</c:v>
                </c:pt>
                <c:pt idx="1721">
                  <c:v>0.90387115139999996</c:v>
                </c:pt>
                <c:pt idx="1722">
                  <c:v>0.90387115139999996</c:v>
                </c:pt>
                <c:pt idx="1723">
                  <c:v>0.90387115139999996</c:v>
                </c:pt>
                <c:pt idx="1724">
                  <c:v>0.90387115139999996</c:v>
                </c:pt>
                <c:pt idx="1725">
                  <c:v>0.82188025600000003</c:v>
                </c:pt>
                <c:pt idx="1726">
                  <c:v>0.85279870570000005</c:v>
                </c:pt>
                <c:pt idx="1727">
                  <c:v>0.78437875739999996</c:v>
                </c:pt>
                <c:pt idx="1728">
                  <c:v>0.74709022709999995</c:v>
                </c:pt>
                <c:pt idx="1729">
                  <c:v>0.74709022709999995</c:v>
                </c:pt>
                <c:pt idx="1730">
                  <c:v>0.74709022709999995</c:v>
                </c:pt>
                <c:pt idx="1731">
                  <c:v>0.74709022709999995</c:v>
                </c:pt>
                <c:pt idx="1732">
                  <c:v>0.74709022709999995</c:v>
                </c:pt>
                <c:pt idx="1733">
                  <c:v>0.82886705859999998</c:v>
                </c:pt>
                <c:pt idx="1734">
                  <c:v>0.76413627390000005</c:v>
                </c:pt>
                <c:pt idx="1735">
                  <c:v>0.74388229890000002</c:v>
                </c:pt>
                <c:pt idx="1736">
                  <c:v>0.74388229890000002</c:v>
                </c:pt>
                <c:pt idx="1737">
                  <c:v>0.74388229890000002</c:v>
                </c:pt>
                <c:pt idx="1738">
                  <c:v>0.76979337449999996</c:v>
                </c:pt>
                <c:pt idx="1739">
                  <c:v>0.72209667470000005</c:v>
                </c:pt>
                <c:pt idx="1740">
                  <c:v>0.75745791169999999</c:v>
                </c:pt>
                <c:pt idx="1741">
                  <c:v>0.74775703490000001</c:v>
                </c:pt>
                <c:pt idx="1742">
                  <c:v>0.78233894810000004</c:v>
                </c:pt>
                <c:pt idx="1743">
                  <c:v>0.78233894810000004</c:v>
                </c:pt>
                <c:pt idx="1744">
                  <c:v>0.78233894810000004</c:v>
                </c:pt>
                <c:pt idx="1745">
                  <c:v>0.81780127430000005</c:v>
                </c:pt>
                <c:pt idx="1746">
                  <c:v>0.78473859589999995</c:v>
                </c:pt>
                <c:pt idx="1747">
                  <c:v>0.8558189772</c:v>
                </c:pt>
                <c:pt idx="1748">
                  <c:v>0.82842214599999997</c:v>
                </c:pt>
                <c:pt idx="1749">
                  <c:v>0.90051040449999997</c:v>
                </c:pt>
                <c:pt idx="1750">
                  <c:v>0.90051040449999997</c:v>
                </c:pt>
                <c:pt idx="1751">
                  <c:v>0.90051040449999997</c:v>
                </c:pt>
                <c:pt idx="1752">
                  <c:v>0.93885118270000001</c:v>
                </c:pt>
                <c:pt idx="1753">
                  <c:v>0.8167913617</c:v>
                </c:pt>
                <c:pt idx="1754">
                  <c:v>0.84576236699999996</c:v>
                </c:pt>
                <c:pt idx="1755">
                  <c:v>0.81981197549999996</c:v>
                </c:pt>
                <c:pt idx="1756">
                  <c:v>0.84213002550000005</c:v>
                </c:pt>
                <c:pt idx="1757">
                  <c:v>0.84213002550000005</c:v>
                </c:pt>
                <c:pt idx="1758">
                  <c:v>0.84213002550000005</c:v>
                </c:pt>
                <c:pt idx="1759">
                  <c:v>0.77935523620000002</c:v>
                </c:pt>
                <c:pt idx="1760">
                  <c:v>0.77558090440000005</c:v>
                </c:pt>
                <c:pt idx="1761">
                  <c:v>0.8036992704</c:v>
                </c:pt>
                <c:pt idx="1762">
                  <c:v>0.82100641990000001</c:v>
                </c:pt>
                <c:pt idx="1763">
                  <c:v>0.72072961660000001</c:v>
                </c:pt>
                <c:pt idx="1764">
                  <c:v>0.72072961660000001</c:v>
                </c:pt>
                <c:pt idx="1765">
                  <c:v>0.72072961660000001</c:v>
                </c:pt>
                <c:pt idx="1766">
                  <c:v>0.82342742179999995</c:v>
                </c:pt>
                <c:pt idx="1767">
                  <c:v>0.83904872109999995</c:v>
                </c:pt>
                <c:pt idx="1768">
                  <c:v>0.83822607429999996</c:v>
                </c:pt>
                <c:pt idx="1769">
                  <c:v>0.8277909765</c:v>
                </c:pt>
                <c:pt idx="1770">
                  <c:v>0.83635261279999995</c:v>
                </c:pt>
                <c:pt idx="1771">
                  <c:v>0.83635261279999995</c:v>
                </c:pt>
                <c:pt idx="1772">
                  <c:v>0.83635261279999995</c:v>
                </c:pt>
                <c:pt idx="1773">
                  <c:v>0.88506617350000005</c:v>
                </c:pt>
                <c:pt idx="1774">
                  <c:v>0.99100442440000003</c:v>
                </c:pt>
                <c:pt idx="1775">
                  <c:v>0.97847790219999997</c:v>
                </c:pt>
                <c:pt idx="1776">
                  <c:v>1.0429748157000001</c:v>
                </c:pt>
                <c:pt idx="1777">
                  <c:v>1.0411678144000001</c:v>
                </c:pt>
                <c:pt idx="1778">
                  <c:v>1.0411678144000001</c:v>
                </c:pt>
                <c:pt idx="1779">
                  <c:v>1.0411678144000001</c:v>
                </c:pt>
                <c:pt idx="1780">
                  <c:v>1.0621245560999999</c:v>
                </c:pt>
                <c:pt idx="1781">
                  <c:v>1.0873915418</c:v>
                </c:pt>
                <c:pt idx="1782">
                  <c:v>1.0487145537</c:v>
                </c:pt>
                <c:pt idx="1783">
                  <c:v>1.064835768</c:v>
                </c:pt>
                <c:pt idx="1784">
                  <c:v>1.0797080484999999</c:v>
                </c:pt>
                <c:pt idx="1785">
                  <c:v>1.0797080484999999</c:v>
                </c:pt>
                <c:pt idx="1786">
                  <c:v>1.0797080484999999</c:v>
                </c:pt>
                <c:pt idx="1787">
                  <c:v>1.0951292323999999</c:v>
                </c:pt>
                <c:pt idx="1788">
                  <c:v>1.1064517055</c:v>
                </c:pt>
                <c:pt idx="1789">
                  <c:v>1.1399316361</c:v>
                </c:pt>
                <c:pt idx="1790">
                  <c:v>1.1846740535</c:v>
                </c:pt>
                <c:pt idx="1791">
                  <c:v>1.2055357235999999</c:v>
                </c:pt>
                <c:pt idx="1792">
                  <c:v>1.2055357235999999</c:v>
                </c:pt>
                <c:pt idx="1793">
                  <c:v>1.2055357235999999</c:v>
                </c:pt>
                <c:pt idx="1794">
                  <c:v>1.2262527082000001</c:v>
                </c:pt>
                <c:pt idx="1795">
                  <c:v>1.2174370819</c:v>
                </c:pt>
                <c:pt idx="1796">
                  <c:v>1.1848191478000001</c:v>
                </c:pt>
                <c:pt idx="1797">
                  <c:v>1.1641726725999999</c:v>
                </c:pt>
                <c:pt idx="1798">
                  <c:v>1.1779055195999999</c:v>
                </c:pt>
                <c:pt idx="1799">
                  <c:v>1.1779055195999999</c:v>
                </c:pt>
                <c:pt idx="1800">
                  <c:v>1.1779055195999999</c:v>
                </c:pt>
                <c:pt idx="1801">
                  <c:v>1.2043158193000001</c:v>
                </c:pt>
                <c:pt idx="1802">
                  <c:v>1.1809485913</c:v>
                </c:pt>
                <c:pt idx="1803">
                  <c:v>1.1025422195000001</c:v>
                </c:pt>
                <c:pt idx="1804">
                  <c:v>1.1163182825</c:v>
                </c:pt>
                <c:pt idx="1805">
                  <c:v>1.1377767888999999</c:v>
                </c:pt>
                <c:pt idx="1806">
                  <c:v>1.1377767888999999</c:v>
                </c:pt>
                <c:pt idx="1807">
                  <c:v>1.1377767888999999</c:v>
                </c:pt>
                <c:pt idx="1808">
                  <c:v>1.1028121446000001</c:v>
                </c:pt>
                <c:pt idx="1809">
                  <c:v>1.1818955163</c:v>
                </c:pt>
                <c:pt idx="1810">
                  <c:v>1.2062798084999999</c:v>
                </c:pt>
                <c:pt idx="1811">
                  <c:v>1.1666685208000001</c:v>
                </c:pt>
                <c:pt idx="1812">
                  <c:v>1.1330491001</c:v>
                </c:pt>
                <c:pt idx="1813">
                  <c:v>1.1330491001</c:v>
                </c:pt>
                <c:pt idx="1814">
                  <c:v>1.1330491001</c:v>
                </c:pt>
                <c:pt idx="1815">
                  <c:v>1.1996980891</c:v>
                </c:pt>
                <c:pt idx="1816">
                  <c:v>1.1720001791000001</c:v>
                </c:pt>
                <c:pt idx="1817">
                  <c:v>1.1488012324000001</c:v>
                </c:pt>
                <c:pt idx="1818">
                  <c:v>1.1731302973</c:v>
                </c:pt>
                <c:pt idx="1819">
                  <c:v>1.2106986275</c:v>
                </c:pt>
                <c:pt idx="1820">
                  <c:v>1.2106986275</c:v>
                </c:pt>
                <c:pt idx="1821">
                  <c:v>1.2106986275</c:v>
                </c:pt>
                <c:pt idx="1822">
                  <c:v>1.2254748579999999</c:v>
                </c:pt>
                <c:pt idx="1823">
                  <c:v>1.2393239345</c:v>
                </c:pt>
                <c:pt idx="1824">
                  <c:v>1.2140560202999999</c:v>
                </c:pt>
                <c:pt idx="1825">
                  <c:v>1.1933457426</c:v>
                </c:pt>
                <c:pt idx="1826">
                  <c:v>1.0879514336</c:v>
                </c:pt>
                <c:pt idx="1827">
                  <c:v>1.0879514336</c:v>
                </c:pt>
                <c:pt idx="1828">
                  <c:v>1.0879514336</c:v>
                </c:pt>
                <c:pt idx="1829">
                  <c:v>1.1209473225</c:v>
                </c:pt>
                <c:pt idx="1830">
                  <c:v>1.1348141264</c:v>
                </c:pt>
                <c:pt idx="1831">
                  <c:v>1.1602432297</c:v>
                </c:pt>
                <c:pt idx="1832">
                  <c:v>1.1656148562999999</c:v>
                </c:pt>
                <c:pt idx="1833">
                  <c:v>1.0611077337999999</c:v>
                </c:pt>
                <c:pt idx="1834">
                  <c:v>1.0611077337999999</c:v>
                </c:pt>
                <c:pt idx="1835">
                  <c:v>1.0611077337999999</c:v>
                </c:pt>
                <c:pt idx="1836">
                  <c:v>1.1344703185</c:v>
                </c:pt>
                <c:pt idx="1837">
                  <c:v>1.1396127117999999</c:v>
                </c:pt>
                <c:pt idx="1838">
                  <c:v>1.1938863905999999</c:v>
                </c:pt>
                <c:pt idx="1839">
                  <c:v>1.1443677228</c:v>
                </c:pt>
                <c:pt idx="1840">
                  <c:v>1.2311485179999999</c:v>
                </c:pt>
                <c:pt idx="1841">
                  <c:v>1.2311485179999999</c:v>
                </c:pt>
                <c:pt idx="1842">
                  <c:v>1.2311485179999999</c:v>
                </c:pt>
                <c:pt idx="1843">
                  <c:v>1.2377741027</c:v>
                </c:pt>
                <c:pt idx="1844">
                  <c:v>1.2202505530000001</c:v>
                </c:pt>
                <c:pt idx="1845">
                  <c:v>1.2404799012000001</c:v>
                </c:pt>
                <c:pt idx="1846">
                  <c:v>1.2223678804</c:v>
                </c:pt>
                <c:pt idx="1847">
                  <c:v>1.2454209691</c:v>
                </c:pt>
                <c:pt idx="1848">
                  <c:v>1.2454209691</c:v>
                </c:pt>
                <c:pt idx="1849">
                  <c:v>1.2454209691</c:v>
                </c:pt>
                <c:pt idx="1850">
                  <c:v>1.1824606309000001</c:v>
                </c:pt>
                <c:pt idx="1851">
                  <c:v>1.2576951140999999</c:v>
                </c:pt>
                <c:pt idx="1852">
                  <c:v>1.2824865492999999</c:v>
                </c:pt>
                <c:pt idx="1853">
                  <c:v>1.3418886348000001</c:v>
                </c:pt>
                <c:pt idx="1854">
                  <c:v>1.3026416801</c:v>
                </c:pt>
                <c:pt idx="1855">
                  <c:v>1.3026416801</c:v>
                </c:pt>
                <c:pt idx="1856">
                  <c:v>1.3026416801</c:v>
                </c:pt>
                <c:pt idx="1857">
                  <c:v>1.2434711204</c:v>
                </c:pt>
                <c:pt idx="1858">
                  <c:v>1.2977812351</c:v>
                </c:pt>
                <c:pt idx="1859">
                  <c:v>1.3275546192000001</c:v>
                </c:pt>
                <c:pt idx="1860">
                  <c:v>1.3680492955000001</c:v>
                </c:pt>
                <c:pt idx="1861">
                  <c:v>1.3945459103</c:v>
                </c:pt>
                <c:pt idx="1862">
                  <c:v>1.3945459103</c:v>
                </c:pt>
                <c:pt idx="1863">
                  <c:v>1.3945459103</c:v>
                </c:pt>
                <c:pt idx="1864">
                  <c:v>1.3730766130000001</c:v>
                </c:pt>
                <c:pt idx="1865">
                  <c:v>1.412720634</c:v>
                </c:pt>
                <c:pt idx="1866">
                  <c:v>1.4052602363</c:v>
                </c:pt>
                <c:pt idx="1867">
                  <c:v>1.3900039596</c:v>
                </c:pt>
                <c:pt idx="1868">
                  <c:v>1.4058607266000001</c:v>
                </c:pt>
                <c:pt idx="1869">
                  <c:v>1.4058607266000001</c:v>
                </c:pt>
                <c:pt idx="1870">
                  <c:v>1.4058607266000001</c:v>
                </c:pt>
                <c:pt idx="1871">
                  <c:v>1.4639495172000001</c:v>
                </c:pt>
                <c:pt idx="1872">
                  <c:v>1.4945551180000001</c:v>
                </c:pt>
                <c:pt idx="1873">
                  <c:v>1.5031000271999999</c:v>
                </c:pt>
                <c:pt idx="1874">
                  <c:v>1.4863821003</c:v>
                </c:pt>
                <c:pt idx="1875">
                  <c:v>1.5194790587</c:v>
                </c:pt>
                <c:pt idx="1876">
                  <c:v>1.5194790587</c:v>
                </c:pt>
                <c:pt idx="1877">
                  <c:v>1.5194790587</c:v>
                </c:pt>
                <c:pt idx="1878">
                  <c:v>1.4630887877000001</c:v>
                </c:pt>
                <c:pt idx="1879">
                  <c:v>1.4547923095999999</c:v>
                </c:pt>
                <c:pt idx="1880">
                  <c:v>1.5435991330000001</c:v>
                </c:pt>
                <c:pt idx="1881">
                  <c:v>1.5769811893000001</c:v>
                </c:pt>
                <c:pt idx="1882">
                  <c:v>1.6164142620999999</c:v>
                </c:pt>
                <c:pt idx="1883">
                  <c:v>1.6164142620999999</c:v>
                </c:pt>
                <c:pt idx="1884">
                  <c:v>1.6164142620999999</c:v>
                </c:pt>
                <c:pt idx="1885">
                  <c:v>1.6007226144</c:v>
                </c:pt>
                <c:pt idx="1886">
                  <c:v>1.6349302348999999</c:v>
                </c:pt>
                <c:pt idx="1887">
                  <c:v>1.6589816340000001</c:v>
                </c:pt>
                <c:pt idx="1888">
                  <c:v>1.6392455814</c:v>
                </c:pt>
                <c:pt idx="1889">
                  <c:v>1.6104493498000001</c:v>
                </c:pt>
                <c:pt idx="1890">
                  <c:v>1.6104493498000001</c:v>
                </c:pt>
                <c:pt idx="1891">
                  <c:v>1.6104493498000001</c:v>
                </c:pt>
                <c:pt idx="1892">
                  <c:v>1.6034468679</c:v>
                </c:pt>
                <c:pt idx="1893">
                  <c:v>1.61501699</c:v>
                </c:pt>
                <c:pt idx="1894">
                  <c:v>1.6259426092</c:v>
                </c:pt>
                <c:pt idx="1895">
                  <c:v>1.5314020383</c:v>
                </c:pt>
                <c:pt idx="1896">
                  <c:v>1.4577355906</c:v>
                </c:pt>
                <c:pt idx="1897">
                  <c:v>1.4577355906</c:v>
                </c:pt>
                <c:pt idx="1898">
                  <c:v>1.4577355906</c:v>
                </c:pt>
                <c:pt idx="1899">
                  <c:v>1.4523736764999999</c:v>
                </c:pt>
                <c:pt idx="1900">
                  <c:v>1.4468514526</c:v>
                </c:pt>
                <c:pt idx="1901">
                  <c:v>1.5874144620999999</c:v>
                </c:pt>
                <c:pt idx="1902">
                  <c:v>1.5763670209</c:v>
                </c:pt>
                <c:pt idx="1903">
                  <c:v>1.5391936733</c:v>
                </c:pt>
                <c:pt idx="1904">
                  <c:v>1.5391936733</c:v>
                </c:pt>
                <c:pt idx="1905">
                  <c:v>1.5391936733</c:v>
                </c:pt>
                <c:pt idx="1906">
                  <c:v>1.5391936733</c:v>
                </c:pt>
                <c:pt idx="1907">
                  <c:v>1.5610642074000001</c:v>
                </c:pt>
                <c:pt idx="1908">
                  <c:v>1.5610642074000001</c:v>
                </c:pt>
                <c:pt idx="1909">
                  <c:v>1.5669221828</c:v>
                </c:pt>
                <c:pt idx="1910">
                  <c:v>1.5750000099000001</c:v>
                </c:pt>
                <c:pt idx="1911">
                  <c:v>1.5750000099000001</c:v>
                </c:pt>
                <c:pt idx="1912">
                  <c:v>1.5750000099000001</c:v>
                </c:pt>
                <c:pt idx="1913">
                  <c:v>1.5750000099000001</c:v>
                </c:pt>
                <c:pt idx="1914">
                  <c:v>1.5180039232</c:v>
                </c:pt>
                <c:pt idx="1915">
                  <c:v>1.5703025651</c:v>
                </c:pt>
                <c:pt idx="1916">
                  <c:v>1.5975145078999999</c:v>
                </c:pt>
                <c:pt idx="1917">
                  <c:v>1.5939086039000001</c:v>
                </c:pt>
                <c:pt idx="1918">
                  <c:v>1.5939086039000001</c:v>
                </c:pt>
                <c:pt idx="1919">
                  <c:v>1.5939086039000001</c:v>
                </c:pt>
                <c:pt idx="1920">
                  <c:v>1.6363408948</c:v>
                </c:pt>
                <c:pt idx="1921">
                  <c:v>1.6189761469999999</c:v>
                </c:pt>
                <c:pt idx="1922">
                  <c:v>1.6756518890000001</c:v>
                </c:pt>
                <c:pt idx="1923">
                  <c:v>1.6170367429000001</c:v>
                </c:pt>
                <c:pt idx="1924">
                  <c:v>1.6060395303999999</c:v>
                </c:pt>
                <c:pt idx="1925">
                  <c:v>1.6060395303999999</c:v>
                </c:pt>
                <c:pt idx="1926">
                  <c:v>1.6060395303999999</c:v>
                </c:pt>
                <c:pt idx="1927">
                  <c:v>1.5618731468</c:v>
                </c:pt>
                <c:pt idx="1928">
                  <c:v>1.5827877252</c:v>
                </c:pt>
                <c:pt idx="1929">
                  <c:v>1.612125405</c:v>
                </c:pt>
                <c:pt idx="1930">
                  <c:v>1.612125405</c:v>
                </c:pt>
                <c:pt idx="1931">
                  <c:v>1.612125405</c:v>
                </c:pt>
                <c:pt idx="1932">
                  <c:v>1.612125405</c:v>
                </c:pt>
                <c:pt idx="1933">
                  <c:v>1.612125405</c:v>
                </c:pt>
                <c:pt idx="1934">
                  <c:v>1.6193944505</c:v>
                </c:pt>
                <c:pt idx="1935">
                  <c:v>1.6956373842000001</c:v>
                </c:pt>
                <c:pt idx="1936">
                  <c:v>1.6222474362999999</c:v>
                </c:pt>
                <c:pt idx="1937">
                  <c:v>1.6183792391</c:v>
                </c:pt>
                <c:pt idx="1938">
                  <c:v>1.6205896016000001</c:v>
                </c:pt>
                <c:pt idx="1939">
                  <c:v>1.6205896016000001</c:v>
                </c:pt>
                <c:pt idx="1940">
                  <c:v>1.6205896016000001</c:v>
                </c:pt>
                <c:pt idx="1941">
                  <c:v>1.6633463303</c:v>
                </c:pt>
                <c:pt idx="1942">
                  <c:v>1.6771147648</c:v>
                </c:pt>
                <c:pt idx="1943">
                  <c:v>1.6591135809999999</c:v>
                </c:pt>
                <c:pt idx="1944">
                  <c:v>1.6698446211</c:v>
                </c:pt>
                <c:pt idx="1945">
                  <c:v>1.6880414531000001</c:v>
                </c:pt>
                <c:pt idx="1946">
                  <c:v>1.6880414531000001</c:v>
                </c:pt>
                <c:pt idx="1947">
                  <c:v>1.6880414531000001</c:v>
                </c:pt>
                <c:pt idx="1948">
                  <c:v>1.7893119249</c:v>
                </c:pt>
                <c:pt idx="1949">
                  <c:v>1.8540266721000001</c:v>
                </c:pt>
                <c:pt idx="1950">
                  <c:v>1.8925706994</c:v>
                </c:pt>
                <c:pt idx="1951">
                  <c:v>2.0321238957999999</c:v>
                </c:pt>
                <c:pt idx="1952">
                  <c:v>2.0382651353000001</c:v>
                </c:pt>
                <c:pt idx="1953">
                  <c:v>2.0382651353000001</c:v>
                </c:pt>
                <c:pt idx="1954">
                  <c:v>2.0382651353000001</c:v>
                </c:pt>
                <c:pt idx="1955">
                  <c:v>2.0900288014999999</c:v>
                </c:pt>
                <c:pt idx="1956">
                  <c:v>2.2020099103000002</c:v>
                </c:pt>
                <c:pt idx="1957">
                  <c:v>2.1646625557000001</c:v>
                </c:pt>
                <c:pt idx="1958">
                  <c:v>2.2488213873</c:v>
                </c:pt>
                <c:pt idx="1959">
                  <c:v>2.3330278680999998</c:v>
                </c:pt>
                <c:pt idx="1960">
                  <c:v>2.3330278680999998</c:v>
                </c:pt>
                <c:pt idx="1961">
                  <c:v>2.3330278680999998</c:v>
                </c:pt>
                <c:pt idx="1962">
                  <c:v>2.3330278680999998</c:v>
                </c:pt>
                <c:pt idx="1963">
                  <c:v>2.3330278680999998</c:v>
                </c:pt>
                <c:pt idx="1964">
                  <c:v>2.2532312319000001</c:v>
                </c:pt>
                <c:pt idx="1965">
                  <c:v>2.2446638621999999</c:v>
                </c:pt>
                <c:pt idx="1966">
                  <c:v>2.1445634605000001</c:v>
                </c:pt>
                <c:pt idx="1967">
                  <c:v>2.1445634605000001</c:v>
                </c:pt>
                <c:pt idx="1968">
                  <c:v>2.1445634605000001</c:v>
                </c:pt>
                <c:pt idx="1969">
                  <c:v>2.1157937914999998</c:v>
                </c:pt>
                <c:pt idx="1970">
                  <c:v>2.1214386648999999</c:v>
                </c:pt>
                <c:pt idx="1971">
                  <c:v>2.1205707704000001</c:v>
                </c:pt>
                <c:pt idx="1972">
                  <c:v>2.0647955179999999</c:v>
                </c:pt>
                <c:pt idx="1973">
                  <c:v>2.0220074346999999</c:v>
                </c:pt>
                <c:pt idx="1974">
                  <c:v>2.0220074346999999</c:v>
                </c:pt>
                <c:pt idx="1975">
                  <c:v>2.0220074346999999</c:v>
                </c:pt>
                <c:pt idx="1976">
                  <c:v>2.0590854745999998</c:v>
                </c:pt>
                <c:pt idx="1977">
                  <c:v>2.1414354282999999</c:v>
                </c:pt>
                <c:pt idx="1978">
                  <c:v>2.2474868136000001</c:v>
                </c:pt>
                <c:pt idx="1979">
                  <c:v>2.2206534372000002</c:v>
                </c:pt>
                <c:pt idx="1980">
                  <c:v>2.2693002632999999</c:v>
                </c:pt>
                <c:pt idx="1981">
                  <c:v>2.2693002632999999</c:v>
                </c:pt>
                <c:pt idx="1982">
                  <c:v>2.2693002632999999</c:v>
                </c:pt>
                <c:pt idx="1983">
                  <c:v>2.2529173621999998</c:v>
                </c:pt>
                <c:pt idx="1984">
                  <c:v>2.2726141136</c:v>
                </c:pt>
                <c:pt idx="1985">
                  <c:v>2.2847776384</c:v>
                </c:pt>
                <c:pt idx="1986">
                  <c:v>2.2884458890000001</c:v>
                </c:pt>
                <c:pt idx="1987">
                  <c:v>2.3263368090999998</c:v>
                </c:pt>
                <c:pt idx="1988">
                  <c:v>2.3263368090999998</c:v>
                </c:pt>
                <c:pt idx="1989">
                  <c:v>2.3263368090999998</c:v>
                </c:pt>
                <c:pt idx="1990">
                  <c:v>2.2957397433</c:v>
                </c:pt>
                <c:pt idx="1991">
                  <c:v>2.3075800958000001</c:v>
                </c:pt>
                <c:pt idx="1992">
                  <c:v>2.3859347528999999</c:v>
                </c:pt>
                <c:pt idx="1993">
                  <c:v>2.1868591531999999</c:v>
                </c:pt>
                <c:pt idx="1994">
                  <c:v>2.0244341920000002</c:v>
                </c:pt>
                <c:pt idx="1995">
                  <c:v>2.0244341920000002</c:v>
                </c:pt>
                <c:pt idx="1996">
                  <c:v>2.0244341920000002</c:v>
                </c:pt>
                <c:pt idx="1997">
                  <c:v>1.9959289593</c:v>
                </c:pt>
                <c:pt idx="1998">
                  <c:v>1.9822122040000001</c:v>
                </c:pt>
                <c:pt idx="1999">
                  <c:v>1.9431918882000001</c:v>
                </c:pt>
                <c:pt idx="2000">
                  <c:v>1.9031987266999999</c:v>
                </c:pt>
                <c:pt idx="2001">
                  <c:v>1.7919963667000001</c:v>
                </c:pt>
                <c:pt idx="2002">
                  <c:v>1.7919963667000001</c:v>
                </c:pt>
                <c:pt idx="2003">
                  <c:v>1.7919963667000001</c:v>
                </c:pt>
                <c:pt idx="2004">
                  <c:v>1.7890452829000001</c:v>
                </c:pt>
                <c:pt idx="2005">
                  <c:v>1.8397581016</c:v>
                </c:pt>
                <c:pt idx="2006">
                  <c:v>1.8694393083</c:v>
                </c:pt>
                <c:pt idx="2007">
                  <c:v>1.8650718522</c:v>
                </c:pt>
                <c:pt idx="2008">
                  <c:v>1.868947514</c:v>
                </c:pt>
                <c:pt idx="2009">
                  <c:v>1.868947514</c:v>
                </c:pt>
                <c:pt idx="2010">
                  <c:v>1.868947514</c:v>
                </c:pt>
                <c:pt idx="2011">
                  <c:v>1.9373360877000001</c:v>
                </c:pt>
                <c:pt idx="2012">
                  <c:v>2.0381606953000002</c:v>
                </c:pt>
                <c:pt idx="2013">
                  <c:v>2.0896760113999999</c:v>
                </c:pt>
                <c:pt idx="2014">
                  <c:v>2.0301052992000002</c:v>
                </c:pt>
                <c:pt idx="2015">
                  <c:v>1.9128863132</c:v>
                </c:pt>
                <c:pt idx="2016">
                  <c:v>1.9128863132</c:v>
                </c:pt>
                <c:pt idx="2017">
                  <c:v>1.9128863132</c:v>
                </c:pt>
                <c:pt idx="2018">
                  <c:v>1.96185057</c:v>
                </c:pt>
                <c:pt idx="2019">
                  <c:v>1.9714607118</c:v>
                </c:pt>
                <c:pt idx="2020">
                  <c:v>1.9373210829</c:v>
                </c:pt>
                <c:pt idx="2021">
                  <c:v>2.0768321296000001</c:v>
                </c:pt>
                <c:pt idx="2022">
                  <c:v>2.1421480826999999</c:v>
                </c:pt>
                <c:pt idx="2023">
                  <c:v>2.1421480826999999</c:v>
                </c:pt>
                <c:pt idx="2024">
                  <c:v>2.1421480826999999</c:v>
                </c:pt>
                <c:pt idx="2025">
                  <c:v>2.1421480826999999</c:v>
                </c:pt>
                <c:pt idx="2026">
                  <c:v>1.9982055899</c:v>
                </c:pt>
                <c:pt idx="2027">
                  <c:v>1.8637221425999999</c:v>
                </c:pt>
                <c:pt idx="2028">
                  <c:v>1.8174999973999999</c:v>
                </c:pt>
                <c:pt idx="2029">
                  <c:v>1.8440516259999999</c:v>
                </c:pt>
                <c:pt idx="2030">
                  <c:v>1.8440516259999999</c:v>
                </c:pt>
                <c:pt idx="2031">
                  <c:v>1.8440516259999999</c:v>
                </c:pt>
                <c:pt idx="2032">
                  <c:v>1.8971737853999999</c:v>
                </c:pt>
                <c:pt idx="2033">
                  <c:v>1.9285479042</c:v>
                </c:pt>
                <c:pt idx="2034">
                  <c:v>1.9599252829</c:v>
                </c:pt>
                <c:pt idx="2035">
                  <c:v>1.9508452505</c:v>
                </c:pt>
                <c:pt idx="2036">
                  <c:v>1.9611131729</c:v>
                </c:pt>
                <c:pt idx="2037">
                  <c:v>1.9611131729</c:v>
                </c:pt>
                <c:pt idx="2038">
                  <c:v>1.9611131729</c:v>
                </c:pt>
                <c:pt idx="2039">
                  <c:v>2.0591945870999999</c:v>
                </c:pt>
                <c:pt idx="2040">
                  <c:v>2.1007905844999999</c:v>
                </c:pt>
                <c:pt idx="2041">
                  <c:v>2.1148803579000002</c:v>
                </c:pt>
                <c:pt idx="2042">
                  <c:v>2.1126946398999999</c:v>
                </c:pt>
                <c:pt idx="2043">
                  <c:v>2.0572029733999999</c:v>
                </c:pt>
                <c:pt idx="2044">
                  <c:v>2.0572029733999999</c:v>
                </c:pt>
                <c:pt idx="2045">
                  <c:v>2.0572029733999999</c:v>
                </c:pt>
                <c:pt idx="2046">
                  <c:v>2.0638771421</c:v>
                </c:pt>
                <c:pt idx="2047">
                  <c:v>2.0348022734</c:v>
                </c:pt>
                <c:pt idx="2048">
                  <c:v>2.0479146050999999</c:v>
                </c:pt>
                <c:pt idx="2049">
                  <c:v>2.1121339348000001</c:v>
                </c:pt>
                <c:pt idx="2050">
                  <c:v>2.1103043765999998</c:v>
                </c:pt>
                <c:pt idx="2051">
                  <c:v>2.1103043765999998</c:v>
                </c:pt>
                <c:pt idx="2052">
                  <c:v>2.1103043765999998</c:v>
                </c:pt>
                <c:pt idx="2053">
                  <c:v>2.1197119742999999</c:v>
                </c:pt>
                <c:pt idx="2054">
                  <c:v>2.1512201609999999</c:v>
                </c:pt>
                <c:pt idx="2055">
                  <c:v>2.1336082778000001</c:v>
                </c:pt>
                <c:pt idx="2056">
                  <c:v>2.1243501542000001</c:v>
                </c:pt>
                <c:pt idx="2057">
                  <c:v>2.0485641640000001</c:v>
                </c:pt>
                <c:pt idx="2058">
                  <c:v>2.0485641640000001</c:v>
                </c:pt>
                <c:pt idx="2059">
                  <c:v>2.0485641640000001</c:v>
                </c:pt>
                <c:pt idx="2060">
                  <c:v>2.0466822631000001</c:v>
                </c:pt>
                <c:pt idx="2061">
                  <c:v>2.0564133920000001</c:v>
                </c:pt>
                <c:pt idx="2062">
                  <c:v>2.0943578697</c:v>
                </c:pt>
                <c:pt idx="2063">
                  <c:v>2.0155343947</c:v>
                </c:pt>
                <c:pt idx="2064">
                  <c:v>2.0438777516000002</c:v>
                </c:pt>
                <c:pt idx="2065">
                  <c:v>2.0438777516000002</c:v>
                </c:pt>
                <c:pt idx="2066">
                  <c:v>2.0438777516000002</c:v>
                </c:pt>
                <c:pt idx="2067">
                  <c:v>2.0310131730999998</c:v>
                </c:pt>
                <c:pt idx="2068">
                  <c:v>2.0750642214999999</c:v>
                </c:pt>
                <c:pt idx="2069">
                  <c:v>2.2039226154999998</c:v>
                </c:pt>
                <c:pt idx="2070">
                  <c:v>2.2714643021000001</c:v>
                </c:pt>
                <c:pt idx="2071">
                  <c:v>2.3194016616000002</c:v>
                </c:pt>
                <c:pt idx="2072">
                  <c:v>2.3194016616000002</c:v>
                </c:pt>
                <c:pt idx="2073">
                  <c:v>2.3194016616000002</c:v>
                </c:pt>
                <c:pt idx="2074">
                  <c:v>2.3267407774</c:v>
                </c:pt>
                <c:pt idx="2075">
                  <c:v>2.3267407774</c:v>
                </c:pt>
                <c:pt idx="2076">
                  <c:v>2.3267407774</c:v>
                </c:pt>
                <c:pt idx="2077">
                  <c:v>2.3267407774</c:v>
                </c:pt>
                <c:pt idx="2078">
                  <c:v>2.3434743694</c:v>
                </c:pt>
                <c:pt idx="2079">
                  <c:v>2.3434743694</c:v>
                </c:pt>
                <c:pt idx="2080">
                  <c:v>2.3434743694</c:v>
                </c:pt>
                <c:pt idx="2081">
                  <c:v>2.4053274738999999</c:v>
                </c:pt>
                <c:pt idx="2082">
                  <c:v>2.4471652842</c:v>
                </c:pt>
                <c:pt idx="2083">
                  <c:v>2.4361120019000002</c:v>
                </c:pt>
                <c:pt idx="2084">
                  <c:v>2.4361120019000002</c:v>
                </c:pt>
                <c:pt idx="2085">
                  <c:v>2.4361120019000002</c:v>
                </c:pt>
                <c:pt idx="2086">
                  <c:v>2.4361120019000002</c:v>
                </c:pt>
                <c:pt idx="2087">
                  <c:v>2.4361120019000002</c:v>
                </c:pt>
                <c:pt idx="2088">
                  <c:v>2.3921956646</c:v>
                </c:pt>
                <c:pt idx="2089">
                  <c:v>2.3921956646</c:v>
                </c:pt>
                <c:pt idx="2090">
                  <c:v>2.3921956646</c:v>
                </c:pt>
                <c:pt idx="2091">
                  <c:v>2.4272650578000001</c:v>
                </c:pt>
                <c:pt idx="2092">
                  <c:v>2.4527396845</c:v>
                </c:pt>
                <c:pt idx="2093">
                  <c:v>2.4527396845</c:v>
                </c:pt>
                <c:pt idx="2094">
                  <c:v>2.4527396845</c:v>
                </c:pt>
                <c:pt idx="2095">
                  <c:v>2.5328886383999998</c:v>
                </c:pt>
                <c:pt idx="2096">
                  <c:v>2.5328886383999998</c:v>
                </c:pt>
                <c:pt idx="2097">
                  <c:v>2.5328886383999998</c:v>
                </c:pt>
                <c:pt idx="2098">
                  <c:v>2.5009323283999998</c:v>
                </c:pt>
                <c:pt idx="2099">
                  <c:v>2.5460632712</c:v>
                </c:pt>
                <c:pt idx="2100">
                  <c:v>2.5460632712</c:v>
                </c:pt>
                <c:pt idx="2101">
                  <c:v>2.5460632712</c:v>
                </c:pt>
                <c:pt idx="2102">
                  <c:v>2.5916070977999999</c:v>
                </c:pt>
                <c:pt idx="2103">
                  <c:v>2.6396329076999998</c:v>
                </c:pt>
                <c:pt idx="2104">
                  <c:v>2.6797846881999998</c:v>
                </c:pt>
                <c:pt idx="2105">
                  <c:v>2.723985791</c:v>
                </c:pt>
                <c:pt idx="2106">
                  <c:v>2.6799478025000001</c:v>
                </c:pt>
                <c:pt idx="2107">
                  <c:v>2.6799478025000001</c:v>
                </c:pt>
                <c:pt idx="2108">
                  <c:v>2.6799478025000001</c:v>
                </c:pt>
                <c:pt idx="2109">
                  <c:v>2.6150566237000001</c:v>
                </c:pt>
                <c:pt idx="2110">
                  <c:v>2.7062124148</c:v>
                </c:pt>
                <c:pt idx="2111">
                  <c:v>2.8026672362</c:v>
                </c:pt>
                <c:pt idx="2112">
                  <c:v>2.9567672235</c:v>
                </c:pt>
                <c:pt idx="2113">
                  <c:v>2.9159425105999999</c:v>
                </c:pt>
                <c:pt idx="2114">
                  <c:v>2.9159425105999999</c:v>
                </c:pt>
                <c:pt idx="2115">
                  <c:v>2.9159425105999999</c:v>
                </c:pt>
                <c:pt idx="2116">
                  <c:v>2.8806024587999999</c:v>
                </c:pt>
                <c:pt idx="2117">
                  <c:v>2.8723462955999999</c:v>
                </c:pt>
                <c:pt idx="2118">
                  <c:v>2.8136181803999998</c:v>
                </c:pt>
                <c:pt idx="2119">
                  <c:v>2.7918108278</c:v>
                </c:pt>
                <c:pt idx="2120">
                  <c:v>2.8428037239999999</c:v>
                </c:pt>
                <c:pt idx="2121">
                  <c:v>2.8428037239999999</c:v>
                </c:pt>
                <c:pt idx="2122">
                  <c:v>2.8428037239999999</c:v>
                </c:pt>
                <c:pt idx="2123">
                  <c:v>2.8231735109999998</c:v>
                </c:pt>
                <c:pt idx="2124">
                  <c:v>2.9268068837999999</c:v>
                </c:pt>
                <c:pt idx="2125">
                  <c:v>3.0221665369999999</c:v>
                </c:pt>
                <c:pt idx="2126">
                  <c:v>3.0237894252999999</c:v>
                </c:pt>
                <c:pt idx="2127">
                  <c:v>3.0919249802</c:v>
                </c:pt>
                <c:pt idx="2128">
                  <c:v>3.0919249802</c:v>
                </c:pt>
                <c:pt idx="2129">
                  <c:v>3.0919249802</c:v>
                </c:pt>
                <c:pt idx="2130">
                  <c:v>3.1258394207000002</c:v>
                </c:pt>
                <c:pt idx="2131">
                  <c:v>3.1076872965</c:v>
                </c:pt>
                <c:pt idx="2132">
                  <c:v>2.9324603167999999</c:v>
                </c:pt>
                <c:pt idx="2133">
                  <c:v>2.8627078762</c:v>
                </c:pt>
                <c:pt idx="2134">
                  <c:v>2.7488851207999998</c:v>
                </c:pt>
                <c:pt idx="2135">
                  <c:v>2.7488851207999998</c:v>
                </c:pt>
                <c:pt idx="2136">
                  <c:v>2.7488851207999998</c:v>
                </c:pt>
                <c:pt idx="2137">
                  <c:v>2.7798421913000002</c:v>
                </c:pt>
                <c:pt idx="2138">
                  <c:v>2.6949153487999999</c:v>
                </c:pt>
                <c:pt idx="2139">
                  <c:v>2.7154894024999998</c:v>
                </c:pt>
                <c:pt idx="2140">
                  <c:v>2.8946568789999998</c:v>
                </c:pt>
                <c:pt idx="2141">
                  <c:v>2.9518504368</c:v>
                </c:pt>
                <c:pt idx="2142">
                  <c:v>2.9518504368</c:v>
                </c:pt>
                <c:pt idx="2143">
                  <c:v>2.9518504368</c:v>
                </c:pt>
                <c:pt idx="2144">
                  <c:v>2.8950241422</c:v>
                </c:pt>
                <c:pt idx="2145">
                  <c:v>2.9261462245000001</c:v>
                </c:pt>
                <c:pt idx="2146">
                  <c:v>2.8104846301999999</c:v>
                </c:pt>
                <c:pt idx="2147">
                  <c:v>2.6787295876999999</c:v>
                </c:pt>
                <c:pt idx="2148">
                  <c:v>2.6440667713999999</c:v>
                </c:pt>
                <c:pt idx="2149">
                  <c:v>2.6440667713999999</c:v>
                </c:pt>
                <c:pt idx="2150">
                  <c:v>2.6440667713999999</c:v>
                </c:pt>
                <c:pt idx="2151">
                  <c:v>2.5970263171000001</c:v>
                </c:pt>
                <c:pt idx="2152">
                  <c:v>2.6351859079</c:v>
                </c:pt>
                <c:pt idx="2153">
                  <c:v>2.6700241971000001</c:v>
                </c:pt>
                <c:pt idx="2154">
                  <c:v>2.7356736277999998</c:v>
                </c:pt>
                <c:pt idx="2155">
                  <c:v>2.8002585314999999</c:v>
                </c:pt>
                <c:pt idx="2156">
                  <c:v>2.8002585314999999</c:v>
                </c:pt>
                <c:pt idx="2157">
                  <c:v>2.8002585314999999</c:v>
                </c:pt>
                <c:pt idx="2158">
                  <c:v>2.760902652</c:v>
                </c:pt>
                <c:pt idx="2159">
                  <c:v>2.7656703033999999</c:v>
                </c:pt>
                <c:pt idx="2160">
                  <c:v>2.6143000583</c:v>
                </c:pt>
                <c:pt idx="2161">
                  <c:v>2.6403383417000001</c:v>
                </c:pt>
                <c:pt idx="2162">
                  <c:v>2.5719656849999999</c:v>
                </c:pt>
                <c:pt idx="2163">
                  <c:v>2.5719656849999999</c:v>
                </c:pt>
                <c:pt idx="2164">
                  <c:v>2.5719656849999999</c:v>
                </c:pt>
                <c:pt idx="2165">
                  <c:v>2.5337611690999999</c:v>
                </c:pt>
                <c:pt idx="2166">
                  <c:v>2.5620781998000002</c:v>
                </c:pt>
                <c:pt idx="2167">
                  <c:v>2.6383027832999999</c:v>
                </c:pt>
                <c:pt idx="2168">
                  <c:v>2.6271382565999999</c:v>
                </c:pt>
                <c:pt idx="2169">
                  <c:v>2.7387207613000002</c:v>
                </c:pt>
                <c:pt idx="2170">
                  <c:v>2.7387207613000002</c:v>
                </c:pt>
                <c:pt idx="2171">
                  <c:v>2.7387207613000002</c:v>
                </c:pt>
                <c:pt idx="2172">
                  <c:v>2.7721136472999999</c:v>
                </c:pt>
                <c:pt idx="2173">
                  <c:v>2.8277931406999999</c:v>
                </c:pt>
                <c:pt idx="2174">
                  <c:v>2.8857576552999999</c:v>
                </c:pt>
                <c:pt idx="2175">
                  <c:v>2.6808078807000002</c:v>
                </c:pt>
                <c:pt idx="2176">
                  <c:v>2.5961187858999999</c:v>
                </c:pt>
                <c:pt idx="2177">
                  <c:v>2.5961187858999999</c:v>
                </c:pt>
                <c:pt idx="2178">
                  <c:v>2.5961187858999999</c:v>
                </c:pt>
                <c:pt idx="2179">
                  <c:v>2.6138140068000002</c:v>
                </c:pt>
                <c:pt idx="2180">
                  <c:v>2.5241314083000002</c:v>
                </c:pt>
                <c:pt idx="2181">
                  <c:v>2.5165645098999998</c:v>
                </c:pt>
                <c:pt idx="2182">
                  <c:v>2.5211361204</c:v>
                </c:pt>
                <c:pt idx="2183">
                  <c:v>2.6258723701000002</c:v>
                </c:pt>
                <c:pt idx="2184">
                  <c:v>2.6258723701000002</c:v>
                </c:pt>
                <c:pt idx="2185">
                  <c:v>2.6258723701000002</c:v>
                </c:pt>
                <c:pt idx="2186">
                  <c:v>2.5692943627</c:v>
                </c:pt>
                <c:pt idx="2187">
                  <c:v>2.5947653652999998</c:v>
                </c:pt>
                <c:pt idx="2188">
                  <c:v>2.7280292808</c:v>
                </c:pt>
                <c:pt idx="2189">
                  <c:v>2.7346719075000001</c:v>
                </c:pt>
                <c:pt idx="2190">
                  <c:v>2.6911665645</c:v>
                </c:pt>
                <c:pt idx="2191">
                  <c:v>2.6911665645</c:v>
                </c:pt>
                <c:pt idx="2192">
                  <c:v>2.6911665645</c:v>
                </c:pt>
                <c:pt idx="2193">
                  <c:v>2.6963883028</c:v>
                </c:pt>
                <c:pt idx="2194">
                  <c:v>2.8171362091000001</c:v>
                </c:pt>
                <c:pt idx="2195">
                  <c:v>2.8329429076000001</c:v>
                </c:pt>
                <c:pt idx="2196">
                  <c:v>2.8646993529000002</c:v>
                </c:pt>
                <c:pt idx="2197">
                  <c:v>2.8810524371000001</c:v>
                </c:pt>
                <c:pt idx="2198">
                  <c:v>2.8810524371000001</c:v>
                </c:pt>
                <c:pt idx="2199">
                  <c:v>2.8810524371000001</c:v>
                </c:pt>
                <c:pt idx="2200">
                  <c:v>2.8461638370000002</c:v>
                </c:pt>
                <c:pt idx="2201">
                  <c:v>2.8877312325000002</c:v>
                </c:pt>
                <c:pt idx="2202">
                  <c:v>2.7979622404</c:v>
                </c:pt>
                <c:pt idx="2203">
                  <c:v>2.8654608768999998</c:v>
                </c:pt>
                <c:pt idx="2204">
                  <c:v>2.9004075809000001</c:v>
                </c:pt>
                <c:pt idx="2205">
                  <c:v>2.9004075809000001</c:v>
                </c:pt>
                <c:pt idx="2206">
                  <c:v>2.9004075809000001</c:v>
                </c:pt>
                <c:pt idx="2207">
                  <c:v>3.0378031205</c:v>
                </c:pt>
                <c:pt idx="2208">
                  <c:v>3.0979215137999998</c:v>
                </c:pt>
                <c:pt idx="2209">
                  <c:v>3.0256235731999999</c:v>
                </c:pt>
                <c:pt idx="2210">
                  <c:v>2.9950796523999998</c:v>
                </c:pt>
                <c:pt idx="2211">
                  <c:v>2.8559579997000002</c:v>
                </c:pt>
                <c:pt idx="2212">
                  <c:v>2.8559579997000002</c:v>
                </c:pt>
                <c:pt idx="2213">
                  <c:v>2.8559579997000002</c:v>
                </c:pt>
                <c:pt idx="2214">
                  <c:v>2.8335520668999998</c:v>
                </c:pt>
                <c:pt idx="2215">
                  <c:v>2.8347986982000002</c:v>
                </c:pt>
                <c:pt idx="2216">
                  <c:v>2.8486153460999999</c:v>
                </c:pt>
                <c:pt idx="2217">
                  <c:v>2.8527508895999998</c:v>
                </c:pt>
                <c:pt idx="2218">
                  <c:v>2.8089735347000002</c:v>
                </c:pt>
                <c:pt idx="2219">
                  <c:v>2.8089735347000002</c:v>
                </c:pt>
                <c:pt idx="2220">
                  <c:v>2.8089735347000002</c:v>
                </c:pt>
                <c:pt idx="2221">
                  <c:v>2.8372634705999999</c:v>
                </c:pt>
                <c:pt idx="2222">
                  <c:v>2.8314894634000001</c:v>
                </c:pt>
                <c:pt idx="2223">
                  <c:v>2.7474232968000001</c:v>
                </c:pt>
                <c:pt idx="2224">
                  <c:v>2.7313530596</c:v>
                </c:pt>
                <c:pt idx="2225">
                  <c:v>2.7296900105000002</c:v>
                </c:pt>
                <c:pt idx="2226">
                  <c:v>2.7296900105000002</c:v>
                </c:pt>
                <c:pt idx="2227">
                  <c:v>2.7296900105000002</c:v>
                </c:pt>
                <c:pt idx="2228">
                  <c:v>2.6939105807999999</c:v>
                </c:pt>
                <c:pt idx="2229">
                  <c:v>2.8119990061000002</c:v>
                </c:pt>
                <c:pt idx="2230">
                  <c:v>2.8489145159000002</c:v>
                </c:pt>
                <c:pt idx="2231">
                  <c:v>2.9518733346000001</c:v>
                </c:pt>
                <c:pt idx="2232">
                  <c:v>3.1348080852</c:v>
                </c:pt>
                <c:pt idx="2233">
                  <c:v>3.1348080852</c:v>
                </c:pt>
                <c:pt idx="2234">
                  <c:v>3.1348080852</c:v>
                </c:pt>
                <c:pt idx="2235">
                  <c:v>3.2659629493</c:v>
                </c:pt>
                <c:pt idx="2236">
                  <c:v>3.2406782649000001</c:v>
                </c:pt>
                <c:pt idx="2237">
                  <c:v>3.1472089393</c:v>
                </c:pt>
                <c:pt idx="2238">
                  <c:v>3.2053110629999999</c:v>
                </c:pt>
                <c:pt idx="2239">
                  <c:v>3.2621501273</c:v>
                </c:pt>
                <c:pt idx="2240">
                  <c:v>3.2621501273</c:v>
                </c:pt>
                <c:pt idx="2241">
                  <c:v>3.2621501273</c:v>
                </c:pt>
                <c:pt idx="2242">
                  <c:v>3.2736588943</c:v>
                </c:pt>
                <c:pt idx="2243">
                  <c:v>3.2530992493999999</c:v>
                </c:pt>
                <c:pt idx="2244">
                  <c:v>3.0659701344000001</c:v>
                </c:pt>
                <c:pt idx="2245">
                  <c:v>3.0602866303999998</c:v>
                </c:pt>
                <c:pt idx="2246">
                  <c:v>3.1284518832999999</c:v>
                </c:pt>
                <c:pt idx="2247">
                  <c:v>3.1284518832999999</c:v>
                </c:pt>
                <c:pt idx="2248">
                  <c:v>3.1284518832999999</c:v>
                </c:pt>
                <c:pt idx="2249">
                  <c:v>3.1897628890999998</c:v>
                </c:pt>
                <c:pt idx="2250">
                  <c:v>3.273514499</c:v>
                </c:pt>
                <c:pt idx="2251">
                  <c:v>3.1970265924999999</c:v>
                </c:pt>
                <c:pt idx="2252">
                  <c:v>3.2120615401000001</c:v>
                </c:pt>
                <c:pt idx="2253">
                  <c:v>3.4665607261</c:v>
                </c:pt>
                <c:pt idx="2254">
                  <c:v>3.4665607261</c:v>
                </c:pt>
                <c:pt idx="2255">
                  <c:v>3.4665607261</c:v>
                </c:pt>
                <c:pt idx="2256">
                  <c:v>3.6370376094000001</c:v>
                </c:pt>
                <c:pt idx="2257">
                  <c:v>3.6750787944000001</c:v>
                </c:pt>
                <c:pt idx="2258">
                  <c:v>3.8095876298000002</c:v>
                </c:pt>
                <c:pt idx="2259">
                  <c:v>3.6476631961999999</c:v>
                </c:pt>
                <c:pt idx="2260">
                  <c:v>3.7078869063000002</c:v>
                </c:pt>
                <c:pt idx="2261">
                  <c:v>3.7078869063000002</c:v>
                </c:pt>
                <c:pt idx="2262">
                  <c:v>3.7078869063000002</c:v>
                </c:pt>
                <c:pt idx="2263">
                  <c:v>3.6788779476000002</c:v>
                </c:pt>
                <c:pt idx="2264">
                  <c:v>3.8547963138000001</c:v>
                </c:pt>
                <c:pt idx="2265">
                  <c:v>3.7153893652000001</c:v>
                </c:pt>
                <c:pt idx="2266">
                  <c:v>4.2240733846999996</c:v>
                </c:pt>
                <c:pt idx="2267">
                  <c:v>4.2240733846999996</c:v>
                </c:pt>
                <c:pt idx="2268">
                  <c:v>4.2240733846999996</c:v>
                </c:pt>
                <c:pt idx="2269">
                  <c:v>4.2240733846999996</c:v>
                </c:pt>
                <c:pt idx="2270">
                  <c:v>4.2189102350000001</c:v>
                </c:pt>
                <c:pt idx="2271">
                  <c:v>4.2590949229000001</c:v>
                </c:pt>
                <c:pt idx="2272">
                  <c:v>4.2407974554000001</c:v>
                </c:pt>
                <c:pt idx="2273">
                  <c:v>4.2193444296999996</c:v>
                </c:pt>
                <c:pt idx="2274">
                  <c:v>4.0197268689000003</c:v>
                </c:pt>
                <c:pt idx="2275">
                  <c:v>4.0197268689000003</c:v>
                </c:pt>
                <c:pt idx="2276">
                  <c:v>4.0197268689000003</c:v>
                </c:pt>
                <c:pt idx="2277">
                  <c:v>4.0329708437000003</c:v>
                </c:pt>
                <c:pt idx="2278">
                  <c:v>4.0633391818</c:v>
                </c:pt>
                <c:pt idx="2279">
                  <c:v>3.8130073251000001</c:v>
                </c:pt>
                <c:pt idx="2280">
                  <c:v>3.6569750646000001</c:v>
                </c:pt>
                <c:pt idx="2281">
                  <c:v>3.5386935407000002</c:v>
                </c:pt>
                <c:pt idx="2282">
                  <c:v>3.5386935407000002</c:v>
                </c:pt>
                <c:pt idx="2283">
                  <c:v>3.5386935407000002</c:v>
                </c:pt>
                <c:pt idx="2284">
                  <c:v>3.6696749837999998</c:v>
                </c:pt>
                <c:pt idx="2285">
                  <c:v>3.5657414700999999</c:v>
                </c:pt>
                <c:pt idx="2286">
                  <c:v>3.5233222081000002</c:v>
                </c:pt>
                <c:pt idx="2287">
                  <c:v>3.5558786368000002</c:v>
                </c:pt>
                <c:pt idx="2288">
                  <c:v>3.7230140398999998</c:v>
                </c:pt>
                <c:pt idx="2289">
                  <c:v>3.7230140398999998</c:v>
                </c:pt>
                <c:pt idx="2290">
                  <c:v>3.7230140398999998</c:v>
                </c:pt>
                <c:pt idx="2291">
                  <c:v>3.7587083394</c:v>
                </c:pt>
                <c:pt idx="2292">
                  <c:v>3.8090095012999998</c:v>
                </c:pt>
                <c:pt idx="2293">
                  <c:v>3.8692992443000001</c:v>
                </c:pt>
                <c:pt idx="2294">
                  <c:v>3.7268353815999999</c:v>
                </c:pt>
                <c:pt idx="2295">
                  <c:v>3.748104799</c:v>
                </c:pt>
                <c:pt idx="2296">
                  <c:v>3.748104799</c:v>
                </c:pt>
                <c:pt idx="2297">
                  <c:v>3.748104799</c:v>
                </c:pt>
                <c:pt idx="2298">
                  <c:v>3.8679436049999998</c:v>
                </c:pt>
                <c:pt idx="2299">
                  <c:v>3.8919806334999998</c:v>
                </c:pt>
                <c:pt idx="2300">
                  <c:v>3.7218851310000001</c:v>
                </c:pt>
                <c:pt idx="2301">
                  <c:v>3.6435022066</c:v>
                </c:pt>
                <c:pt idx="2302">
                  <c:v>3.6435022066</c:v>
                </c:pt>
                <c:pt idx="2303">
                  <c:v>3.6435022066</c:v>
                </c:pt>
                <c:pt idx="2304">
                  <c:v>3.6435022066</c:v>
                </c:pt>
                <c:pt idx="2305">
                  <c:v>3.6824153847000001</c:v>
                </c:pt>
                <c:pt idx="2306">
                  <c:v>3.6081759542</c:v>
                </c:pt>
                <c:pt idx="2307">
                  <c:v>3.5829619288000001</c:v>
                </c:pt>
                <c:pt idx="2308">
                  <c:v>3.6726795819000002</c:v>
                </c:pt>
                <c:pt idx="2309">
                  <c:v>3.5402489736999998</c:v>
                </c:pt>
                <c:pt idx="2310">
                  <c:v>3.5402489736999998</c:v>
                </c:pt>
                <c:pt idx="2311">
                  <c:v>3.5402489736999998</c:v>
                </c:pt>
                <c:pt idx="2312">
                  <c:v>3.595120321</c:v>
                </c:pt>
                <c:pt idx="2313">
                  <c:v>3.5040459634999999</c:v>
                </c:pt>
                <c:pt idx="2314">
                  <c:v>3.5951592413000002</c:v>
                </c:pt>
                <c:pt idx="2315">
                  <c:v>3.5951592413000002</c:v>
                </c:pt>
                <c:pt idx="2316">
                  <c:v>3.5951592413000002</c:v>
                </c:pt>
                <c:pt idx="2317">
                  <c:v>3.5951592413000002</c:v>
                </c:pt>
                <c:pt idx="2318">
                  <c:v>3.5951592413000002</c:v>
                </c:pt>
                <c:pt idx="2319">
                  <c:v>3.6882500006000001</c:v>
                </c:pt>
                <c:pt idx="2320">
                  <c:v>3.6481726339999998</c:v>
                </c:pt>
                <c:pt idx="2321">
                  <c:v>3.6843180371000002</c:v>
                </c:pt>
                <c:pt idx="2322">
                  <c:v>3.5025205647000002</c:v>
                </c:pt>
                <c:pt idx="2323">
                  <c:v>3.3893827953</c:v>
                </c:pt>
                <c:pt idx="2324">
                  <c:v>3.3893827953</c:v>
                </c:pt>
                <c:pt idx="2325">
                  <c:v>3.3893827953</c:v>
                </c:pt>
                <c:pt idx="2326">
                  <c:v>3.5624238437</c:v>
                </c:pt>
                <c:pt idx="2327">
                  <c:v>3.3398334236</c:v>
                </c:pt>
                <c:pt idx="2328">
                  <c:v>3.2815637841999998</c:v>
                </c:pt>
                <c:pt idx="2329">
                  <c:v>3.4087582143000001</c:v>
                </c:pt>
                <c:pt idx="2330">
                  <c:v>3.3497075088999999</c:v>
                </c:pt>
                <c:pt idx="2331">
                  <c:v>3.3497075088999999</c:v>
                </c:pt>
                <c:pt idx="2332">
                  <c:v>3.3497075088999999</c:v>
                </c:pt>
                <c:pt idx="2333">
                  <c:v>3.1360018579000002</c:v>
                </c:pt>
                <c:pt idx="2334">
                  <c:v>3.0405409517000002</c:v>
                </c:pt>
                <c:pt idx="2335">
                  <c:v>2.8797479801999999</c:v>
                </c:pt>
                <c:pt idx="2336">
                  <c:v>2.6888062052000001</c:v>
                </c:pt>
                <c:pt idx="2337">
                  <c:v>2.8288720583</c:v>
                </c:pt>
                <c:pt idx="2338">
                  <c:v>2.8288720583</c:v>
                </c:pt>
                <c:pt idx="2339">
                  <c:v>2.8288720583</c:v>
                </c:pt>
                <c:pt idx="2340">
                  <c:v>2.8174993569</c:v>
                </c:pt>
                <c:pt idx="2341">
                  <c:v>2.8540843444999999</c:v>
                </c:pt>
                <c:pt idx="2342">
                  <c:v>2.9235406543</c:v>
                </c:pt>
                <c:pt idx="2343">
                  <c:v>3.0384084631000001</c:v>
                </c:pt>
                <c:pt idx="2344">
                  <c:v>3.0656502272999999</c:v>
                </c:pt>
                <c:pt idx="2345">
                  <c:v>3.0656502272999999</c:v>
                </c:pt>
                <c:pt idx="2346">
                  <c:v>3.0656502272999999</c:v>
                </c:pt>
                <c:pt idx="2347">
                  <c:v>3.0656502272999999</c:v>
                </c:pt>
                <c:pt idx="2348">
                  <c:v>3.0490216989999999</c:v>
                </c:pt>
                <c:pt idx="2349">
                  <c:v>2.9315152218999998</c:v>
                </c:pt>
                <c:pt idx="2350">
                  <c:v>3.0343386996000001</c:v>
                </c:pt>
                <c:pt idx="2351">
                  <c:v>3.028064723</c:v>
                </c:pt>
                <c:pt idx="2352">
                  <c:v>3.028064723</c:v>
                </c:pt>
                <c:pt idx="2353">
                  <c:v>3.028064723</c:v>
                </c:pt>
                <c:pt idx="2354">
                  <c:v>3.0964683762999998</c:v>
                </c:pt>
                <c:pt idx="2355">
                  <c:v>3.3357173056999998</c:v>
                </c:pt>
                <c:pt idx="2356">
                  <c:v>3.5244318671000001</c:v>
                </c:pt>
                <c:pt idx="2357">
                  <c:v>3.4066543181000002</c:v>
                </c:pt>
                <c:pt idx="2358">
                  <c:v>3.3176233868999998</c:v>
                </c:pt>
                <c:pt idx="2359">
                  <c:v>3.3176233868999998</c:v>
                </c:pt>
                <c:pt idx="2360">
                  <c:v>3.3176233868999998</c:v>
                </c:pt>
                <c:pt idx="2361">
                  <c:v>2.9906387657</c:v>
                </c:pt>
                <c:pt idx="2362">
                  <c:v>2.8540793224000001</c:v>
                </c:pt>
                <c:pt idx="2363">
                  <c:v>2.6870456000999998</c:v>
                </c:pt>
                <c:pt idx="2364">
                  <c:v>2.5444313003999999</c:v>
                </c:pt>
                <c:pt idx="2365">
                  <c:v>2.5537104614000001</c:v>
                </c:pt>
                <c:pt idx="2366">
                  <c:v>2.5537104614000001</c:v>
                </c:pt>
                <c:pt idx="2367">
                  <c:v>2.5537104614000001</c:v>
                </c:pt>
                <c:pt idx="2368">
                  <c:v>2.4332997789999999</c:v>
                </c:pt>
                <c:pt idx="2369">
                  <c:v>2.4427977225999999</c:v>
                </c:pt>
                <c:pt idx="2370">
                  <c:v>2.6298889687</c:v>
                </c:pt>
                <c:pt idx="2371">
                  <c:v>2.6265103032999999</c:v>
                </c:pt>
                <c:pt idx="2372">
                  <c:v>2.7037620814999999</c:v>
                </c:pt>
                <c:pt idx="2373">
                  <c:v>2.7037620814999999</c:v>
                </c:pt>
                <c:pt idx="2374">
                  <c:v>2.7037620814999999</c:v>
                </c:pt>
                <c:pt idx="2375">
                  <c:v>2.7640324397999998</c:v>
                </c:pt>
                <c:pt idx="2376">
                  <c:v>2.5829976221000002</c:v>
                </c:pt>
                <c:pt idx="2377">
                  <c:v>2.5833661672999999</c:v>
                </c:pt>
                <c:pt idx="2378">
                  <c:v>2.4341500571000001</c:v>
                </c:pt>
                <c:pt idx="2379">
                  <c:v>2.3831790206000001</c:v>
                </c:pt>
                <c:pt idx="2380">
                  <c:v>2.3831790206000001</c:v>
                </c:pt>
                <c:pt idx="2381">
                  <c:v>2.3831790206000001</c:v>
                </c:pt>
                <c:pt idx="2382">
                  <c:v>2.3794623205000001</c:v>
                </c:pt>
                <c:pt idx="2383">
                  <c:v>2.4025887707</c:v>
                </c:pt>
                <c:pt idx="2384">
                  <c:v>2.3765481724000002</c:v>
                </c:pt>
                <c:pt idx="2385">
                  <c:v>2.4468667518</c:v>
                </c:pt>
                <c:pt idx="2386">
                  <c:v>2.5773364932999998</c:v>
                </c:pt>
                <c:pt idx="2387">
                  <c:v>2.5773364932999998</c:v>
                </c:pt>
                <c:pt idx="2388">
                  <c:v>2.5773364932999998</c:v>
                </c:pt>
                <c:pt idx="2389">
                  <c:v>2.6146188233999998</c:v>
                </c:pt>
                <c:pt idx="2390">
                  <c:v>2.6053918069000002</c:v>
                </c:pt>
                <c:pt idx="2391">
                  <c:v>2.6515823845000002</c:v>
                </c:pt>
                <c:pt idx="2392">
                  <c:v>2.641596404</c:v>
                </c:pt>
                <c:pt idx="2393">
                  <c:v>2.5544167543</c:v>
                </c:pt>
                <c:pt idx="2394">
                  <c:v>2.5544167543</c:v>
                </c:pt>
                <c:pt idx="2395">
                  <c:v>2.5544167543</c:v>
                </c:pt>
                <c:pt idx="2396">
                  <c:v>2.4757447296000001</c:v>
                </c:pt>
                <c:pt idx="2397">
                  <c:v>2.4535103434000001</c:v>
                </c:pt>
                <c:pt idx="2398">
                  <c:v>2.5137495209999998</c:v>
                </c:pt>
                <c:pt idx="2399">
                  <c:v>2.5438370844999998</c:v>
                </c:pt>
                <c:pt idx="2400">
                  <c:v>2.3470661354</c:v>
                </c:pt>
                <c:pt idx="2401">
                  <c:v>2.3470661354</c:v>
                </c:pt>
                <c:pt idx="2402">
                  <c:v>2.3470661354</c:v>
                </c:pt>
                <c:pt idx="2403">
                  <c:v>2.4006609077999999</c:v>
                </c:pt>
                <c:pt idx="2404">
                  <c:v>2.3321513738999999</c:v>
                </c:pt>
                <c:pt idx="2405">
                  <c:v>2.4672766265999999</c:v>
                </c:pt>
                <c:pt idx="2406">
                  <c:v>2.7055614022999999</c:v>
                </c:pt>
                <c:pt idx="2407">
                  <c:v>2.5211794844000002</c:v>
                </c:pt>
                <c:pt idx="2408">
                  <c:v>2.5211794844000002</c:v>
                </c:pt>
                <c:pt idx="2409">
                  <c:v>2.5211794844000002</c:v>
                </c:pt>
                <c:pt idx="2410">
                  <c:v>2.5211794844000002</c:v>
                </c:pt>
                <c:pt idx="2411">
                  <c:v>2.3146938550999998</c:v>
                </c:pt>
                <c:pt idx="2412">
                  <c:v>2.3421766414</c:v>
                </c:pt>
                <c:pt idx="2413">
                  <c:v>2.3304506589999998</c:v>
                </c:pt>
                <c:pt idx="2414">
                  <c:v>2.3540551988999998</c:v>
                </c:pt>
                <c:pt idx="2415">
                  <c:v>2.3540551988999998</c:v>
                </c:pt>
                <c:pt idx="2416">
                  <c:v>2.3540551988999998</c:v>
                </c:pt>
                <c:pt idx="2417">
                  <c:v>2.421226066</c:v>
                </c:pt>
                <c:pt idx="2418">
                  <c:v>2.4949011260999998</c:v>
                </c:pt>
                <c:pt idx="2419">
                  <c:v>2.7660817900999999</c:v>
                </c:pt>
                <c:pt idx="2420">
                  <c:v>2.8322359296999999</c:v>
                </c:pt>
                <c:pt idx="2421">
                  <c:v>2.7609716827000002</c:v>
                </c:pt>
                <c:pt idx="2422">
                  <c:v>2.7609716827000002</c:v>
                </c:pt>
                <c:pt idx="2423">
                  <c:v>2.7609716827000002</c:v>
                </c:pt>
                <c:pt idx="2424">
                  <c:v>2.7690762708999999</c:v>
                </c:pt>
                <c:pt idx="2425">
                  <c:v>2.8022050486999999</c:v>
                </c:pt>
                <c:pt idx="2426">
                  <c:v>2.7937702347000002</c:v>
                </c:pt>
                <c:pt idx="2427">
                  <c:v>2.7287682842000001</c:v>
                </c:pt>
                <c:pt idx="2428">
                  <c:v>2.6348537177</c:v>
                </c:pt>
                <c:pt idx="2429">
                  <c:v>2.6348537177</c:v>
                </c:pt>
                <c:pt idx="2430">
                  <c:v>2.6348537177</c:v>
                </c:pt>
                <c:pt idx="2431">
                  <c:v>2.6058550202999999</c:v>
                </c:pt>
                <c:pt idx="2432">
                  <c:v>2.5696309021000001</c:v>
                </c:pt>
                <c:pt idx="2433">
                  <c:v>2.6659084569</c:v>
                </c:pt>
                <c:pt idx="2434">
                  <c:v>2.6759455635</c:v>
                </c:pt>
                <c:pt idx="2435">
                  <c:v>2.7848888397999998</c:v>
                </c:pt>
                <c:pt idx="2436">
                  <c:v>2.7848888397999998</c:v>
                </c:pt>
                <c:pt idx="2437">
                  <c:v>2.7848888397999998</c:v>
                </c:pt>
                <c:pt idx="2438">
                  <c:v>2.6679187894999998</c:v>
                </c:pt>
                <c:pt idx="2439">
                  <c:v>2.7132330859999998</c:v>
                </c:pt>
                <c:pt idx="2440">
                  <c:v>2.8506537747</c:v>
                </c:pt>
                <c:pt idx="2441">
                  <c:v>2.7758834872000002</c:v>
                </c:pt>
                <c:pt idx="2442">
                  <c:v>2.8051663313000001</c:v>
                </c:pt>
                <c:pt idx="2443">
                  <c:v>2.8051663313000001</c:v>
                </c:pt>
                <c:pt idx="2444">
                  <c:v>2.8051663313000001</c:v>
                </c:pt>
                <c:pt idx="2445">
                  <c:v>2.854387622</c:v>
                </c:pt>
                <c:pt idx="2446">
                  <c:v>2.8065513259000001</c:v>
                </c:pt>
                <c:pt idx="2447">
                  <c:v>2.9479509206999999</c:v>
                </c:pt>
                <c:pt idx="2448">
                  <c:v>3.1548941117</c:v>
                </c:pt>
                <c:pt idx="2449">
                  <c:v>3.2235489191000002</c:v>
                </c:pt>
                <c:pt idx="2450">
                  <c:v>3.2235489191000002</c:v>
                </c:pt>
                <c:pt idx="2451">
                  <c:v>3.2235489191000002</c:v>
                </c:pt>
                <c:pt idx="2452">
                  <c:v>3.0442207503000001</c:v>
                </c:pt>
                <c:pt idx="2453">
                  <c:v>3.1296164498999999</c:v>
                </c:pt>
                <c:pt idx="2454">
                  <c:v>3.3318636062000002</c:v>
                </c:pt>
                <c:pt idx="2455">
                  <c:v>3.2481276621999999</c:v>
                </c:pt>
                <c:pt idx="2456">
                  <c:v>3.3468646034999998</c:v>
                </c:pt>
                <c:pt idx="2457">
                  <c:v>3.3468646034999998</c:v>
                </c:pt>
                <c:pt idx="2458">
                  <c:v>3.3468646034999998</c:v>
                </c:pt>
                <c:pt idx="2459">
                  <c:v>3.3468646034999998</c:v>
                </c:pt>
                <c:pt idx="2460">
                  <c:v>3.3468646034999998</c:v>
                </c:pt>
                <c:pt idx="2461">
                  <c:v>3.3468646034999998</c:v>
                </c:pt>
                <c:pt idx="2462">
                  <c:v>3.0713470035000001</c:v>
                </c:pt>
                <c:pt idx="2463">
                  <c:v>3.0328823619</c:v>
                </c:pt>
                <c:pt idx="2464">
                  <c:v>3.0328823619</c:v>
                </c:pt>
                <c:pt idx="2465">
                  <c:v>3.0328823619</c:v>
                </c:pt>
                <c:pt idx="2466">
                  <c:v>2.7456555142000001</c:v>
                </c:pt>
                <c:pt idx="2467">
                  <c:v>2.7574667736</c:v>
                </c:pt>
                <c:pt idx="2468">
                  <c:v>2.7574667736</c:v>
                </c:pt>
                <c:pt idx="2469">
                  <c:v>2.7574667736</c:v>
                </c:pt>
                <c:pt idx="2470">
                  <c:v>2.8633527649000001</c:v>
                </c:pt>
                <c:pt idx="2471">
                  <c:v>2.8633527649000001</c:v>
                </c:pt>
                <c:pt idx="2472">
                  <c:v>2.8633527649000001</c:v>
                </c:pt>
                <c:pt idx="2473">
                  <c:v>2.8633527649000001</c:v>
                </c:pt>
                <c:pt idx="2474">
                  <c:v>2.8633527649000001</c:v>
                </c:pt>
                <c:pt idx="2475">
                  <c:v>2.8412665748000001</c:v>
                </c:pt>
                <c:pt idx="2476">
                  <c:v>2.8544439073999999</c:v>
                </c:pt>
                <c:pt idx="2477">
                  <c:v>2.6480543136999999</c:v>
                </c:pt>
                <c:pt idx="2478">
                  <c:v>2.6480543136999999</c:v>
                </c:pt>
                <c:pt idx="2479">
                  <c:v>2.6480543136999999</c:v>
                </c:pt>
                <c:pt idx="2480">
                  <c:v>2.6480543136999999</c:v>
                </c:pt>
                <c:pt idx="2481">
                  <c:v>2.6480543136999999</c:v>
                </c:pt>
                <c:pt idx="2482">
                  <c:v>2.5795086837999999</c:v>
                </c:pt>
                <c:pt idx="2483">
                  <c:v>2.5643117531000001</c:v>
                </c:pt>
                <c:pt idx="2484">
                  <c:v>2.5025803139999998</c:v>
                </c:pt>
                <c:pt idx="2485">
                  <c:v>2.5025803139999998</c:v>
                </c:pt>
                <c:pt idx="2486">
                  <c:v>2.5025803139999998</c:v>
                </c:pt>
                <c:pt idx="2487">
                  <c:v>2.6012651863</c:v>
                </c:pt>
                <c:pt idx="2488">
                  <c:v>2.7466459398</c:v>
                </c:pt>
                <c:pt idx="2489">
                  <c:v>2.7796870044999999</c:v>
                </c:pt>
                <c:pt idx="2490">
                  <c:v>2.7291724090999998</c:v>
                </c:pt>
                <c:pt idx="2491">
                  <c:v>2.7433609423999998</c:v>
                </c:pt>
                <c:pt idx="2492">
                  <c:v>2.7433609423999998</c:v>
                </c:pt>
                <c:pt idx="2493">
                  <c:v>2.7433609423999998</c:v>
                </c:pt>
                <c:pt idx="2494">
                  <c:v>2.7236953485000002</c:v>
                </c:pt>
                <c:pt idx="2495">
                  <c:v>2.8284096573999999</c:v>
                </c:pt>
                <c:pt idx="2496">
                  <c:v>2.8284096573999999</c:v>
                </c:pt>
                <c:pt idx="2497">
                  <c:v>2.9009050285</c:v>
                </c:pt>
                <c:pt idx="2498">
                  <c:v>2.9873367160000002</c:v>
                </c:pt>
                <c:pt idx="2499">
                  <c:v>2.9873367160000002</c:v>
                </c:pt>
                <c:pt idx="2500">
                  <c:v>2.9873367160000002</c:v>
                </c:pt>
                <c:pt idx="2501">
                  <c:v>3.0393534576999999</c:v>
                </c:pt>
                <c:pt idx="2502">
                  <c:v>3.0071015674999999</c:v>
                </c:pt>
                <c:pt idx="2503">
                  <c:v>3.0454579525000001</c:v>
                </c:pt>
                <c:pt idx="2504">
                  <c:v>2.8362756056</c:v>
                </c:pt>
                <c:pt idx="2505">
                  <c:v>2.6116751165999998</c:v>
                </c:pt>
                <c:pt idx="2506">
                  <c:v>2.6116751165999998</c:v>
                </c:pt>
                <c:pt idx="2507">
                  <c:v>2.6116751165999998</c:v>
                </c:pt>
                <c:pt idx="2508">
                  <c:v>2.6700913693000001</c:v>
                </c:pt>
                <c:pt idx="2509">
                  <c:v>2.7406207576999999</c:v>
                </c:pt>
                <c:pt idx="2510">
                  <c:v>2.6890849521</c:v>
                </c:pt>
                <c:pt idx="2511">
                  <c:v>2.8030159019999998</c:v>
                </c:pt>
                <c:pt idx="2512">
                  <c:v>2.8500730446999998</c:v>
                </c:pt>
                <c:pt idx="2513">
                  <c:v>2.8500730446999998</c:v>
                </c:pt>
                <c:pt idx="2514">
                  <c:v>2.8500730446999998</c:v>
                </c:pt>
                <c:pt idx="2515">
                  <c:v>2.782711425</c:v>
                </c:pt>
                <c:pt idx="2516">
                  <c:v>2.7015225213999998</c:v>
                </c:pt>
                <c:pt idx="2517">
                  <c:v>2.7582325886999999</c:v>
                </c:pt>
                <c:pt idx="2518">
                  <c:v>2.8536812383000001</c:v>
                </c:pt>
                <c:pt idx="2519">
                  <c:v>2.7853922427</c:v>
                </c:pt>
                <c:pt idx="2520">
                  <c:v>2.7853922427</c:v>
                </c:pt>
                <c:pt idx="2521">
                  <c:v>2.7853922427</c:v>
                </c:pt>
                <c:pt idx="2522">
                  <c:v>2.8622047666000001</c:v>
                </c:pt>
                <c:pt idx="2523">
                  <c:v>2.8783685328000002</c:v>
                </c:pt>
                <c:pt idx="2524">
                  <c:v>2.8270231345000001</c:v>
                </c:pt>
                <c:pt idx="2525">
                  <c:v>2.8080503387000002</c:v>
                </c:pt>
                <c:pt idx="2526">
                  <c:v>2.7691410060999999</c:v>
                </c:pt>
                <c:pt idx="2527">
                  <c:v>2.7691410060999999</c:v>
                </c:pt>
                <c:pt idx="2528">
                  <c:v>2.7691410060999999</c:v>
                </c:pt>
                <c:pt idx="2529">
                  <c:v>2.7303635559999999</c:v>
                </c:pt>
                <c:pt idx="2530">
                  <c:v>2.6943911407000001</c:v>
                </c:pt>
                <c:pt idx="2531">
                  <c:v>2.7062495009999998</c:v>
                </c:pt>
                <c:pt idx="2532">
                  <c:v>2.8440327076999998</c:v>
                </c:pt>
                <c:pt idx="2533">
                  <c:v>2.8096764128</c:v>
                </c:pt>
                <c:pt idx="2534">
                  <c:v>2.8096764128</c:v>
                </c:pt>
                <c:pt idx="2535">
                  <c:v>2.8096764128</c:v>
                </c:pt>
                <c:pt idx="2536">
                  <c:v>2.7117653129999999</c:v>
                </c:pt>
                <c:pt idx="2537">
                  <c:v>2.7707045317999999</c:v>
                </c:pt>
                <c:pt idx="2538">
                  <c:v>2.7250156141000001</c:v>
                </c:pt>
                <c:pt idx="2539">
                  <c:v>2.6823530226000001</c:v>
                </c:pt>
                <c:pt idx="2540">
                  <c:v>2.5876440847</c:v>
                </c:pt>
                <c:pt idx="2541">
                  <c:v>2.5876440847</c:v>
                </c:pt>
                <c:pt idx="2542">
                  <c:v>2.5876440847</c:v>
                </c:pt>
                <c:pt idx="2543">
                  <c:v>2.6301120355999998</c:v>
                </c:pt>
                <c:pt idx="2544">
                  <c:v>2.7357536842000001</c:v>
                </c:pt>
                <c:pt idx="2545">
                  <c:v>2.7769722086000002</c:v>
                </c:pt>
                <c:pt idx="2546">
                  <c:v>2.7981142798</c:v>
                </c:pt>
                <c:pt idx="2547">
                  <c:v>2.8391379761</c:v>
                </c:pt>
                <c:pt idx="2548">
                  <c:v>2.8391379761</c:v>
                </c:pt>
                <c:pt idx="2549">
                  <c:v>2.8391379761</c:v>
                </c:pt>
                <c:pt idx="2550">
                  <c:v>2.8074838808</c:v>
                </c:pt>
                <c:pt idx="2551">
                  <c:v>2.8115173854000002</c:v>
                </c:pt>
                <c:pt idx="2552">
                  <c:v>2.7804353924999998</c:v>
                </c:pt>
                <c:pt idx="2553">
                  <c:v>2.778538975</c:v>
                </c:pt>
                <c:pt idx="2554">
                  <c:v>2.7837164964999999</c:v>
                </c:pt>
                <c:pt idx="2555">
                  <c:v>2.7837164964999999</c:v>
                </c:pt>
                <c:pt idx="2556">
                  <c:v>2.7837164964999999</c:v>
                </c:pt>
                <c:pt idx="2557">
                  <c:v>2.8352873084999999</c:v>
                </c:pt>
                <c:pt idx="2558">
                  <c:v>2.7854514765</c:v>
                </c:pt>
                <c:pt idx="2559">
                  <c:v>2.7358067945000002</c:v>
                </c:pt>
                <c:pt idx="2560">
                  <c:v>2.7182910487999998</c:v>
                </c:pt>
                <c:pt idx="2561">
                  <c:v>2.7221596634999998</c:v>
                </c:pt>
                <c:pt idx="2562">
                  <c:v>2.7221596634999998</c:v>
                </c:pt>
                <c:pt idx="2563">
                  <c:v>2.7221596634999998</c:v>
                </c:pt>
                <c:pt idx="2564">
                  <c:v>2.7253416708999998</c:v>
                </c:pt>
                <c:pt idx="2565">
                  <c:v>2.7089400450999999</c:v>
                </c:pt>
                <c:pt idx="2566">
                  <c:v>2.6766796283000001</c:v>
                </c:pt>
                <c:pt idx="2567">
                  <c:v>2.5625311788</c:v>
                </c:pt>
                <c:pt idx="2568">
                  <c:v>2.4907245933</c:v>
                </c:pt>
                <c:pt idx="2569">
                  <c:v>2.4907245933</c:v>
                </c:pt>
                <c:pt idx="2570">
                  <c:v>2.4907245933</c:v>
                </c:pt>
                <c:pt idx="2571">
                  <c:v>2.5167904795</c:v>
                </c:pt>
                <c:pt idx="2572">
                  <c:v>2.4184934243999998</c:v>
                </c:pt>
                <c:pt idx="2573">
                  <c:v>2.5818038721000001</c:v>
                </c:pt>
                <c:pt idx="2574">
                  <c:v>2.569882073</c:v>
                </c:pt>
                <c:pt idx="2575">
                  <c:v>2.6570955903</c:v>
                </c:pt>
                <c:pt idx="2576">
                  <c:v>2.6570955903</c:v>
                </c:pt>
                <c:pt idx="2577">
                  <c:v>2.6570955903</c:v>
                </c:pt>
                <c:pt idx="2578">
                  <c:v>2.7377128062999998</c:v>
                </c:pt>
                <c:pt idx="2579">
                  <c:v>2.6913753814999999</c:v>
                </c:pt>
                <c:pt idx="2580">
                  <c:v>2.6302009566</c:v>
                </c:pt>
                <c:pt idx="2581">
                  <c:v>2.6257091252000002</c:v>
                </c:pt>
                <c:pt idx="2582">
                  <c:v>2.739302511</c:v>
                </c:pt>
                <c:pt idx="2583">
                  <c:v>2.739302511</c:v>
                </c:pt>
                <c:pt idx="2584">
                  <c:v>2.739302511</c:v>
                </c:pt>
                <c:pt idx="2585">
                  <c:v>2.7737162350000002</c:v>
                </c:pt>
                <c:pt idx="2586">
                  <c:v>2.7137378211000001</c:v>
                </c:pt>
                <c:pt idx="2587">
                  <c:v>2.6979612076000001</c:v>
                </c:pt>
                <c:pt idx="2588">
                  <c:v>2.5947327803000002</c:v>
                </c:pt>
                <c:pt idx="2589">
                  <c:v>2.4705701887</c:v>
                </c:pt>
                <c:pt idx="2590">
                  <c:v>2.4705701887</c:v>
                </c:pt>
                <c:pt idx="2591">
                  <c:v>2.4705701887</c:v>
                </c:pt>
                <c:pt idx="2592">
                  <c:v>2.6262719522000002</c:v>
                </c:pt>
                <c:pt idx="2593">
                  <c:v>2.6558417854999998</c:v>
                </c:pt>
                <c:pt idx="2594">
                  <c:v>2.7009615501000002</c:v>
                </c:pt>
                <c:pt idx="2595">
                  <c:v>2.6600288634</c:v>
                </c:pt>
                <c:pt idx="2596">
                  <c:v>2.7143622655000001</c:v>
                </c:pt>
                <c:pt idx="2597">
                  <c:v>2.7143622655000001</c:v>
                </c:pt>
                <c:pt idx="2598">
                  <c:v>2.7143622655000001</c:v>
                </c:pt>
                <c:pt idx="2599">
                  <c:v>2.8004489346999999</c:v>
                </c:pt>
                <c:pt idx="2600">
                  <c:v>2.7280771567</c:v>
                </c:pt>
                <c:pt idx="2601">
                  <c:v>2.6966061834000001</c:v>
                </c:pt>
                <c:pt idx="2602">
                  <c:v>2.7960157094999998</c:v>
                </c:pt>
                <c:pt idx="2603">
                  <c:v>2.7845481343</c:v>
                </c:pt>
                <c:pt idx="2604">
                  <c:v>2.7845481343</c:v>
                </c:pt>
                <c:pt idx="2605">
                  <c:v>2.7845481343</c:v>
                </c:pt>
                <c:pt idx="2606">
                  <c:v>2.8573719093999999</c:v>
                </c:pt>
                <c:pt idx="2607">
                  <c:v>2.8203894545999999</c:v>
                </c:pt>
                <c:pt idx="2608">
                  <c:v>3.0512397843999999</c:v>
                </c:pt>
                <c:pt idx="2609">
                  <c:v>2.8352488613000002</c:v>
                </c:pt>
                <c:pt idx="2610">
                  <c:v>2.6041047990999999</c:v>
                </c:pt>
                <c:pt idx="2611">
                  <c:v>2.6041047990999999</c:v>
                </c:pt>
                <c:pt idx="2612">
                  <c:v>2.6041047990999999</c:v>
                </c:pt>
                <c:pt idx="2613">
                  <c:v>2.9449764506</c:v>
                </c:pt>
                <c:pt idx="2614">
                  <c:v>2.7747102251000002</c:v>
                </c:pt>
                <c:pt idx="2615">
                  <c:v>2.8620456918000001</c:v>
                </c:pt>
                <c:pt idx="2616">
                  <c:v>2.6881274039999998</c:v>
                </c:pt>
                <c:pt idx="2617">
                  <c:v>2.7104287478</c:v>
                </c:pt>
                <c:pt idx="2618">
                  <c:v>2.7104287478</c:v>
                </c:pt>
                <c:pt idx="2619">
                  <c:v>2.7104287478</c:v>
                </c:pt>
                <c:pt idx="2620">
                  <c:v>2.7064030569000002</c:v>
                </c:pt>
                <c:pt idx="2621">
                  <c:v>2.5032790966</c:v>
                </c:pt>
                <c:pt idx="2622">
                  <c:v>2.5032790966</c:v>
                </c:pt>
                <c:pt idx="2623">
                  <c:v>2.4783987377000001</c:v>
                </c:pt>
                <c:pt idx="2624">
                  <c:v>2.5047142634999999</c:v>
                </c:pt>
                <c:pt idx="2625">
                  <c:v>2.5047142634999999</c:v>
                </c:pt>
                <c:pt idx="2626">
                  <c:v>2.5047142634999999</c:v>
                </c:pt>
                <c:pt idx="2627">
                  <c:v>2.3049098423999999</c:v>
                </c:pt>
                <c:pt idx="2628">
                  <c:v>2.2619194933000002</c:v>
                </c:pt>
                <c:pt idx="2629">
                  <c:v>2.3434972078</c:v>
                </c:pt>
                <c:pt idx="2630">
                  <c:v>2.1270273605000001</c:v>
                </c:pt>
                <c:pt idx="2631">
                  <c:v>2.2322397786999999</c:v>
                </c:pt>
                <c:pt idx="2632">
                  <c:v>2.2322397786999999</c:v>
                </c:pt>
                <c:pt idx="2633">
                  <c:v>2.2322397786999999</c:v>
                </c:pt>
                <c:pt idx="2634">
                  <c:v>2.2973069192</c:v>
                </c:pt>
                <c:pt idx="2635">
                  <c:v>2.4678324022</c:v>
                </c:pt>
                <c:pt idx="2636">
                  <c:v>2.6335021231</c:v>
                </c:pt>
                <c:pt idx="2637">
                  <c:v>2.7500081325000001</c:v>
                </c:pt>
                <c:pt idx="2638">
                  <c:v>2.5045110589999999</c:v>
                </c:pt>
                <c:pt idx="2639">
                  <c:v>2.5045110589999999</c:v>
                </c:pt>
                <c:pt idx="2640">
                  <c:v>2.5045110589999999</c:v>
                </c:pt>
                <c:pt idx="2641">
                  <c:v>2.5875834348</c:v>
                </c:pt>
                <c:pt idx="2642">
                  <c:v>2.4466748374999998</c:v>
                </c:pt>
                <c:pt idx="2643">
                  <c:v>2.5900736090000001</c:v>
                </c:pt>
                <c:pt idx="2644">
                  <c:v>2.5458576392999999</c:v>
                </c:pt>
                <c:pt idx="2645">
                  <c:v>2.5009730748000001</c:v>
                </c:pt>
                <c:pt idx="2646">
                  <c:v>2.5009730748000001</c:v>
                </c:pt>
                <c:pt idx="2647">
                  <c:v>2.5009730748000001</c:v>
                </c:pt>
                <c:pt idx="2648">
                  <c:v>2.5741423005000001</c:v>
                </c:pt>
                <c:pt idx="2649">
                  <c:v>2.4870885570999999</c:v>
                </c:pt>
                <c:pt idx="2650">
                  <c:v>2.5766075280999998</c:v>
                </c:pt>
                <c:pt idx="2651">
                  <c:v>2.5766075280999998</c:v>
                </c:pt>
                <c:pt idx="2652">
                  <c:v>2.5766075280999998</c:v>
                </c:pt>
                <c:pt idx="2653">
                  <c:v>2.5766075280999998</c:v>
                </c:pt>
                <c:pt idx="2654">
                  <c:v>2.5766075280999998</c:v>
                </c:pt>
                <c:pt idx="2655">
                  <c:v>2.5260394412</c:v>
                </c:pt>
                <c:pt idx="2656">
                  <c:v>2.4914260922000002</c:v>
                </c:pt>
                <c:pt idx="2657">
                  <c:v>2.4914260922000002</c:v>
                </c:pt>
                <c:pt idx="2658">
                  <c:v>2.4914260922000002</c:v>
                </c:pt>
                <c:pt idx="2659">
                  <c:v>2.5489177838999999</c:v>
                </c:pt>
                <c:pt idx="2660">
                  <c:v>2.5489177838999999</c:v>
                </c:pt>
                <c:pt idx="2661">
                  <c:v>2.5489177838999999</c:v>
                </c:pt>
                <c:pt idx="2662">
                  <c:v>2.5083838542999999</c:v>
                </c:pt>
                <c:pt idx="2663">
                  <c:v>2.3950111728999999</c:v>
                </c:pt>
                <c:pt idx="2664">
                  <c:v>2.5481656999000002</c:v>
                </c:pt>
                <c:pt idx="2665">
                  <c:v>2.6748457930999998</c:v>
                </c:pt>
                <c:pt idx="2666">
                  <c:v>2.7635677779000001</c:v>
                </c:pt>
                <c:pt idx="2667">
                  <c:v>2.7635677779000001</c:v>
                </c:pt>
                <c:pt idx="2668">
                  <c:v>2.7635677779000001</c:v>
                </c:pt>
                <c:pt idx="2669">
                  <c:v>2.7490283260999999</c:v>
                </c:pt>
                <c:pt idx="2670">
                  <c:v>2.8360843391000001</c:v>
                </c:pt>
                <c:pt idx="2671">
                  <c:v>2.8360843391000001</c:v>
                </c:pt>
                <c:pt idx="2672">
                  <c:v>2.8360843391000001</c:v>
                </c:pt>
                <c:pt idx="2673">
                  <c:v>2.7601099699999998</c:v>
                </c:pt>
                <c:pt idx="2674">
                  <c:v>2.7601099699999998</c:v>
                </c:pt>
                <c:pt idx="2675">
                  <c:v>2.7601099699999998</c:v>
                </c:pt>
                <c:pt idx="2676">
                  <c:v>2.6537448210000001</c:v>
                </c:pt>
                <c:pt idx="2677">
                  <c:v>2.6682437013999998</c:v>
                </c:pt>
                <c:pt idx="2678">
                  <c:v>2.5278493959000001</c:v>
                </c:pt>
                <c:pt idx="2679">
                  <c:v>2.5985912974000001</c:v>
                </c:pt>
                <c:pt idx="2680">
                  <c:v>2.6023932678000001</c:v>
                </c:pt>
                <c:pt idx="2681">
                  <c:v>2.6023932678000001</c:v>
                </c:pt>
                <c:pt idx="2682">
                  <c:v>2.6023932678000001</c:v>
                </c:pt>
                <c:pt idx="2683">
                  <c:v>2.6030062083000001</c:v>
                </c:pt>
                <c:pt idx="2684">
                  <c:v>2.6062967489000002</c:v>
                </c:pt>
                <c:pt idx="2685">
                  <c:v>2.6214339593</c:v>
                </c:pt>
                <c:pt idx="2686">
                  <c:v>2.4756660197999998</c:v>
                </c:pt>
                <c:pt idx="2687">
                  <c:v>2.5201650287000001</c:v>
                </c:pt>
                <c:pt idx="2688">
                  <c:v>2.5201650287000001</c:v>
                </c:pt>
                <c:pt idx="2689">
                  <c:v>2.5201650287000001</c:v>
                </c:pt>
                <c:pt idx="2690">
                  <c:v>2.5633828408000001</c:v>
                </c:pt>
                <c:pt idx="2691">
                  <c:v>2.6587313243000001</c:v>
                </c:pt>
                <c:pt idx="2692">
                  <c:v>2.6022744855000002</c:v>
                </c:pt>
                <c:pt idx="2693">
                  <c:v>2.6108445431999998</c:v>
                </c:pt>
                <c:pt idx="2694">
                  <c:v>2.7290833322000001</c:v>
                </c:pt>
                <c:pt idx="2695">
                  <c:v>2.7290833322000001</c:v>
                </c:pt>
                <c:pt idx="2696">
                  <c:v>2.7290833322000001</c:v>
                </c:pt>
                <c:pt idx="2697">
                  <c:v>2.7033826686000002</c:v>
                </c:pt>
                <c:pt idx="2698">
                  <c:v>2.6876354883000002</c:v>
                </c:pt>
                <c:pt idx="2699">
                  <c:v>2.8213264776</c:v>
                </c:pt>
                <c:pt idx="2700">
                  <c:v>2.8550170961000001</c:v>
                </c:pt>
                <c:pt idx="2701">
                  <c:v>2.8550170961000001</c:v>
                </c:pt>
                <c:pt idx="2702">
                  <c:v>2.8550170961000001</c:v>
                </c:pt>
                <c:pt idx="2703">
                  <c:v>2.8550170961000001</c:v>
                </c:pt>
                <c:pt idx="2704">
                  <c:v>2.900126813</c:v>
                </c:pt>
                <c:pt idx="2705">
                  <c:v>2.9299593132999999</c:v>
                </c:pt>
                <c:pt idx="2706">
                  <c:v>2.8308532635999999</c:v>
                </c:pt>
                <c:pt idx="2707">
                  <c:v>2.7472234306000001</c:v>
                </c:pt>
                <c:pt idx="2708">
                  <c:v>2.8134699978</c:v>
                </c:pt>
                <c:pt idx="2709">
                  <c:v>2.8134699978</c:v>
                </c:pt>
                <c:pt idx="2710">
                  <c:v>2.8134699978</c:v>
                </c:pt>
                <c:pt idx="2711">
                  <c:v>2.8653607154</c:v>
                </c:pt>
                <c:pt idx="2712">
                  <c:v>2.8098876268000001</c:v>
                </c:pt>
                <c:pt idx="2713">
                  <c:v>2.7209505838000001</c:v>
                </c:pt>
                <c:pt idx="2714">
                  <c:v>2.6860378834</c:v>
                </c:pt>
                <c:pt idx="2715">
                  <c:v>2.6814426778999998</c:v>
                </c:pt>
                <c:pt idx="2716">
                  <c:v>2.6814426778999998</c:v>
                </c:pt>
                <c:pt idx="2717">
                  <c:v>2.6814426778999998</c:v>
                </c:pt>
                <c:pt idx="2718">
                  <c:v>2.3928532325999998</c:v>
                </c:pt>
                <c:pt idx="2719">
                  <c:v>2.4114605832999998</c:v>
                </c:pt>
                <c:pt idx="2720">
                  <c:v>2.3821183236999999</c:v>
                </c:pt>
                <c:pt idx="2721">
                  <c:v>2.4965175890000002</c:v>
                </c:pt>
                <c:pt idx="2722">
                  <c:v>2.4186844403999999</c:v>
                </c:pt>
                <c:pt idx="2723">
                  <c:v>2.4186844403999999</c:v>
                </c:pt>
                <c:pt idx="2724">
                  <c:v>2.4186844403999999</c:v>
                </c:pt>
                <c:pt idx="2725">
                  <c:v>2.3142408017</c:v>
                </c:pt>
                <c:pt idx="2726">
                  <c:v>2.4731779785999999</c:v>
                </c:pt>
                <c:pt idx="2727">
                  <c:v>2.4278641099999998</c:v>
                </c:pt>
                <c:pt idx="2728">
                  <c:v>2.5021074577000002</c:v>
                </c:pt>
                <c:pt idx="2729">
                  <c:v>2.5685660014999998</c:v>
                </c:pt>
                <c:pt idx="2730">
                  <c:v>2.5685660014999998</c:v>
                </c:pt>
                <c:pt idx="2731">
                  <c:v>2.5685660014999998</c:v>
                </c:pt>
                <c:pt idx="2732">
                  <c:v>2.5507853716</c:v>
                </c:pt>
                <c:pt idx="2733">
                  <c:v>2.4952299192999998</c:v>
                </c:pt>
                <c:pt idx="2734">
                  <c:v>2.6361143916000001</c:v>
                </c:pt>
                <c:pt idx="2735">
                  <c:v>2.6089257250000002</c:v>
                </c:pt>
                <c:pt idx="2736">
                  <c:v>2.7005666624</c:v>
                </c:pt>
                <c:pt idx="2737">
                  <c:v>2.7005666624</c:v>
                </c:pt>
                <c:pt idx="2738">
                  <c:v>2.7005666624</c:v>
                </c:pt>
                <c:pt idx="2739">
                  <c:v>2.7210993372000001</c:v>
                </c:pt>
                <c:pt idx="2740">
                  <c:v>2.7448667684000001</c:v>
                </c:pt>
                <c:pt idx="2741">
                  <c:v>2.8518916746</c:v>
                </c:pt>
                <c:pt idx="2742">
                  <c:v>2.8631418841</c:v>
                </c:pt>
                <c:pt idx="2743">
                  <c:v>2.9256555164</c:v>
                </c:pt>
                <c:pt idx="2744">
                  <c:v>2.9256555164</c:v>
                </c:pt>
                <c:pt idx="2745">
                  <c:v>2.9256555164</c:v>
                </c:pt>
                <c:pt idx="2746">
                  <c:v>2.9125173695000002</c:v>
                </c:pt>
                <c:pt idx="2747">
                  <c:v>2.8962643692999999</c:v>
                </c:pt>
                <c:pt idx="2748">
                  <c:v>2.8374972775999998</c:v>
                </c:pt>
                <c:pt idx="2749">
                  <c:v>2.7598024589999999</c:v>
                </c:pt>
                <c:pt idx="2750">
                  <c:v>2.6181007353000001</c:v>
                </c:pt>
                <c:pt idx="2751">
                  <c:v>2.6181007353000001</c:v>
                </c:pt>
                <c:pt idx="2752">
                  <c:v>2.6181007353000001</c:v>
                </c:pt>
                <c:pt idx="2753">
                  <c:v>2.5008672306999999</c:v>
                </c:pt>
                <c:pt idx="2754">
                  <c:v>2.6447195104999999</c:v>
                </c:pt>
                <c:pt idx="2755">
                  <c:v>2.6440904682999999</c:v>
                </c:pt>
                <c:pt idx="2756">
                  <c:v>2.7051314259999999</c:v>
                </c:pt>
                <c:pt idx="2757">
                  <c:v>2.6825200051000002</c:v>
                </c:pt>
                <c:pt idx="2758">
                  <c:v>2.6825200051000002</c:v>
                </c:pt>
                <c:pt idx="2759">
                  <c:v>2.6825200051000002</c:v>
                </c:pt>
                <c:pt idx="2760">
                  <c:v>2.6358571146999998</c:v>
                </c:pt>
                <c:pt idx="2761">
                  <c:v>2.6872062540999999</c:v>
                </c:pt>
                <c:pt idx="2762">
                  <c:v>2.9013046025000002</c:v>
                </c:pt>
                <c:pt idx="2763">
                  <c:v>2.8255371592</c:v>
                </c:pt>
                <c:pt idx="2764">
                  <c:v>2.8255371592</c:v>
                </c:pt>
                <c:pt idx="2765">
                  <c:v>2.8255371592</c:v>
                </c:pt>
                <c:pt idx="2766">
                  <c:v>2.8255371592</c:v>
                </c:pt>
                <c:pt idx="2767">
                  <c:v>2.843439831</c:v>
                </c:pt>
                <c:pt idx="2768">
                  <c:v>2.8096255330000002</c:v>
                </c:pt>
                <c:pt idx="2769">
                  <c:v>2.8796460734</c:v>
                </c:pt>
                <c:pt idx="2770">
                  <c:v>2.8824421574999999</c:v>
                </c:pt>
                <c:pt idx="2771">
                  <c:v>2.9105625122999998</c:v>
                </c:pt>
                <c:pt idx="2772">
                  <c:v>2.9105625122999998</c:v>
                </c:pt>
                <c:pt idx="2773">
                  <c:v>2.9105625122999998</c:v>
                </c:pt>
                <c:pt idx="2774">
                  <c:v>2.7824933746</c:v>
                </c:pt>
                <c:pt idx="2775">
                  <c:v>2.8081734569000001</c:v>
                </c:pt>
                <c:pt idx="2776">
                  <c:v>2.7668076677000002</c:v>
                </c:pt>
                <c:pt idx="2777">
                  <c:v>2.7162956475</c:v>
                </c:pt>
                <c:pt idx="2778">
                  <c:v>2.7669543330000002</c:v>
                </c:pt>
                <c:pt idx="2779">
                  <c:v>2.7669543330000002</c:v>
                </c:pt>
                <c:pt idx="2780">
                  <c:v>2.7669543330000002</c:v>
                </c:pt>
                <c:pt idx="2781">
                  <c:v>2.7605467883000001</c:v>
                </c:pt>
                <c:pt idx="2782">
                  <c:v>2.6495494855000001</c:v>
                </c:pt>
                <c:pt idx="2783">
                  <c:v>2.6967514868000002</c:v>
                </c:pt>
                <c:pt idx="2784">
                  <c:v>2.6724466418000001</c:v>
                </c:pt>
                <c:pt idx="2785">
                  <c:v>2.7518968770000001</c:v>
                </c:pt>
                <c:pt idx="2786">
                  <c:v>2.7518968770000001</c:v>
                </c:pt>
                <c:pt idx="2787">
                  <c:v>2.7518968770000001</c:v>
                </c:pt>
                <c:pt idx="2788">
                  <c:v>2.7670117815999999</c:v>
                </c:pt>
                <c:pt idx="2789">
                  <c:v>2.7789386504000002</c:v>
                </c:pt>
                <c:pt idx="2790">
                  <c:v>2.8167571577000001</c:v>
                </c:pt>
                <c:pt idx="2791">
                  <c:v>2.7190360434</c:v>
                </c:pt>
                <c:pt idx="2792">
                  <c:v>2.7029831513000002</c:v>
                </c:pt>
                <c:pt idx="2793">
                  <c:v>2.7029831513000002</c:v>
                </c:pt>
                <c:pt idx="2794">
                  <c:v>2.7029831513000002</c:v>
                </c:pt>
                <c:pt idx="2795">
                  <c:v>2.7402015628999998</c:v>
                </c:pt>
                <c:pt idx="2796">
                  <c:v>2.6983687160000001</c:v>
                </c:pt>
                <c:pt idx="2797">
                  <c:v>2.5878455564</c:v>
                </c:pt>
                <c:pt idx="2798">
                  <c:v>2.4995105935000002</c:v>
                </c:pt>
                <c:pt idx="2799">
                  <c:v>2.5378305418</c:v>
                </c:pt>
                <c:pt idx="2800">
                  <c:v>2.5378305418</c:v>
                </c:pt>
                <c:pt idx="2801">
                  <c:v>2.5378305418</c:v>
                </c:pt>
                <c:pt idx="2802">
                  <c:v>2.6259168374000001</c:v>
                </c:pt>
                <c:pt idx="2803">
                  <c:v>2.6433814467999999</c:v>
                </c:pt>
                <c:pt idx="2804">
                  <c:v>2.6464306192999998</c:v>
                </c:pt>
                <c:pt idx="2805">
                  <c:v>2.7360448624</c:v>
                </c:pt>
                <c:pt idx="2806">
                  <c:v>2.7433716401999999</c:v>
                </c:pt>
                <c:pt idx="2807">
                  <c:v>2.7433716401999999</c:v>
                </c:pt>
                <c:pt idx="2808">
                  <c:v>2.7433716401999999</c:v>
                </c:pt>
                <c:pt idx="2809">
                  <c:v>2.6987023305000002</c:v>
                </c:pt>
                <c:pt idx="2810">
                  <c:v>2.7134242824000001</c:v>
                </c:pt>
                <c:pt idx="2811">
                  <c:v>2.7000916655</c:v>
                </c:pt>
                <c:pt idx="2812">
                  <c:v>2.6434648311000002</c:v>
                </c:pt>
                <c:pt idx="2813">
                  <c:v>2.6873279818000002</c:v>
                </c:pt>
                <c:pt idx="2814">
                  <c:v>2.6873279818000002</c:v>
                </c:pt>
                <c:pt idx="2815">
                  <c:v>2.6873279818000002</c:v>
                </c:pt>
                <c:pt idx="2816">
                  <c:v>2.6873279818000002</c:v>
                </c:pt>
                <c:pt idx="2817">
                  <c:v>2.7899452721000002</c:v>
                </c:pt>
                <c:pt idx="2818">
                  <c:v>2.7361032952</c:v>
                </c:pt>
                <c:pt idx="2819">
                  <c:v>2.8302581184000002</c:v>
                </c:pt>
                <c:pt idx="2820">
                  <c:v>2.7025133157000001</c:v>
                </c:pt>
                <c:pt idx="2821">
                  <c:v>2.7025133157000001</c:v>
                </c:pt>
                <c:pt idx="2822">
                  <c:v>2.7025133157000001</c:v>
                </c:pt>
                <c:pt idx="2823">
                  <c:v>2.7025133157000001</c:v>
                </c:pt>
                <c:pt idx="2824">
                  <c:v>2.7025133157000001</c:v>
                </c:pt>
                <c:pt idx="2825">
                  <c:v>2.7346709009999999</c:v>
                </c:pt>
                <c:pt idx="2826">
                  <c:v>2.7830929438999998</c:v>
                </c:pt>
                <c:pt idx="2827">
                  <c:v>2.8274674218000002</c:v>
                </c:pt>
                <c:pt idx="2828">
                  <c:v>2.8274674218000002</c:v>
                </c:pt>
                <c:pt idx="2829">
                  <c:v>2.8274674218000002</c:v>
                </c:pt>
                <c:pt idx="2830">
                  <c:v>2.8731687844999998</c:v>
                </c:pt>
                <c:pt idx="2831">
                  <c:v>2.8814440730999999</c:v>
                </c:pt>
                <c:pt idx="2832">
                  <c:v>2.8216962755999999</c:v>
                </c:pt>
                <c:pt idx="2833">
                  <c:v>2.7941761808000001</c:v>
                </c:pt>
                <c:pt idx="2834">
                  <c:v>2.6326503416000002</c:v>
                </c:pt>
                <c:pt idx="2835">
                  <c:v>2.6326503416000002</c:v>
                </c:pt>
                <c:pt idx="2836">
                  <c:v>2.6326503416000002</c:v>
                </c:pt>
                <c:pt idx="2837">
                  <c:v>2.7981476445000002</c:v>
                </c:pt>
                <c:pt idx="2838">
                  <c:v>2.6757899964999998</c:v>
                </c:pt>
                <c:pt idx="2839">
                  <c:v>2.6797477351999999</c:v>
                </c:pt>
                <c:pt idx="2840">
                  <c:v>2.3197183536999999</c:v>
                </c:pt>
                <c:pt idx="2841">
                  <c:v>2.1721062042999999</c:v>
                </c:pt>
                <c:pt idx="2842">
                  <c:v>2.1721062042999999</c:v>
                </c:pt>
                <c:pt idx="2843">
                  <c:v>2.1721062042999999</c:v>
                </c:pt>
                <c:pt idx="2844">
                  <c:v>2.4863644456</c:v>
                </c:pt>
                <c:pt idx="2845">
                  <c:v>2.5329163228999998</c:v>
                </c:pt>
                <c:pt idx="2846">
                  <c:v>2.6755498672</c:v>
                </c:pt>
                <c:pt idx="2847">
                  <c:v>2.4162665272999999</c:v>
                </c:pt>
                <c:pt idx="2848">
                  <c:v>2.3967331623999999</c:v>
                </c:pt>
                <c:pt idx="2849">
                  <c:v>2.3967331623999999</c:v>
                </c:pt>
                <c:pt idx="2850">
                  <c:v>2.3967331623999999</c:v>
                </c:pt>
                <c:pt idx="2851">
                  <c:v>2.4202552214000002</c:v>
                </c:pt>
                <c:pt idx="2852">
                  <c:v>2.4212844695000002</c:v>
                </c:pt>
                <c:pt idx="2853">
                  <c:v>2.4430810975999999</c:v>
                </c:pt>
                <c:pt idx="2854">
                  <c:v>2.5428714301999999</c:v>
                </c:pt>
                <c:pt idx="2855">
                  <c:v>2.6184247970999999</c:v>
                </c:pt>
                <c:pt idx="2856">
                  <c:v>2.6184247970999999</c:v>
                </c:pt>
                <c:pt idx="2857">
                  <c:v>2.6184247970999999</c:v>
                </c:pt>
                <c:pt idx="2858">
                  <c:v>2.4662415722</c:v>
                </c:pt>
                <c:pt idx="2859">
                  <c:v>2.4136530183999998</c:v>
                </c:pt>
                <c:pt idx="2860">
                  <c:v>2.3310126171999999</c:v>
                </c:pt>
                <c:pt idx="2861">
                  <c:v>2.3769768523999999</c:v>
                </c:pt>
                <c:pt idx="2862">
                  <c:v>2.3426975950000002</c:v>
                </c:pt>
                <c:pt idx="2863">
                  <c:v>2.3426975950000002</c:v>
                </c:pt>
                <c:pt idx="2864">
                  <c:v>2.3426975950000002</c:v>
                </c:pt>
                <c:pt idx="2865">
                  <c:v>2.3838174095000002</c:v>
                </c:pt>
                <c:pt idx="2866">
                  <c:v>2.5025416116999999</c:v>
                </c:pt>
                <c:pt idx="2867">
                  <c:v>2.5258270456999998</c:v>
                </c:pt>
                <c:pt idx="2868">
                  <c:v>2.3384729912000002</c:v>
                </c:pt>
                <c:pt idx="2869">
                  <c:v>2.4702114353</c:v>
                </c:pt>
                <c:pt idx="2870">
                  <c:v>2.4702114353</c:v>
                </c:pt>
                <c:pt idx="2871">
                  <c:v>2.4702114353</c:v>
                </c:pt>
                <c:pt idx="2872">
                  <c:v>2.4205609029000001</c:v>
                </c:pt>
                <c:pt idx="2873">
                  <c:v>2.2202795092000001</c:v>
                </c:pt>
                <c:pt idx="2874">
                  <c:v>2.1618828889000001</c:v>
                </c:pt>
                <c:pt idx="2875">
                  <c:v>2.3467677041999999</c:v>
                </c:pt>
                <c:pt idx="2876">
                  <c:v>2.3623322695</c:v>
                </c:pt>
                <c:pt idx="2877">
                  <c:v>2.3623322695</c:v>
                </c:pt>
                <c:pt idx="2878">
                  <c:v>2.3623322695</c:v>
                </c:pt>
                <c:pt idx="2879">
                  <c:v>2.3572501013</c:v>
                </c:pt>
                <c:pt idx="2880">
                  <c:v>2.3221135676000002</c:v>
                </c:pt>
                <c:pt idx="2881">
                  <c:v>2.2417544356999999</c:v>
                </c:pt>
                <c:pt idx="2882">
                  <c:v>2.2025237844999999</c:v>
                </c:pt>
                <c:pt idx="2883">
                  <c:v>2.1633272307999998</c:v>
                </c:pt>
                <c:pt idx="2884">
                  <c:v>2.1633272307999998</c:v>
                </c:pt>
                <c:pt idx="2885">
                  <c:v>2.1633272307999998</c:v>
                </c:pt>
                <c:pt idx="2886">
                  <c:v>2.2830646087000002</c:v>
                </c:pt>
                <c:pt idx="2887">
                  <c:v>2.1100138011</c:v>
                </c:pt>
                <c:pt idx="2888">
                  <c:v>2.2535953560999999</c:v>
                </c:pt>
                <c:pt idx="2889">
                  <c:v>2.1698962015999999</c:v>
                </c:pt>
                <c:pt idx="2890">
                  <c:v>2.1569677621999999</c:v>
                </c:pt>
                <c:pt idx="2891">
                  <c:v>2.1569677621999999</c:v>
                </c:pt>
                <c:pt idx="2892">
                  <c:v>2.1569677621999999</c:v>
                </c:pt>
                <c:pt idx="2893">
                  <c:v>2.2606594356</c:v>
                </c:pt>
                <c:pt idx="2894">
                  <c:v>2.2324015649</c:v>
                </c:pt>
                <c:pt idx="2895">
                  <c:v>2.1506868467000002</c:v>
                </c:pt>
                <c:pt idx="2896">
                  <c:v>2.1940530735000001</c:v>
                </c:pt>
                <c:pt idx="2897">
                  <c:v>1.8873806329</c:v>
                </c:pt>
                <c:pt idx="2898">
                  <c:v>1.8873806329</c:v>
                </c:pt>
                <c:pt idx="2899">
                  <c:v>1.8873806329</c:v>
                </c:pt>
                <c:pt idx="2900">
                  <c:v>1.8818427481</c:v>
                </c:pt>
                <c:pt idx="2901">
                  <c:v>1.9102645817999999</c:v>
                </c:pt>
                <c:pt idx="2902">
                  <c:v>2.0535552358000002</c:v>
                </c:pt>
                <c:pt idx="2903">
                  <c:v>2.1419853369999999</c:v>
                </c:pt>
                <c:pt idx="2904">
                  <c:v>1.9988124661</c:v>
                </c:pt>
                <c:pt idx="2905">
                  <c:v>1.9988124661</c:v>
                </c:pt>
                <c:pt idx="2906">
                  <c:v>1.9988124661</c:v>
                </c:pt>
                <c:pt idx="2907">
                  <c:v>2.0157837502999998</c:v>
                </c:pt>
                <c:pt idx="2908">
                  <c:v>2.0167822166999998</c:v>
                </c:pt>
                <c:pt idx="2909">
                  <c:v>2.0514737485999999</c:v>
                </c:pt>
                <c:pt idx="2910">
                  <c:v>1.9852416759</c:v>
                </c:pt>
                <c:pt idx="2911">
                  <c:v>1.9598255171000001</c:v>
                </c:pt>
                <c:pt idx="2912">
                  <c:v>1.9598255171000001</c:v>
                </c:pt>
                <c:pt idx="2913">
                  <c:v>1.9598255171000001</c:v>
                </c:pt>
                <c:pt idx="2914">
                  <c:v>1.9407490646000001</c:v>
                </c:pt>
                <c:pt idx="2915">
                  <c:v>1.9232831264000001</c:v>
                </c:pt>
                <c:pt idx="2916">
                  <c:v>1.9881715266</c:v>
                </c:pt>
                <c:pt idx="2917">
                  <c:v>1.9903134194000001</c:v>
                </c:pt>
                <c:pt idx="2918">
                  <c:v>2.0886786024999999</c:v>
                </c:pt>
                <c:pt idx="2919">
                  <c:v>2.0886786024999999</c:v>
                </c:pt>
                <c:pt idx="2920">
                  <c:v>2.0886786024999999</c:v>
                </c:pt>
                <c:pt idx="2921">
                  <c:v>2.1087201880999999</c:v>
                </c:pt>
                <c:pt idx="2922">
                  <c:v>2.0820076505</c:v>
                </c:pt>
                <c:pt idx="2923">
                  <c:v>2.0899731047999999</c:v>
                </c:pt>
                <c:pt idx="2924">
                  <c:v>2.0727397127999998</c:v>
                </c:pt>
                <c:pt idx="2925">
                  <c:v>2.1097250564999999</c:v>
                </c:pt>
                <c:pt idx="2926">
                  <c:v>2.1097250564999999</c:v>
                </c:pt>
                <c:pt idx="2927">
                  <c:v>2.1097250564999999</c:v>
                </c:pt>
                <c:pt idx="2928">
                  <c:v>2.1874295507000001</c:v>
                </c:pt>
                <c:pt idx="2929">
                  <c:v>2.1861558373999999</c:v>
                </c:pt>
                <c:pt idx="2930">
                  <c:v>2.0752107125000001</c:v>
                </c:pt>
                <c:pt idx="2931">
                  <c:v>2.1324746665999998</c:v>
                </c:pt>
                <c:pt idx="2932">
                  <c:v>2.0855028463999998</c:v>
                </c:pt>
                <c:pt idx="2933">
                  <c:v>2.0855028463999998</c:v>
                </c:pt>
                <c:pt idx="2934">
                  <c:v>2.0855028463999998</c:v>
                </c:pt>
                <c:pt idx="2935">
                  <c:v>2.0317785417000001</c:v>
                </c:pt>
                <c:pt idx="2936">
                  <c:v>1.9071463635999999</c:v>
                </c:pt>
                <c:pt idx="2937">
                  <c:v>1.9179206135</c:v>
                </c:pt>
                <c:pt idx="2938">
                  <c:v>1.9997340975</c:v>
                </c:pt>
                <c:pt idx="2939">
                  <c:v>1.8107740308</c:v>
                </c:pt>
                <c:pt idx="2940">
                  <c:v>1.8107740308</c:v>
                </c:pt>
                <c:pt idx="2941">
                  <c:v>1.8107740308</c:v>
                </c:pt>
                <c:pt idx="2942">
                  <c:v>1.8560720484</c:v>
                </c:pt>
                <c:pt idx="2943">
                  <c:v>1.8019011569000001</c:v>
                </c:pt>
                <c:pt idx="2944">
                  <c:v>1.7926021489999999</c:v>
                </c:pt>
                <c:pt idx="2945">
                  <c:v>1.9040785088000001</c:v>
                </c:pt>
                <c:pt idx="2946">
                  <c:v>1.8954378339</c:v>
                </c:pt>
                <c:pt idx="2947">
                  <c:v>1.8954378339</c:v>
                </c:pt>
                <c:pt idx="2948">
                  <c:v>1.8954378339</c:v>
                </c:pt>
                <c:pt idx="2949">
                  <c:v>1.96679223</c:v>
                </c:pt>
                <c:pt idx="2950">
                  <c:v>1.7383319302</c:v>
                </c:pt>
                <c:pt idx="2951">
                  <c:v>1.8062003261999999</c:v>
                </c:pt>
                <c:pt idx="2952">
                  <c:v>1.7843738359000001</c:v>
                </c:pt>
                <c:pt idx="2953">
                  <c:v>2.3789954023000002</c:v>
                </c:pt>
                <c:pt idx="2954">
                  <c:v>2.3789954023000002</c:v>
                </c:pt>
                <c:pt idx="2955">
                  <c:v>2.3789954023000002</c:v>
                </c:pt>
                <c:pt idx="2956">
                  <c:v>2.4334202162</c:v>
                </c:pt>
                <c:pt idx="2957">
                  <c:v>2.4746311354000001</c:v>
                </c:pt>
                <c:pt idx="2958">
                  <c:v>2.4467921173999998</c:v>
                </c:pt>
                <c:pt idx="2959">
                  <c:v>2.4404732360999999</c:v>
                </c:pt>
                <c:pt idx="2960">
                  <c:v>2.4568514061000002</c:v>
                </c:pt>
                <c:pt idx="2961">
                  <c:v>2.4568514061000002</c:v>
                </c:pt>
                <c:pt idx="2962">
                  <c:v>2.4568514061000002</c:v>
                </c:pt>
                <c:pt idx="2963">
                  <c:v>2.4080360758000001</c:v>
                </c:pt>
                <c:pt idx="2964">
                  <c:v>2.4678036857999999</c:v>
                </c:pt>
                <c:pt idx="2965">
                  <c:v>2.5620083604000001</c:v>
                </c:pt>
                <c:pt idx="2966">
                  <c:v>2.5400305143000002</c:v>
                </c:pt>
                <c:pt idx="2967">
                  <c:v>2.4282539417</c:v>
                </c:pt>
                <c:pt idx="2968">
                  <c:v>2.4282539417</c:v>
                </c:pt>
                <c:pt idx="2969">
                  <c:v>2.4282539417</c:v>
                </c:pt>
                <c:pt idx="2970">
                  <c:v>2.4318873573999999</c:v>
                </c:pt>
                <c:pt idx="2971">
                  <c:v>2.3142990906000001</c:v>
                </c:pt>
                <c:pt idx="2972">
                  <c:v>2.3342639561</c:v>
                </c:pt>
                <c:pt idx="2973">
                  <c:v>2.3357729271999998</c:v>
                </c:pt>
                <c:pt idx="2974">
                  <c:v>2.2661747891999999</c:v>
                </c:pt>
                <c:pt idx="2975">
                  <c:v>2.2661747891999999</c:v>
                </c:pt>
                <c:pt idx="2976">
                  <c:v>2.2661747891999999</c:v>
                </c:pt>
                <c:pt idx="2977">
                  <c:v>2.3305626068</c:v>
                </c:pt>
                <c:pt idx="2978">
                  <c:v>2.4319367072999998</c:v>
                </c:pt>
                <c:pt idx="2979">
                  <c:v>2.4319367072999998</c:v>
                </c:pt>
                <c:pt idx="2980">
                  <c:v>2.3636723913000002</c:v>
                </c:pt>
                <c:pt idx="2981">
                  <c:v>2.3893224691000001</c:v>
                </c:pt>
                <c:pt idx="2982">
                  <c:v>2.3893224691000001</c:v>
                </c:pt>
                <c:pt idx="2983">
                  <c:v>2.3893224691000001</c:v>
                </c:pt>
                <c:pt idx="2984">
                  <c:v>2.3738433999000002</c:v>
                </c:pt>
                <c:pt idx="2985">
                  <c:v>2.3290834057000001</c:v>
                </c:pt>
                <c:pt idx="2986">
                  <c:v>2.2765981192</c:v>
                </c:pt>
                <c:pt idx="2987">
                  <c:v>2.2919638814000001</c:v>
                </c:pt>
                <c:pt idx="2988">
                  <c:v>2.3008737593999999</c:v>
                </c:pt>
                <c:pt idx="2989">
                  <c:v>2.3008737593999999</c:v>
                </c:pt>
                <c:pt idx="2990">
                  <c:v>2.3008737593999999</c:v>
                </c:pt>
                <c:pt idx="2991">
                  <c:v>2.2866409860000001</c:v>
                </c:pt>
                <c:pt idx="2992">
                  <c:v>2.2739575106999999</c:v>
                </c:pt>
                <c:pt idx="2993">
                  <c:v>2.2596969664</c:v>
                </c:pt>
                <c:pt idx="2994">
                  <c:v>2.3672639354</c:v>
                </c:pt>
                <c:pt idx="2995">
                  <c:v>2.3651380980000001</c:v>
                </c:pt>
                <c:pt idx="2996">
                  <c:v>2.3651380980000001</c:v>
                </c:pt>
                <c:pt idx="2997">
                  <c:v>2.3651380980000001</c:v>
                </c:pt>
                <c:pt idx="2998">
                  <c:v>2.4925613147000001</c:v>
                </c:pt>
                <c:pt idx="2999">
                  <c:v>2.5641956389999998</c:v>
                </c:pt>
                <c:pt idx="3000">
                  <c:v>2.5071585286000002</c:v>
                </c:pt>
                <c:pt idx="3001">
                  <c:v>2.5248965973000002</c:v>
                </c:pt>
                <c:pt idx="3002">
                  <c:v>2.4978443082999999</c:v>
                </c:pt>
                <c:pt idx="3003">
                  <c:v>2.4978443082999999</c:v>
                </c:pt>
                <c:pt idx="3004">
                  <c:v>2.4978443082999999</c:v>
                </c:pt>
                <c:pt idx="3005">
                  <c:v>2.4978443082999999</c:v>
                </c:pt>
                <c:pt idx="3006">
                  <c:v>2.5664152857999998</c:v>
                </c:pt>
                <c:pt idx="3007">
                  <c:v>2.4804788154000001</c:v>
                </c:pt>
                <c:pt idx="3008">
                  <c:v>2.4636036616000001</c:v>
                </c:pt>
                <c:pt idx="3009">
                  <c:v>2.3863432928999999</c:v>
                </c:pt>
                <c:pt idx="3010">
                  <c:v>2.3863432928999999</c:v>
                </c:pt>
                <c:pt idx="3011">
                  <c:v>2.3863432928999999</c:v>
                </c:pt>
                <c:pt idx="3012">
                  <c:v>2.3940653568000001</c:v>
                </c:pt>
                <c:pt idx="3013">
                  <c:v>2.4188322407</c:v>
                </c:pt>
                <c:pt idx="3014">
                  <c:v>2.4447588581000002</c:v>
                </c:pt>
                <c:pt idx="3015">
                  <c:v>2.4493393823999998</c:v>
                </c:pt>
                <c:pt idx="3016">
                  <c:v>2.4383023608999999</c:v>
                </c:pt>
                <c:pt idx="3017">
                  <c:v>2.4383023608999999</c:v>
                </c:pt>
                <c:pt idx="3018">
                  <c:v>2.4383023608999999</c:v>
                </c:pt>
                <c:pt idx="3019">
                  <c:v>2.4386075270999998</c:v>
                </c:pt>
                <c:pt idx="3020">
                  <c:v>2.5011861731999998</c:v>
                </c:pt>
                <c:pt idx="3021">
                  <c:v>2.5184389036999999</c:v>
                </c:pt>
                <c:pt idx="3022">
                  <c:v>2.5481049336999999</c:v>
                </c:pt>
                <c:pt idx="3023">
                  <c:v>2.6039071625000001</c:v>
                </c:pt>
                <c:pt idx="3024">
                  <c:v>2.6039071625000001</c:v>
                </c:pt>
                <c:pt idx="3025">
                  <c:v>2.6039071625000001</c:v>
                </c:pt>
                <c:pt idx="3026">
                  <c:v>2.5982412072000001</c:v>
                </c:pt>
                <c:pt idx="3027">
                  <c:v>2.5971470617999999</c:v>
                </c:pt>
                <c:pt idx="3028">
                  <c:v>2.5973334778999999</c:v>
                </c:pt>
                <c:pt idx="3029">
                  <c:v>2.6836326854000001</c:v>
                </c:pt>
                <c:pt idx="3030">
                  <c:v>2.7346404975</c:v>
                </c:pt>
                <c:pt idx="3031">
                  <c:v>2.7346404975</c:v>
                </c:pt>
                <c:pt idx="3032">
                  <c:v>2.7346404975</c:v>
                </c:pt>
                <c:pt idx="3033">
                  <c:v>2.7348189498000002</c:v>
                </c:pt>
                <c:pt idx="3034">
                  <c:v>2.7348189498000002</c:v>
                </c:pt>
                <c:pt idx="3035">
                  <c:v>2.7348189498000002</c:v>
                </c:pt>
                <c:pt idx="3036">
                  <c:v>2.6020942938</c:v>
                </c:pt>
                <c:pt idx="3037">
                  <c:v>2.7110187616000001</c:v>
                </c:pt>
                <c:pt idx="3038">
                  <c:v>2.7110187616000001</c:v>
                </c:pt>
                <c:pt idx="3039">
                  <c:v>2.7110187616000001</c:v>
                </c:pt>
                <c:pt idx="3040">
                  <c:v>2.7110187616000001</c:v>
                </c:pt>
                <c:pt idx="3041">
                  <c:v>2.7110187616000001</c:v>
                </c:pt>
                <c:pt idx="3042">
                  <c:v>2.7424131382999999</c:v>
                </c:pt>
                <c:pt idx="3043">
                  <c:v>2.7284365898999998</c:v>
                </c:pt>
                <c:pt idx="3044">
                  <c:v>2.7307698956999999</c:v>
                </c:pt>
                <c:pt idx="3045">
                  <c:v>2.7307698956999999</c:v>
                </c:pt>
                <c:pt idx="3046">
                  <c:v>2.7307698956999999</c:v>
                </c:pt>
                <c:pt idx="3047">
                  <c:v>2.6159972163999998</c:v>
                </c:pt>
                <c:pt idx="3048">
                  <c:v>2.6120711060000001</c:v>
                </c:pt>
                <c:pt idx="3049">
                  <c:v>2.5237206384999999</c:v>
                </c:pt>
                <c:pt idx="3050">
                  <c:v>2.5709264471000002</c:v>
                </c:pt>
                <c:pt idx="3051">
                  <c:v>2.5659192042000001</c:v>
                </c:pt>
                <c:pt idx="3052">
                  <c:v>2.5659192042000001</c:v>
                </c:pt>
                <c:pt idx="3053">
                  <c:v>2.5659192042000001</c:v>
                </c:pt>
                <c:pt idx="3054">
                  <c:v>2.576080943</c:v>
                </c:pt>
                <c:pt idx="3055">
                  <c:v>2.576080943</c:v>
                </c:pt>
                <c:pt idx="3056">
                  <c:v>2.576080943</c:v>
                </c:pt>
                <c:pt idx="3057">
                  <c:v>2.4701208370000001</c:v>
                </c:pt>
                <c:pt idx="3058">
                  <c:v>2.5466715119000001</c:v>
                </c:pt>
                <c:pt idx="3059">
                  <c:v>2.5466715119000001</c:v>
                </c:pt>
                <c:pt idx="3060">
                  <c:v>2.5466715119000001</c:v>
                </c:pt>
                <c:pt idx="3061">
                  <c:v>2.7654883394000001</c:v>
                </c:pt>
                <c:pt idx="3062">
                  <c:v>2.7538210537999999</c:v>
                </c:pt>
                <c:pt idx="3063">
                  <c:v>2.8252838793000001</c:v>
                </c:pt>
                <c:pt idx="3064">
                  <c:v>2.7827801706000002</c:v>
                </c:pt>
                <c:pt idx="3065">
                  <c:v>2.7032662755999999</c:v>
                </c:pt>
                <c:pt idx="3066">
                  <c:v>2.7032662755999999</c:v>
                </c:pt>
                <c:pt idx="3067">
                  <c:v>2.7032662755999999</c:v>
                </c:pt>
                <c:pt idx="3068">
                  <c:v>2.7124128241999999</c:v>
                </c:pt>
                <c:pt idx="3069">
                  <c:v>2.7098667976000002</c:v>
                </c:pt>
                <c:pt idx="3070">
                  <c:v>2.8003672665999999</c:v>
                </c:pt>
                <c:pt idx="3071">
                  <c:v>2.8175127813</c:v>
                </c:pt>
                <c:pt idx="3072">
                  <c:v>2.6714706815999998</c:v>
                </c:pt>
                <c:pt idx="3073">
                  <c:v>2.6714706815999998</c:v>
                </c:pt>
                <c:pt idx="3074">
                  <c:v>2.6714706815999998</c:v>
                </c:pt>
                <c:pt idx="3075">
                  <c:v>2.5975259730000002</c:v>
                </c:pt>
                <c:pt idx="3076">
                  <c:v>2.4835537594999999</c:v>
                </c:pt>
                <c:pt idx="3077">
                  <c:v>2.4496540563</c:v>
                </c:pt>
                <c:pt idx="3078">
                  <c:v>2.4444693128999999</c:v>
                </c:pt>
                <c:pt idx="3079">
                  <c:v>2.4781151384000002</c:v>
                </c:pt>
                <c:pt idx="3080">
                  <c:v>2.4781151384000002</c:v>
                </c:pt>
                <c:pt idx="3081">
                  <c:v>2.4781151384000002</c:v>
                </c:pt>
                <c:pt idx="3082">
                  <c:v>2.6419634788000002</c:v>
                </c:pt>
                <c:pt idx="3083">
                  <c:v>2.6371297772000002</c:v>
                </c:pt>
                <c:pt idx="3084">
                  <c:v>2.6371297772000002</c:v>
                </c:pt>
                <c:pt idx="3085">
                  <c:v>2.6371297772000002</c:v>
                </c:pt>
                <c:pt idx="3086">
                  <c:v>2.6051465493000001</c:v>
                </c:pt>
                <c:pt idx="3087">
                  <c:v>2.6051465493000001</c:v>
                </c:pt>
                <c:pt idx="3088">
                  <c:v>2.6051465493000001</c:v>
                </c:pt>
                <c:pt idx="3089">
                  <c:v>2.586183186</c:v>
                </c:pt>
                <c:pt idx="3090">
                  <c:v>2.5170299323999998</c:v>
                </c:pt>
                <c:pt idx="3091">
                  <c:v>2.4412286499000002</c:v>
                </c:pt>
                <c:pt idx="3092">
                  <c:v>2.4600262522</c:v>
                </c:pt>
                <c:pt idx="3093">
                  <c:v>2.4871079379999999</c:v>
                </c:pt>
                <c:pt idx="3094">
                  <c:v>2.4871079379999999</c:v>
                </c:pt>
                <c:pt idx="3095">
                  <c:v>2.4871079379999999</c:v>
                </c:pt>
                <c:pt idx="3096">
                  <c:v>2.5263391517999998</c:v>
                </c:pt>
                <c:pt idx="3097">
                  <c:v>2.4586614197999999</c:v>
                </c:pt>
                <c:pt idx="3098">
                  <c:v>2.451219058</c:v>
                </c:pt>
                <c:pt idx="3099">
                  <c:v>2.4733892579000001</c:v>
                </c:pt>
                <c:pt idx="3100">
                  <c:v>2.5258447972</c:v>
                </c:pt>
                <c:pt idx="3101">
                  <c:v>2.5258447972</c:v>
                </c:pt>
                <c:pt idx="3102">
                  <c:v>2.5258447972</c:v>
                </c:pt>
                <c:pt idx="3103">
                  <c:v>2.5947250520999998</c:v>
                </c:pt>
                <c:pt idx="3104">
                  <c:v>2.6739631648</c:v>
                </c:pt>
                <c:pt idx="3105">
                  <c:v>2.6829291086999998</c:v>
                </c:pt>
                <c:pt idx="3106">
                  <c:v>2.6569673373999998</c:v>
                </c:pt>
                <c:pt idx="3107">
                  <c:v>2.7076656798999998</c:v>
                </c:pt>
                <c:pt idx="3108">
                  <c:v>2.7076656798999998</c:v>
                </c:pt>
                <c:pt idx="3109">
                  <c:v>2.7076656798999998</c:v>
                </c:pt>
                <c:pt idx="3110">
                  <c:v>2.4875780899</c:v>
                </c:pt>
                <c:pt idx="3111">
                  <c:v>2.4941219004000001</c:v>
                </c:pt>
                <c:pt idx="3112">
                  <c:v>2.4555514413999999</c:v>
                </c:pt>
                <c:pt idx="3113">
                  <c:v>2.4807826455000002</c:v>
                </c:pt>
                <c:pt idx="3114">
                  <c:v>2.2792790755999999</c:v>
                </c:pt>
                <c:pt idx="3115">
                  <c:v>2.2792790755999999</c:v>
                </c:pt>
                <c:pt idx="3116">
                  <c:v>2.2792790755999999</c:v>
                </c:pt>
                <c:pt idx="3117">
                  <c:v>2.4311776232</c:v>
                </c:pt>
                <c:pt idx="3118">
                  <c:v>2.3633861472</c:v>
                </c:pt>
                <c:pt idx="3119">
                  <c:v>2.3220159111999998</c:v>
                </c:pt>
                <c:pt idx="3120">
                  <c:v>2.4233102909999999</c:v>
                </c:pt>
                <c:pt idx="3121">
                  <c:v>2.4683958507999999</c:v>
                </c:pt>
                <c:pt idx="3122">
                  <c:v>2.4683958507999999</c:v>
                </c:pt>
                <c:pt idx="3123">
                  <c:v>2.4683958507999999</c:v>
                </c:pt>
                <c:pt idx="3124">
                  <c:v>2.5377214286999998</c:v>
                </c:pt>
                <c:pt idx="3125">
                  <c:v>2.5462493624000002</c:v>
                </c:pt>
                <c:pt idx="3126">
                  <c:v>2.4233485137000002</c:v>
                </c:pt>
                <c:pt idx="3127">
                  <c:v>2.3409695654</c:v>
                </c:pt>
                <c:pt idx="3128">
                  <c:v>2.2913357852999998</c:v>
                </c:pt>
                <c:pt idx="3129">
                  <c:v>2.2913357852999998</c:v>
                </c:pt>
                <c:pt idx="3130">
                  <c:v>2.2913357852999998</c:v>
                </c:pt>
                <c:pt idx="3131">
                  <c:v>2.4213445597000001</c:v>
                </c:pt>
                <c:pt idx="3132">
                  <c:v>2.4712835648999998</c:v>
                </c:pt>
                <c:pt idx="3133">
                  <c:v>2.5218778928000001</c:v>
                </c:pt>
                <c:pt idx="3134">
                  <c:v>2.5292481249000001</c:v>
                </c:pt>
                <c:pt idx="3135">
                  <c:v>2.552929824</c:v>
                </c:pt>
                <c:pt idx="3136">
                  <c:v>2.552929824</c:v>
                </c:pt>
                <c:pt idx="3137">
                  <c:v>2.552929824</c:v>
                </c:pt>
                <c:pt idx="3138">
                  <c:v>2.4834708344999998</c:v>
                </c:pt>
                <c:pt idx="3139">
                  <c:v>2.3748524417999999</c:v>
                </c:pt>
                <c:pt idx="3140">
                  <c:v>2.3180771140999998</c:v>
                </c:pt>
                <c:pt idx="3141">
                  <c:v>2.2943500590000001</c:v>
                </c:pt>
                <c:pt idx="3142">
                  <c:v>2.3352825853999999</c:v>
                </c:pt>
                <c:pt idx="3143">
                  <c:v>2.3352825853999999</c:v>
                </c:pt>
                <c:pt idx="3144">
                  <c:v>2.3352825853999999</c:v>
                </c:pt>
                <c:pt idx="3145">
                  <c:v>2.4707027769000001</c:v>
                </c:pt>
                <c:pt idx="3146">
                  <c:v>2.4241703764999998</c:v>
                </c:pt>
                <c:pt idx="3147">
                  <c:v>2.4241703764999998</c:v>
                </c:pt>
                <c:pt idx="3148">
                  <c:v>2.3832227617999999</c:v>
                </c:pt>
                <c:pt idx="3149">
                  <c:v>2.4120322566999999</c:v>
                </c:pt>
                <c:pt idx="3150">
                  <c:v>2.4120322566999999</c:v>
                </c:pt>
                <c:pt idx="3151">
                  <c:v>2.4120322566999999</c:v>
                </c:pt>
                <c:pt idx="3152">
                  <c:v>2.5447486311</c:v>
                </c:pt>
                <c:pt idx="3153">
                  <c:v>2.5390777546000001</c:v>
                </c:pt>
                <c:pt idx="3154">
                  <c:v>2.5459289385999999</c:v>
                </c:pt>
                <c:pt idx="3155">
                  <c:v>2.6244586169000002</c:v>
                </c:pt>
                <c:pt idx="3156">
                  <c:v>2.5994858894999999</c:v>
                </c:pt>
                <c:pt idx="3157">
                  <c:v>2.5994858894999999</c:v>
                </c:pt>
                <c:pt idx="3158">
                  <c:v>2.5994858894999999</c:v>
                </c:pt>
                <c:pt idx="3159">
                  <c:v>2.5174630686000001</c:v>
                </c:pt>
                <c:pt idx="3160">
                  <c:v>2.4663844157999999</c:v>
                </c:pt>
                <c:pt idx="3161">
                  <c:v>2.4859381473000002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E2-4164-9DD4-6EED98870412}"/>
            </c:ext>
          </c:extLst>
        </c:ser>
        <c:ser>
          <c:idx val="2"/>
          <c:order val="1"/>
          <c:tx>
            <c:strRef>
              <c:f>'איור 5 נתונים'!$C$3</c:f>
              <c:strCache>
                <c:ptCount val="1"/>
                <c:pt idx="0">
                  <c:v>2-3</c:v>
                </c:pt>
              </c:strCache>
            </c:strRef>
          </c:tx>
          <c:spPr>
            <a:ln w="38100">
              <a:solidFill>
                <a:srgbClr val="008DA3"/>
              </a:solidFill>
              <a:prstDash val="solid"/>
            </a:ln>
          </c:spPr>
          <c:marker>
            <c:symbol val="none"/>
          </c:marker>
          <c:cat>
            <c:numRef>
              <c:f>'איור 5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5 נתונים'!$C$4:$C$4000</c:f>
              <c:numCache>
                <c:formatCode>0.0</c:formatCode>
                <c:ptCount val="3997"/>
                <c:pt idx="0">
                  <c:v>1.2083180609369999</c:v>
                </c:pt>
                <c:pt idx="1">
                  <c:v>1.2083180609369999</c:v>
                </c:pt>
                <c:pt idx="2">
                  <c:v>1.208030441794</c:v>
                </c:pt>
                <c:pt idx="3">
                  <c:v>1.2402884488899999</c:v>
                </c:pt>
                <c:pt idx="4">
                  <c:v>1.157238406756</c:v>
                </c:pt>
                <c:pt idx="5">
                  <c:v>1.1016926758409999</c:v>
                </c:pt>
                <c:pt idx="6">
                  <c:v>1.0268513663259999</c:v>
                </c:pt>
                <c:pt idx="7">
                  <c:v>1.0268513663259999</c:v>
                </c:pt>
                <c:pt idx="8">
                  <c:v>1.0268513663259999</c:v>
                </c:pt>
                <c:pt idx="9">
                  <c:v>0.93126526302799995</c:v>
                </c:pt>
                <c:pt idx="10">
                  <c:v>0.96568604822100002</c:v>
                </c:pt>
                <c:pt idx="11">
                  <c:v>0.94451971977899996</c:v>
                </c:pt>
                <c:pt idx="12">
                  <c:v>0.90510592491399999</c:v>
                </c:pt>
                <c:pt idx="13">
                  <c:v>0.85367625859100005</c:v>
                </c:pt>
                <c:pt idx="14">
                  <c:v>0.85367625859100005</c:v>
                </c:pt>
                <c:pt idx="15">
                  <c:v>0.85367625859100005</c:v>
                </c:pt>
                <c:pt idx="16">
                  <c:v>0.84819223854900005</c:v>
                </c:pt>
                <c:pt idx="17">
                  <c:v>0.89506099800000005</c:v>
                </c:pt>
                <c:pt idx="18">
                  <c:v>0.88727010499500003</c:v>
                </c:pt>
                <c:pt idx="19">
                  <c:v>0.80648382049199996</c:v>
                </c:pt>
                <c:pt idx="20">
                  <c:v>0.89051760134900004</c:v>
                </c:pt>
                <c:pt idx="21">
                  <c:v>0.89051760134900004</c:v>
                </c:pt>
                <c:pt idx="22">
                  <c:v>0.89051760134900004</c:v>
                </c:pt>
                <c:pt idx="23">
                  <c:v>0.95963840012699997</c:v>
                </c:pt>
                <c:pt idx="24">
                  <c:v>0.90889822725699998</c:v>
                </c:pt>
                <c:pt idx="25">
                  <c:v>0.87363042544299996</c:v>
                </c:pt>
                <c:pt idx="26">
                  <c:v>0.94480734580900005</c:v>
                </c:pt>
                <c:pt idx="27">
                  <c:v>0.885324743425</c:v>
                </c:pt>
                <c:pt idx="28">
                  <c:v>0.885324743425</c:v>
                </c:pt>
                <c:pt idx="29">
                  <c:v>0.885324743425</c:v>
                </c:pt>
                <c:pt idx="30">
                  <c:v>0.88813548660800001</c:v>
                </c:pt>
                <c:pt idx="31">
                  <c:v>0.90077530701300002</c:v>
                </c:pt>
                <c:pt idx="32">
                  <c:v>0.92533021611900002</c:v>
                </c:pt>
                <c:pt idx="33">
                  <c:v>0.87245307750199996</c:v>
                </c:pt>
                <c:pt idx="34">
                  <c:v>0.91822900395700002</c:v>
                </c:pt>
                <c:pt idx="35">
                  <c:v>0.91822900395700002</c:v>
                </c:pt>
                <c:pt idx="36">
                  <c:v>0.91822900395700002</c:v>
                </c:pt>
                <c:pt idx="37">
                  <c:v>0.88904972447399999</c:v>
                </c:pt>
                <c:pt idx="38">
                  <c:v>0.78908412729199995</c:v>
                </c:pt>
                <c:pt idx="39">
                  <c:v>0.74287284697099998</c:v>
                </c:pt>
                <c:pt idx="40">
                  <c:v>0.66843898700000004</c:v>
                </c:pt>
                <c:pt idx="41">
                  <c:v>0.65025649490500004</c:v>
                </c:pt>
                <c:pt idx="42">
                  <c:v>0.65025649490500004</c:v>
                </c:pt>
                <c:pt idx="43">
                  <c:v>0.65025649490500004</c:v>
                </c:pt>
                <c:pt idx="44">
                  <c:v>0.74276604172600003</c:v>
                </c:pt>
                <c:pt idx="45">
                  <c:v>0.82174521374800003</c:v>
                </c:pt>
                <c:pt idx="46">
                  <c:v>0.90728285593400004</c:v>
                </c:pt>
                <c:pt idx="47">
                  <c:v>0.95385664859099994</c:v>
                </c:pt>
                <c:pt idx="48">
                  <c:v>0.95003597671600004</c:v>
                </c:pt>
                <c:pt idx="49">
                  <c:v>0.95003597671600004</c:v>
                </c:pt>
                <c:pt idx="50">
                  <c:v>0.95003597671600004</c:v>
                </c:pt>
                <c:pt idx="51">
                  <c:v>0.90097472949900004</c:v>
                </c:pt>
                <c:pt idx="52">
                  <c:v>0.97592801566800003</c:v>
                </c:pt>
                <c:pt idx="53">
                  <c:v>1.025195410175</c:v>
                </c:pt>
                <c:pt idx="54">
                  <c:v>1.0566434329079999</c:v>
                </c:pt>
                <c:pt idx="55">
                  <c:v>1.081772691574</c:v>
                </c:pt>
                <c:pt idx="56">
                  <c:v>1.081772691574</c:v>
                </c:pt>
                <c:pt idx="57">
                  <c:v>1.081772691574</c:v>
                </c:pt>
                <c:pt idx="58">
                  <c:v>1.153551438522</c:v>
                </c:pt>
                <c:pt idx="59">
                  <c:v>1.1770569977950001</c:v>
                </c:pt>
                <c:pt idx="60">
                  <c:v>1.1368098919159999</c:v>
                </c:pt>
                <c:pt idx="61">
                  <c:v>1.111811815806</c:v>
                </c:pt>
                <c:pt idx="62">
                  <c:v>1.069045802085</c:v>
                </c:pt>
                <c:pt idx="63">
                  <c:v>1.069045802085</c:v>
                </c:pt>
                <c:pt idx="64">
                  <c:v>1.069045802085</c:v>
                </c:pt>
                <c:pt idx="65">
                  <c:v>1.1030441156140001</c:v>
                </c:pt>
                <c:pt idx="66">
                  <c:v>1.1217236024599999</c:v>
                </c:pt>
                <c:pt idx="67">
                  <c:v>1.1339955227289999</c:v>
                </c:pt>
                <c:pt idx="68">
                  <c:v>1.138605904931</c:v>
                </c:pt>
                <c:pt idx="69">
                  <c:v>1.170647434246</c:v>
                </c:pt>
                <c:pt idx="70">
                  <c:v>1.170647434246</c:v>
                </c:pt>
                <c:pt idx="71">
                  <c:v>1.170647434246</c:v>
                </c:pt>
                <c:pt idx="72">
                  <c:v>1.1290338388509999</c:v>
                </c:pt>
                <c:pt idx="73">
                  <c:v>1.1732578379</c:v>
                </c:pt>
                <c:pt idx="74">
                  <c:v>1.21318261251</c:v>
                </c:pt>
                <c:pt idx="75">
                  <c:v>1.292651329995</c:v>
                </c:pt>
                <c:pt idx="76">
                  <c:v>1.2611639666500001</c:v>
                </c:pt>
                <c:pt idx="77">
                  <c:v>1.2611639666500001</c:v>
                </c:pt>
                <c:pt idx="78">
                  <c:v>1.2611639666500001</c:v>
                </c:pt>
                <c:pt idx="79">
                  <c:v>1.2239656207159999</c:v>
                </c:pt>
                <c:pt idx="80">
                  <c:v>1.2606571340179999</c:v>
                </c:pt>
                <c:pt idx="81">
                  <c:v>1.291851900752</c:v>
                </c:pt>
                <c:pt idx="82">
                  <c:v>1.294050287803</c:v>
                </c:pt>
                <c:pt idx="83">
                  <c:v>1.294050287803</c:v>
                </c:pt>
                <c:pt idx="84">
                  <c:v>1.294050287803</c:v>
                </c:pt>
                <c:pt idx="85">
                  <c:v>1.294050287803</c:v>
                </c:pt>
                <c:pt idx="86">
                  <c:v>1.265655053216</c:v>
                </c:pt>
                <c:pt idx="87">
                  <c:v>1.2349102049030001</c:v>
                </c:pt>
                <c:pt idx="88">
                  <c:v>1.214978382812</c:v>
                </c:pt>
                <c:pt idx="89">
                  <c:v>1.1791276352740001</c:v>
                </c:pt>
                <c:pt idx="90">
                  <c:v>1.1812895028299999</c:v>
                </c:pt>
                <c:pt idx="91">
                  <c:v>1.1812895028299999</c:v>
                </c:pt>
                <c:pt idx="92">
                  <c:v>1.1812895028299999</c:v>
                </c:pt>
                <c:pt idx="93">
                  <c:v>1.1991711777709999</c:v>
                </c:pt>
                <c:pt idx="94">
                  <c:v>1.218068656527</c:v>
                </c:pt>
                <c:pt idx="95">
                  <c:v>1.2218730116059999</c:v>
                </c:pt>
                <c:pt idx="96">
                  <c:v>1.2141076963399999</c:v>
                </c:pt>
                <c:pt idx="97">
                  <c:v>1.2148113001959999</c:v>
                </c:pt>
                <c:pt idx="98">
                  <c:v>1.2148113001959999</c:v>
                </c:pt>
                <c:pt idx="99">
                  <c:v>1.2148113001959999</c:v>
                </c:pt>
                <c:pt idx="100">
                  <c:v>1.195101094627</c:v>
                </c:pt>
                <c:pt idx="101">
                  <c:v>1.2582921458080001</c:v>
                </c:pt>
                <c:pt idx="102">
                  <c:v>1.2811129493560001</c:v>
                </c:pt>
                <c:pt idx="103">
                  <c:v>1.3218232335569999</c:v>
                </c:pt>
                <c:pt idx="104">
                  <c:v>1.3617214316590001</c:v>
                </c:pt>
                <c:pt idx="105">
                  <c:v>1.3617214316590001</c:v>
                </c:pt>
                <c:pt idx="106">
                  <c:v>1.3617214316590001</c:v>
                </c:pt>
                <c:pt idx="107">
                  <c:v>1.2824471503849999</c:v>
                </c:pt>
                <c:pt idx="108">
                  <c:v>1.2897644139840001</c:v>
                </c:pt>
                <c:pt idx="109">
                  <c:v>1.3191945720089999</c:v>
                </c:pt>
                <c:pt idx="110">
                  <c:v>1.318413773119</c:v>
                </c:pt>
                <c:pt idx="111">
                  <c:v>1.3827043910529999</c:v>
                </c:pt>
                <c:pt idx="112">
                  <c:v>1.3827043910529999</c:v>
                </c:pt>
                <c:pt idx="113">
                  <c:v>1.3827043910529999</c:v>
                </c:pt>
                <c:pt idx="114">
                  <c:v>1.3496852916590001</c:v>
                </c:pt>
                <c:pt idx="115">
                  <c:v>1.408784921079</c:v>
                </c:pt>
                <c:pt idx="116">
                  <c:v>1.4392300981720001</c:v>
                </c:pt>
                <c:pt idx="117">
                  <c:v>1.500317217344</c:v>
                </c:pt>
                <c:pt idx="118">
                  <c:v>1.500317217344</c:v>
                </c:pt>
                <c:pt idx="119">
                  <c:v>1.500317217344</c:v>
                </c:pt>
                <c:pt idx="120">
                  <c:v>1.500317217344</c:v>
                </c:pt>
                <c:pt idx="121">
                  <c:v>1.3616504369060001</c:v>
                </c:pt>
                <c:pt idx="122">
                  <c:v>1.2971236562399999</c:v>
                </c:pt>
                <c:pt idx="123">
                  <c:v>1.254578712089</c:v>
                </c:pt>
                <c:pt idx="124">
                  <c:v>1.2148131304180001</c:v>
                </c:pt>
                <c:pt idx="125">
                  <c:v>1.2337229059949999</c:v>
                </c:pt>
                <c:pt idx="126">
                  <c:v>1.2337229059949999</c:v>
                </c:pt>
                <c:pt idx="127">
                  <c:v>1.2337229059949999</c:v>
                </c:pt>
                <c:pt idx="128">
                  <c:v>1.2288148282669999</c:v>
                </c:pt>
                <c:pt idx="129">
                  <c:v>1.203599946455</c:v>
                </c:pt>
                <c:pt idx="130">
                  <c:v>1.265130746659</c:v>
                </c:pt>
                <c:pt idx="131">
                  <c:v>1.265130746659</c:v>
                </c:pt>
                <c:pt idx="132">
                  <c:v>1.265130746659</c:v>
                </c:pt>
                <c:pt idx="133">
                  <c:v>1.265130746659</c:v>
                </c:pt>
                <c:pt idx="134">
                  <c:v>1.265130746659</c:v>
                </c:pt>
                <c:pt idx="135">
                  <c:v>1.2121099792159999</c:v>
                </c:pt>
                <c:pt idx="136">
                  <c:v>1.18304107823</c:v>
                </c:pt>
                <c:pt idx="137">
                  <c:v>1.2393879766760001</c:v>
                </c:pt>
                <c:pt idx="138">
                  <c:v>1.2264686172529999</c:v>
                </c:pt>
                <c:pt idx="139">
                  <c:v>1.2183987810479999</c:v>
                </c:pt>
                <c:pt idx="140">
                  <c:v>1.2183987810479999</c:v>
                </c:pt>
                <c:pt idx="141">
                  <c:v>1.2183987810479999</c:v>
                </c:pt>
                <c:pt idx="142">
                  <c:v>1.2538406741720001</c:v>
                </c:pt>
                <c:pt idx="143">
                  <c:v>1.2700288919839999</c:v>
                </c:pt>
                <c:pt idx="144">
                  <c:v>1.2370499200389999</c:v>
                </c:pt>
                <c:pt idx="145">
                  <c:v>1.192478151702</c:v>
                </c:pt>
                <c:pt idx="146">
                  <c:v>1.191471451353</c:v>
                </c:pt>
                <c:pt idx="147">
                  <c:v>1.191471451353</c:v>
                </c:pt>
                <c:pt idx="148">
                  <c:v>1.191471451353</c:v>
                </c:pt>
                <c:pt idx="149">
                  <c:v>1.1692149636160001</c:v>
                </c:pt>
                <c:pt idx="150">
                  <c:v>1.1877154901510001</c:v>
                </c:pt>
                <c:pt idx="151">
                  <c:v>1.1620125752399999</c:v>
                </c:pt>
                <c:pt idx="152">
                  <c:v>1.1842175120739999</c:v>
                </c:pt>
                <c:pt idx="153">
                  <c:v>1.1872120159799999</c:v>
                </c:pt>
                <c:pt idx="154">
                  <c:v>1.1872120159799999</c:v>
                </c:pt>
                <c:pt idx="155">
                  <c:v>1.1872120159799999</c:v>
                </c:pt>
                <c:pt idx="156">
                  <c:v>1.1554665668849999</c:v>
                </c:pt>
                <c:pt idx="157">
                  <c:v>1.151654556814</c:v>
                </c:pt>
                <c:pt idx="158">
                  <c:v>1.1207863393369999</c:v>
                </c:pt>
                <c:pt idx="159">
                  <c:v>1.11288561275</c:v>
                </c:pt>
                <c:pt idx="160">
                  <c:v>1.0676800549700001</c:v>
                </c:pt>
                <c:pt idx="161">
                  <c:v>1.0676800549700001</c:v>
                </c:pt>
                <c:pt idx="162">
                  <c:v>1.0676800549700001</c:v>
                </c:pt>
                <c:pt idx="163">
                  <c:v>1.0676800549700001</c:v>
                </c:pt>
                <c:pt idx="164">
                  <c:v>1.0288438354880001</c:v>
                </c:pt>
                <c:pt idx="165">
                  <c:v>1.0577123382460001</c:v>
                </c:pt>
                <c:pt idx="166">
                  <c:v>0.99262122403499997</c:v>
                </c:pt>
                <c:pt idx="167">
                  <c:v>1.0353106924740001</c:v>
                </c:pt>
                <c:pt idx="168">
                  <c:v>1.0353106924740001</c:v>
                </c:pt>
                <c:pt idx="169">
                  <c:v>1.0353106924740001</c:v>
                </c:pt>
                <c:pt idx="170">
                  <c:v>1.000563282049</c:v>
                </c:pt>
                <c:pt idx="171">
                  <c:v>1.007591031979</c:v>
                </c:pt>
                <c:pt idx="172">
                  <c:v>1.0137849269749999</c:v>
                </c:pt>
                <c:pt idx="173">
                  <c:v>1.0553257968700001</c:v>
                </c:pt>
                <c:pt idx="174">
                  <c:v>1.0789388697960001</c:v>
                </c:pt>
                <c:pt idx="175">
                  <c:v>1.0789388697960001</c:v>
                </c:pt>
                <c:pt idx="176">
                  <c:v>1.0789388697960001</c:v>
                </c:pt>
                <c:pt idx="177">
                  <c:v>0.96655270066200005</c:v>
                </c:pt>
                <c:pt idx="178">
                  <c:v>1.0462085154859999</c:v>
                </c:pt>
                <c:pt idx="179">
                  <c:v>0.97844852022399997</c:v>
                </c:pt>
                <c:pt idx="180">
                  <c:v>1.039932831544</c:v>
                </c:pt>
                <c:pt idx="181">
                  <c:v>1.0179670930110001</c:v>
                </c:pt>
                <c:pt idx="182">
                  <c:v>1.0179670930110001</c:v>
                </c:pt>
                <c:pt idx="183">
                  <c:v>1.0179670930110001</c:v>
                </c:pt>
                <c:pt idx="184">
                  <c:v>1.0593566029449999</c:v>
                </c:pt>
                <c:pt idx="185">
                  <c:v>1.043459808061</c:v>
                </c:pt>
                <c:pt idx="186">
                  <c:v>1.0843493007680001</c:v>
                </c:pt>
                <c:pt idx="187">
                  <c:v>1.0645404093690001</c:v>
                </c:pt>
                <c:pt idx="188">
                  <c:v>1.0199029300839999</c:v>
                </c:pt>
                <c:pt idx="189">
                  <c:v>1.0199029300839999</c:v>
                </c:pt>
                <c:pt idx="190">
                  <c:v>1.0199029300839999</c:v>
                </c:pt>
                <c:pt idx="191">
                  <c:v>1.026945204724</c:v>
                </c:pt>
                <c:pt idx="192">
                  <c:v>1.147449712952</c:v>
                </c:pt>
                <c:pt idx="193">
                  <c:v>1.2249066331589999</c:v>
                </c:pt>
                <c:pt idx="194">
                  <c:v>1.209813437999</c:v>
                </c:pt>
                <c:pt idx="195">
                  <c:v>1.2398201368240001</c:v>
                </c:pt>
                <c:pt idx="196">
                  <c:v>1.2398201368240001</c:v>
                </c:pt>
                <c:pt idx="197">
                  <c:v>1.2398201368240001</c:v>
                </c:pt>
                <c:pt idx="198">
                  <c:v>1.210042230829</c:v>
                </c:pt>
                <c:pt idx="199">
                  <c:v>1.168252083846</c:v>
                </c:pt>
                <c:pt idx="200">
                  <c:v>1.128308351774</c:v>
                </c:pt>
                <c:pt idx="201">
                  <c:v>1.1055297721520001</c:v>
                </c:pt>
                <c:pt idx="202">
                  <c:v>1.1204223121200001</c:v>
                </c:pt>
                <c:pt idx="203">
                  <c:v>1.1204223121200001</c:v>
                </c:pt>
                <c:pt idx="204">
                  <c:v>1.1204223121200001</c:v>
                </c:pt>
                <c:pt idx="205">
                  <c:v>1.091340737825</c:v>
                </c:pt>
                <c:pt idx="206">
                  <c:v>1.1007082498080001</c:v>
                </c:pt>
                <c:pt idx="207">
                  <c:v>1.0964733510789999</c:v>
                </c:pt>
                <c:pt idx="208">
                  <c:v>1.0864074179680001</c:v>
                </c:pt>
                <c:pt idx="209">
                  <c:v>1.0645490604150001</c:v>
                </c:pt>
                <c:pt idx="210">
                  <c:v>1.0645490604150001</c:v>
                </c:pt>
                <c:pt idx="211">
                  <c:v>1.0645490604150001</c:v>
                </c:pt>
                <c:pt idx="212">
                  <c:v>1.0645216946680001</c:v>
                </c:pt>
                <c:pt idx="213">
                  <c:v>1.057088871628</c:v>
                </c:pt>
                <c:pt idx="214">
                  <c:v>1.127950937025</c:v>
                </c:pt>
                <c:pt idx="215">
                  <c:v>1.1027082277110001</c:v>
                </c:pt>
                <c:pt idx="216">
                  <c:v>1.037078486985</c:v>
                </c:pt>
                <c:pt idx="217">
                  <c:v>1.037078486985</c:v>
                </c:pt>
                <c:pt idx="218">
                  <c:v>1.037078486985</c:v>
                </c:pt>
                <c:pt idx="219">
                  <c:v>1.01536256807</c:v>
                </c:pt>
                <c:pt idx="220">
                  <c:v>1.0123753261849999</c:v>
                </c:pt>
                <c:pt idx="221">
                  <c:v>0.99823357169000004</c:v>
                </c:pt>
                <c:pt idx="222">
                  <c:v>0.97616091115000003</c:v>
                </c:pt>
                <c:pt idx="223">
                  <c:v>0.94395966175099999</c:v>
                </c:pt>
                <c:pt idx="224">
                  <c:v>0.94395966175099999</c:v>
                </c:pt>
                <c:pt idx="225">
                  <c:v>0.94395966175099999</c:v>
                </c:pt>
                <c:pt idx="226">
                  <c:v>0.94395966175099999</c:v>
                </c:pt>
                <c:pt idx="227">
                  <c:v>0.938660929039</c:v>
                </c:pt>
                <c:pt idx="228">
                  <c:v>0.95035078902299996</c:v>
                </c:pt>
                <c:pt idx="229">
                  <c:v>0.96113754871000001</c:v>
                </c:pt>
                <c:pt idx="230">
                  <c:v>1.0318373374100001</c:v>
                </c:pt>
                <c:pt idx="231">
                  <c:v>1.0318373374100001</c:v>
                </c:pt>
                <c:pt idx="232">
                  <c:v>1.0318373374100001</c:v>
                </c:pt>
                <c:pt idx="233">
                  <c:v>1.041321656199</c:v>
                </c:pt>
                <c:pt idx="234">
                  <c:v>0.99392285197999997</c:v>
                </c:pt>
                <c:pt idx="235">
                  <c:v>1.014737495418</c:v>
                </c:pt>
                <c:pt idx="236">
                  <c:v>1.050690797421</c:v>
                </c:pt>
                <c:pt idx="237">
                  <c:v>1.0798992754150001</c:v>
                </c:pt>
                <c:pt idx="238">
                  <c:v>1.0798992754150001</c:v>
                </c:pt>
                <c:pt idx="239">
                  <c:v>1.0798992754150001</c:v>
                </c:pt>
                <c:pt idx="240">
                  <c:v>1.120586422248</c:v>
                </c:pt>
                <c:pt idx="241">
                  <c:v>1.1510869624569999</c:v>
                </c:pt>
                <c:pt idx="242">
                  <c:v>1.1577052376379999</c:v>
                </c:pt>
                <c:pt idx="243">
                  <c:v>1.1758242926039999</c:v>
                </c:pt>
                <c:pt idx="244">
                  <c:v>1.1534808819710001</c:v>
                </c:pt>
                <c:pt idx="245">
                  <c:v>1.1534808819710001</c:v>
                </c:pt>
                <c:pt idx="246">
                  <c:v>1.1534808819710001</c:v>
                </c:pt>
                <c:pt idx="247">
                  <c:v>1.1747969943859999</c:v>
                </c:pt>
                <c:pt idx="248">
                  <c:v>1.1655979097269999</c:v>
                </c:pt>
                <c:pt idx="249">
                  <c:v>1.1417645908609999</c:v>
                </c:pt>
                <c:pt idx="250">
                  <c:v>1.1191087984400001</c:v>
                </c:pt>
                <c:pt idx="251">
                  <c:v>1.0654921606600001</c:v>
                </c:pt>
                <c:pt idx="252">
                  <c:v>1.0654921606600001</c:v>
                </c:pt>
                <c:pt idx="253">
                  <c:v>1.0654921606600001</c:v>
                </c:pt>
                <c:pt idx="254">
                  <c:v>1.094153395278</c:v>
                </c:pt>
                <c:pt idx="255">
                  <c:v>1.0802336474559999</c:v>
                </c:pt>
                <c:pt idx="256">
                  <c:v>1.088451661306</c:v>
                </c:pt>
                <c:pt idx="257">
                  <c:v>1.077878180228</c:v>
                </c:pt>
                <c:pt idx="258">
                  <c:v>1.0541213703200001</c:v>
                </c:pt>
                <c:pt idx="259">
                  <c:v>1.0541213703200001</c:v>
                </c:pt>
                <c:pt idx="260">
                  <c:v>1.0541213703200001</c:v>
                </c:pt>
                <c:pt idx="261">
                  <c:v>1.090682144651</c:v>
                </c:pt>
                <c:pt idx="262">
                  <c:v>1.0683294023650001</c:v>
                </c:pt>
                <c:pt idx="263">
                  <c:v>0.97991919337699995</c:v>
                </c:pt>
                <c:pt idx="264">
                  <c:v>1.001912353691</c:v>
                </c:pt>
                <c:pt idx="265">
                  <c:v>1.0078610827979999</c:v>
                </c:pt>
                <c:pt idx="266">
                  <c:v>1.0078610827979999</c:v>
                </c:pt>
                <c:pt idx="267">
                  <c:v>1.0078610827979999</c:v>
                </c:pt>
                <c:pt idx="268">
                  <c:v>0.99194205339700003</c:v>
                </c:pt>
                <c:pt idx="269">
                  <c:v>0.96446458686100001</c:v>
                </c:pt>
                <c:pt idx="270">
                  <c:v>0.99829499205299999</c:v>
                </c:pt>
                <c:pt idx="271">
                  <c:v>0.96544619306799995</c:v>
                </c:pt>
                <c:pt idx="272">
                  <c:v>0.94237184113399997</c:v>
                </c:pt>
                <c:pt idx="273">
                  <c:v>0.94237184113399997</c:v>
                </c:pt>
                <c:pt idx="274">
                  <c:v>0.94237184113399997</c:v>
                </c:pt>
                <c:pt idx="275">
                  <c:v>0.94237184113399997</c:v>
                </c:pt>
                <c:pt idx="276">
                  <c:v>0.94237184113399997</c:v>
                </c:pt>
                <c:pt idx="277">
                  <c:v>0.94237184113399997</c:v>
                </c:pt>
                <c:pt idx="278">
                  <c:v>1.060955081288</c:v>
                </c:pt>
                <c:pt idx="279">
                  <c:v>1.0352354694649999</c:v>
                </c:pt>
                <c:pt idx="280">
                  <c:v>1.0352354694649999</c:v>
                </c:pt>
                <c:pt idx="281">
                  <c:v>1.0352354694649999</c:v>
                </c:pt>
                <c:pt idx="282">
                  <c:v>1.0189083984159999</c:v>
                </c:pt>
                <c:pt idx="283">
                  <c:v>1.0216601031520001</c:v>
                </c:pt>
                <c:pt idx="284">
                  <c:v>1.0216601031520001</c:v>
                </c:pt>
                <c:pt idx="285">
                  <c:v>1.0216601031520001</c:v>
                </c:pt>
                <c:pt idx="286">
                  <c:v>0.98937404981800003</c:v>
                </c:pt>
                <c:pt idx="287">
                  <c:v>0.98937404981800003</c:v>
                </c:pt>
                <c:pt idx="288">
                  <c:v>0.98937404981800003</c:v>
                </c:pt>
                <c:pt idx="289">
                  <c:v>0.98937404981800003</c:v>
                </c:pt>
                <c:pt idx="290">
                  <c:v>0.98937404981800003</c:v>
                </c:pt>
                <c:pt idx="291">
                  <c:v>0.93736385414400003</c:v>
                </c:pt>
                <c:pt idx="292">
                  <c:v>0.97135996684899995</c:v>
                </c:pt>
                <c:pt idx="293">
                  <c:v>0.969435126649</c:v>
                </c:pt>
                <c:pt idx="294">
                  <c:v>0.969435126649</c:v>
                </c:pt>
                <c:pt idx="295">
                  <c:v>0.969435126649</c:v>
                </c:pt>
                <c:pt idx="296">
                  <c:v>0.969435126649</c:v>
                </c:pt>
                <c:pt idx="297">
                  <c:v>0.969435126649</c:v>
                </c:pt>
                <c:pt idx="298">
                  <c:v>0.98046318546900002</c:v>
                </c:pt>
                <c:pt idx="299">
                  <c:v>0.97358108332000004</c:v>
                </c:pt>
                <c:pt idx="300">
                  <c:v>0.99079205638900003</c:v>
                </c:pt>
                <c:pt idx="301">
                  <c:v>0.99079205638900003</c:v>
                </c:pt>
                <c:pt idx="302">
                  <c:v>0.99079205638900003</c:v>
                </c:pt>
                <c:pt idx="303">
                  <c:v>0.90371650881900001</c:v>
                </c:pt>
                <c:pt idx="304">
                  <c:v>1.026893987772</c:v>
                </c:pt>
                <c:pt idx="305">
                  <c:v>1.0957447011429999</c:v>
                </c:pt>
                <c:pt idx="306">
                  <c:v>1.0354409921859999</c:v>
                </c:pt>
                <c:pt idx="307">
                  <c:v>1.0580442908309999</c:v>
                </c:pt>
                <c:pt idx="308">
                  <c:v>1.0580442908309999</c:v>
                </c:pt>
                <c:pt idx="309">
                  <c:v>1.0580442908309999</c:v>
                </c:pt>
                <c:pt idx="310">
                  <c:v>1.0937783709110001</c:v>
                </c:pt>
                <c:pt idx="311">
                  <c:v>1.078400977247</c:v>
                </c:pt>
                <c:pt idx="312">
                  <c:v>1.111654051371</c:v>
                </c:pt>
                <c:pt idx="313">
                  <c:v>1.2040871857190001</c:v>
                </c:pt>
                <c:pt idx="314">
                  <c:v>1.316966514855</c:v>
                </c:pt>
                <c:pt idx="315">
                  <c:v>1.316966514855</c:v>
                </c:pt>
                <c:pt idx="316">
                  <c:v>1.316966514855</c:v>
                </c:pt>
                <c:pt idx="317">
                  <c:v>1.3392286128799999</c:v>
                </c:pt>
                <c:pt idx="318">
                  <c:v>1.3337423185720001</c:v>
                </c:pt>
                <c:pt idx="319">
                  <c:v>1.326723084662</c:v>
                </c:pt>
                <c:pt idx="320">
                  <c:v>1.2873066746049999</c:v>
                </c:pt>
                <c:pt idx="321">
                  <c:v>1.3955679680819999</c:v>
                </c:pt>
                <c:pt idx="322">
                  <c:v>1.3955679680819999</c:v>
                </c:pt>
                <c:pt idx="323">
                  <c:v>1.3955679680819999</c:v>
                </c:pt>
                <c:pt idx="324">
                  <c:v>1.474856575047</c:v>
                </c:pt>
                <c:pt idx="325">
                  <c:v>1.4473271197619999</c:v>
                </c:pt>
                <c:pt idx="326">
                  <c:v>1.3794291505859999</c:v>
                </c:pt>
                <c:pt idx="327">
                  <c:v>1.362307256851</c:v>
                </c:pt>
                <c:pt idx="328">
                  <c:v>1.322663303783</c:v>
                </c:pt>
                <c:pt idx="329">
                  <c:v>1.322663303783</c:v>
                </c:pt>
                <c:pt idx="330">
                  <c:v>1.322663303783</c:v>
                </c:pt>
                <c:pt idx="331">
                  <c:v>1.282966214997</c:v>
                </c:pt>
                <c:pt idx="332">
                  <c:v>1.195421038761</c:v>
                </c:pt>
                <c:pt idx="333">
                  <c:v>1.2079713172969999</c:v>
                </c:pt>
                <c:pt idx="334">
                  <c:v>1.285486043461</c:v>
                </c:pt>
                <c:pt idx="335">
                  <c:v>1.3271333680920001</c:v>
                </c:pt>
                <c:pt idx="336">
                  <c:v>1.3271333680920001</c:v>
                </c:pt>
                <c:pt idx="337">
                  <c:v>1.3271333680920001</c:v>
                </c:pt>
                <c:pt idx="338">
                  <c:v>1.3046692839180001</c:v>
                </c:pt>
                <c:pt idx="339">
                  <c:v>1.282299021045</c:v>
                </c:pt>
                <c:pt idx="340">
                  <c:v>1.3423844188489999</c:v>
                </c:pt>
                <c:pt idx="341">
                  <c:v>1.285486163186</c:v>
                </c:pt>
                <c:pt idx="342">
                  <c:v>1.261344834667</c:v>
                </c:pt>
                <c:pt idx="343">
                  <c:v>1.261344834667</c:v>
                </c:pt>
                <c:pt idx="344">
                  <c:v>1.261344834667</c:v>
                </c:pt>
                <c:pt idx="345">
                  <c:v>1.2477458949119999</c:v>
                </c:pt>
                <c:pt idx="346">
                  <c:v>1.285992837467</c:v>
                </c:pt>
                <c:pt idx="347">
                  <c:v>1.3184731488270001</c:v>
                </c:pt>
                <c:pt idx="348">
                  <c:v>1.281840352376</c:v>
                </c:pt>
                <c:pt idx="349">
                  <c:v>1.2744172849119999</c:v>
                </c:pt>
                <c:pt idx="350">
                  <c:v>1.2744172849119999</c:v>
                </c:pt>
                <c:pt idx="351">
                  <c:v>1.2744172849119999</c:v>
                </c:pt>
                <c:pt idx="352">
                  <c:v>1.208522856461</c:v>
                </c:pt>
                <c:pt idx="353">
                  <c:v>1.2758029012459999</c:v>
                </c:pt>
                <c:pt idx="354">
                  <c:v>1.2188333345710001</c:v>
                </c:pt>
                <c:pt idx="355">
                  <c:v>1.113066587127</c:v>
                </c:pt>
                <c:pt idx="356">
                  <c:v>1.0844783980479999</c:v>
                </c:pt>
                <c:pt idx="357">
                  <c:v>1.0844783980479999</c:v>
                </c:pt>
                <c:pt idx="358">
                  <c:v>1.0844783980479999</c:v>
                </c:pt>
                <c:pt idx="359">
                  <c:v>1.082972925615</c:v>
                </c:pt>
                <c:pt idx="360">
                  <c:v>1.0314318038520001</c:v>
                </c:pt>
                <c:pt idx="361">
                  <c:v>1.1229848915639999</c:v>
                </c:pt>
                <c:pt idx="362">
                  <c:v>1.1563689946239999</c:v>
                </c:pt>
                <c:pt idx="363">
                  <c:v>1.1065723846669999</c:v>
                </c:pt>
                <c:pt idx="364">
                  <c:v>1.1065723846669999</c:v>
                </c:pt>
                <c:pt idx="365">
                  <c:v>1.1065723846669999</c:v>
                </c:pt>
                <c:pt idx="366">
                  <c:v>1.136350712741</c:v>
                </c:pt>
                <c:pt idx="367">
                  <c:v>1.2141770591309999</c:v>
                </c:pt>
                <c:pt idx="368">
                  <c:v>1.316718021579</c:v>
                </c:pt>
                <c:pt idx="369">
                  <c:v>1.365488432077</c:v>
                </c:pt>
                <c:pt idx="370">
                  <c:v>1.37207316256</c:v>
                </c:pt>
                <c:pt idx="371">
                  <c:v>1.37207316256</c:v>
                </c:pt>
                <c:pt idx="372">
                  <c:v>1.37207316256</c:v>
                </c:pt>
                <c:pt idx="373">
                  <c:v>1.460089906726</c:v>
                </c:pt>
                <c:pt idx="374">
                  <c:v>1.4017127615589999</c:v>
                </c:pt>
                <c:pt idx="375">
                  <c:v>1.446158991403</c:v>
                </c:pt>
                <c:pt idx="376">
                  <c:v>1.3710201372390001</c:v>
                </c:pt>
                <c:pt idx="377">
                  <c:v>1.314323594452</c:v>
                </c:pt>
                <c:pt idx="378">
                  <c:v>1.314323594452</c:v>
                </c:pt>
                <c:pt idx="379">
                  <c:v>1.314323594452</c:v>
                </c:pt>
                <c:pt idx="380">
                  <c:v>1.3246785352770001</c:v>
                </c:pt>
                <c:pt idx="381">
                  <c:v>1.346500452968</c:v>
                </c:pt>
                <c:pt idx="382">
                  <c:v>1.27006606007</c:v>
                </c:pt>
                <c:pt idx="383">
                  <c:v>1.2201311498980001</c:v>
                </c:pt>
                <c:pt idx="384">
                  <c:v>1.2402978850490001</c:v>
                </c:pt>
                <c:pt idx="385">
                  <c:v>1.2402978850490001</c:v>
                </c:pt>
                <c:pt idx="386">
                  <c:v>1.2402978850490001</c:v>
                </c:pt>
                <c:pt idx="387">
                  <c:v>1.364474151737</c:v>
                </c:pt>
                <c:pt idx="388">
                  <c:v>1.361675954843</c:v>
                </c:pt>
                <c:pt idx="389">
                  <c:v>1.395253823387</c:v>
                </c:pt>
                <c:pt idx="390">
                  <c:v>1.41097575801</c:v>
                </c:pt>
                <c:pt idx="391">
                  <c:v>1.41170563049</c:v>
                </c:pt>
                <c:pt idx="392">
                  <c:v>1.41170563049</c:v>
                </c:pt>
                <c:pt idx="393">
                  <c:v>1.41170563049</c:v>
                </c:pt>
                <c:pt idx="394">
                  <c:v>1.393841974776</c:v>
                </c:pt>
                <c:pt idx="395">
                  <c:v>1.4292130872169999</c:v>
                </c:pt>
                <c:pt idx="396">
                  <c:v>1.385559762095</c:v>
                </c:pt>
                <c:pt idx="397">
                  <c:v>1.406354187884</c:v>
                </c:pt>
                <c:pt idx="398">
                  <c:v>1.4037965185550001</c:v>
                </c:pt>
                <c:pt idx="399">
                  <c:v>1.4037965185550001</c:v>
                </c:pt>
                <c:pt idx="400">
                  <c:v>1.4037965185550001</c:v>
                </c:pt>
                <c:pt idx="401">
                  <c:v>1.3854794821250001</c:v>
                </c:pt>
                <c:pt idx="402">
                  <c:v>1.3955732809979999</c:v>
                </c:pt>
                <c:pt idx="403">
                  <c:v>1.3479595113480001</c:v>
                </c:pt>
                <c:pt idx="404">
                  <c:v>1.340222247327</c:v>
                </c:pt>
                <c:pt idx="405">
                  <c:v>1.2981111634110001</c:v>
                </c:pt>
                <c:pt idx="406">
                  <c:v>1.2981111634110001</c:v>
                </c:pt>
                <c:pt idx="407">
                  <c:v>1.2981111634110001</c:v>
                </c:pt>
                <c:pt idx="408">
                  <c:v>1.3627843964819999</c:v>
                </c:pt>
                <c:pt idx="409">
                  <c:v>1.3521206492219999</c:v>
                </c:pt>
                <c:pt idx="410">
                  <c:v>1.3302897696280001</c:v>
                </c:pt>
                <c:pt idx="411">
                  <c:v>1.38875038939</c:v>
                </c:pt>
                <c:pt idx="412">
                  <c:v>1.353630850239</c:v>
                </c:pt>
                <c:pt idx="413">
                  <c:v>1.353630850239</c:v>
                </c:pt>
                <c:pt idx="414">
                  <c:v>1.353630850239</c:v>
                </c:pt>
                <c:pt idx="415">
                  <c:v>1.393331629155</c:v>
                </c:pt>
                <c:pt idx="416">
                  <c:v>1.383720818524</c:v>
                </c:pt>
                <c:pt idx="417">
                  <c:v>1.36728856528</c:v>
                </c:pt>
                <c:pt idx="418">
                  <c:v>1.3162217190909999</c:v>
                </c:pt>
                <c:pt idx="419">
                  <c:v>1.323117239074</c:v>
                </c:pt>
                <c:pt idx="420">
                  <c:v>1.323117239074</c:v>
                </c:pt>
                <c:pt idx="421">
                  <c:v>1.323117239074</c:v>
                </c:pt>
                <c:pt idx="422">
                  <c:v>1.273082111168</c:v>
                </c:pt>
                <c:pt idx="423">
                  <c:v>1.2049272754789999</c:v>
                </c:pt>
                <c:pt idx="424">
                  <c:v>1.2554808043229999</c:v>
                </c:pt>
                <c:pt idx="425">
                  <c:v>1.2238579769569999</c:v>
                </c:pt>
                <c:pt idx="426">
                  <c:v>1.2170692537779999</c:v>
                </c:pt>
                <c:pt idx="427">
                  <c:v>1.2170692537779999</c:v>
                </c:pt>
                <c:pt idx="428">
                  <c:v>1.2170692537779999</c:v>
                </c:pt>
                <c:pt idx="429">
                  <c:v>1.1924580951779999</c:v>
                </c:pt>
                <c:pt idx="430">
                  <c:v>1.2600437623659999</c:v>
                </c:pt>
                <c:pt idx="431">
                  <c:v>1.139506575792</c:v>
                </c:pt>
                <c:pt idx="432">
                  <c:v>1.1303235687169999</c:v>
                </c:pt>
                <c:pt idx="433">
                  <c:v>1.0946582642889999</c:v>
                </c:pt>
                <c:pt idx="434">
                  <c:v>1.0946582642889999</c:v>
                </c:pt>
                <c:pt idx="435">
                  <c:v>1.0946582642889999</c:v>
                </c:pt>
                <c:pt idx="436">
                  <c:v>1.0946582642889999</c:v>
                </c:pt>
                <c:pt idx="437">
                  <c:v>1.036153369437</c:v>
                </c:pt>
                <c:pt idx="438">
                  <c:v>1.057894662172</c:v>
                </c:pt>
                <c:pt idx="439">
                  <c:v>1.0967099877699999</c:v>
                </c:pt>
                <c:pt idx="440">
                  <c:v>1.062699805382</c:v>
                </c:pt>
                <c:pt idx="441">
                  <c:v>1.062699805382</c:v>
                </c:pt>
                <c:pt idx="442">
                  <c:v>1.062699805382</c:v>
                </c:pt>
                <c:pt idx="443">
                  <c:v>1.0343619195230001</c:v>
                </c:pt>
                <c:pt idx="444">
                  <c:v>1.0230305144339999</c:v>
                </c:pt>
                <c:pt idx="445">
                  <c:v>1.066645468415</c:v>
                </c:pt>
                <c:pt idx="446">
                  <c:v>1.0972080918910001</c:v>
                </c:pt>
                <c:pt idx="447">
                  <c:v>1.0060010472430001</c:v>
                </c:pt>
                <c:pt idx="448">
                  <c:v>1.0060010472430001</c:v>
                </c:pt>
                <c:pt idx="449">
                  <c:v>1.0060010472430001</c:v>
                </c:pt>
                <c:pt idx="450">
                  <c:v>1.0285483661879999</c:v>
                </c:pt>
                <c:pt idx="451">
                  <c:v>0.97466294283199995</c:v>
                </c:pt>
                <c:pt idx="452">
                  <c:v>0.95801800372900003</c:v>
                </c:pt>
                <c:pt idx="453">
                  <c:v>1.003212022991</c:v>
                </c:pt>
                <c:pt idx="454">
                  <c:v>1.0039642554179999</c:v>
                </c:pt>
                <c:pt idx="455">
                  <c:v>1.0039642554179999</c:v>
                </c:pt>
                <c:pt idx="456">
                  <c:v>1.0039642554179999</c:v>
                </c:pt>
                <c:pt idx="457">
                  <c:v>1.005242017819</c:v>
                </c:pt>
                <c:pt idx="458">
                  <c:v>0.98887960938700004</c:v>
                </c:pt>
                <c:pt idx="459">
                  <c:v>0.95019252215899996</c:v>
                </c:pt>
                <c:pt idx="460">
                  <c:v>0.99757595137400001</c:v>
                </c:pt>
                <c:pt idx="461">
                  <c:v>0.955930637232</c:v>
                </c:pt>
                <c:pt idx="462">
                  <c:v>0.955930637232</c:v>
                </c:pt>
                <c:pt idx="463">
                  <c:v>0.955930637232</c:v>
                </c:pt>
                <c:pt idx="464">
                  <c:v>0.952748722439</c:v>
                </c:pt>
                <c:pt idx="465">
                  <c:v>0.952748722439</c:v>
                </c:pt>
                <c:pt idx="466">
                  <c:v>0.952748722439</c:v>
                </c:pt>
                <c:pt idx="467">
                  <c:v>0.97355713951599998</c:v>
                </c:pt>
                <c:pt idx="468">
                  <c:v>0.92486520396399996</c:v>
                </c:pt>
                <c:pt idx="469">
                  <c:v>0.92486520396399996</c:v>
                </c:pt>
                <c:pt idx="470">
                  <c:v>0.92486520396399996</c:v>
                </c:pt>
                <c:pt idx="471">
                  <c:v>0.92486520396399996</c:v>
                </c:pt>
                <c:pt idx="472">
                  <c:v>0.92486520396399996</c:v>
                </c:pt>
                <c:pt idx="473">
                  <c:v>0.99827673839999997</c:v>
                </c:pt>
                <c:pt idx="474">
                  <c:v>1.028060678733</c:v>
                </c:pt>
                <c:pt idx="475">
                  <c:v>1.037917536071</c:v>
                </c:pt>
                <c:pt idx="476">
                  <c:v>1.037917536071</c:v>
                </c:pt>
                <c:pt idx="477">
                  <c:v>1.037917536071</c:v>
                </c:pt>
                <c:pt idx="478">
                  <c:v>1.0436853182470001</c:v>
                </c:pt>
                <c:pt idx="479">
                  <c:v>1.099805014577</c:v>
                </c:pt>
                <c:pt idx="480">
                  <c:v>1.0642838478809999</c:v>
                </c:pt>
                <c:pt idx="481">
                  <c:v>1.105331558294</c:v>
                </c:pt>
                <c:pt idx="482">
                  <c:v>1.0946121112089999</c:v>
                </c:pt>
                <c:pt idx="483">
                  <c:v>1.0946121112089999</c:v>
                </c:pt>
                <c:pt idx="484">
                  <c:v>1.0946121112089999</c:v>
                </c:pt>
                <c:pt idx="485">
                  <c:v>1.075689743911</c:v>
                </c:pt>
                <c:pt idx="486">
                  <c:v>1.075689743911</c:v>
                </c:pt>
                <c:pt idx="487">
                  <c:v>1.075689743911</c:v>
                </c:pt>
                <c:pt idx="488">
                  <c:v>1.0238542037030001</c:v>
                </c:pt>
                <c:pt idx="489">
                  <c:v>1.01950238796</c:v>
                </c:pt>
                <c:pt idx="490">
                  <c:v>1.01950238796</c:v>
                </c:pt>
                <c:pt idx="491">
                  <c:v>1.01950238796</c:v>
                </c:pt>
                <c:pt idx="492">
                  <c:v>1.0326611205330001</c:v>
                </c:pt>
                <c:pt idx="493">
                  <c:v>1.0872070587939999</c:v>
                </c:pt>
                <c:pt idx="494">
                  <c:v>1.0799743089739999</c:v>
                </c:pt>
                <c:pt idx="495">
                  <c:v>1.0818817751500001</c:v>
                </c:pt>
                <c:pt idx="496">
                  <c:v>1.0850323383260001</c:v>
                </c:pt>
                <c:pt idx="497">
                  <c:v>1.0850323383260001</c:v>
                </c:pt>
                <c:pt idx="498">
                  <c:v>1.0850323383260001</c:v>
                </c:pt>
                <c:pt idx="499">
                  <c:v>1.084019850894</c:v>
                </c:pt>
                <c:pt idx="500">
                  <c:v>1.064034868862</c:v>
                </c:pt>
                <c:pt idx="501">
                  <c:v>1.0696928421909999</c:v>
                </c:pt>
                <c:pt idx="502">
                  <c:v>1.0644857697750001</c:v>
                </c:pt>
                <c:pt idx="503">
                  <c:v>1.1188461626890001</c:v>
                </c:pt>
                <c:pt idx="504">
                  <c:v>1.1188461626890001</c:v>
                </c:pt>
                <c:pt idx="505">
                  <c:v>1.1188461626890001</c:v>
                </c:pt>
                <c:pt idx="506">
                  <c:v>1.1147721932300001</c:v>
                </c:pt>
                <c:pt idx="507">
                  <c:v>1.095760755263</c:v>
                </c:pt>
                <c:pt idx="508">
                  <c:v>1.0970264331149999</c:v>
                </c:pt>
                <c:pt idx="509">
                  <c:v>1.0725263975329999</c:v>
                </c:pt>
                <c:pt idx="510">
                  <c:v>1.0483409101479999</c:v>
                </c:pt>
                <c:pt idx="511">
                  <c:v>1.0483409101479999</c:v>
                </c:pt>
                <c:pt idx="512">
                  <c:v>1.0483409101479999</c:v>
                </c:pt>
                <c:pt idx="513">
                  <c:v>1.0514542420590001</c:v>
                </c:pt>
                <c:pt idx="514">
                  <c:v>0.971188130052</c:v>
                </c:pt>
                <c:pt idx="515">
                  <c:v>0.971188130052</c:v>
                </c:pt>
                <c:pt idx="516">
                  <c:v>0.971188130052</c:v>
                </c:pt>
                <c:pt idx="517">
                  <c:v>0.98546250965399995</c:v>
                </c:pt>
                <c:pt idx="518">
                  <c:v>0.98546250965399995</c:v>
                </c:pt>
                <c:pt idx="519">
                  <c:v>0.98546250965399995</c:v>
                </c:pt>
                <c:pt idx="520">
                  <c:v>0.99964987716300002</c:v>
                </c:pt>
                <c:pt idx="521">
                  <c:v>0.92430871161600003</c:v>
                </c:pt>
                <c:pt idx="522">
                  <c:v>0.905154188478</c:v>
                </c:pt>
                <c:pt idx="523">
                  <c:v>0.93771788122699995</c:v>
                </c:pt>
                <c:pt idx="524">
                  <c:v>0.94658606967100001</c:v>
                </c:pt>
                <c:pt idx="525">
                  <c:v>0.94658606967100001</c:v>
                </c:pt>
                <c:pt idx="526">
                  <c:v>0.94658606967100001</c:v>
                </c:pt>
                <c:pt idx="527">
                  <c:v>0.934425492754</c:v>
                </c:pt>
                <c:pt idx="528">
                  <c:v>0.96450404957900004</c:v>
                </c:pt>
                <c:pt idx="529">
                  <c:v>1.0002310114149999</c:v>
                </c:pt>
                <c:pt idx="530">
                  <c:v>0.95568977242499997</c:v>
                </c:pt>
                <c:pt idx="531">
                  <c:v>0.95028241832899996</c:v>
                </c:pt>
                <c:pt idx="532">
                  <c:v>0.95028241832899996</c:v>
                </c:pt>
                <c:pt idx="533">
                  <c:v>0.95028241832899996</c:v>
                </c:pt>
                <c:pt idx="534">
                  <c:v>0.88027968500599996</c:v>
                </c:pt>
                <c:pt idx="535">
                  <c:v>0.86683051240499998</c:v>
                </c:pt>
                <c:pt idx="536">
                  <c:v>0.84426721632400004</c:v>
                </c:pt>
                <c:pt idx="537">
                  <c:v>0.83409666979700003</c:v>
                </c:pt>
                <c:pt idx="538">
                  <c:v>0.83598042510299997</c:v>
                </c:pt>
                <c:pt idx="539">
                  <c:v>0.83598042510299997</c:v>
                </c:pt>
                <c:pt idx="540">
                  <c:v>0.83598042510299997</c:v>
                </c:pt>
                <c:pt idx="541">
                  <c:v>0.89234230569100004</c:v>
                </c:pt>
                <c:pt idx="542">
                  <c:v>0.91718803337499999</c:v>
                </c:pt>
                <c:pt idx="543">
                  <c:v>0.88346467150200003</c:v>
                </c:pt>
                <c:pt idx="544">
                  <c:v>0.92813668394600002</c:v>
                </c:pt>
                <c:pt idx="545">
                  <c:v>0.92509010896900001</c:v>
                </c:pt>
                <c:pt idx="546">
                  <c:v>0.92509010896900001</c:v>
                </c:pt>
                <c:pt idx="547">
                  <c:v>0.92509010896900001</c:v>
                </c:pt>
                <c:pt idx="548">
                  <c:v>0.91649648159099995</c:v>
                </c:pt>
                <c:pt idx="549">
                  <c:v>0.90980455390199999</c:v>
                </c:pt>
                <c:pt idx="550">
                  <c:v>0.90058977303599996</c:v>
                </c:pt>
                <c:pt idx="551">
                  <c:v>0.88858504376299996</c:v>
                </c:pt>
                <c:pt idx="552">
                  <c:v>0.87609064604200004</c:v>
                </c:pt>
                <c:pt idx="553">
                  <c:v>0.87609064604200004</c:v>
                </c:pt>
                <c:pt idx="554">
                  <c:v>0.87609064604200004</c:v>
                </c:pt>
                <c:pt idx="555">
                  <c:v>0.86825987509799996</c:v>
                </c:pt>
                <c:pt idx="556">
                  <c:v>0.88442699578299999</c:v>
                </c:pt>
                <c:pt idx="557">
                  <c:v>0.90463908897599998</c:v>
                </c:pt>
                <c:pt idx="558">
                  <c:v>0.91442282479400006</c:v>
                </c:pt>
                <c:pt idx="559">
                  <c:v>0.92259413631200005</c:v>
                </c:pt>
                <c:pt idx="560">
                  <c:v>0.92259413631200005</c:v>
                </c:pt>
                <c:pt idx="561">
                  <c:v>0.92259413631200005</c:v>
                </c:pt>
                <c:pt idx="562">
                  <c:v>0.93268209454600004</c:v>
                </c:pt>
                <c:pt idx="563">
                  <c:v>0.89717139541299995</c:v>
                </c:pt>
                <c:pt idx="564">
                  <c:v>0.89914306976299996</c:v>
                </c:pt>
                <c:pt idx="565">
                  <c:v>0.930039593931</c:v>
                </c:pt>
                <c:pt idx="566">
                  <c:v>0.95194879846299996</c:v>
                </c:pt>
                <c:pt idx="567">
                  <c:v>0.95194879846299996</c:v>
                </c:pt>
                <c:pt idx="568">
                  <c:v>0.95194879846299996</c:v>
                </c:pt>
                <c:pt idx="569">
                  <c:v>1.0342234924410001</c:v>
                </c:pt>
                <c:pt idx="570">
                  <c:v>1.0252147724980001</c:v>
                </c:pt>
                <c:pt idx="571">
                  <c:v>0.99200261591200001</c:v>
                </c:pt>
                <c:pt idx="572">
                  <c:v>1.0096815045480001</c:v>
                </c:pt>
                <c:pt idx="573">
                  <c:v>0.98873848795800001</c:v>
                </c:pt>
                <c:pt idx="574">
                  <c:v>0.98873848795800001</c:v>
                </c:pt>
                <c:pt idx="575">
                  <c:v>0.98873848795800001</c:v>
                </c:pt>
                <c:pt idx="576">
                  <c:v>0.97020861114199997</c:v>
                </c:pt>
                <c:pt idx="577">
                  <c:v>0.97827604642400001</c:v>
                </c:pt>
                <c:pt idx="578">
                  <c:v>0.97827604642400001</c:v>
                </c:pt>
                <c:pt idx="579">
                  <c:v>0.94595669178300001</c:v>
                </c:pt>
                <c:pt idx="580">
                  <c:v>1.0145169370689999</c:v>
                </c:pt>
                <c:pt idx="581">
                  <c:v>1.0145169370689999</c:v>
                </c:pt>
                <c:pt idx="582">
                  <c:v>1.0145169370689999</c:v>
                </c:pt>
                <c:pt idx="583">
                  <c:v>1.026021351812</c:v>
                </c:pt>
                <c:pt idx="584">
                  <c:v>1.0650470730549999</c:v>
                </c:pt>
                <c:pt idx="585">
                  <c:v>1.0862478234790001</c:v>
                </c:pt>
                <c:pt idx="586">
                  <c:v>1.1078946986860001</c:v>
                </c:pt>
                <c:pt idx="587">
                  <c:v>1.050630536223</c:v>
                </c:pt>
                <c:pt idx="588">
                  <c:v>1.050630536223</c:v>
                </c:pt>
                <c:pt idx="589">
                  <c:v>1.050630536223</c:v>
                </c:pt>
                <c:pt idx="590">
                  <c:v>1.058091922067</c:v>
                </c:pt>
                <c:pt idx="591">
                  <c:v>1.0436809300480001</c:v>
                </c:pt>
                <c:pt idx="592">
                  <c:v>1.0335523348469999</c:v>
                </c:pt>
                <c:pt idx="593">
                  <c:v>1.0324645970749999</c:v>
                </c:pt>
                <c:pt idx="594">
                  <c:v>1.0127568115029999</c:v>
                </c:pt>
                <c:pt idx="595">
                  <c:v>1.0127568115029999</c:v>
                </c:pt>
                <c:pt idx="596">
                  <c:v>1.0127568115029999</c:v>
                </c:pt>
                <c:pt idx="597">
                  <c:v>1.0513343031439999</c:v>
                </c:pt>
                <c:pt idx="598">
                  <c:v>1.0744120000170001</c:v>
                </c:pt>
                <c:pt idx="599">
                  <c:v>1.101323258211</c:v>
                </c:pt>
                <c:pt idx="600">
                  <c:v>1.0876777179320001</c:v>
                </c:pt>
                <c:pt idx="601">
                  <c:v>1.0757356311190001</c:v>
                </c:pt>
                <c:pt idx="602">
                  <c:v>1.0757356311190001</c:v>
                </c:pt>
                <c:pt idx="603">
                  <c:v>1.0757356311190001</c:v>
                </c:pt>
                <c:pt idx="604">
                  <c:v>1.0184691581309999</c:v>
                </c:pt>
                <c:pt idx="605">
                  <c:v>0.92749252416000005</c:v>
                </c:pt>
                <c:pt idx="606">
                  <c:v>0.90279730651099999</c:v>
                </c:pt>
                <c:pt idx="607">
                  <c:v>0.90756150910800004</c:v>
                </c:pt>
                <c:pt idx="608">
                  <c:v>0.95549885345999996</c:v>
                </c:pt>
                <c:pt idx="609">
                  <c:v>0.95549885345999996</c:v>
                </c:pt>
                <c:pt idx="610">
                  <c:v>0.95549885345999996</c:v>
                </c:pt>
                <c:pt idx="611">
                  <c:v>0.94728394481800005</c:v>
                </c:pt>
                <c:pt idx="612">
                  <c:v>0.94339718599099998</c:v>
                </c:pt>
                <c:pt idx="613">
                  <c:v>0.94665962834999995</c:v>
                </c:pt>
                <c:pt idx="614">
                  <c:v>0.96452679057299995</c:v>
                </c:pt>
                <c:pt idx="615">
                  <c:v>0.901056892394</c:v>
                </c:pt>
                <c:pt idx="616">
                  <c:v>0.901056892394</c:v>
                </c:pt>
                <c:pt idx="617">
                  <c:v>0.901056892394</c:v>
                </c:pt>
                <c:pt idx="618">
                  <c:v>0.90450298594400003</c:v>
                </c:pt>
                <c:pt idx="619">
                  <c:v>0.93114653490699995</c:v>
                </c:pt>
                <c:pt idx="620">
                  <c:v>0.95727653419699998</c:v>
                </c:pt>
                <c:pt idx="621">
                  <c:v>1.0198647154689999</c:v>
                </c:pt>
                <c:pt idx="622">
                  <c:v>1.068822128174</c:v>
                </c:pt>
                <c:pt idx="623">
                  <c:v>1.068822128174</c:v>
                </c:pt>
                <c:pt idx="624">
                  <c:v>1.068822128174</c:v>
                </c:pt>
                <c:pt idx="625">
                  <c:v>0.98389052681</c:v>
                </c:pt>
                <c:pt idx="626">
                  <c:v>0.99370673914399998</c:v>
                </c:pt>
                <c:pt idx="627">
                  <c:v>0.99924460460800002</c:v>
                </c:pt>
                <c:pt idx="628">
                  <c:v>0.99924460460800002</c:v>
                </c:pt>
                <c:pt idx="629">
                  <c:v>0.99924460460800002</c:v>
                </c:pt>
                <c:pt idx="630">
                  <c:v>0.99924460460800002</c:v>
                </c:pt>
                <c:pt idx="631">
                  <c:v>0.99924460460800002</c:v>
                </c:pt>
                <c:pt idx="632">
                  <c:v>0.98010848336</c:v>
                </c:pt>
                <c:pt idx="633">
                  <c:v>0.97900164557400005</c:v>
                </c:pt>
                <c:pt idx="634">
                  <c:v>1.0574796780539999</c:v>
                </c:pt>
                <c:pt idx="635">
                  <c:v>1.004285050012</c:v>
                </c:pt>
                <c:pt idx="636">
                  <c:v>0.94508969543499999</c:v>
                </c:pt>
                <c:pt idx="637">
                  <c:v>0.94508969543499999</c:v>
                </c:pt>
                <c:pt idx="638">
                  <c:v>0.94508969543499999</c:v>
                </c:pt>
                <c:pt idx="639">
                  <c:v>1.0013951870219999</c:v>
                </c:pt>
                <c:pt idx="640">
                  <c:v>1.0564441822999999</c:v>
                </c:pt>
                <c:pt idx="641">
                  <c:v>1.125620765931</c:v>
                </c:pt>
                <c:pt idx="642">
                  <c:v>1.125620765931</c:v>
                </c:pt>
                <c:pt idx="643">
                  <c:v>1.125620765931</c:v>
                </c:pt>
                <c:pt idx="644">
                  <c:v>1.125620765931</c:v>
                </c:pt>
                <c:pt idx="645">
                  <c:v>1.125620765931</c:v>
                </c:pt>
                <c:pt idx="646">
                  <c:v>1.1515683660739999</c:v>
                </c:pt>
                <c:pt idx="647">
                  <c:v>1.095780189042</c:v>
                </c:pt>
                <c:pt idx="648">
                  <c:v>1.0446268211109999</c:v>
                </c:pt>
                <c:pt idx="649">
                  <c:v>1.0446268211109999</c:v>
                </c:pt>
                <c:pt idx="650">
                  <c:v>1.0446268211109999</c:v>
                </c:pt>
                <c:pt idx="651">
                  <c:v>1.0446268211109999</c:v>
                </c:pt>
                <c:pt idx="652">
                  <c:v>1.0446268211109999</c:v>
                </c:pt>
                <c:pt idx="653">
                  <c:v>0.96548712993600005</c:v>
                </c:pt>
                <c:pt idx="654">
                  <c:v>0.93116206906900001</c:v>
                </c:pt>
                <c:pt idx="655">
                  <c:v>0.95512659803199995</c:v>
                </c:pt>
                <c:pt idx="656">
                  <c:v>0.98409241781000001</c:v>
                </c:pt>
                <c:pt idx="657">
                  <c:v>0.96907842584799997</c:v>
                </c:pt>
                <c:pt idx="658">
                  <c:v>0.96907842584799997</c:v>
                </c:pt>
                <c:pt idx="659">
                  <c:v>0.96907842584799997</c:v>
                </c:pt>
                <c:pt idx="660">
                  <c:v>0.95877083512500005</c:v>
                </c:pt>
                <c:pt idx="661">
                  <c:v>0.97106081745600004</c:v>
                </c:pt>
                <c:pt idx="662">
                  <c:v>0.96378743693799995</c:v>
                </c:pt>
                <c:pt idx="663">
                  <c:v>0.95068816983399995</c:v>
                </c:pt>
                <c:pt idx="664">
                  <c:v>0.95074445127200002</c:v>
                </c:pt>
                <c:pt idx="665">
                  <c:v>0.95074445127200002</c:v>
                </c:pt>
                <c:pt idx="666">
                  <c:v>0.95074445127200002</c:v>
                </c:pt>
                <c:pt idx="667">
                  <c:v>0.96864274028499997</c:v>
                </c:pt>
                <c:pt idx="668">
                  <c:v>1.0171060549619999</c:v>
                </c:pt>
                <c:pt idx="669">
                  <c:v>1.059672031042</c:v>
                </c:pt>
                <c:pt idx="670">
                  <c:v>1.0615094256499999</c:v>
                </c:pt>
                <c:pt idx="671">
                  <c:v>1.036368400457</c:v>
                </c:pt>
                <c:pt idx="672">
                  <c:v>1.036368400457</c:v>
                </c:pt>
                <c:pt idx="673">
                  <c:v>1.036368400457</c:v>
                </c:pt>
                <c:pt idx="674">
                  <c:v>1.064579464361</c:v>
                </c:pt>
                <c:pt idx="675">
                  <c:v>1.064943773203</c:v>
                </c:pt>
                <c:pt idx="676">
                  <c:v>1.1258767330799999</c:v>
                </c:pt>
                <c:pt idx="677">
                  <c:v>1.085077709296</c:v>
                </c:pt>
                <c:pt idx="678">
                  <c:v>1.074151420035</c:v>
                </c:pt>
                <c:pt idx="679">
                  <c:v>1.074151420035</c:v>
                </c:pt>
                <c:pt idx="680">
                  <c:v>1.074151420035</c:v>
                </c:pt>
                <c:pt idx="681">
                  <c:v>1.0360378705540001</c:v>
                </c:pt>
                <c:pt idx="682">
                  <c:v>1.0455255770259999</c:v>
                </c:pt>
                <c:pt idx="683">
                  <c:v>1.1105032835090001</c:v>
                </c:pt>
                <c:pt idx="684">
                  <c:v>1.0856711803250001</c:v>
                </c:pt>
                <c:pt idx="685">
                  <c:v>1.0983874767870001</c:v>
                </c:pt>
                <c:pt idx="686">
                  <c:v>1.0983874767870001</c:v>
                </c:pt>
                <c:pt idx="687">
                  <c:v>1.0983874767870001</c:v>
                </c:pt>
                <c:pt idx="688">
                  <c:v>1.192136250243</c:v>
                </c:pt>
                <c:pt idx="689">
                  <c:v>1.1608810384970001</c:v>
                </c:pt>
                <c:pt idx="690">
                  <c:v>1.1328121948500001</c:v>
                </c:pt>
                <c:pt idx="691">
                  <c:v>1.1838488974770001</c:v>
                </c:pt>
                <c:pt idx="692">
                  <c:v>1.2089839282270001</c:v>
                </c:pt>
                <c:pt idx="693">
                  <c:v>1.2089839282270001</c:v>
                </c:pt>
                <c:pt idx="694">
                  <c:v>1.2089839282270001</c:v>
                </c:pt>
                <c:pt idx="695">
                  <c:v>1.1865359238990001</c:v>
                </c:pt>
                <c:pt idx="696">
                  <c:v>1.1664722230910001</c:v>
                </c:pt>
                <c:pt idx="697">
                  <c:v>1.1878776468459999</c:v>
                </c:pt>
                <c:pt idx="698">
                  <c:v>1.1886549610470001</c:v>
                </c:pt>
                <c:pt idx="699">
                  <c:v>1.20385701903</c:v>
                </c:pt>
                <c:pt idx="700">
                  <c:v>1.20385701903</c:v>
                </c:pt>
                <c:pt idx="701">
                  <c:v>1.20385701903</c:v>
                </c:pt>
                <c:pt idx="702">
                  <c:v>1.241049299455</c:v>
                </c:pt>
                <c:pt idx="703">
                  <c:v>1.301157877394</c:v>
                </c:pt>
                <c:pt idx="704">
                  <c:v>1.341806585716</c:v>
                </c:pt>
                <c:pt idx="705">
                  <c:v>1.2619103045990001</c:v>
                </c:pt>
                <c:pt idx="706">
                  <c:v>1.2369587721549999</c:v>
                </c:pt>
                <c:pt idx="707">
                  <c:v>1.2369587721549999</c:v>
                </c:pt>
                <c:pt idx="708">
                  <c:v>1.2369587721549999</c:v>
                </c:pt>
                <c:pt idx="709">
                  <c:v>1.1875288483590001</c:v>
                </c:pt>
                <c:pt idx="710">
                  <c:v>1.1579781185010001</c:v>
                </c:pt>
                <c:pt idx="711">
                  <c:v>1.168958353109</c:v>
                </c:pt>
                <c:pt idx="712">
                  <c:v>1.1423067301280001</c:v>
                </c:pt>
                <c:pt idx="713">
                  <c:v>1.060666915436</c:v>
                </c:pt>
                <c:pt idx="714">
                  <c:v>1.060666915436</c:v>
                </c:pt>
                <c:pt idx="715">
                  <c:v>1.060666915436</c:v>
                </c:pt>
                <c:pt idx="716">
                  <c:v>1.02680804403</c:v>
                </c:pt>
                <c:pt idx="717">
                  <c:v>1.1124821699459999</c:v>
                </c:pt>
                <c:pt idx="718">
                  <c:v>0.95069685635300005</c:v>
                </c:pt>
                <c:pt idx="719">
                  <c:v>0.98981996085599999</c:v>
                </c:pt>
                <c:pt idx="720">
                  <c:v>1.0478364718290001</c:v>
                </c:pt>
                <c:pt idx="721">
                  <c:v>1.0478364718290001</c:v>
                </c:pt>
                <c:pt idx="722">
                  <c:v>1.0478364718290001</c:v>
                </c:pt>
                <c:pt idx="723">
                  <c:v>1.084474444971</c:v>
                </c:pt>
                <c:pt idx="724">
                  <c:v>1.0854314530319999</c:v>
                </c:pt>
                <c:pt idx="725">
                  <c:v>1.095660175496</c:v>
                </c:pt>
                <c:pt idx="726">
                  <c:v>1.185749765358</c:v>
                </c:pt>
                <c:pt idx="727">
                  <c:v>1.1668273943180001</c:v>
                </c:pt>
                <c:pt idx="728">
                  <c:v>1.1668273943180001</c:v>
                </c:pt>
                <c:pt idx="729">
                  <c:v>1.1668273943180001</c:v>
                </c:pt>
                <c:pt idx="730">
                  <c:v>1.2193225366089999</c:v>
                </c:pt>
                <c:pt idx="731">
                  <c:v>1.1238230832939999</c:v>
                </c:pt>
                <c:pt idx="732">
                  <c:v>1.096072263236</c:v>
                </c:pt>
                <c:pt idx="733">
                  <c:v>1.041681522255</c:v>
                </c:pt>
                <c:pt idx="734">
                  <c:v>1.0611263452090001</c:v>
                </c:pt>
                <c:pt idx="735">
                  <c:v>1.0611263452090001</c:v>
                </c:pt>
                <c:pt idx="736">
                  <c:v>1.0611263452090001</c:v>
                </c:pt>
                <c:pt idx="737">
                  <c:v>1.044029727681</c:v>
                </c:pt>
                <c:pt idx="738">
                  <c:v>1.05469534733</c:v>
                </c:pt>
                <c:pt idx="739">
                  <c:v>1.062559438154</c:v>
                </c:pt>
                <c:pt idx="740">
                  <c:v>1.08691950987</c:v>
                </c:pt>
                <c:pt idx="741">
                  <c:v>1.046995647498</c:v>
                </c:pt>
                <c:pt idx="742">
                  <c:v>1.046995647498</c:v>
                </c:pt>
                <c:pt idx="743">
                  <c:v>1.046995647498</c:v>
                </c:pt>
                <c:pt idx="744">
                  <c:v>1.0857178412490001</c:v>
                </c:pt>
                <c:pt idx="745">
                  <c:v>1.0932042745399999</c:v>
                </c:pt>
                <c:pt idx="746">
                  <c:v>1.1307026518729999</c:v>
                </c:pt>
                <c:pt idx="747">
                  <c:v>1.1935130923199999</c:v>
                </c:pt>
                <c:pt idx="748">
                  <c:v>1.2351750338209999</c:v>
                </c:pt>
                <c:pt idx="749">
                  <c:v>1.2351750338209999</c:v>
                </c:pt>
                <c:pt idx="750">
                  <c:v>1.2351750338209999</c:v>
                </c:pt>
                <c:pt idx="751">
                  <c:v>1.2043196778880001</c:v>
                </c:pt>
                <c:pt idx="752">
                  <c:v>1.175786594744</c:v>
                </c:pt>
                <c:pt idx="753">
                  <c:v>1.183926727589</c:v>
                </c:pt>
                <c:pt idx="754">
                  <c:v>1.174847427032</c:v>
                </c:pt>
                <c:pt idx="755">
                  <c:v>1.175045003281</c:v>
                </c:pt>
                <c:pt idx="756">
                  <c:v>1.175045003281</c:v>
                </c:pt>
                <c:pt idx="757">
                  <c:v>1.175045003281</c:v>
                </c:pt>
                <c:pt idx="758">
                  <c:v>1.1864056854680001</c:v>
                </c:pt>
                <c:pt idx="759">
                  <c:v>1.1395031359259999</c:v>
                </c:pt>
                <c:pt idx="760">
                  <c:v>1.1012759208530001</c:v>
                </c:pt>
                <c:pt idx="761">
                  <c:v>1.198688781537</c:v>
                </c:pt>
                <c:pt idx="762">
                  <c:v>1.2267496953349999</c:v>
                </c:pt>
                <c:pt idx="763">
                  <c:v>1.2267496953349999</c:v>
                </c:pt>
                <c:pt idx="764">
                  <c:v>1.2267496953349999</c:v>
                </c:pt>
                <c:pt idx="765">
                  <c:v>1.241059263625</c:v>
                </c:pt>
                <c:pt idx="766">
                  <c:v>1.138779982328</c:v>
                </c:pt>
                <c:pt idx="767">
                  <c:v>1.15327813334</c:v>
                </c:pt>
                <c:pt idx="768">
                  <c:v>1.223078631998</c:v>
                </c:pt>
                <c:pt idx="769">
                  <c:v>1.2327092023349999</c:v>
                </c:pt>
                <c:pt idx="770">
                  <c:v>1.2327092023349999</c:v>
                </c:pt>
                <c:pt idx="771">
                  <c:v>1.2327092023349999</c:v>
                </c:pt>
                <c:pt idx="772">
                  <c:v>1.2309746519810001</c:v>
                </c:pt>
                <c:pt idx="773">
                  <c:v>1.2113662189159999</c:v>
                </c:pt>
                <c:pt idx="774">
                  <c:v>1.2188474744719999</c:v>
                </c:pt>
                <c:pt idx="775">
                  <c:v>1.3622031353720001</c:v>
                </c:pt>
                <c:pt idx="776">
                  <c:v>1.4011593512760001</c:v>
                </c:pt>
                <c:pt idx="777">
                  <c:v>1.4011593512760001</c:v>
                </c:pt>
                <c:pt idx="778">
                  <c:v>1.4011593512760001</c:v>
                </c:pt>
                <c:pt idx="779">
                  <c:v>1.350701758696</c:v>
                </c:pt>
                <c:pt idx="780">
                  <c:v>1.335153000037</c:v>
                </c:pt>
                <c:pt idx="781">
                  <c:v>1.257993747255</c:v>
                </c:pt>
                <c:pt idx="782">
                  <c:v>1.2359571351109999</c:v>
                </c:pt>
                <c:pt idx="783">
                  <c:v>1.2639274781709999</c:v>
                </c:pt>
                <c:pt idx="784">
                  <c:v>1.2639274781709999</c:v>
                </c:pt>
                <c:pt idx="785">
                  <c:v>1.2639274781709999</c:v>
                </c:pt>
                <c:pt idx="786">
                  <c:v>1.2969029776309999</c:v>
                </c:pt>
                <c:pt idx="787">
                  <c:v>1.2494956689009999</c:v>
                </c:pt>
                <c:pt idx="788">
                  <c:v>1.2498449141629999</c:v>
                </c:pt>
                <c:pt idx="789">
                  <c:v>1.2451693555859999</c:v>
                </c:pt>
                <c:pt idx="790">
                  <c:v>1.2451693555859999</c:v>
                </c:pt>
                <c:pt idx="791">
                  <c:v>1.2451693555859999</c:v>
                </c:pt>
                <c:pt idx="792">
                  <c:v>1.2451693555859999</c:v>
                </c:pt>
                <c:pt idx="793">
                  <c:v>1.2663513189469999</c:v>
                </c:pt>
                <c:pt idx="794">
                  <c:v>1.286513634719</c:v>
                </c:pt>
                <c:pt idx="795">
                  <c:v>1.245006172074</c:v>
                </c:pt>
                <c:pt idx="796">
                  <c:v>1.1771648123030001</c:v>
                </c:pt>
                <c:pt idx="797">
                  <c:v>1.2110903527700001</c:v>
                </c:pt>
                <c:pt idx="798">
                  <c:v>1.2110903527700001</c:v>
                </c:pt>
                <c:pt idx="799">
                  <c:v>1.2110903527700001</c:v>
                </c:pt>
                <c:pt idx="800">
                  <c:v>1.2041577695079999</c:v>
                </c:pt>
                <c:pt idx="801">
                  <c:v>1.217511946194</c:v>
                </c:pt>
                <c:pt idx="802">
                  <c:v>1.2187179535770001</c:v>
                </c:pt>
                <c:pt idx="803">
                  <c:v>1.18650367767</c:v>
                </c:pt>
                <c:pt idx="804">
                  <c:v>1.131433417607</c:v>
                </c:pt>
                <c:pt idx="805">
                  <c:v>1.131433417607</c:v>
                </c:pt>
                <c:pt idx="806">
                  <c:v>1.131433417607</c:v>
                </c:pt>
                <c:pt idx="807">
                  <c:v>1.2237949597540001</c:v>
                </c:pt>
                <c:pt idx="808">
                  <c:v>1.30460409845</c:v>
                </c:pt>
                <c:pt idx="809">
                  <c:v>1.349721156565</c:v>
                </c:pt>
                <c:pt idx="810">
                  <c:v>1.354999808421</c:v>
                </c:pt>
                <c:pt idx="811">
                  <c:v>1.3468437918039999</c:v>
                </c:pt>
                <c:pt idx="812">
                  <c:v>1.3468437918039999</c:v>
                </c:pt>
                <c:pt idx="813">
                  <c:v>1.3468437918039999</c:v>
                </c:pt>
                <c:pt idx="814">
                  <c:v>1.3084059831720001</c:v>
                </c:pt>
                <c:pt idx="815">
                  <c:v>1.263979607507</c:v>
                </c:pt>
                <c:pt idx="816">
                  <c:v>1.2664987511620001</c:v>
                </c:pt>
                <c:pt idx="817">
                  <c:v>1.247947486837</c:v>
                </c:pt>
                <c:pt idx="818">
                  <c:v>1.282959875952</c:v>
                </c:pt>
                <c:pt idx="819">
                  <c:v>1.282959875952</c:v>
                </c:pt>
                <c:pt idx="820">
                  <c:v>1.282959875952</c:v>
                </c:pt>
                <c:pt idx="821">
                  <c:v>1.300978852529</c:v>
                </c:pt>
                <c:pt idx="822">
                  <c:v>1.292992562017</c:v>
                </c:pt>
                <c:pt idx="823">
                  <c:v>1.333662354581</c:v>
                </c:pt>
                <c:pt idx="824">
                  <c:v>1.2943787977379999</c:v>
                </c:pt>
                <c:pt idx="825">
                  <c:v>1.2943787977379999</c:v>
                </c:pt>
                <c:pt idx="826">
                  <c:v>1.2943787977379999</c:v>
                </c:pt>
                <c:pt idx="827">
                  <c:v>1.2943787977379999</c:v>
                </c:pt>
                <c:pt idx="828">
                  <c:v>1.3010176088500001</c:v>
                </c:pt>
                <c:pt idx="829">
                  <c:v>1.394049765009</c:v>
                </c:pt>
                <c:pt idx="830">
                  <c:v>1.428523284423</c:v>
                </c:pt>
                <c:pt idx="831">
                  <c:v>1.4135661348990001</c:v>
                </c:pt>
                <c:pt idx="832">
                  <c:v>1.4577818901070001</c:v>
                </c:pt>
                <c:pt idx="833">
                  <c:v>1.4577818901070001</c:v>
                </c:pt>
                <c:pt idx="834">
                  <c:v>1.4577818901070001</c:v>
                </c:pt>
                <c:pt idx="835">
                  <c:v>1.4499306961030001</c:v>
                </c:pt>
                <c:pt idx="836">
                  <c:v>1.373605397015</c:v>
                </c:pt>
                <c:pt idx="837">
                  <c:v>1.430434996449</c:v>
                </c:pt>
                <c:pt idx="838">
                  <c:v>1.430434996449</c:v>
                </c:pt>
                <c:pt idx="839">
                  <c:v>1.430434996449</c:v>
                </c:pt>
                <c:pt idx="840">
                  <c:v>1.430434996449</c:v>
                </c:pt>
                <c:pt idx="841">
                  <c:v>1.430434996449</c:v>
                </c:pt>
                <c:pt idx="842">
                  <c:v>1.4747985620240001</c:v>
                </c:pt>
                <c:pt idx="843">
                  <c:v>1.4062232519360001</c:v>
                </c:pt>
                <c:pt idx="844">
                  <c:v>1.390879487646</c:v>
                </c:pt>
                <c:pt idx="845">
                  <c:v>1.3776113211559999</c:v>
                </c:pt>
                <c:pt idx="846">
                  <c:v>1.326745913383</c:v>
                </c:pt>
                <c:pt idx="847">
                  <c:v>1.326745913383</c:v>
                </c:pt>
                <c:pt idx="848">
                  <c:v>1.326745913383</c:v>
                </c:pt>
                <c:pt idx="849">
                  <c:v>1.369577168842</c:v>
                </c:pt>
                <c:pt idx="850">
                  <c:v>1.3132219494849999</c:v>
                </c:pt>
                <c:pt idx="851">
                  <c:v>1.331343561493</c:v>
                </c:pt>
                <c:pt idx="852">
                  <c:v>1.346249886938</c:v>
                </c:pt>
                <c:pt idx="853">
                  <c:v>1.335127369416</c:v>
                </c:pt>
                <c:pt idx="854">
                  <c:v>1.335127369416</c:v>
                </c:pt>
                <c:pt idx="855">
                  <c:v>1.335127369416</c:v>
                </c:pt>
                <c:pt idx="856">
                  <c:v>1.3534127614810001</c:v>
                </c:pt>
                <c:pt idx="857">
                  <c:v>1.4311980075370001</c:v>
                </c:pt>
                <c:pt idx="858">
                  <c:v>1.4047950658070001</c:v>
                </c:pt>
                <c:pt idx="859">
                  <c:v>1.4371467211190001</c:v>
                </c:pt>
                <c:pt idx="860">
                  <c:v>1.383848394243</c:v>
                </c:pt>
                <c:pt idx="861">
                  <c:v>1.383848394243</c:v>
                </c:pt>
                <c:pt idx="862">
                  <c:v>1.383848394243</c:v>
                </c:pt>
                <c:pt idx="863">
                  <c:v>1.3966200752410001</c:v>
                </c:pt>
                <c:pt idx="864">
                  <c:v>1.46236803578</c:v>
                </c:pt>
                <c:pt idx="865">
                  <c:v>1.4887746666049999</c:v>
                </c:pt>
                <c:pt idx="866">
                  <c:v>1.5403198563580001</c:v>
                </c:pt>
                <c:pt idx="867">
                  <c:v>1.52216110605</c:v>
                </c:pt>
                <c:pt idx="868">
                  <c:v>1.52216110605</c:v>
                </c:pt>
                <c:pt idx="869">
                  <c:v>1.52216110605</c:v>
                </c:pt>
                <c:pt idx="870">
                  <c:v>1.52216110605</c:v>
                </c:pt>
                <c:pt idx="871">
                  <c:v>1.5093928497769999</c:v>
                </c:pt>
                <c:pt idx="872">
                  <c:v>1.509020334033</c:v>
                </c:pt>
                <c:pt idx="873">
                  <c:v>1.4507163957489999</c:v>
                </c:pt>
                <c:pt idx="874">
                  <c:v>1.4833795594120001</c:v>
                </c:pt>
                <c:pt idx="875">
                  <c:v>1.4833795594120001</c:v>
                </c:pt>
                <c:pt idx="876">
                  <c:v>1.4833795594120001</c:v>
                </c:pt>
                <c:pt idx="877">
                  <c:v>1.4350257097129999</c:v>
                </c:pt>
                <c:pt idx="878">
                  <c:v>1.3840601975089999</c:v>
                </c:pt>
                <c:pt idx="879">
                  <c:v>1.3112938206060001</c:v>
                </c:pt>
                <c:pt idx="880">
                  <c:v>1.304849854537</c:v>
                </c:pt>
                <c:pt idx="881">
                  <c:v>1.3397747284349999</c:v>
                </c:pt>
                <c:pt idx="882">
                  <c:v>1.3397747284349999</c:v>
                </c:pt>
                <c:pt idx="883">
                  <c:v>1.3397747284349999</c:v>
                </c:pt>
                <c:pt idx="884">
                  <c:v>1.3579068805779999</c:v>
                </c:pt>
                <c:pt idx="885">
                  <c:v>1.3730604844150001</c:v>
                </c:pt>
                <c:pt idx="886">
                  <c:v>1.4171070714889999</c:v>
                </c:pt>
                <c:pt idx="887">
                  <c:v>1.374723163396</c:v>
                </c:pt>
                <c:pt idx="888">
                  <c:v>1.373926509236</c:v>
                </c:pt>
                <c:pt idx="889">
                  <c:v>1.373926509236</c:v>
                </c:pt>
                <c:pt idx="890">
                  <c:v>1.373926509236</c:v>
                </c:pt>
                <c:pt idx="891">
                  <c:v>1.3755994505810001</c:v>
                </c:pt>
                <c:pt idx="892">
                  <c:v>1.4490218441589999</c:v>
                </c:pt>
                <c:pt idx="893">
                  <c:v>1.445325519301</c:v>
                </c:pt>
                <c:pt idx="894">
                  <c:v>1.4464022448610001</c:v>
                </c:pt>
                <c:pt idx="895">
                  <c:v>1.4879392725439999</c:v>
                </c:pt>
                <c:pt idx="896">
                  <c:v>1.4879392725439999</c:v>
                </c:pt>
                <c:pt idx="897">
                  <c:v>1.4879392725439999</c:v>
                </c:pt>
                <c:pt idx="898">
                  <c:v>1.4843513591199999</c:v>
                </c:pt>
                <c:pt idx="899">
                  <c:v>1.563068227197</c:v>
                </c:pt>
                <c:pt idx="900">
                  <c:v>1.767770598824</c:v>
                </c:pt>
                <c:pt idx="901">
                  <c:v>1.6572763301119999</c:v>
                </c:pt>
                <c:pt idx="902">
                  <c:v>1.6313895581710001</c:v>
                </c:pt>
                <c:pt idx="903">
                  <c:v>1.6313895581710001</c:v>
                </c:pt>
                <c:pt idx="904">
                  <c:v>1.6313895581710001</c:v>
                </c:pt>
                <c:pt idx="905">
                  <c:v>1.6667685865919999</c:v>
                </c:pt>
                <c:pt idx="906">
                  <c:v>1.628182614083</c:v>
                </c:pt>
                <c:pt idx="907">
                  <c:v>1.500599009061</c:v>
                </c:pt>
                <c:pt idx="908">
                  <c:v>1.4671582566600001</c:v>
                </c:pt>
                <c:pt idx="909">
                  <c:v>1.455650287548</c:v>
                </c:pt>
                <c:pt idx="910">
                  <c:v>1.455650287548</c:v>
                </c:pt>
                <c:pt idx="911">
                  <c:v>1.455650287548</c:v>
                </c:pt>
                <c:pt idx="912">
                  <c:v>1.4435965978509999</c:v>
                </c:pt>
                <c:pt idx="913">
                  <c:v>1.5418990419330001</c:v>
                </c:pt>
                <c:pt idx="914">
                  <c:v>1.5507893533420001</c:v>
                </c:pt>
                <c:pt idx="915">
                  <c:v>1.5275157875959999</c:v>
                </c:pt>
                <c:pt idx="916">
                  <c:v>1.436475425085</c:v>
                </c:pt>
                <c:pt idx="917">
                  <c:v>1.436475425085</c:v>
                </c:pt>
                <c:pt idx="918">
                  <c:v>1.436475425085</c:v>
                </c:pt>
                <c:pt idx="919">
                  <c:v>1.4555733873529999</c:v>
                </c:pt>
                <c:pt idx="920">
                  <c:v>1.396885598638</c:v>
                </c:pt>
                <c:pt idx="921">
                  <c:v>1.3750598815049999</c:v>
                </c:pt>
                <c:pt idx="922">
                  <c:v>1.414377016874</c:v>
                </c:pt>
                <c:pt idx="923">
                  <c:v>1.449210975912</c:v>
                </c:pt>
                <c:pt idx="924">
                  <c:v>1.449210975912</c:v>
                </c:pt>
                <c:pt idx="925">
                  <c:v>1.449210975912</c:v>
                </c:pt>
                <c:pt idx="926">
                  <c:v>1.464767752058</c:v>
                </c:pt>
                <c:pt idx="927">
                  <c:v>1.5540583449909999</c:v>
                </c:pt>
                <c:pt idx="928">
                  <c:v>1.5555518015600001</c:v>
                </c:pt>
                <c:pt idx="929">
                  <c:v>1.557778785412</c:v>
                </c:pt>
                <c:pt idx="930">
                  <c:v>1.599761029253</c:v>
                </c:pt>
                <c:pt idx="931">
                  <c:v>1.599761029253</c:v>
                </c:pt>
                <c:pt idx="932">
                  <c:v>1.599761029253</c:v>
                </c:pt>
                <c:pt idx="933">
                  <c:v>1.599761029253</c:v>
                </c:pt>
                <c:pt idx="934">
                  <c:v>1.562364794574</c:v>
                </c:pt>
                <c:pt idx="935">
                  <c:v>1.593139064377</c:v>
                </c:pt>
                <c:pt idx="936">
                  <c:v>1.6447302726440001</c:v>
                </c:pt>
                <c:pt idx="937">
                  <c:v>1.635638060444</c:v>
                </c:pt>
                <c:pt idx="938">
                  <c:v>1.635638060444</c:v>
                </c:pt>
                <c:pt idx="939">
                  <c:v>1.635638060444</c:v>
                </c:pt>
                <c:pt idx="940">
                  <c:v>1.5610875350540001</c:v>
                </c:pt>
                <c:pt idx="941">
                  <c:v>1.566900420921</c:v>
                </c:pt>
                <c:pt idx="942">
                  <c:v>1.574460339474</c:v>
                </c:pt>
                <c:pt idx="943">
                  <c:v>1.5828179516450001</c:v>
                </c:pt>
                <c:pt idx="944">
                  <c:v>1.5900577749510001</c:v>
                </c:pt>
                <c:pt idx="945">
                  <c:v>1.5900577749510001</c:v>
                </c:pt>
                <c:pt idx="946">
                  <c:v>1.5900577749510001</c:v>
                </c:pt>
                <c:pt idx="947">
                  <c:v>1.570501117711</c:v>
                </c:pt>
                <c:pt idx="948">
                  <c:v>1.6043411983960001</c:v>
                </c:pt>
                <c:pt idx="949">
                  <c:v>1.5684033797100001</c:v>
                </c:pt>
                <c:pt idx="950">
                  <c:v>1.5404755181850001</c:v>
                </c:pt>
                <c:pt idx="951">
                  <c:v>1.545113252355</c:v>
                </c:pt>
                <c:pt idx="952">
                  <c:v>1.545113252355</c:v>
                </c:pt>
                <c:pt idx="953">
                  <c:v>1.545113252355</c:v>
                </c:pt>
                <c:pt idx="954">
                  <c:v>1.5372197342130001</c:v>
                </c:pt>
                <c:pt idx="955">
                  <c:v>1.6384643287080001</c:v>
                </c:pt>
                <c:pt idx="956">
                  <c:v>1.683994652232</c:v>
                </c:pt>
                <c:pt idx="957">
                  <c:v>1.6887727188299999</c:v>
                </c:pt>
                <c:pt idx="958">
                  <c:v>1.708776898749</c:v>
                </c:pt>
                <c:pt idx="959">
                  <c:v>1.708776898749</c:v>
                </c:pt>
                <c:pt idx="960">
                  <c:v>1.708776898749</c:v>
                </c:pt>
                <c:pt idx="961">
                  <c:v>1.664386913605</c:v>
                </c:pt>
                <c:pt idx="962">
                  <c:v>1.715669125574</c:v>
                </c:pt>
                <c:pt idx="963">
                  <c:v>1.687848497606</c:v>
                </c:pt>
                <c:pt idx="964">
                  <c:v>1.6299672013519999</c:v>
                </c:pt>
                <c:pt idx="965">
                  <c:v>1.643564050218</c:v>
                </c:pt>
                <c:pt idx="966">
                  <c:v>1.643564050218</c:v>
                </c:pt>
                <c:pt idx="967">
                  <c:v>1.643564050218</c:v>
                </c:pt>
                <c:pt idx="968">
                  <c:v>1.6261529153459999</c:v>
                </c:pt>
                <c:pt idx="969">
                  <c:v>1.6865195877329999</c:v>
                </c:pt>
                <c:pt idx="970">
                  <c:v>1.6378258443810001</c:v>
                </c:pt>
                <c:pt idx="971">
                  <c:v>1.6214289120359999</c:v>
                </c:pt>
                <c:pt idx="972">
                  <c:v>1.6667125876069999</c:v>
                </c:pt>
                <c:pt idx="973">
                  <c:v>1.6667125876069999</c:v>
                </c:pt>
                <c:pt idx="974">
                  <c:v>1.6667125876069999</c:v>
                </c:pt>
                <c:pt idx="975">
                  <c:v>1.7052108694979999</c:v>
                </c:pt>
                <c:pt idx="976">
                  <c:v>1.6711997929969999</c:v>
                </c:pt>
                <c:pt idx="977">
                  <c:v>1.704096316357</c:v>
                </c:pt>
                <c:pt idx="978">
                  <c:v>1.637323759572</c:v>
                </c:pt>
                <c:pt idx="979">
                  <c:v>1.561618569</c:v>
                </c:pt>
                <c:pt idx="980">
                  <c:v>1.561618569</c:v>
                </c:pt>
                <c:pt idx="981">
                  <c:v>1.561618569</c:v>
                </c:pt>
                <c:pt idx="982">
                  <c:v>1.561618569</c:v>
                </c:pt>
                <c:pt idx="983">
                  <c:v>1.561618569</c:v>
                </c:pt>
                <c:pt idx="984">
                  <c:v>1.561618569</c:v>
                </c:pt>
                <c:pt idx="985">
                  <c:v>1.601292627526</c:v>
                </c:pt>
                <c:pt idx="986">
                  <c:v>1.6217934403409999</c:v>
                </c:pt>
                <c:pt idx="987">
                  <c:v>1.6217934403409999</c:v>
                </c:pt>
                <c:pt idx="988">
                  <c:v>1.6217934403409999</c:v>
                </c:pt>
                <c:pt idx="989">
                  <c:v>1.5342567350859999</c:v>
                </c:pt>
                <c:pt idx="990">
                  <c:v>1.5217215296169999</c:v>
                </c:pt>
                <c:pt idx="991">
                  <c:v>1.5217215296169999</c:v>
                </c:pt>
                <c:pt idx="992">
                  <c:v>1.5217215296169999</c:v>
                </c:pt>
                <c:pt idx="993">
                  <c:v>1.547985949354</c:v>
                </c:pt>
                <c:pt idx="994">
                  <c:v>1.547985949354</c:v>
                </c:pt>
                <c:pt idx="995">
                  <c:v>1.547985949354</c:v>
                </c:pt>
                <c:pt idx="996">
                  <c:v>1.547985949354</c:v>
                </c:pt>
                <c:pt idx="997">
                  <c:v>1.547985949354</c:v>
                </c:pt>
                <c:pt idx="998">
                  <c:v>1.6381254352350001</c:v>
                </c:pt>
                <c:pt idx="999">
                  <c:v>1.627194978748</c:v>
                </c:pt>
                <c:pt idx="1000">
                  <c:v>1.645206034044</c:v>
                </c:pt>
                <c:pt idx="1001">
                  <c:v>1.645206034044</c:v>
                </c:pt>
                <c:pt idx="1002">
                  <c:v>1.645206034044</c:v>
                </c:pt>
                <c:pt idx="1003">
                  <c:v>1.645206034044</c:v>
                </c:pt>
                <c:pt idx="1004">
                  <c:v>1.645206034044</c:v>
                </c:pt>
                <c:pt idx="1005">
                  <c:v>1.661671035658</c:v>
                </c:pt>
                <c:pt idx="1006">
                  <c:v>1.681384205704</c:v>
                </c:pt>
                <c:pt idx="1007">
                  <c:v>1.6779208817519999</c:v>
                </c:pt>
                <c:pt idx="1008">
                  <c:v>1.6779208817519999</c:v>
                </c:pt>
                <c:pt idx="1009">
                  <c:v>1.6779208817519999</c:v>
                </c:pt>
                <c:pt idx="1010">
                  <c:v>1.6691315135560001</c:v>
                </c:pt>
                <c:pt idx="1011">
                  <c:v>1.6568405743629999</c:v>
                </c:pt>
                <c:pt idx="1012">
                  <c:v>1.657917400309</c:v>
                </c:pt>
                <c:pt idx="1013">
                  <c:v>1.6615477948790001</c:v>
                </c:pt>
                <c:pt idx="1014">
                  <c:v>1.668154652588</c:v>
                </c:pt>
                <c:pt idx="1015">
                  <c:v>1.668154652588</c:v>
                </c:pt>
                <c:pt idx="1016">
                  <c:v>1.668154652588</c:v>
                </c:pt>
                <c:pt idx="1017">
                  <c:v>1.653735656806</c:v>
                </c:pt>
                <c:pt idx="1018">
                  <c:v>1.6259366480769999</c:v>
                </c:pt>
                <c:pt idx="1019">
                  <c:v>1.704018353653</c:v>
                </c:pt>
                <c:pt idx="1020">
                  <c:v>1.6928070872809999</c:v>
                </c:pt>
                <c:pt idx="1021">
                  <c:v>1.691739029606</c:v>
                </c:pt>
                <c:pt idx="1022">
                  <c:v>1.691739029606</c:v>
                </c:pt>
                <c:pt idx="1023">
                  <c:v>1.691739029606</c:v>
                </c:pt>
                <c:pt idx="1024">
                  <c:v>1.6694427719060001</c:v>
                </c:pt>
                <c:pt idx="1025">
                  <c:v>1.674847621921</c:v>
                </c:pt>
                <c:pt idx="1026">
                  <c:v>1.6637372655510001</c:v>
                </c:pt>
                <c:pt idx="1027">
                  <c:v>1.6419272452989999</c:v>
                </c:pt>
                <c:pt idx="1028">
                  <c:v>1.670927694812</c:v>
                </c:pt>
                <c:pt idx="1029">
                  <c:v>1.670927694812</c:v>
                </c:pt>
                <c:pt idx="1030">
                  <c:v>1.670927694812</c:v>
                </c:pt>
                <c:pt idx="1031">
                  <c:v>1.6499095353690001</c:v>
                </c:pt>
                <c:pt idx="1032">
                  <c:v>1.6502659828990001</c:v>
                </c:pt>
                <c:pt idx="1033">
                  <c:v>1.6502659828990001</c:v>
                </c:pt>
                <c:pt idx="1034">
                  <c:v>1.6704373721750001</c:v>
                </c:pt>
                <c:pt idx="1035">
                  <c:v>1.636796290907</c:v>
                </c:pt>
                <c:pt idx="1036">
                  <c:v>1.636796290907</c:v>
                </c:pt>
                <c:pt idx="1037">
                  <c:v>1.636796290907</c:v>
                </c:pt>
                <c:pt idx="1038">
                  <c:v>1.6647997536729999</c:v>
                </c:pt>
                <c:pt idx="1039">
                  <c:v>1.6587493826669999</c:v>
                </c:pt>
                <c:pt idx="1040">
                  <c:v>1.638009412555</c:v>
                </c:pt>
                <c:pt idx="1041">
                  <c:v>1.656870833955</c:v>
                </c:pt>
                <c:pt idx="1042">
                  <c:v>1.6092823100760001</c:v>
                </c:pt>
                <c:pt idx="1043">
                  <c:v>1.6092823100760001</c:v>
                </c:pt>
                <c:pt idx="1044">
                  <c:v>1.6092823100760001</c:v>
                </c:pt>
                <c:pt idx="1045">
                  <c:v>1.5033103995570001</c:v>
                </c:pt>
                <c:pt idx="1046">
                  <c:v>1.552337787336</c:v>
                </c:pt>
                <c:pt idx="1047">
                  <c:v>1.611212025865</c:v>
                </c:pt>
                <c:pt idx="1048">
                  <c:v>1.5569859084519999</c:v>
                </c:pt>
                <c:pt idx="1049">
                  <c:v>1.5777434478079999</c:v>
                </c:pt>
                <c:pt idx="1050">
                  <c:v>1.5777434478079999</c:v>
                </c:pt>
                <c:pt idx="1051">
                  <c:v>1.5777434478079999</c:v>
                </c:pt>
                <c:pt idx="1052">
                  <c:v>1.502269513716</c:v>
                </c:pt>
                <c:pt idx="1053">
                  <c:v>1.451215175582</c:v>
                </c:pt>
                <c:pt idx="1054">
                  <c:v>1.458295081743</c:v>
                </c:pt>
                <c:pt idx="1055">
                  <c:v>1.4934832906840001</c:v>
                </c:pt>
                <c:pt idx="1056">
                  <c:v>1.4396741645110001</c:v>
                </c:pt>
                <c:pt idx="1057">
                  <c:v>1.4396741645110001</c:v>
                </c:pt>
                <c:pt idx="1058">
                  <c:v>1.4396741645110001</c:v>
                </c:pt>
                <c:pt idx="1059">
                  <c:v>1.4046221015980001</c:v>
                </c:pt>
                <c:pt idx="1060">
                  <c:v>1.4910189786670001</c:v>
                </c:pt>
                <c:pt idx="1061">
                  <c:v>1.4818457311019999</c:v>
                </c:pt>
                <c:pt idx="1062">
                  <c:v>1.4736748657600001</c:v>
                </c:pt>
                <c:pt idx="1063">
                  <c:v>1.4407126473980001</c:v>
                </c:pt>
                <c:pt idx="1064">
                  <c:v>1.4407126473980001</c:v>
                </c:pt>
                <c:pt idx="1065">
                  <c:v>1.4407126473980001</c:v>
                </c:pt>
                <c:pt idx="1066">
                  <c:v>1.3960245662790001</c:v>
                </c:pt>
                <c:pt idx="1067">
                  <c:v>1.448661503082</c:v>
                </c:pt>
                <c:pt idx="1068">
                  <c:v>1.517005175869</c:v>
                </c:pt>
                <c:pt idx="1069">
                  <c:v>1.5261972770059999</c:v>
                </c:pt>
                <c:pt idx="1070">
                  <c:v>1.58531754075</c:v>
                </c:pt>
                <c:pt idx="1071">
                  <c:v>1.58531754075</c:v>
                </c:pt>
                <c:pt idx="1072">
                  <c:v>1.58531754075</c:v>
                </c:pt>
                <c:pt idx="1073">
                  <c:v>1.5591717813370001</c:v>
                </c:pt>
                <c:pt idx="1074">
                  <c:v>1.5142723062750001</c:v>
                </c:pt>
                <c:pt idx="1075">
                  <c:v>1.5341839313379999</c:v>
                </c:pt>
                <c:pt idx="1076">
                  <c:v>1.64171397752</c:v>
                </c:pt>
                <c:pt idx="1077">
                  <c:v>1.6670018635920001</c:v>
                </c:pt>
                <c:pt idx="1078">
                  <c:v>1.6670018635920001</c:v>
                </c:pt>
                <c:pt idx="1079">
                  <c:v>1.6670018635920001</c:v>
                </c:pt>
                <c:pt idx="1080">
                  <c:v>1.7050975549030001</c:v>
                </c:pt>
                <c:pt idx="1081">
                  <c:v>1.6362816733450001</c:v>
                </c:pt>
                <c:pt idx="1082">
                  <c:v>1.575159882189</c:v>
                </c:pt>
                <c:pt idx="1083">
                  <c:v>1.540247839706</c:v>
                </c:pt>
                <c:pt idx="1084">
                  <c:v>1.518588095056</c:v>
                </c:pt>
                <c:pt idx="1085">
                  <c:v>1.518588095056</c:v>
                </c:pt>
                <c:pt idx="1086">
                  <c:v>1.518588095056</c:v>
                </c:pt>
                <c:pt idx="1087">
                  <c:v>1.5139517265910001</c:v>
                </c:pt>
                <c:pt idx="1088">
                  <c:v>1.5229441777349999</c:v>
                </c:pt>
                <c:pt idx="1089">
                  <c:v>1.5312318858939999</c:v>
                </c:pt>
                <c:pt idx="1090">
                  <c:v>1.465351105621</c:v>
                </c:pt>
                <c:pt idx="1091">
                  <c:v>1.46678640635</c:v>
                </c:pt>
                <c:pt idx="1092">
                  <c:v>1.46678640635</c:v>
                </c:pt>
                <c:pt idx="1093">
                  <c:v>1.46678640635</c:v>
                </c:pt>
                <c:pt idx="1094">
                  <c:v>1.4310871623949999</c:v>
                </c:pt>
                <c:pt idx="1095">
                  <c:v>1.523279529174</c:v>
                </c:pt>
                <c:pt idx="1096">
                  <c:v>1.477617311413</c:v>
                </c:pt>
                <c:pt idx="1097">
                  <c:v>1.552772011796</c:v>
                </c:pt>
                <c:pt idx="1098">
                  <c:v>1.5043838522149999</c:v>
                </c:pt>
                <c:pt idx="1099">
                  <c:v>1.5043838522149999</c:v>
                </c:pt>
                <c:pt idx="1100">
                  <c:v>1.5043838522149999</c:v>
                </c:pt>
                <c:pt idx="1101">
                  <c:v>1.5355700216229999</c:v>
                </c:pt>
                <c:pt idx="1102">
                  <c:v>1.534890027913</c:v>
                </c:pt>
                <c:pt idx="1103">
                  <c:v>1.5936217196710001</c:v>
                </c:pt>
                <c:pt idx="1104">
                  <c:v>1.550305203967</c:v>
                </c:pt>
                <c:pt idx="1105">
                  <c:v>1.5319384986969999</c:v>
                </c:pt>
                <c:pt idx="1106">
                  <c:v>1.5319384986969999</c:v>
                </c:pt>
                <c:pt idx="1107">
                  <c:v>1.5319384986969999</c:v>
                </c:pt>
                <c:pt idx="1108">
                  <c:v>1.5784151393350001</c:v>
                </c:pt>
                <c:pt idx="1109">
                  <c:v>1.667095884629</c:v>
                </c:pt>
                <c:pt idx="1110">
                  <c:v>1.6900535000620001</c:v>
                </c:pt>
                <c:pt idx="1111">
                  <c:v>1.6431884330540001</c:v>
                </c:pt>
                <c:pt idx="1112">
                  <c:v>1.6371601989360001</c:v>
                </c:pt>
                <c:pt idx="1113">
                  <c:v>1.6371601989360001</c:v>
                </c:pt>
                <c:pt idx="1114">
                  <c:v>1.6371601989360001</c:v>
                </c:pt>
                <c:pt idx="1115">
                  <c:v>1.6018747886769999</c:v>
                </c:pt>
                <c:pt idx="1116">
                  <c:v>1.579516751021</c:v>
                </c:pt>
                <c:pt idx="1117">
                  <c:v>1.583653271525</c:v>
                </c:pt>
                <c:pt idx="1118">
                  <c:v>1.5909428087299999</c:v>
                </c:pt>
                <c:pt idx="1119">
                  <c:v>1.562038136378</c:v>
                </c:pt>
                <c:pt idx="1120">
                  <c:v>1.562038136378</c:v>
                </c:pt>
                <c:pt idx="1121">
                  <c:v>1.562038136378</c:v>
                </c:pt>
                <c:pt idx="1122">
                  <c:v>1.5946381863629999</c:v>
                </c:pt>
                <c:pt idx="1123">
                  <c:v>1.6316948625100001</c:v>
                </c:pt>
                <c:pt idx="1124">
                  <c:v>1.6140288610660001</c:v>
                </c:pt>
                <c:pt idx="1125">
                  <c:v>1.4996828182690001</c:v>
                </c:pt>
                <c:pt idx="1126">
                  <c:v>1.5256818124330001</c:v>
                </c:pt>
                <c:pt idx="1127">
                  <c:v>1.5256818124330001</c:v>
                </c:pt>
                <c:pt idx="1128">
                  <c:v>1.5256818124330001</c:v>
                </c:pt>
                <c:pt idx="1129">
                  <c:v>1.607283446244</c:v>
                </c:pt>
                <c:pt idx="1130">
                  <c:v>1.6171385225779999</c:v>
                </c:pt>
                <c:pt idx="1131">
                  <c:v>1.581129433201</c:v>
                </c:pt>
                <c:pt idx="1132">
                  <c:v>1.5828263646039999</c:v>
                </c:pt>
                <c:pt idx="1133">
                  <c:v>1.623687391577</c:v>
                </c:pt>
                <c:pt idx="1134">
                  <c:v>1.623687391577</c:v>
                </c:pt>
                <c:pt idx="1135">
                  <c:v>1.623687391577</c:v>
                </c:pt>
                <c:pt idx="1136">
                  <c:v>1.6019050793339999</c:v>
                </c:pt>
                <c:pt idx="1137">
                  <c:v>1.6513705685810001</c:v>
                </c:pt>
                <c:pt idx="1138">
                  <c:v>1.6501115482090001</c:v>
                </c:pt>
                <c:pt idx="1139">
                  <c:v>1.626155955612</c:v>
                </c:pt>
                <c:pt idx="1140">
                  <c:v>1.6301195051399999</c:v>
                </c:pt>
                <c:pt idx="1141">
                  <c:v>1.6301195051399999</c:v>
                </c:pt>
                <c:pt idx="1142">
                  <c:v>1.6301195051399999</c:v>
                </c:pt>
                <c:pt idx="1143">
                  <c:v>1.7374066684209999</c:v>
                </c:pt>
                <c:pt idx="1144">
                  <c:v>1.7194211149459999</c:v>
                </c:pt>
                <c:pt idx="1145">
                  <c:v>1.7145923511259999</c:v>
                </c:pt>
                <c:pt idx="1146">
                  <c:v>1.699358885696</c:v>
                </c:pt>
                <c:pt idx="1147">
                  <c:v>1.6992019897670001</c:v>
                </c:pt>
                <c:pt idx="1148">
                  <c:v>1.6992019897670001</c:v>
                </c:pt>
                <c:pt idx="1149">
                  <c:v>1.6992019897670001</c:v>
                </c:pt>
                <c:pt idx="1150">
                  <c:v>1.6339101371289999</c:v>
                </c:pt>
                <c:pt idx="1151">
                  <c:v>1.5491384627339999</c:v>
                </c:pt>
                <c:pt idx="1152">
                  <c:v>1.5598911600009999</c:v>
                </c:pt>
                <c:pt idx="1153">
                  <c:v>1.587375866526</c:v>
                </c:pt>
                <c:pt idx="1154">
                  <c:v>1.6101950997679999</c:v>
                </c:pt>
                <c:pt idx="1155">
                  <c:v>1.6101950997679999</c:v>
                </c:pt>
                <c:pt idx="1156">
                  <c:v>1.6101950997679999</c:v>
                </c:pt>
                <c:pt idx="1157">
                  <c:v>1.5687064732230001</c:v>
                </c:pt>
                <c:pt idx="1158">
                  <c:v>1.634732404298</c:v>
                </c:pt>
                <c:pt idx="1159">
                  <c:v>1.6017342155950001</c:v>
                </c:pt>
                <c:pt idx="1160">
                  <c:v>1.6271450197520001</c:v>
                </c:pt>
                <c:pt idx="1161">
                  <c:v>1.626782297126</c:v>
                </c:pt>
                <c:pt idx="1162">
                  <c:v>1.626782297126</c:v>
                </c:pt>
                <c:pt idx="1163">
                  <c:v>1.626782297126</c:v>
                </c:pt>
                <c:pt idx="1164">
                  <c:v>1.6670016168449999</c:v>
                </c:pt>
                <c:pt idx="1165">
                  <c:v>1.674314510334</c:v>
                </c:pt>
                <c:pt idx="1166">
                  <c:v>1.638404984278</c:v>
                </c:pt>
                <c:pt idx="1167">
                  <c:v>1.6423449623719999</c:v>
                </c:pt>
                <c:pt idx="1168">
                  <c:v>1.616820779322</c:v>
                </c:pt>
                <c:pt idx="1169">
                  <c:v>1.616820779322</c:v>
                </c:pt>
                <c:pt idx="1170">
                  <c:v>1.616820779322</c:v>
                </c:pt>
                <c:pt idx="1171">
                  <c:v>1.6775719705229999</c:v>
                </c:pt>
                <c:pt idx="1172">
                  <c:v>1.675496196821</c:v>
                </c:pt>
                <c:pt idx="1173">
                  <c:v>1.6626034893620001</c:v>
                </c:pt>
                <c:pt idx="1174">
                  <c:v>1.647180409213</c:v>
                </c:pt>
                <c:pt idx="1175">
                  <c:v>1.647180409213</c:v>
                </c:pt>
                <c:pt idx="1176">
                  <c:v>1.647180409213</c:v>
                </c:pt>
                <c:pt idx="1177">
                  <c:v>1.647180409213</c:v>
                </c:pt>
                <c:pt idx="1178">
                  <c:v>1.7201914836400001</c:v>
                </c:pt>
                <c:pt idx="1179">
                  <c:v>1.687434875044</c:v>
                </c:pt>
                <c:pt idx="1180">
                  <c:v>1.6680026305810001</c:v>
                </c:pt>
                <c:pt idx="1181">
                  <c:v>1.53345417374</c:v>
                </c:pt>
                <c:pt idx="1182">
                  <c:v>1.508966267962</c:v>
                </c:pt>
                <c:pt idx="1183">
                  <c:v>1.508966267962</c:v>
                </c:pt>
                <c:pt idx="1184">
                  <c:v>1.508966267962</c:v>
                </c:pt>
                <c:pt idx="1185">
                  <c:v>1.5752854468669999</c:v>
                </c:pt>
                <c:pt idx="1186">
                  <c:v>1.573266341102</c:v>
                </c:pt>
                <c:pt idx="1187">
                  <c:v>1.5731762066299999</c:v>
                </c:pt>
                <c:pt idx="1188">
                  <c:v>1.577564134413</c:v>
                </c:pt>
                <c:pt idx="1189">
                  <c:v>1.5651516275849999</c:v>
                </c:pt>
                <c:pt idx="1190">
                  <c:v>1.5651516275849999</c:v>
                </c:pt>
                <c:pt idx="1191">
                  <c:v>1.5651516275849999</c:v>
                </c:pt>
                <c:pt idx="1192">
                  <c:v>1.6041881551420001</c:v>
                </c:pt>
                <c:pt idx="1193">
                  <c:v>1.573440937295</c:v>
                </c:pt>
                <c:pt idx="1194">
                  <c:v>1.573440937295</c:v>
                </c:pt>
                <c:pt idx="1195">
                  <c:v>1.5932236161169999</c:v>
                </c:pt>
                <c:pt idx="1196">
                  <c:v>1.613167150547</c:v>
                </c:pt>
                <c:pt idx="1197">
                  <c:v>1.613167150547</c:v>
                </c:pt>
                <c:pt idx="1198">
                  <c:v>1.613167150547</c:v>
                </c:pt>
                <c:pt idx="1199">
                  <c:v>1.66175612368</c:v>
                </c:pt>
                <c:pt idx="1200">
                  <c:v>1.580076638762</c:v>
                </c:pt>
                <c:pt idx="1201">
                  <c:v>1.5862434432320001</c:v>
                </c:pt>
                <c:pt idx="1202">
                  <c:v>1.5592525695770001</c:v>
                </c:pt>
                <c:pt idx="1203">
                  <c:v>1.5923007047560001</c:v>
                </c:pt>
                <c:pt idx="1204">
                  <c:v>1.5923007047560001</c:v>
                </c:pt>
                <c:pt idx="1205">
                  <c:v>1.5923007047560001</c:v>
                </c:pt>
                <c:pt idx="1206">
                  <c:v>1.612558415194</c:v>
                </c:pt>
                <c:pt idx="1207">
                  <c:v>1.6075558502159999</c:v>
                </c:pt>
                <c:pt idx="1208">
                  <c:v>1.6648123054020001</c:v>
                </c:pt>
                <c:pt idx="1209">
                  <c:v>1.680856613809</c:v>
                </c:pt>
                <c:pt idx="1210">
                  <c:v>1.680856613809</c:v>
                </c:pt>
                <c:pt idx="1211">
                  <c:v>1.680856613809</c:v>
                </c:pt>
                <c:pt idx="1212">
                  <c:v>1.680856613809</c:v>
                </c:pt>
                <c:pt idx="1213">
                  <c:v>1.672721894753</c:v>
                </c:pt>
                <c:pt idx="1214">
                  <c:v>1.6474562269619999</c:v>
                </c:pt>
                <c:pt idx="1215">
                  <c:v>1.6216024261290001</c:v>
                </c:pt>
                <c:pt idx="1216">
                  <c:v>1.619272797589</c:v>
                </c:pt>
                <c:pt idx="1217">
                  <c:v>1.599863017788</c:v>
                </c:pt>
                <c:pt idx="1218">
                  <c:v>1.599863017788</c:v>
                </c:pt>
                <c:pt idx="1219">
                  <c:v>1.599863017788</c:v>
                </c:pt>
                <c:pt idx="1220">
                  <c:v>1.5909864152690001</c:v>
                </c:pt>
                <c:pt idx="1221">
                  <c:v>1.6035013534789999</c:v>
                </c:pt>
                <c:pt idx="1222">
                  <c:v>1.629710813989</c:v>
                </c:pt>
                <c:pt idx="1223">
                  <c:v>1.629710813989</c:v>
                </c:pt>
                <c:pt idx="1224">
                  <c:v>1.629710813989</c:v>
                </c:pt>
                <c:pt idx="1225">
                  <c:v>1.629710813989</c:v>
                </c:pt>
                <c:pt idx="1226">
                  <c:v>1.629710813989</c:v>
                </c:pt>
                <c:pt idx="1227">
                  <c:v>1.637848019699</c:v>
                </c:pt>
                <c:pt idx="1228">
                  <c:v>1.652879551429</c:v>
                </c:pt>
                <c:pt idx="1229">
                  <c:v>1.6387151385280001</c:v>
                </c:pt>
                <c:pt idx="1230">
                  <c:v>1.636898296664</c:v>
                </c:pt>
                <c:pt idx="1231">
                  <c:v>1.5502346028</c:v>
                </c:pt>
                <c:pt idx="1232">
                  <c:v>1.5502346028</c:v>
                </c:pt>
                <c:pt idx="1233">
                  <c:v>1.5502346028</c:v>
                </c:pt>
                <c:pt idx="1234">
                  <c:v>1.5383568325520001</c:v>
                </c:pt>
                <c:pt idx="1235">
                  <c:v>1.498998821067</c:v>
                </c:pt>
                <c:pt idx="1236">
                  <c:v>1.522367881496</c:v>
                </c:pt>
                <c:pt idx="1237">
                  <c:v>1.5862472530330001</c:v>
                </c:pt>
                <c:pt idx="1238">
                  <c:v>1.594520419692</c:v>
                </c:pt>
                <c:pt idx="1239">
                  <c:v>1.594520419692</c:v>
                </c:pt>
                <c:pt idx="1240">
                  <c:v>1.594520419692</c:v>
                </c:pt>
                <c:pt idx="1241">
                  <c:v>1.596802675678</c:v>
                </c:pt>
                <c:pt idx="1242">
                  <c:v>1.6262550903949999</c:v>
                </c:pt>
                <c:pt idx="1243">
                  <c:v>1.6488675649610001</c:v>
                </c:pt>
                <c:pt idx="1244">
                  <c:v>1.6777053596739999</c:v>
                </c:pt>
                <c:pt idx="1245">
                  <c:v>1.660312853572</c:v>
                </c:pt>
                <c:pt idx="1246">
                  <c:v>1.660312853572</c:v>
                </c:pt>
                <c:pt idx="1247">
                  <c:v>1.660312853572</c:v>
                </c:pt>
                <c:pt idx="1248">
                  <c:v>1.694574241507</c:v>
                </c:pt>
                <c:pt idx="1249">
                  <c:v>1.7098105767659999</c:v>
                </c:pt>
                <c:pt idx="1250">
                  <c:v>1.703263802495</c:v>
                </c:pt>
                <c:pt idx="1251">
                  <c:v>1.735476629096</c:v>
                </c:pt>
                <c:pt idx="1252">
                  <c:v>1.7322574934570001</c:v>
                </c:pt>
                <c:pt idx="1253">
                  <c:v>1.7322574934570001</c:v>
                </c:pt>
                <c:pt idx="1254">
                  <c:v>1.7322574934570001</c:v>
                </c:pt>
                <c:pt idx="1255">
                  <c:v>1.7322574934570001</c:v>
                </c:pt>
                <c:pt idx="1256">
                  <c:v>1.71428125557</c:v>
                </c:pt>
                <c:pt idx="1257">
                  <c:v>1.733347432283</c:v>
                </c:pt>
                <c:pt idx="1258">
                  <c:v>1.7400461689940001</c:v>
                </c:pt>
                <c:pt idx="1259">
                  <c:v>1.6812554224759999</c:v>
                </c:pt>
                <c:pt idx="1260">
                  <c:v>1.6812554224759999</c:v>
                </c:pt>
                <c:pt idx="1261">
                  <c:v>1.6812554224759999</c:v>
                </c:pt>
                <c:pt idx="1262">
                  <c:v>1.6779146954590001</c:v>
                </c:pt>
                <c:pt idx="1263">
                  <c:v>1.6837649651540001</c:v>
                </c:pt>
                <c:pt idx="1264">
                  <c:v>1.664414446563</c:v>
                </c:pt>
                <c:pt idx="1265">
                  <c:v>1.6347374870189999</c:v>
                </c:pt>
                <c:pt idx="1266">
                  <c:v>1.6194823204940001</c:v>
                </c:pt>
                <c:pt idx="1267">
                  <c:v>1.6194823204940001</c:v>
                </c:pt>
                <c:pt idx="1268">
                  <c:v>1.6194823204940001</c:v>
                </c:pt>
                <c:pt idx="1269">
                  <c:v>1.546043212139</c:v>
                </c:pt>
                <c:pt idx="1270">
                  <c:v>1.625627074544</c:v>
                </c:pt>
                <c:pt idx="1271">
                  <c:v>1.593282442679</c:v>
                </c:pt>
                <c:pt idx="1272">
                  <c:v>1.58199614282</c:v>
                </c:pt>
                <c:pt idx="1273">
                  <c:v>1.5792379525110001</c:v>
                </c:pt>
                <c:pt idx="1274">
                  <c:v>1.5792379525110001</c:v>
                </c:pt>
                <c:pt idx="1275">
                  <c:v>1.5792379525110001</c:v>
                </c:pt>
                <c:pt idx="1276">
                  <c:v>1.6165924329229999</c:v>
                </c:pt>
                <c:pt idx="1277">
                  <c:v>1.6015117204730001</c:v>
                </c:pt>
                <c:pt idx="1278">
                  <c:v>1.6257122949010001</c:v>
                </c:pt>
                <c:pt idx="1279">
                  <c:v>1.567727829007</c:v>
                </c:pt>
                <c:pt idx="1280">
                  <c:v>1.5099978637760001</c:v>
                </c:pt>
                <c:pt idx="1281">
                  <c:v>1.5099978637760001</c:v>
                </c:pt>
                <c:pt idx="1282">
                  <c:v>1.5099978637760001</c:v>
                </c:pt>
                <c:pt idx="1283">
                  <c:v>1.5104968523119999</c:v>
                </c:pt>
                <c:pt idx="1284">
                  <c:v>1.506773334492</c:v>
                </c:pt>
                <c:pt idx="1285">
                  <c:v>1.5670927621040001</c:v>
                </c:pt>
                <c:pt idx="1286">
                  <c:v>1.624413993603</c:v>
                </c:pt>
                <c:pt idx="1287">
                  <c:v>1.5937283819820001</c:v>
                </c:pt>
                <c:pt idx="1288">
                  <c:v>1.5937283819820001</c:v>
                </c:pt>
                <c:pt idx="1289">
                  <c:v>1.5937283819820001</c:v>
                </c:pt>
                <c:pt idx="1290">
                  <c:v>1.61982664398</c:v>
                </c:pt>
                <c:pt idx="1291">
                  <c:v>1.6195222636840001</c:v>
                </c:pt>
                <c:pt idx="1292">
                  <c:v>1.658256791149</c:v>
                </c:pt>
                <c:pt idx="1293">
                  <c:v>1.64660619011</c:v>
                </c:pt>
                <c:pt idx="1294">
                  <c:v>1.6822973836090001</c:v>
                </c:pt>
                <c:pt idx="1295">
                  <c:v>1.6822973836090001</c:v>
                </c:pt>
                <c:pt idx="1296">
                  <c:v>1.6822973836090001</c:v>
                </c:pt>
                <c:pt idx="1297">
                  <c:v>1.679188781446</c:v>
                </c:pt>
                <c:pt idx="1298">
                  <c:v>1.713787887671</c:v>
                </c:pt>
                <c:pt idx="1299">
                  <c:v>1.6233177260139999</c:v>
                </c:pt>
                <c:pt idx="1300">
                  <c:v>1.5621985702700001</c:v>
                </c:pt>
                <c:pt idx="1301">
                  <c:v>1.597694052025</c:v>
                </c:pt>
                <c:pt idx="1302">
                  <c:v>1.597694052025</c:v>
                </c:pt>
                <c:pt idx="1303">
                  <c:v>1.597694052025</c:v>
                </c:pt>
                <c:pt idx="1304">
                  <c:v>1.6287506365940001</c:v>
                </c:pt>
                <c:pt idx="1305">
                  <c:v>1.6693284566490001</c:v>
                </c:pt>
                <c:pt idx="1306">
                  <c:v>1.689349010376</c:v>
                </c:pt>
                <c:pt idx="1307">
                  <c:v>1.7687449316029999</c:v>
                </c:pt>
                <c:pt idx="1308">
                  <c:v>1.6437939189290001</c:v>
                </c:pt>
                <c:pt idx="1309">
                  <c:v>1.6437939189290001</c:v>
                </c:pt>
                <c:pt idx="1310">
                  <c:v>1.6437939189290001</c:v>
                </c:pt>
                <c:pt idx="1311">
                  <c:v>1.544754218045</c:v>
                </c:pt>
                <c:pt idx="1312">
                  <c:v>1.4443817048159999</c:v>
                </c:pt>
                <c:pt idx="1313">
                  <c:v>1.456371063408</c:v>
                </c:pt>
                <c:pt idx="1314">
                  <c:v>1.416053691388</c:v>
                </c:pt>
                <c:pt idx="1315">
                  <c:v>1.480089889234</c:v>
                </c:pt>
                <c:pt idx="1316">
                  <c:v>1.480089889234</c:v>
                </c:pt>
                <c:pt idx="1317">
                  <c:v>1.480089889234</c:v>
                </c:pt>
                <c:pt idx="1318">
                  <c:v>1.480089889234</c:v>
                </c:pt>
                <c:pt idx="1319">
                  <c:v>1.499246776301</c:v>
                </c:pt>
                <c:pt idx="1320">
                  <c:v>1.477253903467</c:v>
                </c:pt>
                <c:pt idx="1321">
                  <c:v>1.4033021962059999</c:v>
                </c:pt>
                <c:pt idx="1322">
                  <c:v>1.3579926925200001</c:v>
                </c:pt>
                <c:pt idx="1323">
                  <c:v>1.3579926925200001</c:v>
                </c:pt>
                <c:pt idx="1324">
                  <c:v>1.3579926925200001</c:v>
                </c:pt>
                <c:pt idx="1325">
                  <c:v>1.3427775049870001</c:v>
                </c:pt>
                <c:pt idx="1326">
                  <c:v>1.3582677936609999</c:v>
                </c:pt>
                <c:pt idx="1327">
                  <c:v>1.325678104294</c:v>
                </c:pt>
                <c:pt idx="1328">
                  <c:v>1.4450340960579999</c:v>
                </c:pt>
                <c:pt idx="1329">
                  <c:v>1.4017723693240001</c:v>
                </c:pt>
                <c:pt idx="1330">
                  <c:v>1.4017723693240001</c:v>
                </c:pt>
                <c:pt idx="1331">
                  <c:v>1.4017723693240001</c:v>
                </c:pt>
                <c:pt idx="1332">
                  <c:v>1.382960390294</c:v>
                </c:pt>
                <c:pt idx="1333">
                  <c:v>1.3427346334620001</c:v>
                </c:pt>
                <c:pt idx="1334">
                  <c:v>1.3347427449760001</c:v>
                </c:pt>
                <c:pt idx="1335">
                  <c:v>1.349552759249</c:v>
                </c:pt>
                <c:pt idx="1336">
                  <c:v>1.332761119225</c:v>
                </c:pt>
                <c:pt idx="1337">
                  <c:v>1.332761119225</c:v>
                </c:pt>
                <c:pt idx="1338">
                  <c:v>1.332761119225</c:v>
                </c:pt>
                <c:pt idx="1339">
                  <c:v>1.4030238057310001</c:v>
                </c:pt>
                <c:pt idx="1340">
                  <c:v>1.44769208111</c:v>
                </c:pt>
                <c:pt idx="1341">
                  <c:v>1.435182128418</c:v>
                </c:pt>
                <c:pt idx="1342">
                  <c:v>1.4486944915290001</c:v>
                </c:pt>
                <c:pt idx="1343">
                  <c:v>1.462144617578</c:v>
                </c:pt>
                <c:pt idx="1344">
                  <c:v>1.462144617578</c:v>
                </c:pt>
                <c:pt idx="1345">
                  <c:v>1.462144617578</c:v>
                </c:pt>
                <c:pt idx="1346">
                  <c:v>1.4874684697539999</c:v>
                </c:pt>
                <c:pt idx="1347">
                  <c:v>1.4287763207069999</c:v>
                </c:pt>
                <c:pt idx="1348">
                  <c:v>1.390880514889</c:v>
                </c:pt>
                <c:pt idx="1349">
                  <c:v>1.3254753507549999</c:v>
                </c:pt>
                <c:pt idx="1350">
                  <c:v>1.3264974651899999</c:v>
                </c:pt>
                <c:pt idx="1351">
                  <c:v>1.3264974651899999</c:v>
                </c:pt>
                <c:pt idx="1352">
                  <c:v>1.3264974651899999</c:v>
                </c:pt>
                <c:pt idx="1353">
                  <c:v>1.4029037938719999</c:v>
                </c:pt>
                <c:pt idx="1354">
                  <c:v>1.496716372741</c:v>
                </c:pt>
                <c:pt idx="1355">
                  <c:v>1.496716372741</c:v>
                </c:pt>
                <c:pt idx="1356">
                  <c:v>1.442280436283</c:v>
                </c:pt>
                <c:pt idx="1357">
                  <c:v>1.520162097517</c:v>
                </c:pt>
                <c:pt idx="1358">
                  <c:v>1.520162097517</c:v>
                </c:pt>
                <c:pt idx="1359">
                  <c:v>1.520162097517</c:v>
                </c:pt>
                <c:pt idx="1360">
                  <c:v>1.5579710147329999</c:v>
                </c:pt>
                <c:pt idx="1361">
                  <c:v>1.624161602514</c:v>
                </c:pt>
                <c:pt idx="1362">
                  <c:v>1.622060832781</c:v>
                </c:pt>
                <c:pt idx="1363">
                  <c:v>1.5441432615140001</c:v>
                </c:pt>
                <c:pt idx="1364">
                  <c:v>1.5641176811719999</c:v>
                </c:pt>
                <c:pt idx="1365">
                  <c:v>1.5641176811719999</c:v>
                </c:pt>
                <c:pt idx="1366">
                  <c:v>1.5641176811719999</c:v>
                </c:pt>
                <c:pt idx="1367">
                  <c:v>1.5641176811719999</c:v>
                </c:pt>
                <c:pt idx="1368">
                  <c:v>1.5641176811719999</c:v>
                </c:pt>
                <c:pt idx="1369">
                  <c:v>1.5641176811719999</c:v>
                </c:pt>
                <c:pt idx="1370">
                  <c:v>1.6224875413969999</c:v>
                </c:pt>
                <c:pt idx="1371">
                  <c:v>1.6360508286740001</c:v>
                </c:pt>
                <c:pt idx="1372">
                  <c:v>1.6360508286740001</c:v>
                </c:pt>
                <c:pt idx="1373">
                  <c:v>1.6360508286740001</c:v>
                </c:pt>
                <c:pt idx="1374">
                  <c:v>1.6125611854819999</c:v>
                </c:pt>
                <c:pt idx="1375">
                  <c:v>1.5762009284059999</c:v>
                </c:pt>
                <c:pt idx="1376">
                  <c:v>1.5762009284059999</c:v>
                </c:pt>
                <c:pt idx="1377">
                  <c:v>1.5762009284059999</c:v>
                </c:pt>
                <c:pt idx="1378">
                  <c:v>1.486020750944</c:v>
                </c:pt>
                <c:pt idx="1379">
                  <c:v>1.486020750944</c:v>
                </c:pt>
                <c:pt idx="1380">
                  <c:v>1.486020750944</c:v>
                </c:pt>
                <c:pt idx="1381">
                  <c:v>1.486020750944</c:v>
                </c:pt>
                <c:pt idx="1382">
                  <c:v>1.486020750944</c:v>
                </c:pt>
                <c:pt idx="1383">
                  <c:v>1.499252709813</c:v>
                </c:pt>
                <c:pt idx="1384">
                  <c:v>1.490735431729</c:v>
                </c:pt>
                <c:pt idx="1385">
                  <c:v>1.4686867433949999</c:v>
                </c:pt>
                <c:pt idx="1386">
                  <c:v>1.4686867433949999</c:v>
                </c:pt>
                <c:pt idx="1387">
                  <c:v>1.4686867433949999</c:v>
                </c:pt>
                <c:pt idx="1388">
                  <c:v>1.4686867433949999</c:v>
                </c:pt>
                <c:pt idx="1389">
                  <c:v>1.4686867433949999</c:v>
                </c:pt>
                <c:pt idx="1390">
                  <c:v>1.4810916400830001</c:v>
                </c:pt>
                <c:pt idx="1391">
                  <c:v>1.505831610377</c:v>
                </c:pt>
                <c:pt idx="1392">
                  <c:v>1.458746445377</c:v>
                </c:pt>
                <c:pt idx="1393">
                  <c:v>1.458746445377</c:v>
                </c:pt>
                <c:pt idx="1394">
                  <c:v>1.458746445377</c:v>
                </c:pt>
                <c:pt idx="1395">
                  <c:v>1.439346012983</c:v>
                </c:pt>
                <c:pt idx="1396">
                  <c:v>1.4638444206329999</c:v>
                </c:pt>
                <c:pt idx="1397">
                  <c:v>1.4769213924260001</c:v>
                </c:pt>
                <c:pt idx="1398">
                  <c:v>1.4951309614570001</c:v>
                </c:pt>
                <c:pt idx="1399">
                  <c:v>1.5054965705059999</c:v>
                </c:pt>
                <c:pt idx="1400">
                  <c:v>1.5054965705059999</c:v>
                </c:pt>
                <c:pt idx="1401">
                  <c:v>1.5054965705059999</c:v>
                </c:pt>
                <c:pt idx="1402">
                  <c:v>1.5213079506089999</c:v>
                </c:pt>
                <c:pt idx="1403">
                  <c:v>1.5323899091540001</c:v>
                </c:pt>
                <c:pt idx="1404">
                  <c:v>1.485266554054</c:v>
                </c:pt>
                <c:pt idx="1405">
                  <c:v>1.4886074530769999</c:v>
                </c:pt>
                <c:pt idx="1406">
                  <c:v>1.5084089988910001</c:v>
                </c:pt>
                <c:pt idx="1407">
                  <c:v>1.5084089988910001</c:v>
                </c:pt>
                <c:pt idx="1408">
                  <c:v>1.5084089988910001</c:v>
                </c:pt>
                <c:pt idx="1409">
                  <c:v>1.490378825384</c:v>
                </c:pt>
                <c:pt idx="1410">
                  <c:v>1.4934039754649999</c:v>
                </c:pt>
                <c:pt idx="1411">
                  <c:v>1.476424804821</c:v>
                </c:pt>
                <c:pt idx="1412">
                  <c:v>1.4658507906410001</c:v>
                </c:pt>
                <c:pt idx="1413">
                  <c:v>1.491859887153</c:v>
                </c:pt>
                <c:pt idx="1414">
                  <c:v>1.491859887153</c:v>
                </c:pt>
                <c:pt idx="1415">
                  <c:v>1.491859887153</c:v>
                </c:pt>
                <c:pt idx="1416">
                  <c:v>1.4874898304869999</c:v>
                </c:pt>
                <c:pt idx="1417">
                  <c:v>1.466614912626</c:v>
                </c:pt>
                <c:pt idx="1418">
                  <c:v>1.4404882049379999</c:v>
                </c:pt>
                <c:pt idx="1419">
                  <c:v>1.354223076846</c:v>
                </c:pt>
                <c:pt idx="1420">
                  <c:v>1.356508320381</c:v>
                </c:pt>
                <c:pt idx="1421">
                  <c:v>1.356508320381</c:v>
                </c:pt>
                <c:pt idx="1422">
                  <c:v>1.356508320381</c:v>
                </c:pt>
                <c:pt idx="1423">
                  <c:v>1.329826770093</c:v>
                </c:pt>
                <c:pt idx="1424">
                  <c:v>1.315486694254</c:v>
                </c:pt>
                <c:pt idx="1425">
                  <c:v>1.266203820608</c:v>
                </c:pt>
                <c:pt idx="1426">
                  <c:v>1.3519756496490001</c:v>
                </c:pt>
                <c:pt idx="1427">
                  <c:v>1.3481534498900001</c:v>
                </c:pt>
                <c:pt idx="1428">
                  <c:v>1.3481534498900001</c:v>
                </c:pt>
                <c:pt idx="1429">
                  <c:v>1.3481534498900001</c:v>
                </c:pt>
                <c:pt idx="1430">
                  <c:v>1.435264091928</c:v>
                </c:pt>
                <c:pt idx="1431">
                  <c:v>1.3699192255920001</c:v>
                </c:pt>
                <c:pt idx="1432">
                  <c:v>1.3581259946540001</c:v>
                </c:pt>
                <c:pt idx="1433">
                  <c:v>1.3207548335529999</c:v>
                </c:pt>
                <c:pt idx="1434">
                  <c:v>1.2951578253630001</c:v>
                </c:pt>
                <c:pt idx="1435">
                  <c:v>1.2951578253630001</c:v>
                </c:pt>
                <c:pt idx="1436">
                  <c:v>1.2951578253630001</c:v>
                </c:pt>
                <c:pt idx="1437">
                  <c:v>1.265315538694</c:v>
                </c:pt>
                <c:pt idx="1438">
                  <c:v>1.2633114064640001</c:v>
                </c:pt>
                <c:pt idx="1439">
                  <c:v>1.294621015208</c:v>
                </c:pt>
                <c:pt idx="1440">
                  <c:v>1.3336968950770001</c:v>
                </c:pt>
                <c:pt idx="1441">
                  <c:v>1.3521474796620001</c:v>
                </c:pt>
                <c:pt idx="1442">
                  <c:v>1.3521474796620001</c:v>
                </c:pt>
                <c:pt idx="1443">
                  <c:v>1.3521474796620001</c:v>
                </c:pt>
                <c:pt idx="1444">
                  <c:v>1.3797964972900001</c:v>
                </c:pt>
                <c:pt idx="1445">
                  <c:v>1.2994962090769999</c:v>
                </c:pt>
                <c:pt idx="1446">
                  <c:v>1.2835779038020001</c:v>
                </c:pt>
                <c:pt idx="1447">
                  <c:v>1.314013759179</c:v>
                </c:pt>
                <c:pt idx="1448">
                  <c:v>1.276043894716</c:v>
                </c:pt>
                <c:pt idx="1449">
                  <c:v>1.276043894716</c:v>
                </c:pt>
                <c:pt idx="1450">
                  <c:v>1.276043894716</c:v>
                </c:pt>
                <c:pt idx="1451">
                  <c:v>1.3069754568180001</c:v>
                </c:pt>
                <c:pt idx="1452">
                  <c:v>1.2792184906940001</c:v>
                </c:pt>
                <c:pt idx="1453">
                  <c:v>1.276251301821</c:v>
                </c:pt>
                <c:pt idx="1454">
                  <c:v>1.26100243788</c:v>
                </c:pt>
                <c:pt idx="1455">
                  <c:v>1.242618610986</c:v>
                </c:pt>
                <c:pt idx="1456">
                  <c:v>1.242618610986</c:v>
                </c:pt>
                <c:pt idx="1457">
                  <c:v>1.242618610986</c:v>
                </c:pt>
                <c:pt idx="1458">
                  <c:v>1.2826468102899999</c:v>
                </c:pt>
                <c:pt idx="1459">
                  <c:v>1.3349954856249999</c:v>
                </c:pt>
                <c:pt idx="1460">
                  <c:v>1.404127365336</c:v>
                </c:pt>
                <c:pt idx="1461">
                  <c:v>1.426991883341</c:v>
                </c:pt>
                <c:pt idx="1462">
                  <c:v>1.4042352659520001</c:v>
                </c:pt>
                <c:pt idx="1463">
                  <c:v>1.4042352659520001</c:v>
                </c:pt>
                <c:pt idx="1464">
                  <c:v>1.4042352659520001</c:v>
                </c:pt>
                <c:pt idx="1465">
                  <c:v>1.462312167436</c:v>
                </c:pt>
                <c:pt idx="1466">
                  <c:v>1.4531361198270001</c:v>
                </c:pt>
                <c:pt idx="1467">
                  <c:v>1.4341253512150001</c:v>
                </c:pt>
                <c:pt idx="1468">
                  <c:v>1.449954812836</c:v>
                </c:pt>
                <c:pt idx="1469">
                  <c:v>1.4386622154069999</c:v>
                </c:pt>
                <c:pt idx="1470">
                  <c:v>1.4386622154069999</c:v>
                </c:pt>
                <c:pt idx="1471">
                  <c:v>1.4386622154069999</c:v>
                </c:pt>
                <c:pt idx="1472">
                  <c:v>1.4341093873840001</c:v>
                </c:pt>
                <c:pt idx="1473">
                  <c:v>1.4059149235570001</c:v>
                </c:pt>
                <c:pt idx="1474">
                  <c:v>1.4059756486249999</c:v>
                </c:pt>
                <c:pt idx="1475">
                  <c:v>1.418681679901</c:v>
                </c:pt>
                <c:pt idx="1476">
                  <c:v>1.4165057961350001</c:v>
                </c:pt>
                <c:pt idx="1477">
                  <c:v>1.4165057961350001</c:v>
                </c:pt>
                <c:pt idx="1478">
                  <c:v>1.4165057961350001</c:v>
                </c:pt>
                <c:pt idx="1479">
                  <c:v>1.404643425872</c:v>
                </c:pt>
                <c:pt idx="1480">
                  <c:v>1.449104962401</c:v>
                </c:pt>
                <c:pt idx="1481">
                  <c:v>1.3900815422199999</c:v>
                </c:pt>
                <c:pt idx="1482">
                  <c:v>1.358825777179</c:v>
                </c:pt>
                <c:pt idx="1483">
                  <c:v>1.379208756326</c:v>
                </c:pt>
                <c:pt idx="1484">
                  <c:v>1.379208756326</c:v>
                </c:pt>
                <c:pt idx="1485">
                  <c:v>1.379208756326</c:v>
                </c:pt>
                <c:pt idx="1486">
                  <c:v>1.3565150088060001</c:v>
                </c:pt>
                <c:pt idx="1487">
                  <c:v>1.2878247254570001</c:v>
                </c:pt>
                <c:pt idx="1488">
                  <c:v>1.306994657415</c:v>
                </c:pt>
                <c:pt idx="1489">
                  <c:v>1.3545022241769999</c:v>
                </c:pt>
                <c:pt idx="1490">
                  <c:v>1.2966732733649999</c:v>
                </c:pt>
                <c:pt idx="1491">
                  <c:v>1.2966732733649999</c:v>
                </c:pt>
                <c:pt idx="1492">
                  <c:v>1.2966732733649999</c:v>
                </c:pt>
                <c:pt idx="1493">
                  <c:v>1.332003279936</c:v>
                </c:pt>
                <c:pt idx="1494">
                  <c:v>1.3161068476660001</c:v>
                </c:pt>
                <c:pt idx="1495">
                  <c:v>1.363361569239</c:v>
                </c:pt>
                <c:pt idx="1496">
                  <c:v>1.371423869897</c:v>
                </c:pt>
                <c:pt idx="1497">
                  <c:v>1.3533799318890001</c:v>
                </c:pt>
                <c:pt idx="1498">
                  <c:v>1.3533799318890001</c:v>
                </c:pt>
                <c:pt idx="1499">
                  <c:v>1.3533799318890001</c:v>
                </c:pt>
                <c:pt idx="1500">
                  <c:v>1.345266438421</c:v>
                </c:pt>
                <c:pt idx="1501">
                  <c:v>1.320980206532</c:v>
                </c:pt>
                <c:pt idx="1502">
                  <c:v>1.3217249182149999</c:v>
                </c:pt>
                <c:pt idx="1503">
                  <c:v>1.3028450948100001</c:v>
                </c:pt>
                <c:pt idx="1504">
                  <c:v>1.3242110226720001</c:v>
                </c:pt>
                <c:pt idx="1505">
                  <c:v>1.3242110226720001</c:v>
                </c:pt>
                <c:pt idx="1506">
                  <c:v>1.3242110226720001</c:v>
                </c:pt>
                <c:pt idx="1507">
                  <c:v>1.2739438685560001</c:v>
                </c:pt>
                <c:pt idx="1508">
                  <c:v>1.3201156778780001</c:v>
                </c:pt>
                <c:pt idx="1509">
                  <c:v>1.3280578039369999</c:v>
                </c:pt>
                <c:pt idx="1510">
                  <c:v>1.314471745354</c:v>
                </c:pt>
                <c:pt idx="1511">
                  <c:v>1.3294163947769999</c:v>
                </c:pt>
                <c:pt idx="1512">
                  <c:v>1.3294163947769999</c:v>
                </c:pt>
                <c:pt idx="1513">
                  <c:v>1.3294163947769999</c:v>
                </c:pt>
                <c:pt idx="1514">
                  <c:v>1.341417883026</c:v>
                </c:pt>
                <c:pt idx="1515">
                  <c:v>1.321125810516</c:v>
                </c:pt>
                <c:pt idx="1516">
                  <c:v>1.273098702155</c:v>
                </c:pt>
                <c:pt idx="1517">
                  <c:v>1.3075483740830001</c:v>
                </c:pt>
                <c:pt idx="1518">
                  <c:v>1.3263401222540001</c:v>
                </c:pt>
                <c:pt idx="1519">
                  <c:v>1.3263401222540001</c:v>
                </c:pt>
                <c:pt idx="1520">
                  <c:v>1.3263401222540001</c:v>
                </c:pt>
                <c:pt idx="1521">
                  <c:v>1.3198100670249999</c:v>
                </c:pt>
                <c:pt idx="1522">
                  <c:v>1.3198100670249999</c:v>
                </c:pt>
                <c:pt idx="1523">
                  <c:v>1.1904459090899999</c:v>
                </c:pt>
                <c:pt idx="1524">
                  <c:v>1.1862472840710001</c:v>
                </c:pt>
                <c:pt idx="1525">
                  <c:v>1.1342707138999999</c:v>
                </c:pt>
                <c:pt idx="1526">
                  <c:v>1.1342707138999999</c:v>
                </c:pt>
                <c:pt idx="1527">
                  <c:v>1.1342707138999999</c:v>
                </c:pt>
                <c:pt idx="1528">
                  <c:v>1.0817482199999999</c:v>
                </c:pt>
                <c:pt idx="1529">
                  <c:v>0.97026074920000005</c:v>
                </c:pt>
                <c:pt idx="1530">
                  <c:v>0.97026074920000005</c:v>
                </c:pt>
                <c:pt idx="1531">
                  <c:v>0.90992136410000002</c:v>
                </c:pt>
                <c:pt idx="1532">
                  <c:v>0.87999069590000001</c:v>
                </c:pt>
                <c:pt idx="1533">
                  <c:v>0.87999069590000001</c:v>
                </c:pt>
                <c:pt idx="1534">
                  <c:v>0.87999069590000001</c:v>
                </c:pt>
                <c:pt idx="1535">
                  <c:v>0.90892386280000004</c:v>
                </c:pt>
                <c:pt idx="1536">
                  <c:v>0.57080893379999997</c:v>
                </c:pt>
                <c:pt idx="1537">
                  <c:v>0.53289434899999999</c:v>
                </c:pt>
                <c:pt idx="1538">
                  <c:v>0.4480558469</c:v>
                </c:pt>
                <c:pt idx="1539">
                  <c:v>0.52277826059999999</c:v>
                </c:pt>
                <c:pt idx="1540">
                  <c:v>0.52277826059999999</c:v>
                </c:pt>
                <c:pt idx="1541">
                  <c:v>0.52277826059999999</c:v>
                </c:pt>
                <c:pt idx="1542">
                  <c:v>0.51576835229999995</c:v>
                </c:pt>
                <c:pt idx="1543">
                  <c:v>0.67854457479999997</c:v>
                </c:pt>
                <c:pt idx="1544">
                  <c:v>0.82004025899999999</c:v>
                </c:pt>
                <c:pt idx="1545">
                  <c:v>0.99956345440000005</c:v>
                </c:pt>
                <c:pt idx="1546">
                  <c:v>1.1488927065000001</c:v>
                </c:pt>
                <c:pt idx="1547">
                  <c:v>1.1488927065000001</c:v>
                </c:pt>
                <c:pt idx="1548">
                  <c:v>1.1488927065000001</c:v>
                </c:pt>
                <c:pt idx="1549">
                  <c:v>1.1489056562</c:v>
                </c:pt>
                <c:pt idx="1550">
                  <c:v>1.1483109001</c:v>
                </c:pt>
                <c:pt idx="1551">
                  <c:v>1.3413809275999999</c:v>
                </c:pt>
                <c:pt idx="1552">
                  <c:v>1.3201684304000001</c:v>
                </c:pt>
                <c:pt idx="1553">
                  <c:v>1.2498442609</c:v>
                </c:pt>
                <c:pt idx="1554">
                  <c:v>1.2498442609</c:v>
                </c:pt>
                <c:pt idx="1555">
                  <c:v>1.2498442609</c:v>
                </c:pt>
                <c:pt idx="1556">
                  <c:v>1.21974765</c:v>
                </c:pt>
                <c:pt idx="1557">
                  <c:v>1.1958338216</c:v>
                </c:pt>
                <c:pt idx="1558">
                  <c:v>1.2737820526999999</c:v>
                </c:pt>
                <c:pt idx="1559">
                  <c:v>1.2737820526999999</c:v>
                </c:pt>
                <c:pt idx="1560">
                  <c:v>1.2737820526999999</c:v>
                </c:pt>
                <c:pt idx="1561">
                  <c:v>1.2737820526999999</c:v>
                </c:pt>
                <c:pt idx="1562">
                  <c:v>1.2737820526999999</c:v>
                </c:pt>
                <c:pt idx="1563">
                  <c:v>1.2975766169</c:v>
                </c:pt>
                <c:pt idx="1564">
                  <c:v>1.3347990277999999</c:v>
                </c:pt>
                <c:pt idx="1565">
                  <c:v>1.3347990277999999</c:v>
                </c:pt>
                <c:pt idx="1566">
                  <c:v>1.3347990277999999</c:v>
                </c:pt>
                <c:pt idx="1567">
                  <c:v>1.2369926916</c:v>
                </c:pt>
                <c:pt idx="1568">
                  <c:v>1.2369926916</c:v>
                </c:pt>
                <c:pt idx="1569">
                  <c:v>1.2369926916</c:v>
                </c:pt>
                <c:pt idx="1570">
                  <c:v>1.2716724752999999</c:v>
                </c:pt>
                <c:pt idx="1571">
                  <c:v>1.4163744198999999</c:v>
                </c:pt>
                <c:pt idx="1572">
                  <c:v>1.3399108115</c:v>
                </c:pt>
                <c:pt idx="1573">
                  <c:v>1.3758096547000001</c:v>
                </c:pt>
                <c:pt idx="1574">
                  <c:v>1.3584940306</c:v>
                </c:pt>
                <c:pt idx="1575">
                  <c:v>1.3584940306</c:v>
                </c:pt>
                <c:pt idx="1576">
                  <c:v>1.3584940306</c:v>
                </c:pt>
                <c:pt idx="1577">
                  <c:v>1.3445028075000001</c:v>
                </c:pt>
                <c:pt idx="1578">
                  <c:v>1.4376196686</c:v>
                </c:pt>
                <c:pt idx="1579">
                  <c:v>1.4376196686</c:v>
                </c:pt>
                <c:pt idx="1580">
                  <c:v>1.4376196686</c:v>
                </c:pt>
                <c:pt idx="1581">
                  <c:v>1.3863491238000001</c:v>
                </c:pt>
                <c:pt idx="1582">
                  <c:v>1.3863491238000001</c:v>
                </c:pt>
                <c:pt idx="1583">
                  <c:v>1.3863491238000001</c:v>
                </c:pt>
                <c:pt idx="1584">
                  <c:v>1.3683105003</c:v>
                </c:pt>
                <c:pt idx="1585">
                  <c:v>1.3268807412000001</c:v>
                </c:pt>
                <c:pt idx="1586">
                  <c:v>1.3678144757999999</c:v>
                </c:pt>
                <c:pt idx="1587">
                  <c:v>1.3727379664999999</c:v>
                </c:pt>
                <c:pt idx="1588">
                  <c:v>1.3399962584</c:v>
                </c:pt>
                <c:pt idx="1589">
                  <c:v>1.3399962584</c:v>
                </c:pt>
                <c:pt idx="1590">
                  <c:v>1.3399962584</c:v>
                </c:pt>
                <c:pt idx="1591">
                  <c:v>1.3465424823000001</c:v>
                </c:pt>
                <c:pt idx="1592">
                  <c:v>1.4088018142000001</c:v>
                </c:pt>
                <c:pt idx="1593">
                  <c:v>1.4360823900999999</c:v>
                </c:pt>
                <c:pt idx="1594">
                  <c:v>1.420639057</c:v>
                </c:pt>
                <c:pt idx="1595">
                  <c:v>1.3811434679000001</c:v>
                </c:pt>
                <c:pt idx="1596">
                  <c:v>1.3811434679000001</c:v>
                </c:pt>
                <c:pt idx="1597">
                  <c:v>1.3811434679000001</c:v>
                </c:pt>
                <c:pt idx="1598">
                  <c:v>1.3981184768999999</c:v>
                </c:pt>
                <c:pt idx="1599">
                  <c:v>1.4453245693000001</c:v>
                </c:pt>
                <c:pt idx="1600">
                  <c:v>1.4535425827999999</c:v>
                </c:pt>
                <c:pt idx="1601">
                  <c:v>1.4341463883000001</c:v>
                </c:pt>
                <c:pt idx="1602">
                  <c:v>1.4206667720999999</c:v>
                </c:pt>
                <c:pt idx="1603">
                  <c:v>1.4206667720999999</c:v>
                </c:pt>
                <c:pt idx="1604">
                  <c:v>1.4206667720999999</c:v>
                </c:pt>
                <c:pt idx="1605">
                  <c:v>1.4109225751000001</c:v>
                </c:pt>
                <c:pt idx="1606">
                  <c:v>1.4368566904</c:v>
                </c:pt>
                <c:pt idx="1607">
                  <c:v>1.4137111025</c:v>
                </c:pt>
                <c:pt idx="1608">
                  <c:v>1.3683107977</c:v>
                </c:pt>
                <c:pt idx="1609">
                  <c:v>1.3683107977</c:v>
                </c:pt>
                <c:pt idx="1610">
                  <c:v>1.3683107977</c:v>
                </c:pt>
                <c:pt idx="1611">
                  <c:v>1.3683107977</c:v>
                </c:pt>
                <c:pt idx="1612">
                  <c:v>1.3187894939</c:v>
                </c:pt>
                <c:pt idx="1613">
                  <c:v>1.2962707791999999</c:v>
                </c:pt>
                <c:pt idx="1614">
                  <c:v>1.2910203018999999</c:v>
                </c:pt>
                <c:pt idx="1615">
                  <c:v>1.2802877905000001</c:v>
                </c:pt>
                <c:pt idx="1616">
                  <c:v>1.2617458736</c:v>
                </c:pt>
                <c:pt idx="1617">
                  <c:v>1.2617458736</c:v>
                </c:pt>
                <c:pt idx="1618">
                  <c:v>1.2617458736</c:v>
                </c:pt>
                <c:pt idx="1619">
                  <c:v>1.2617458736</c:v>
                </c:pt>
                <c:pt idx="1620">
                  <c:v>1.2572740165</c:v>
                </c:pt>
                <c:pt idx="1621">
                  <c:v>1.3254616564999999</c:v>
                </c:pt>
                <c:pt idx="1622">
                  <c:v>1.3396583208999999</c:v>
                </c:pt>
                <c:pt idx="1623">
                  <c:v>1.3638844959</c:v>
                </c:pt>
                <c:pt idx="1624">
                  <c:v>1.3638844959</c:v>
                </c:pt>
                <c:pt idx="1625">
                  <c:v>1.3638844959</c:v>
                </c:pt>
                <c:pt idx="1626">
                  <c:v>1.3630456858</c:v>
                </c:pt>
                <c:pt idx="1627">
                  <c:v>1.3343770657</c:v>
                </c:pt>
                <c:pt idx="1628">
                  <c:v>1.2929262491</c:v>
                </c:pt>
                <c:pt idx="1629">
                  <c:v>1.2841005587000001</c:v>
                </c:pt>
                <c:pt idx="1630">
                  <c:v>1.2330198479000001</c:v>
                </c:pt>
                <c:pt idx="1631">
                  <c:v>1.2330198479000001</c:v>
                </c:pt>
                <c:pt idx="1632">
                  <c:v>1.2330198479000001</c:v>
                </c:pt>
                <c:pt idx="1633">
                  <c:v>1.2106348853</c:v>
                </c:pt>
                <c:pt idx="1634">
                  <c:v>1.1717475414</c:v>
                </c:pt>
                <c:pt idx="1635">
                  <c:v>1.1824991798</c:v>
                </c:pt>
                <c:pt idx="1636">
                  <c:v>1.1860465116000001</c:v>
                </c:pt>
                <c:pt idx="1637">
                  <c:v>1.1745225438</c:v>
                </c:pt>
                <c:pt idx="1638">
                  <c:v>1.1745225438</c:v>
                </c:pt>
                <c:pt idx="1639">
                  <c:v>1.1745225438</c:v>
                </c:pt>
                <c:pt idx="1640">
                  <c:v>1.1452518276999999</c:v>
                </c:pt>
                <c:pt idx="1641">
                  <c:v>1.1293734044999999</c:v>
                </c:pt>
                <c:pt idx="1642">
                  <c:v>1.1358026668000001</c:v>
                </c:pt>
                <c:pt idx="1643">
                  <c:v>1.0884214366</c:v>
                </c:pt>
                <c:pt idx="1644">
                  <c:v>1.0218109895</c:v>
                </c:pt>
                <c:pt idx="1645">
                  <c:v>1.0218109895</c:v>
                </c:pt>
                <c:pt idx="1646">
                  <c:v>1.0218109895</c:v>
                </c:pt>
                <c:pt idx="1647">
                  <c:v>1.0038126893999999</c:v>
                </c:pt>
                <c:pt idx="1648">
                  <c:v>0.92080121020000005</c:v>
                </c:pt>
                <c:pt idx="1649">
                  <c:v>0.91325169829999997</c:v>
                </c:pt>
                <c:pt idx="1650">
                  <c:v>0.93412764189999997</c:v>
                </c:pt>
                <c:pt idx="1651">
                  <c:v>0.87018263979999999</c:v>
                </c:pt>
                <c:pt idx="1652">
                  <c:v>0.87018263979999999</c:v>
                </c:pt>
                <c:pt idx="1653">
                  <c:v>0.87018263979999999</c:v>
                </c:pt>
                <c:pt idx="1654">
                  <c:v>0.88890398930000003</c:v>
                </c:pt>
                <c:pt idx="1655">
                  <c:v>0.84723406960000003</c:v>
                </c:pt>
                <c:pt idx="1656">
                  <c:v>0.8401151402</c:v>
                </c:pt>
                <c:pt idx="1657">
                  <c:v>0.89056472760000005</c:v>
                </c:pt>
                <c:pt idx="1658">
                  <c:v>0.85421684760000005</c:v>
                </c:pt>
                <c:pt idx="1659">
                  <c:v>0.85421684760000005</c:v>
                </c:pt>
                <c:pt idx="1660">
                  <c:v>0.85421684760000005</c:v>
                </c:pt>
                <c:pt idx="1661">
                  <c:v>0.8240460839</c:v>
                </c:pt>
                <c:pt idx="1662">
                  <c:v>0.87552654500000004</c:v>
                </c:pt>
                <c:pt idx="1663">
                  <c:v>0.90036188500000003</c:v>
                </c:pt>
                <c:pt idx="1664">
                  <c:v>0.93181523659999999</c:v>
                </c:pt>
                <c:pt idx="1665">
                  <c:v>0.98070680089999995</c:v>
                </c:pt>
                <c:pt idx="1666">
                  <c:v>0.98070680089999995</c:v>
                </c:pt>
                <c:pt idx="1667">
                  <c:v>0.98070680089999995</c:v>
                </c:pt>
                <c:pt idx="1668">
                  <c:v>0.99028300810000003</c:v>
                </c:pt>
                <c:pt idx="1669">
                  <c:v>0.97855435189999995</c:v>
                </c:pt>
                <c:pt idx="1670">
                  <c:v>1.0369672695000001</c:v>
                </c:pt>
                <c:pt idx="1671">
                  <c:v>1.0134387380000001</c:v>
                </c:pt>
                <c:pt idx="1672">
                  <c:v>1.0134387380000001</c:v>
                </c:pt>
                <c:pt idx="1673">
                  <c:v>1.0134387380000001</c:v>
                </c:pt>
                <c:pt idx="1674">
                  <c:v>1.0134387380000001</c:v>
                </c:pt>
                <c:pt idx="1675">
                  <c:v>1.0267284994999999</c:v>
                </c:pt>
                <c:pt idx="1676">
                  <c:v>0.96105130699999997</c:v>
                </c:pt>
                <c:pt idx="1677">
                  <c:v>0.95858057870000002</c:v>
                </c:pt>
                <c:pt idx="1678">
                  <c:v>1.0196826305</c:v>
                </c:pt>
                <c:pt idx="1679">
                  <c:v>1.0571228893</c:v>
                </c:pt>
                <c:pt idx="1680">
                  <c:v>1.0571228893</c:v>
                </c:pt>
                <c:pt idx="1681">
                  <c:v>1.0571228893</c:v>
                </c:pt>
                <c:pt idx="1682">
                  <c:v>1.0337884370999999</c:v>
                </c:pt>
                <c:pt idx="1683">
                  <c:v>1.0780963074000001</c:v>
                </c:pt>
                <c:pt idx="1684">
                  <c:v>1.1792081025000001</c:v>
                </c:pt>
                <c:pt idx="1685">
                  <c:v>1.2353504595</c:v>
                </c:pt>
                <c:pt idx="1686">
                  <c:v>1.2206901984</c:v>
                </c:pt>
                <c:pt idx="1687">
                  <c:v>1.2206901984</c:v>
                </c:pt>
                <c:pt idx="1688">
                  <c:v>1.2206901984</c:v>
                </c:pt>
                <c:pt idx="1689">
                  <c:v>1.2829443572999999</c:v>
                </c:pt>
                <c:pt idx="1690">
                  <c:v>1.2981195002000001</c:v>
                </c:pt>
                <c:pt idx="1691">
                  <c:v>1.3133426921</c:v>
                </c:pt>
                <c:pt idx="1692">
                  <c:v>1.2982109580000001</c:v>
                </c:pt>
                <c:pt idx="1693">
                  <c:v>1.2847152806</c:v>
                </c:pt>
                <c:pt idx="1694">
                  <c:v>1.2847152806</c:v>
                </c:pt>
                <c:pt idx="1695">
                  <c:v>1.2847152806</c:v>
                </c:pt>
                <c:pt idx="1696">
                  <c:v>1.3448702378999999</c:v>
                </c:pt>
                <c:pt idx="1697">
                  <c:v>1.3449717269999999</c:v>
                </c:pt>
                <c:pt idx="1698">
                  <c:v>1.3632940316</c:v>
                </c:pt>
                <c:pt idx="1699">
                  <c:v>1.3886790422999999</c:v>
                </c:pt>
                <c:pt idx="1700">
                  <c:v>1.3415993102999999</c:v>
                </c:pt>
                <c:pt idx="1701">
                  <c:v>1.3415993102999999</c:v>
                </c:pt>
                <c:pt idx="1702">
                  <c:v>1.3415993102999999</c:v>
                </c:pt>
                <c:pt idx="1703">
                  <c:v>1.3769910346000001</c:v>
                </c:pt>
                <c:pt idx="1704">
                  <c:v>1.4010808388</c:v>
                </c:pt>
                <c:pt idx="1705">
                  <c:v>1.4274328492999999</c:v>
                </c:pt>
                <c:pt idx="1706">
                  <c:v>1.4176548142000001</c:v>
                </c:pt>
                <c:pt idx="1707">
                  <c:v>1.3338068516999999</c:v>
                </c:pt>
                <c:pt idx="1708">
                  <c:v>1.3338068516999999</c:v>
                </c:pt>
                <c:pt idx="1709">
                  <c:v>1.3338068516999999</c:v>
                </c:pt>
                <c:pt idx="1710">
                  <c:v>1.3060555988</c:v>
                </c:pt>
                <c:pt idx="1711">
                  <c:v>1.3242971687</c:v>
                </c:pt>
                <c:pt idx="1712">
                  <c:v>1.3941764177</c:v>
                </c:pt>
                <c:pt idx="1713">
                  <c:v>1.4059701520000001</c:v>
                </c:pt>
                <c:pt idx="1714">
                  <c:v>1.3793597880999999</c:v>
                </c:pt>
                <c:pt idx="1715">
                  <c:v>1.3793597880999999</c:v>
                </c:pt>
                <c:pt idx="1716">
                  <c:v>1.3793597880999999</c:v>
                </c:pt>
                <c:pt idx="1717">
                  <c:v>1.3601006387000001</c:v>
                </c:pt>
                <c:pt idx="1718">
                  <c:v>1.3098379159</c:v>
                </c:pt>
                <c:pt idx="1719">
                  <c:v>1.3284654588</c:v>
                </c:pt>
                <c:pt idx="1720">
                  <c:v>1.3758997771000001</c:v>
                </c:pt>
                <c:pt idx="1721">
                  <c:v>1.3270055693</c:v>
                </c:pt>
                <c:pt idx="1722">
                  <c:v>1.3270055693</c:v>
                </c:pt>
                <c:pt idx="1723">
                  <c:v>1.3270055693</c:v>
                </c:pt>
                <c:pt idx="1724">
                  <c:v>1.3270055693</c:v>
                </c:pt>
                <c:pt idx="1725">
                  <c:v>1.2879163533</c:v>
                </c:pt>
                <c:pt idx="1726">
                  <c:v>1.2331170795999999</c:v>
                </c:pt>
                <c:pt idx="1727">
                  <c:v>1.1998648409999999</c:v>
                </c:pt>
                <c:pt idx="1728">
                  <c:v>1.1536575982999999</c:v>
                </c:pt>
                <c:pt idx="1729">
                  <c:v>1.1536575982999999</c:v>
                </c:pt>
                <c:pt idx="1730">
                  <c:v>1.1536575982999999</c:v>
                </c:pt>
                <c:pt idx="1731">
                  <c:v>1.1536575982999999</c:v>
                </c:pt>
                <c:pt idx="1732">
                  <c:v>1.1536575982999999</c:v>
                </c:pt>
                <c:pt idx="1733">
                  <c:v>1.3050309549000001</c:v>
                </c:pt>
                <c:pt idx="1734">
                  <c:v>1.1100507127999999</c:v>
                </c:pt>
                <c:pt idx="1735">
                  <c:v>1.1958072169</c:v>
                </c:pt>
                <c:pt idx="1736">
                  <c:v>1.1958072169</c:v>
                </c:pt>
                <c:pt idx="1737">
                  <c:v>1.1958072169</c:v>
                </c:pt>
                <c:pt idx="1738">
                  <c:v>1.2337294258</c:v>
                </c:pt>
                <c:pt idx="1739">
                  <c:v>1.2459547506999999</c:v>
                </c:pt>
                <c:pt idx="1740">
                  <c:v>1.2760383161</c:v>
                </c:pt>
                <c:pt idx="1741">
                  <c:v>1.2564777402</c:v>
                </c:pt>
                <c:pt idx="1742">
                  <c:v>1.2469269498</c:v>
                </c:pt>
                <c:pt idx="1743">
                  <c:v>1.2469269498</c:v>
                </c:pt>
                <c:pt idx="1744">
                  <c:v>1.2469269498</c:v>
                </c:pt>
                <c:pt idx="1745">
                  <c:v>1.2691629494000001</c:v>
                </c:pt>
                <c:pt idx="1746">
                  <c:v>1.2790445897</c:v>
                </c:pt>
                <c:pt idx="1747">
                  <c:v>1.2550457563999999</c:v>
                </c:pt>
                <c:pt idx="1748">
                  <c:v>1.2826344585</c:v>
                </c:pt>
                <c:pt idx="1749">
                  <c:v>1.2918776913000001</c:v>
                </c:pt>
                <c:pt idx="1750">
                  <c:v>1.2918776913000001</c:v>
                </c:pt>
                <c:pt idx="1751">
                  <c:v>1.2918776913000001</c:v>
                </c:pt>
                <c:pt idx="1752">
                  <c:v>1.3119736020999999</c:v>
                </c:pt>
                <c:pt idx="1753">
                  <c:v>1.2732575345999999</c:v>
                </c:pt>
                <c:pt idx="1754">
                  <c:v>1.2810574806999999</c:v>
                </c:pt>
                <c:pt idx="1755">
                  <c:v>1.2935873617</c:v>
                </c:pt>
                <c:pt idx="1756">
                  <c:v>1.2215659949</c:v>
                </c:pt>
                <c:pt idx="1757">
                  <c:v>1.2215659949</c:v>
                </c:pt>
                <c:pt idx="1758">
                  <c:v>1.2215659949</c:v>
                </c:pt>
                <c:pt idx="1759">
                  <c:v>1.2293443453999999</c:v>
                </c:pt>
                <c:pt idx="1760">
                  <c:v>1.2525277092</c:v>
                </c:pt>
                <c:pt idx="1761">
                  <c:v>1.2535586504</c:v>
                </c:pt>
                <c:pt idx="1762">
                  <c:v>1.1862730991999999</c:v>
                </c:pt>
                <c:pt idx="1763">
                  <c:v>1.1813376849999999</c:v>
                </c:pt>
                <c:pt idx="1764">
                  <c:v>1.1813376849999999</c:v>
                </c:pt>
                <c:pt idx="1765">
                  <c:v>1.1813376849999999</c:v>
                </c:pt>
                <c:pt idx="1766">
                  <c:v>1.1650676692999999</c:v>
                </c:pt>
                <c:pt idx="1767">
                  <c:v>1.1594434978999999</c:v>
                </c:pt>
                <c:pt idx="1768">
                  <c:v>1.1454048888999999</c:v>
                </c:pt>
                <c:pt idx="1769">
                  <c:v>1.205088784</c:v>
                </c:pt>
                <c:pt idx="1770">
                  <c:v>1.1991840846999999</c:v>
                </c:pt>
                <c:pt idx="1771">
                  <c:v>1.1991840846999999</c:v>
                </c:pt>
                <c:pt idx="1772">
                  <c:v>1.1991840846999999</c:v>
                </c:pt>
                <c:pt idx="1773">
                  <c:v>1.2151441587</c:v>
                </c:pt>
                <c:pt idx="1774">
                  <c:v>1.1915191004000001</c:v>
                </c:pt>
                <c:pt idx="1775">
                  <c:v>1.3264523029999999</c:v>
                </c:pt>
                <c:pt idx="1776">
                  <c:v>1.3936216217999999</c:v>
                </c:pt>
                <c:pt idx="1777">
                  <c:v>1.4336585180000001</c:v>
                </c:pt>
                <c:pt idx="1778">
                  <c:v>1.4336585180000001</c:v>
                </c:pt>
                <c:pt idx="1779">
                  <c:v>1.4336585180000001</c:v>
                </c:pt>
                <c:pt idx="1780">
                  <c:v>1.4388534207999999</c:v>
                </c:pt>
                <c:pt idx="1781">
                  <c:v>1.4901499310999999</c:v>
                </c:pt>
                <c:pt idx="1782">
                  <c:v>1.4744494966999999</c:v>
                </c:pt>
                <c:pt idx="1783">
                  <c:v>1.4677578950000001</c:v>
                </c:pt>
                <c:pt idx="1784">
                  <c:v>1.4564120387999999</c:v>
                </c:pt>
                <c:pt idx="1785">
                  <c:v>1.4564120387999999</c:v>
                </c:pt>
                <c:pt idx="1786">
                  <c:v>1.4564120387999999</c:v>
                </c:pt>
                <c:pt idx="1787">
                  <c:v>1.4156565289</c:v>
                </c:pt>
                <c:pt idx="1788">
                  <c:v>1.4302399904</c:v>
                </c:pt>
                <c:pt idx="1789">
                  <c:v>1.4559170266000001</c:v>
                </c:pt>
                <c:pt idx="1790">
                  <c:v>1.4696803898999999</c:v>
                </c:pt>
                <c:pt idx="1791">
                  <c:v>1.5271511285999999</c:v>
                </c:pt>
                <c:pt idx="1792">
                  <c:v>1.5271511285999999</c:v>
                </c:pt>
                <c:pt idx="1793">
                  <c:v>1.5271511285999999</c:v>
                </c:pt>
                <c:pt idx="1794">
                  <c:v>1.4648901588000001</c:v>
                </c:pt>
                <c:pt idx="1795">
                  <c:v>1.4672076115999999</c:v>
                </c:pt>
                <c:pt idx="1796">
                  <c:v>1.4275577037</c:v>
                </c:pt>
                <c:pt idx="1797">
                  <c:v>1.4592785223</c:v>
                </c:pt>
                <c:pt idx="1798">
                  <c:v>1.4370700822</c:v>
                </c:pt>
                <c:pt idx="1799">
                  <c:v>1.4370700822</c:v>
                </c:pt>
                <c:pt idx="1800">
                  <c:v>1.4370700822</c:v>
                </c:pt>
                <c:pt idx="1801">
                  <c:v>1.4149492947</c:v>
                </c:pt>
                <c:pt idx="1802">
                  <c:v>1.3926163197000001</c:v>
                </c:pt>
                <c:pt idx="1803">
                  <c:v>1.3995536229000001</c:v>
                </c:pt>
                <c:pt idx="1804">
                  <c:v>1.3898896608</c:v>
                </c:pt>
                <c:pt idx="1805">
                  <c:v>1.396252083</c:v>
                </c:pt>
                <c:pt idx="1806">
                  <c:v>1.396252083</c:v>
                </c:pt>
                <c:pt idx="1807">
                  <c:v>1.396252083</c:v>
                </c:pt>
                <c:pt idx="1808">
                  <c:v>1.3974367388</c:v>
                </c:pt>
                <c:pt idx="1809">
                  <c:v>1.4674449628999999</c:v>
                </c:pt>
                <c:pt idx="1810">
                  <c:v>1.5189642642000001</c:v>
                </c:pt>
                <c:pt idx="1811">
                  <c:v>1.5139053443999999</c:v>
                </c:pt>
                <c:pt idx="1812">
                  <c:v>1.5252644688000001</c:v>
                </c:pt>
                <c:pt idx="1813">
                  <c:v>1.5252644688000001</c:v>
                </c:pt>
                <c:pt idx="1814">
                  <c:v>1.5252644688000001</c:v>
                </c:pt>
                <c:pt idx="1815">
                  <c:v>1.5296033277000001</c:v>
                </c:pt>
                <c:pt idx="1816">
                  <c:v>1.4690568739000001</c:v>
                </c:pt>
                <c:pt idx="1817">
                  <c:v>1.4977293743</c:v>
                </c:pt>
                <c:pt idx="1818">
                  <c:v>1.5083330922</c:v>
                </c:pt>
                <c:pt idx="1819">
                  <c:v>1.5044041526</c:v>
                </c:pt>
                <c:pt idx="1820">
                  <c:v>1.5044041526</c:v>
                </c:pt>
                <c:pt idx="1821">
                  <c:v>1.5044041526</c:v>
                </c:pt>
                <c:pt idx="1822">
                  <c:v>1.5578794920000001</c:v>
                </c:pt>
                <c:pt idx="1823">
                  <c:v>1.5737913574</c:v>
                </c:pt>
                <c:pt idx="1824">
                  <c:v>1.5807551923000001</c:v>
                </c:pt>
                <c:pt idx="1825">
                  <c:v>1.5792884973000001</c:v>
                </c:pt>
                <c:pt idx="1826">
                  <c:v>1.5777840334</c:v>
                </c:pt>
                <c:pt idx="1827">
                  <c:v>1.5777840334</c:v>
                </c:pt>
                <c:pt idx="1828">
                  <c:v>1.5777840334</c:v>
                </c:pt>
                <c:pt idx="1829">
                  <c:v>1.5802115192999999</c:v>
                </c:pt>
                <c:pt idx="1830">
                  <c:v>1.5891424620000001</c:v>
                </c:pt>
                <c:pt idx="1831">
                  <c:v>1.6237101707999999</c:v>
                </c:pt>
                <c:pt idx="1832">
                  <c:v>1.623965246</c:v>
                </c:pt>
                <c:pt idx="1833">
                  <c:v>1.5849671875</c:v>
                </c:pt>
                <c:pt idx="1834">
                  <c:v>1.5849671875</c:v>
                </c:pt>
                <c:pt idx="1835">
                  <c:v>1.5849671875</c:v>
                </c:pt>
                <c:pt idx="1836">
                  <c:v>1.5857086939</c:v>
                </c:pt>
                <c:pt idx="1837">
                  <c:v>1.5692842252999999</c:v>
                </c:pt>
                <c:pt idx="1838">
                  <c:v>1.5897175975</c:v>
                </c:pt>
                <c:pt idx="1839">
                  <c:v>1.5405064770000001</c:v>
                </c:pt>
                <c:pt idx="1840">
                  <c:v>1.4979755733</c:v>
                </c:pt>
                <c:pt idx="1841">
                  <c:v>1.4979755733</c:v>
                </c:pt>
                <c:pt idx="1842">
                  <c:v>1.4979755733</c:v>
                </c:pt>
                <c:pt idx="1843">
                  <c:v>1.4569238735000001</c:v>
                </c:pt>
                <c:pt idx="1844">
                  <c:v>1.5259970177</c:v>
                </c:pt>
                <c:pt idx="1845">
                  <c:v>1.5445148023999999</c:v>
                </c:pt>
                <c:pt idx="1846">
                  <c:v>1.4933927378</c:v>
                </c:pt>
                <c:pt idx="1847">
                  <c:v>1.5634526564</c:v>
                </c:pt>
                <c:pt idx="1848">
                  <c:v>1.5634526564</c:v>
                </c:pt>
                <c:pt idx="1849">
                  <c:v>1.5634526564</c:v>
                </c:pt>
                <c:pt idx="1850">
                  <c:v>1.5407168032</c:v>
                </c:pt>
                <c:pt idx="1851">
                  <c:v>1.5730701181</c:v>
                </c:pt>
                <c:pt idx="1852">
                  <c:v>1.5462363581</c:v>
                </c:pt>
                <c:pt idx="1853">
                  <c:v>1.5257784617000001</c:v>
                </c:pt>
                <c:pt idx="1854">
                  <c:v>1.5402405499</c:v>
                </c:pt>
                <c:pt idx="1855">
                  <c:v>1.5402405499</c:v>
                </c:pt>
                <c:pt idx="1856">
                  <c:v>1.5402405499</c:v>
                </c:pt>
                <c:pt idx="1857">
                  <c:v>1.4814754098</c:v>
                </c:pt>
                <c:pt idx="1858">
                  <c:v>1.4718055455000001</c:v>
                </c:pt>
                <c:pt idx="1859">
                  <c:v>1.5031497357000001</c:v>
                </c:pt>
                <c:pt idx="1860">
                  <c:v>1.5416730805000001</c:v>
                </c:pt>
                <c:pt idx="1861">
                  <c:v>1.5857822974</c:v>
                </c:pt>
                <c:pt idx="1862">
                  <c:v>1.5857822974</c:v>
                </c:pt>
                <c:pt idx="1863">
                  <c:v>1.5857822974</c:v>
                </c:pt>
                <c:pt idx="1864">
                  <c:v>1.5495940132999999</c:v>
                </c:pt>
                <c:pt idx="1865">
                  <c:v>1.5870516879000001</c:v>
                </c:pt>
                <c:pt idx="1866">
                  <c:v>1.5737278627</c:v>
                </c:pt>
                <c:pt idx="1867">
                  <c:v>1.5620745890000001</c:v>
                </c:pt>
                <c:pt idx="1868">
                  <c:v>1.5366261094</c:v>
                </c:pt>
                <c:pt idx="1869">
                  <c:v>1.5366261094</c:v>
                </c:pt>
                <c:pt idx="1870">
                  <c:v>1.5366261094</c:v>
                </c:pt>
                <c:pt idx="1871">
                  <c:v>1.5451112074</c:v>
                </c:pt>
                <c:pt idx="1872">
                  <c:v>1.5710187105</c:v>
                </c:pt>
                <c:pt idx="1873">
                  <c:v>1.5723674569999999</c:v>
                </c:pt>
                <c:pt idx="1874">
                  <c:v>1.5468180086000001</c:v>
                </c:pt>
                <c:pt idx="1875">
                  <c:v>1.4768411616999999</c:v>
                </c:pt>
                <c:pt idx="1876">
                  <c:v>1.4768411616999999</c:v>
                </c:pt>
                <c:pt idx="1877">
                  <c:v>1.4768411616999999</c:v>
                </c:pt>
                <c:pt idx="1878">
                  <c:v>1.4542817781999999</c:v>
                </c:pt>
                <c:pt idx="1879">
                  <c:v>1.4747714812999999</c:v>
                </c:pt>
                <c:pt idx="1880">
                  <c:v>1.5760960008</c:v>
                </c:pt>
                <c:pt idx="1881">
                  <c:v>1.6167927325</c:v>
                </c:pt>
                <c:pt idx="1882">
                  <c:v>1.6499206239999999</c:v>
                </c:pt>
                <c:pt idx="1883">
                  <c:v>1.6499206239999999</c:v>
                </c:pt>
                <c:pt idx="1884">
                  <c:v>1.6499206239999999</c:v>
                </c:pt>
                <c:pt idx="1885">
                  <c:v>1.7104795162999999</c:v>
                </c:pt>
                <c:pt idx="1886">
                  <c:v>1.7647773582999999</c:v>
                </c:pt>
                <c:pt idx="1887">
                  <c:v>1.794665958</c:v>
                </c:pt>
                <c:pt idx="1888">
                  <c:v>1.7406345425</c:v>
                </c:pt>
                <c:pt idx="1889">
                  <c:v>1.7185753067</c:v>
                </c:pt>
                <c:pt idx="1890">
                  <c:v>1.7185753067</c:v>
                </c:pt>
                <c:pt idx="1891">
                  <c:v>1.7185753067</c:v>
                </c:pt>
                <c:pt idx="1892">
                  <c:v>1.7041324824999999</c:v>
                </c:pt>
                <c:pt idx="1893">
                  <c:v>1.7549683827</c:v>
                </c:pt>
                <c:pt idx="1894">
                  <c:v>1.7469174911000001</c:v>
                </c:pt>
                <c:pt idx="1895">
                  <c:v>1.6404533993999999</c:v>
                </c:pt>
                <c:pt idx="1896">
                  <c:v>1.5740778492</c:v>
                </c:pt>
                <c:pt idx="1897">
                  <c:v>1.5740778492</c:v>
                </c:pt>
                <c:pt idx="1898">
                  <c:v>1.5740778492</c:v>
                </c:pt>
                <c:pt idx="1899">
                  <c:v>1.5374822312</c:v>
                </c:pt>
                <c:pt idx="1900">
                  <c:v>1.576651164</c:v>
                </c:pt>
                <c:pt idx="1901">
                  <c:v>1.7613171864999999</c:v>
                </c:pt>
                <c:pt idx="1902">
                  <c:v>1.7506656447</c:v>
                </c:pt>
                <c:pt idx="1903">
                  <c:v>1.7318958348</c:v>
                </c:pt>
                <c:pt idx="1904">
                  <c:v>1.7318958348</c:v>
                </c:pt>
                <c:pt idx="1905">
                  <c:v>1.7318958348</c:v>
                </c:pt>
                <c:pt idx="1906">
                  <c:v>1.7318958348</c:v>
                </c:pt>
                <c:pt idx="1907">
                  <c:v>1.7010452565</c:v>
                </c:pt>
                <c:pt idx="1908">
                  <c:v>1.7010452565</c:v>
                </c:pt>
                <c:pt idx="1909">
                  <c:v>1.7448185452</c:v>
                </c:pt>
                <c:pt idx="1910">
                  <c:v>1.7309587322</c:v>
                </c:pt>
                <c:pt idx="1911">
                  <c:v>1.7309587322</c:v>
                </c:pt>
                <c:pt idx="1912">
                  <c:v>1.7309587322</c:v>
                </c:pt>
                <c:pt idx="1913">
                  <c:v>1.7309587322</c:v>
                </c:pt>
                <c:pt idx="1914">
                  <c:v>1.7079192926</c:v>
                </c:pt>
                <c:pt idx="1915">
                  <c:v>1.6171713076000001</c:v>
                </c:pt>
                <c:pt idx="1916">
                  <c:v>1.5977789414000001</c:v>
                </c:pt>
                <c:pt idx="1917">
                  <c:v>1.6106556170999999</c:v>
                </c:pt>
                <c:pt idx="1918">
                  <c:v>1.6106556170999999</c:v>
                </c:pt>
                <c:pt idx="1919">
                  <c:v>1.6106556170999999</c:v>
                </c:pt>
                <c:pt idx="1920">
                  <c:v>1.6641908726000001</c:v>
                </c:pt>
                <c:pt idx="1921">
                  <c:v>1.6053857225999999</c:v>
                </c:pt>
                <c:pt idx="1922">
                  <c:v>1.6150928244</c:v>
                </c:pt>
                <c:pt idx="1923">
                  <c:v>1.6026951595000001</c:v>
                </c:pt>
                <c:pt idx="1924">
                  <c:v>1.5801600515000001</c:v>
                </c:pt>
                <c:pt idx="1925">
                  <c:v>1.5801600515000001</c:v>
                </c:pt>
                <c:pt idx="1926">
                  <c:v>1.5801600515000001</c:v>
                </c:pt>
                <c:pt idx="1927">
                  <c:v>1.5560407843999999</c:v>
                </c:pt>
                <c:pt idx="1928">
                  <c:v>1.6111394911000001</c:v>
                </c:pt>
                <c:pt idx="1929">
                  <c:v>1.6494920931999999</c:v>
                </c:pt>
                <c:pt idx="1930">
                  <c:v>1.6494920931999999</c:v>
                </c:pt>
                <c:pt idx="1931">
                  <c:v>1.6494920931999999</c:v>
                </c:pt>
                <c:pt idx="1932">
                  <c:v>1.6494920931999999</c:v>
                </c:pt>
                <c:pt idx="1933">
                  <c:v>1.6494920931999999</c:v>
                </c:pt>
                <c:pt idx="1934">
                  <c:v>1.6754158009</c:v>
                </c:pt>
                <c:pt idx="1935">
                  <c:v>1.7224641662</c:v>
                </c:pt>
                <c:pt idx="1936">
                  <c:v>1.6799300100000001</c:v>
                </c:pt>
                <c:pt idx="1937">
                  <c:v>1.6415014147</c:v>
                </c:pt>
                <c:pt idx="1938">
                  <c:v>1.6879084068000001</c:v>
                </c:pt>
                <c:pt idx="1939">
                  <c:v>1.6879084068000001</c:v>
                </c:pt>
                <c:pt idx="1940">
                  <c:v>1.6879084068000001</c:v>
                </c:pt>
                <c:pt idx="1941">
                  <c:v>1.7624469731000001</c:v>
                </c:pt>
                <c:pt idx="1942">
                  <c:v>1.7651501035999999</c:v>
                </c:pt>
                <c:pt idx="1943">
                  <c:v>1.7364543684</c:v>
                </c:pt>
                <c:pt idx="1944">
                  <c:v>1.7020917485</c:v>
                </c:pt>
                <c:pt idx="1945">
                  <c:v>1.6934158668999999</c:v>
                </c:pt>
                <c:pt idx="1946">
                  <c:v>1.6934158668999999</c:v>
                </c:pt>
                <c:pt idx="1947">
                  <c:v>1.6934158668999999</c:v>
                </c:pt>
                <c:pt idx="1948">
                  <c:v>1.7750715258</c:v>
                </c:pt>
                <c:pt idx="1949">
                  <c:v>1.8706054355999999</c:v>
                </c:pt>
                <c:pt idx="1950">
                  <c:v>1.9111865020000001</c:v>
                </c:pt>
                <c:pt idx="1951">
                  <c:v>1.9682550206</c:v>
                </c:pt>
                <c:pt idx="1952">
                  <c:v>1.94122503</c:v>
                </c:pt>
                <c:pt idx="1953">
                  <c:v>1.94122503</c:v>
                </c:pt>
                <c:pt idx="1954">
                  <c:v>1.94122503</c:v>
                </c:pt>
                <c:pt idx="1955">
                  <c:v>1.9957454501</c:v>
                </c:pt>
                <c:pt idx="1956">
                  <c:v>2.1302276079000002</c:v>
                </c:pt>
                <c:pt idx="1957">
                  <c:v>2.1526018499999999</c:v>
                </c:pt>
                <c:pt idx="1958">
                  <c:v>2.2647660633000002</c:v>
                </c:pt>
                <c:pt idx="1959">
                  <c:v>2.3320421495999999</c:v>
                </c:pt>
                <c:pt idx="1960">
                  <c:v>2.3320421495999999</c:v>
                </c:pt>
                <c:pt idx="1961">
                  <c:v>2.3320421495999999</c:v>
                </c:pt>
                <c:pt idx="1962">
                  <c:v>2.3320421495999999</c:v>
                </c:pt>
                <c:pt idx="1963">
                  <c:v>2.3320421495999999</c:v>
                </c:pt>
                <c:pt idx="1964">
                  <c:v>2.1237037598000001</c:v>
                </c:pt>
                <c:pt idx="1965">
                  <c:v>2.1116081618</c:v>
                </c:pt>
                <c:pt idx="1966">
                  <c:v>2.0123884163999999</c:v>
                </c:pt>
                <c:pt idx="1967">
                  <c:v>2.0123884163999999</c:v>
                </c:pt>
                <c:pt idx="1968">
                  <c:v>2.0123884163999999</c:v>
                </c:pt>
                <c:pt idx="1969">
                  <c:v>2.0490516378999999</c:v>
                </c:pt>
                <c:pt idx="1970">
                  <c:v>2.0601580361999998</c:v>
                </c:pt>
                <c:pt idx="1971">
                  <c:v>2.0202853060999999</c:v>
                </c:pt>
                <c:pt idx="1972">
                  <c:v>1.9710963592999999</c:v>
                </c:pt>
                <c:pt idx="1973">
                  <c:v>1.9169433616</c:v>
                </c:pt>
                <c:pt idx="1974">
                  <c:v>1.9169433616</c:v>
                </c:pt>
                <c:pt idx="1975">
                  <c:v>1.9169433616</c:v>
                </c:pt>
                <c:pt idx="1976">
                  <c:v>1.9503696696999999</c:v>
                </c:pt>
                <c:pt idx="1977">
                  <c:v>1.9810312745000001</c:v>
                </c:pt>
                <c:pt idx="1978">
                  <c:v>2.1130787229000001</c:v>
                </c:pt>
                <c:pt idx="1979">
                  <c:v>2.1163772049</c:v>
                </c:pt>
                <c:pt idx="1980">
                  <c:v>2.1252031414000001</c:v>
                </c:pt>
                <c:pt idx="1981">
                  <c:v>2.1252031414000001</c:v>
                </c:pt>
                <c:pt idx="1982">
                  <c:v>2.1252031414000001</c:v>
                </c:pt>
                <c:pt idx="1983">
                  <c:v>2.1104303478999999</c:v>
                </c:pt>
                <c:pt idx="1984">
                  <c:v>2.1673400284</c:v>
                </c:pt>
                <c:pt idx="1985">
                  <c:v>2.1112640419000002</c:v>
                </c:pt>
                <c:pt idx="1986">
                  <c:v>2.0847899785999999</c:v>
                </c:pt>
                <c:pt idx="1987">
                  <c:v>2.1116544636999999</c:v>
                </c:pt>
                <c:pt idx="1988">
                  <c:v>2.1116544636999999</c:v>
                </c:pt>
                <c:pt idx="1989">
                  <c:v>2.1116544636999999</c:v>
                </c:pt>
                <c:pt idx="1990">
                  <c:v>2.1498278480000002</c:v>
                </c:pt>
                <c:pt idx="1991">
                  <c:v>2.1731811079000001</c:v>
                </c:pt>
                <c:pt idx="1992">
                  <c:v>2.1744349341999998</c:v>
                </c:pt>
                <c:pt idx="1993">
                  <c:v>2.0370843866000001</c:v>
                </c:pt>
                <c:pt idx="1994">
                  <c:v>1.8949843324</c:v>
                </c:pt>
                <c:pt idx="1995">
                  <c:v>1.8949843324</c:v>
                </c:pt>
                <c:pt idx="1996">
                  <c:v>1.8949843324</c:v>
                </c:pt>
                <c:pt idx="1997">
                  <c:v>1.7683648665</c:v>
                </c:pt>
                <c:pt idx="1998">
                  <c:v>1.8184178878999999</c:v>
                </c:pt>
                <c:pt idx="1999">
                  <c:v>1.8200424637999999</c:v>
                </c:pt>
                <c:pt idx="2000">
                  <c:v>1.8551946442</c:v>
                </c:pt>
                <c:pt idx="2001">
                  <c:v>1.8040658665</c:v>
                </c:pt>
                <c:pt idx="2002">
                  <c:v>1.8040658665</c:v>
                </c:pt>
                <c:pt idx="2003">
                  <c:v>1.8040658665</c:v>
                </c:pt>
                <c:pt idx="2004">
                  <c:v>1.8352506768000001</c:v>
                </c:pt>
                <c:pt idx="2005">
                  <c:v>1.8669943681000001</c:v>
                </c:pt>
                <c:pt idx="2006">
                  <c:v>1.8243061298000001</c:v>
                </c:pt>
                <c:pt idx="2007">
                  <c:v>1.8360544473</c:v>
                </c:pt>
                <c:pt idx="2008">
                  <c:v>1.8610804128</c:v>
                </c:pt>
                <c:pt idx="2009">
                  <c:v>1.8610804128</c:v>
                </c:pt>
                <c:pt idx="2010">
                  <c:v>1.8610804128</c:v>
                </c:pt>
                <c:pt idx="2011">
                  <c:v>1.9315886221</c:v>
                </c:pt>
                <c:pt idx="2012">
                  <c:v>1.9793277181</c:v>
                </c:pt>
                <c:pt idx="2013">
                  <c:v>1.9857298003999999</c:v>
                </c:pt>
                <c:pt idx="2014">
                  <c:v>2.0160281186</c:v>
                </c:pt>
                <c:pt idx="2015">
                  <c:v>1.9221504417999999</c:v>
                </c:pt>
                <c:pt idx="2016">
                  <c:v>1.9221504417999999</c:v>
                </c:pt>
                <c:pt idx="2017">
                  <c:v>1.9221504417999999</c:v>
                </c:pt>
                <c:pt idx="2018">
                  <c:v>1.9460013748</c:v>
                </c:pt>
                <c:pt idx="2019">
                  <c:v>1.9876111515999999</c:v>
                </c:pt>
                <c:pt idx="2020">
                  <c:v>1.9772417721</c:v>
                </c:pt>
                <c:pt idx="2021">
                  <c:v>2.0193145737</c:v>
                </c:pt>
                <c:pt idx="2022">
                  <c:v>2.0289257547999999</c:v>
                </c:pt>
                <c:pt idx="2023">
                  <c:v>2.0289257547999999</c:v>
                </c:pt>
                <c:pt idx="2024">
                  <c:v>2.0289257547999999</c:v>
                </c:pt>
                <c:pt idx="2025">
                  <c:v>2.0289257547999999</c:v>
                </c:pt>
                <c:pt idx="2026">
                  <c:v>1.890440651</c:v>
                </c:pt>
                <c:pt idx="2027">
                  <c:v>1.8576698089999999</c:v>
                </c:pt>
                <c:pt idx="2028">
                  <c:v>1.8215558153</c:v>
                </c:pt>
                <c:pt idx="2029">
                  <c:v>1.8987337345999999</c:v>
                </c:pt>
                <c:pt idx="2030">
                  <c:v>1.8987337345999999</c:v>
                </c:pt>
                <c:pt idx="2031">
                  <c:v>1.8987337345999999</c:v>
                </c:pt>
                <c:pt idx="2032">
                  <c:v>1.91779962</c:v>
                </c:pt>
                <c:pt idx="2033">
                  <c:v>1.919932755</c:v>
                </c:pt>
                <c:pt idx="2034">
                  <c:v>1.9224244384</c:v>
                </c:pt>
                <c:pt idx="2035">
                  <c:v>1.9792547451</c:v>
                </c:pt>
                <c:pt idx="2036">
                  <c:v>1.8314706513000001</c:v>
                </c:pt>
                <c:pt idx="2037">
                  <c:v>1.8314706513000001</c:v>
                </c:pt>
                <c:pt idx="2038">
                  <c:v>1.8314706513000001</c:v>
                </c:pt>
                <c:pt idx="2039">
                  <c:v>1.9404288304999999</c:v>
                </c:pt>
                <c:pt idx="2040">
                  <c:v>2.0380575419000002</c:v>
                </c:pt>
                <c:pt idx="2041">
                  <c:v>2.0996602174999999</c:v>
                </c:pt>
                <c:pt idx="2042">
                  <c:v>2.0789895975000001</c:v>
                </c:pt>
                <c:pt idx="2043">
                  <c:v>2.0286310026000001</c:v>
                </c:pt>
                <c:pt idx="2044">
                  <c:v>2.0286310026000001</c:v>
                </c:pt>
                <c:pt idx="2045">
                  <c:v>2.0286310026000001</c:v>
                </c:pt>
                <c:pt idx="2046">
                  <c:v>2.0599326337999999</c:v>
                </c:pt>
                <c:pt idx="2047">
                  <c:v>2.0603271197000002</c:v>
                </c:pt>
                <c:pt idx="2048">
                  <c:v>2.0528590157000002</c:v>
                </c:pt>
                <c:pt idx="2049">
                  <c:v>2.1259060859000001</c:v>
                </c:pt>
                <c:pt idx="2050">
                  <c:v>2.0847767107999999</c:v>
                </c:pt>
                <c:pt idx="2051">
                  <c:v>2.0847767107999999</c:v>
                </c:pt>
                <c:pt idx="2052">
                  <c:v>2.0847767107999999</c:v>
                </c:pt>
                <c:pt idx="2053">
                  <c:v>2.0984600818999999</c:v>
                </c:pt>
                <c:pt idx="2054">
                  <c:v>2.1149832280999998</c:v>
                </c:pt>
                <c:pt idx="2055">
                  <c:v>2.1255015721000001</c:v>
                </c:pt>
                <c:pt idx="2056">
                  <c:v>2.1419746457</c:v>
                </c:pt>
                <c:pt idx="2057">
                  <c:v>2.0920788739999998</c:v>
                </c:pt>
                <c:pt idx="2058">
                  <c:v>2.0920788739999998</c:v>
                </c:pt>
                <c:pt idx="2059">
                  <c:v>2.0920788739999998</c:v>
                </c:pt>
                <c:pt idx="2060">
                  <c:v>2.0715490087999999</c:v>
                </c:pt>
                <c:pt idx="2061">
                  <c:v>2.0553965586</c:v>
                </c:pt>
                <c:pt idx="2062">
                  <c:v>2.1244632849</c:v>
                </c:pt>
                <c:pt idx="2063">
                  <c:v>2.0974588547000002</c:v>
                </c:pt>
                <c:pt idx="2064">
                  <c:v>2.1108698041</c:v>
                </c:pt>
                <c:pt idx="2065">
                  <c:v>2.1108698041</c:v>
                </c:pt>
                <c:pt idx="2066">
                  <c:v>2.1108698041</c:v>
                </c:pt>
                <c:pt idx="2067">
                  <c:v>2.1385163741</c:v>
                </c:pt>
                <c:pt idx="2068">
                  <c:v>2.1143366861000001</c:v>
                </c:pt>
                <c:pt idx="2069">
                  <c:v>2.1519856192</c:v>
                </c:pt>
                <c:pt idx="2070">
                  <c:v>2.1822595187</c:v>
                </c:pt>
                <c:pt idx="2071">
                  <c:v>2.2593831931000001</c:v>
                </c:pt>
                <c:pt idx="2072">
                  <c:v>2.2593831931000001</c:v>
                </c:pt>
                <c:pt idx="2073">
                  <c:v>2.2593831931000001</c:v>
                </c:pt>
                <c:pt idx="2074">
                  <c:v>2.2560365357999999</c:v>
                </c:pt>
                <c:pt idx="2075">
                  <c:v>2.2560365357999999</c:v>
                </c:pt>
                <c:pt idx="2076">
                  <c:v>2.2560365357999999</c:v>
                </c:pt>
                <c:pt idx="2077">
                  <c:v>2.2560365357999999</c:v>
                </c:pt>
                <c:pt idx="2078">
                  <c:v>2.2794279245000002</c:v>
                </c:pt>
                <c:pt idx="2079">
                  <c:v>2.2794279245000002</c:v>
                </c:pt>
                <c:pt idx="2080">
                  <c:v>2.2794279245000002</c:v>
                </c:pt>
                <c:pt idx="2081">
                  <c:v>2.3080287966999999</c:v>
                </c:pt>
                <c:pt idx="2082">
                  <c:v>2.3379353584999998</c:v>
                </c:pt>
                <c:pt idx="2083">
                  <c:v>2.3976867246000002</c:v>
                </c:pt>
                <c:pt idx="2084">
                  <c:v>2.3976867246000002</c:v>
                </c:pt>
                <c:pt idx="2085">
                  <c:v>2.3976867246000002</c:v>
                </c:pt>
                <c:pt idx="2086">
                  <c:v>2.3976867246000002</c:v>
                </c:pt>
                <c:pt idx="2087">
                  <c:v>2.3976867246000002</c:v>
                </c:pt>
                <c:pt idx="2088">
                  <c:v>2.3787930192000002</c:v>
                </c:pt>
                <c:pt idx="2089">
                  <c:v>2.3787930192000002</c:v>
                </c:pt>
                <c:pt idx="2090">
                  <c:v>2.3787930192000002</c:v>
                </c:pt>
                <c:pt idx="2091">
                  <c:v>2.4294044720999999</c:v>
                </c:pt>
                <c:pt idx="2092">
                  <c:v>2.4400873886999999</c:v>
                </c:pt>
                <c:pt idx="2093">
                  <c:v>2.4400873886999999</c:v>
                </c:pt>
                <c:pt idx="2094">
                  <c:v>2.4400873886999999</c:v>
                </c:pt>
                <c:pt idx="2095">
                  <c:v>2.6556499335999999</c:v>
                </c:pt>
                <c:pt idx="2096">
                  <c:v>2.6556499335999999</c:v>
                </c:pt>
                <c:pt idx="2097">
                  <c:v>2.6556499335999999</c:v>
                </c:pt>
                <c:pt idx="2098">
                  <c:v>2.4997468805</c:v>
                </c:pt>
                <c:pt idx="2099">
                  <c:v>2.5548386051</c:v>
                </c:pt>
                <c:pt idx="2100">
                  <c:v>2.5548386051</c:v>
                </c:pt>
                <c:pt idx="2101">
                  <c:v>2.5548386051</c:v>
                </c:pt>
                <c:pt idx="2102">
                  <c:v>2.5311378759999998</c:v>
                </c:pt>
                <c:pt idx="2103">
                  <c:v>2.5536008805999999</c:v>
                </c:pt>
                <c:pt idx="2104">
                  <c:v>2.5273277047999998</c:v>
                </c:pt>
                <c:pt idx="2105">
                  <c:v>2.5087864758</c:v>
                </c:pt>
                <c:pt idx="2106">
                  <c:v>2.4680621106</c:v>
                </c:pt>
                <c:pt idx="2107">
                  <c:v>2.4680621106</c:v>
                </c:pt>
                <c:pt idx="2108">
                  <c:v>2.4680621106</c:v>
                </c:pt>
                <c:pt idx="2109">
                  <c:v>2.5351913607999998</c:v>
                </c:pt>
                <c:pt idx="2110">
                  <c:v>2.5408644234</c:v>
                </c:pt>
                <c:pt idx="2111">
                  <c:v>2.5273989809000001</c:v>
                </c:pt>
                <c:pt idx="2112">
                  <c:v>2.5762482849000001</c:v>
                </c:pt>
                <c:pt idx="2113">
                  <c:v>2.6104989239999998</c:v>
                </c:pt>
                <c:pt idx="2114">
                  <c:v>2.6104989239999998</c:v>
                </c:pt>
                <c:pt idx="2115">
                  <c:v>2.6104989239999998</c:v>
                </c:pt>
                <c:pt idx="2116">
                  <c:v>2.6666609896</c:v>
                </c:pt>
                <c:pt idx="2117">
                  <c:v>2.6485096004000002</c:v>
                </c:pt>
                <c:pt idx="2118">
                  <c:v>2.6236690114000001</c:v>
                </c:pt>
                <c:pt idx="2119">
                  <c:v>2.6474314712</c:v>
                </c:pt>
                <c:pt idx="2120">
                  <c:v>2.6252168494000001</c:v>
                </c:pt>
                <c:pt idx="2121">
                  <c:v>2.6252168494000001</c:v>
                </c:pt>
                <c:pt idx="2122">
                  <c:v>2.6252168494000001</c:v>
                </c:pt>
                <c:pt idx="2123">
                  <c:v>2.7720684982999999</c:v>
                </c:pt>
                <c:pt idx="2124">
                  <c:v>2.8950616431</c:v>
                </c:pt>
                <c:pt idx="2125">
                  <c:v>2.9832974447999998</c:v>
                </c:pt>
                <c:pt idx="2126">
                  <c:v>2.9399290974999999</c:v>
                </c:pt>
                <c:pt idx="2127">
                  <c:v>2.9145374630999998</c:v>
                </c:pt>
                <c:pt idx="2128">
                  <c:v>2.9145374630999998</c:v>
                </c:pt>
                <c:pt idx="2129">
                  <c:v>2.9145374630999998</c:v>
                </c:pt>
                <c:pt idx="2130">
                  <c:v>2.8644470503999999</c:v>
                </c:pt>
                <c:pt idx="2131">
                  <c:v>3.0084288633999998</c:v>
                </c:pt>
                <c:pt idx="2132">
                  <c:v>2.9265921435000002</c:v>
                </c:pt>
                <c:pt idx="2133">
                  <c:v>2.8392968644000001</c:v>
                </c:pt>
                <c:pt idx="2134">
                  <c:v>2.8871039776999998</c:v>
                </c:pt>
                <c:pt idx="2135">
                  <c:v>2.8871039776999998</c:v>
                </c:pt>
                <c:pt idx="2136">
                  <c:v>2.8871039776999998</c:v>
                </c:pt>
                <c:pt idx="2137">
                  <c:v>2.8051209868</c:v>
                </c:pt>
                <c:pt idx="2138">
                  <c:v>2.7065497636</c:v>
                </c:pt>
                <c:pt idx="2139">
                  <c:v>2.6457598376</c:v>
                </c:pt>
                <c:pt idx="2140">
                  <c:v>2.6843159978000002</c:v>
                </c:pt>
                <c:pt idx="2141">
                  <c:v>2.7569705865</c:v>
                </c:pt>
                <c:pt idx="2142">
                  <c:v>2.7569705865</c:v>
                </c:pt>
                <c:pt idx="2143">
                  <c:v>2.7569705865</c:v>
                </c:pt>
                <c:pt idx="2144">
                  <c:v>2.7146129401999999</c:v>
                </c:pt>
                <c:pt idx="2145">
                  <c:v>2.6705163427</c:v>
                </c:pt>
                <c:pt idx="2146">
                  <c:v>2.6798296415</c:v>
                </c:pt>
                <c:pt idx="2147">
                  <c:v>2.6301379721</c:v>
                </c:pt>
                <c:pt idx="2148">
                  <c:v>2.5655014752</c:v>
                </c:pt>
                <c:pt idx="2149">
                  <c:v>2.5655014752</c:v>
                </c:pt>
                <c:pt idx="2150">
                  <c:v>2.5655014752</c:v>
                </c:pt>
                <c:pt idx="2151">
                  <c:v>2.5365592707000002</c:v>
                </c:pt>
                <c:pt idx="2152">
                  <c:v>2.5126435984</c:v>
                </c:pt>
                <c:pt idx="2153">
                  <c:v>2.5486122634999999</c:v>
                </c:pt>
                <c:pt idx="2154">
                  <c:v>2.5840170542999998</c:v>
                </c:pt>
                <c:pt idx="2155">
                  <c:v>2.6217725280000002</c:v>
                </c:pt>
                <c:pt idx="2156">
                  <c:v>2.6217725280000002</c:v>
                </c:pt>
                <c:pt idx="2157">
                  <c:v>2.6217725280000002</c:v>
                </c:pt>
                <c:pt idx="2158">
                  <c:v>2.5848853132</c:v>
                </c:pt>
                <c:pt idx="2159">
                  <c:v>2.5529996726999999</c:v>
                </c:pt>
                <c:pt idx="2160">
                  <c:v>2.5351922815000001</c:v>
                </c:pt>
                <c:pt idx="2161">
                  <c:v>2.559249603</c:v>
                </c:pt>
                <c:pt idx="2162">
                  <c:v>2.4933976352</c:v>
                </c:pt>
                <c:pt idx="2163">
                  <c:v>2.4933976352</c:v>
                </c:pt>
                <c:pt idx="2164">
                  <c:v>2.4933976352</c:v>
                </c:pt>
                <c:pt idx="2165">
                  <c:v>2.4855681306999999</c:v>
                </c:pt>
                <c:pt idx="2166">
                  <c:v>2.4836187958</c:v>
                </c:pt>
                <c:pt idx="2167">
                  <c:v>2.5550431638000002</c:v>
                </c:pt>
                <c:pt idx="2168">
                  <c:v>2.6018184724000002</c:v>
                </c:pt>
                <c:pt idx="2169">
                  <c:v>2.6625167133000001</c:v>
                </c:pt>
                <c:pt idx="2170">
                  <c:v>2.6625167133000001</c:v>
                </c:pt>
                <c:pt idx="2171">
                  <c:v>2.6625167133000001</c:v>
                </c:pt>
                <c:pt idx="2172">
                  <c:v>2.6773664584999999</c:v>
                </c:pt>
                <c:pt idx="2173">
                  <c:v>2.7335652161000001</c:v>
                </c:pt>
                <c:pt idx="2174">
                  <c:v>2.8670144928000001</c:v>
                </c:pt>
                <c:pt idx="2175">
                  <c:v>2.7870636709999999</c:v>
                </c:pt>
                <c:pt idx="2176">
                  <c:v>2.7268704230999998</c:v>
                </c:pt>
                <c:pt idx="2177">
                  <c:v>2.7268704230999998</c:v>
                </c:pt>
                <c:pt idx="2178">
                  <c:v>2.7268704230999998</c:v>
                </c:pt>
                <c:pt idx="2179">
                  <c:v>2.7443990423</c:v>
                </c:pt>
                <c:pt idx="2180">
                  <c:v>2.6502484113000002</c:v>
                </c:pt>
                <c:pt idx="2181">
                  <c:v>2.6762387467000002</c:v>
                </c:pt>
                <c:pt idx="2182">
                  <c:v>2.6601010600000001</c:v>
                </c:pt>
                <c:pt idx="2183">
                  <c:v>2.6854801443</c:v>
                </c:pt>
                <c:pt idx="2184">
                  <c:v>2.6854801443</c:v>
                </c:pt>
                <c:pt idx="2185">
                  <c:v>2.6854801443</c:v>
                </c:pt>
                <c:pt idx="2186">
                  <c:v>2.7065875132000001</c:v>
                </c:pt>
                <c:pt idx="2187">
                  <c:v>2.6480091978</c:v>
                </c:pt>
                <c:pt idx="2188">
                  <c:v>2.6099991365999999</c:v>
                </c:pt>
                <c:pt idx="2189">
                  <c:v>2.6651583197000002</c:v>
                </c:pt>
                <c:pt idx="2190">
                  <c:v>2.6886860873999998</c:v>
                </c:pt>
                <c:pt idx="2191">
                  <c:v>2.6886860873999998</c:v>
                </c:pt>
                <c:pt idx="2192">
                  <c:v>2.6886860873999998</c:v>
                </c:pt>
                <c:pt idx="2193">
                  <c:v>2.6998241376999998</c:v>
                </c:pt>
                <c:pt idx="2194">
                  <c:v>2.7579342333999999</c:v>
                </c:pt>
                <c:pt idx="2195">
                  <c:v>2.7929414692000001</c:v>
                </c:pt>
                <c:pt idx="2196">
                  <c:v>2.7851593902</c:v>
                </c:pt>
                <c:pt idx="2197">
                  <c:v>2.8731297153000002</c:v>
                </c:pt>
                <c:pt idx="2198">
                  <c:v>2.8731297153000002</c:v>
                </c:pt>
                <c:pt idx="2199">
                  <c:v>2.8731297153000002</c:v>
                </c:pt>
                <c:pt idx="2200">
                  <c:v>2.8598167267000001</c:v>
                </c:pt>
                <c:pt idx="2201">
                  <c:v>2.7854552466000002</c:v>
                </c:pt>
                <c:pt idx="2202">
                  <c:v>2.7399822070000002</c:v>
                </c:pt>
                <c:pt idx="2203">
                  <c:v>2.7991413594000001</c:v>
                </c:pt>
                <c:pt idx="2204">
                  <c:v>2.8348940755999998</c:v>
                </c:pt>
                <c:pt idx="2205">
                  <c:v>2.8348940755999998</c:v>
                </c:pt>
                <c:pt idx="2206">
                  <c:v>2.8348940755999998</c:v>
                </c:pt>
                <c:pt idx="2207">
                  <c:v>2.8992037471000001</c:v>
                </c:pt>
                <c:pt idx="2208">
                  <c:v>2.923008158</c:v>
                </c:pt>
                <c:pt idx="2209">
                  <c:v>2.9222264928000001</c:v>
                </c:pt>
                <c:pt idx="2210">
                  <c:v>2.8798870595000001</c:v>
                </c:pt>
                <c:pt idx="2211">
                  <c:v>2.8769195231000002</c:v>
                </c:pt>
                <c:pt idx="2212">
                  <c:v>2.8769195231000002</c:v>
                </c:pt>
                <c:pt idx="2213">
                  <c:v>2.8769195231000002</c:v>
                </c:pt>
                <c:pt idx="2214">
                  <c:v>2.8436650518</c:v>
                </c:pt>
                <c:pt idx="2215">
                  <c:v>2.8192806741999998</c:v>
                </c:pt>
                <c:pt idx="2216">
                  <c:v>2.7782109108999999</c:v>
                </c:pt>
                <c:pt idx="2217">
                  <c:v>2.7794761181999998</c:v>
                </c:pt>
                <c:pt idx="2218">
                  <c:v>2.6546950440999999</c:v>
                </c:pt>
                <c:pt idx="2219">
                  <c:v>2.6546950440999999</c:v>
                </c:pt>
                <c:pt idx="2220">
                  <c:v>2.6546950440999999</c:v>
                </c:pt>
                <c:pt idx="2221">
                  <c:v>2.6100714301000001</c:v>
                </c:pt>
                <c:pt idx="2222">
                  <c:v>2.6592516454999999</c:v>
                </c:pt>
                <c:pt idx="2223">
                  <c:v>2.5988646304</c:v>
                </c:pt>
                <c:pt idx="2224">
                  <c:v>2.6194915066000002</c:v>
                </c:pt>
                <c:pt idx="2225">
                  <c:v>2.6576566981999998</c:v>
                </c:pt>
                <c:pt idx="2226">
                  <c:v>2.6576566981999998</c:v>
                </c:pt>
                <c:pt idx="2227">
                  <c:v>2.6576566981999998</c:v>
                </c:pt>
                <c:pt idx="2228">
                  <c:v>2.6908307974999999</c:v>
                </c:pt>
                <c:pt idx="2229">
                  <c:v>2.7642415588999998</c:v>
                </c:pt>
                <c:pt idx="2230">
                  <c:v>2.7989112884999998</c:v>
                </c:pt>
                <c:pt idx="2231">
                  <c:v>2.8142935002999998</c:v>
                </c:pt>
                <c:pt idx="2232">
                  <c:v>2.9160570902999998</c:v>
                </c:pt>
                <c:pt idx="2233">
                  <c:v>2.9160570902999998</c:v>
                </c:pt>
                <c:pt idx="2234">
                  <c:v>2.9160570902999998</c:v>
                </c:pt>
                <c:pt idx="2235">
                  <c:v>3.0118052486</c:v>
                </c:pt>
                <c:pt idx="2236">
                  <c:v>2.9660949666</c:v>
                </c:pt>
                <c:pt idx="2237">
                  <c:v>2.9310787718000002</c:v>
                </c:pt>
                <c:pt idx="2238">
                  <c:v>2.9024015845000002</c:v>
                </c:pt>
                <c:pt idx="2239">
                  <c:v>2.8405196401000001</c:v>
                </c:pt>
                <c:pt idx="2240">
                  <c:v>2.8405196401000001</c:v>
                </c:pt>
                <c:pt idx="2241">
                  <c:v>2.8405196401000001</c:v>
                </c:pt>
                <c:pt idx="2242">
                  <c:v>2.9195518449</c:v>
                </c:pt>
                <c:pt idx="2243">
                  <c:v>2.9668695352999999</c:v>
                </c:pt>
                <c:pt idx="2244">
                  <c:v>2.9656141310000002</c:v>
                </c:pt>
                <c:pt idx="2245">
                  <c:v>2.9974457908000001</c:v>
                </c:pt>
                <c:pt idx="2246">
                  <c:v>3.0397644284999998</c:v>
                </c:pt>
                <c:pt idx="2247">
                  <c:v>3.0397644284999998</c:v>
                </c:pt>
                <c:pt idx="2248">
                  <c:v>3.0397644284999998</c:v>
                </c:pt>
                <c:pt idx="2249">
                  <c:v>3.1575494816999998</c:v>
                </c:pt>
                <c:pt idx="2250">
                  <c:v>3.2667989981000001</c:v>
                </c:pt>
                <c:pt idx="2251">
                  <c:v>3.2205025737000001</c:v>
                </c:pt>
                <c:pt idx="2252">
                  <c:v>3.2943745812</c:v>
                </c:pt>
                <c:pt idx="2253">
                  <c:v>3.4036788870999999</c:v>
                </c:pt>
                <c:pt idx="2254">
                  <c:v>3.4036788870999999</c:v>
                </c:pt>
                <c:pt idx="2255">
                  <c:v>3.4036788870999999</c:v>
                </c:pt>
                <c:pt idx="2256">
                  <c:v>3.6028889557000001</c:v>
                </c:pt>
                <c:pt idx="2257">
                  <c:v>3.6340178552000002</c:v>
                </c:pt>
                <c:pt idx="2258">
                  <c:v>3.5411606439000001</c:v>
                </c:pt>
                <c:pt idx="2259">
                  <c:v>3.4326036455</c:v>
                </c:pt>
                <c:pt idx="2260">
                  <c:v>3.3944673070000002</c:v>
                </c:pt>
                <c:pt idx="2261">
                  <c:v>3.3944673070000002</c:v>
                </c:pt>
                <c:pt idx="2262">
                  <c:v>3.3944673070000002</c:v>
                </c:pt>
                <c:pt idx="2263">
                  <c:v>3.5076321213999999</c:v>
                </c:pt>
                <c:pt idx="2264">
                  <c:v>3.6269174848999999</c:v>
                </c:pt>
                <c:pt idx="2265">
                  <c:v>3.5635329168999998</c:v>
                </c:pt>
                <c:pt idx="2266">
                  <c:v>3.7005040308999999</c:v>
                </c:pt>
                <c:pt idx="2267">
                  <c:v>3.7005040308999999</c:v>
                </c:pt>
                <c:pt idx="2268">
                  <c:v>3.7005040308999999</c:v>
                </c:pt>
                <c:pt idx="2269">
                  <c:v>3.7005040308999999</c:v>
                </c:pt>
                <c:pt idx="2270">
                  <c:v>3.6635425776999999</c:v>
                </c:pt>
                <c:pt idx="2271">
                  <c:v>3.6028479474999999</c:v>
                </c:pt>
                <c:pt idx="2272">
                  <c:v>3.6233053108000002</c:v>
                </c:pt>
                <c:pt idx="2273">
                  <c:v>3.6005188435000002</c:v>
                </c:pt>
                <c:pt idx="2274">
                  <c:v>3.5162805505999999</c:v>
                </c:pt>
                <c:pt idx="2275">
                  <c:v>3.5162805505999999</c:v>
                </c:pt>
                <c:pt idx="2276">
                  <c:v>3.5162805505999999</c:v>
                </c:pt>
                <c:pt idx="2277">
                  <c:v>3.4738213731999998</c:v>
                </c:pt>
                <c:pt idx="2278">
                  <c:v>3.3401360963000002</c:v>
                </c:pt>
                <c:pt idx="2279">
                  <c:v>3.2159638975</c:v>
                </c:pt>
                <c:pt idx="2280">
                  <c:v>3.1194816162999999</c:v>
                </c:pt>
                <c:pt idx="2281">
                  <c:v>3.0841150945</c:v>
                </c:pt>
                <c:pt idx="2282">
                  <c:v>3.0841150945</c:v>
                </c:pt>
                <c:pt idx="2283">
                  <c:v>3.0841150945</c:v>
                </c:pt>
                <c:pt idx="2284">
                  <c:v>3.014487532</c:v>
                </c:pt>
                <c:pt idx="2285">
                  <c:v>3.0731921967</c:v>
                </c:pt>
                <c:pt idx="2286">
                  <c:v>3.0739568000999999</c:v>
                </c:pt>
                <c:pt idx="2287">
                  <c:v>3.0363999387999998</c:v>
                </c:pt>
                <c:pt idx="2288">
                  <c:v>3.0862051923</c:v>
                </c:pt>
                <c:pt idx="2289">
                  <c:v>3.0862051923</c:v>
                </c:pt>
                <c:pt idx="2290">
                  <c:v>3.0862051923</c:v>
                </c:pt>
                <c:pt idx="2291">
                  <c:v>3.1815302193999999</c:v>
                </c:pt>
                <c:pt idx="2292">
                  <c:v>3.1927358787000002</c:v>
                </c:pt>
                <c:pt idx="2293">
                  <c:v>3.1480504666</c:v>
                </c:pt>
                <c:pt idx="2294">
                  <c:v>3.0914151664</c:v>
                </c:pt>
                <c:pt idx="2295">
                  <c:v>3.0504847638000001</c:v>
                </c:pt>
                <c:pt idx="2296">
                  <c:v>3.0504847638000001</c:v>
                </c:pt>
                <c:pt idx="2297">
                  <c:v>3.0504847638000001</c:v>
                </c:pt>
                <c:pt idx="2298">
                  <c:v>3.0635535086000001</c:v>
                </c:pt>
                <c:pt idx="2299">
                  <c:v>3.1084523525000001</c:v>
                </c:pt>
                <c:pt idx="2300">
                  <c:v>3.0332585314</c:v>
                </c:pt>
                <c:pt idx="2301">
                  <c:v>3.0383505733999998</c:v>
                </c:pt>
                <c:pt idx="2302">
                  <c:v>3.0383505733999998</c:v>
                </c:pt>
                <c:pt idx="2303">
                  <c:v>3.0383505733999998</c:v>
                </c:pt>
                <c:pt idx="2304">
                  <c:v>3.0383505733999998</c:v>
                </c:pt>
                <c:pt idx="2305">
                  <c:v>3.1268161569999999</c:v>
                </c:pt>
                <c:pt idx="2306">
                  <c:v>3.1618401849</c:v>
                </c:pt>
                <c:pt idx="2307">
                  <c:v>3.0368288682000002</c:v>
                </c:pt>
                <c:pt idx="2308">
                  <c:v>3.0688757622999998</c:v>
                </c:pt>
                <c:pt idx="2309">
                  <c:v>3.0601721100999999</c:v>
                </c:pt>
                <c:pt idx="2310">
                  <c:v>3.0601721100999999</c:v>
                </c:pt>
                <c:pt idx="2311">
                  <c:v>3.0601721100999999</c:v>
                </c:pt>
                <c:pt idx="2312">
                  <c:v>3.0915350922</c:v>
                </c:pt>
                <c:pt idx="2313">
                  <c:v>3.0596828112000001</c:v>
                </c:pt>
                <c:pt idx="2314">
                  <c:v>3.0961125213999998</c:v>
                </c:pt>
                <c:pt idx="2315">
                  <c:v>3.0961125213999998</c:v>
                </c:pt>
                <c:pt idx="2316">
                  <c:v>3.0961125213999998</c:v>
                </c:pt>
                <c:pt idx="2317">
                  <c:v>3.0961125213999998</c:v>
                </c:pt>
                <c:pt idx="2318">
                  <c:v>3.0961125213999998</c:v>
                </c:pt>
                <c:pt idx="2319">
                  <c:v>3.1250393494000002</c:v>
                </c:pt>
                <c:pt idx="2320">
                  <c:v>3.2360037396000001</c:v>
                </c:pt>
                <c:pt idx="2321">
                  <c:v>3.0746200864</c:v>
                </c:pt>
                <c:pt idx="2322">
                  <c:v>2.9500490415999998</c:v>
                </c:pt>
                <c:pt idx="2323">
                  <c:v>2.8830129679000001</c:v>
                </c:pt>
                <c:pt idx="2324">
                  <c:v>2.8830129679000001</c:v>
                </c:pt>
                <c:pt idx="2325">
                  <c:v>2.8830129679000001</c:v>
                </c:pt>
                <c:pt idx="2326">
                  <c:v>2.8066066158999998</c:v>
                </c:pt>
                <c:pt idx="2327">
                  <c:v>2.7777113645</c:v>
                </c:pt>
                <c:pt idx="2328">
                  <c:v>2.7536614155999999</c:v>
                </c:pt>
                <c:pt idx="2329">
                  <c:v>2.7275492844000002</c:v>
                </c:pt>
                <c:pt idx="2330">
                  <c:v>2.8614442405</c:v>
                </c:pt>
                <c:pt idx="2331">
                  <c:v>2.8614442405</c:v>
                </c:pt>
                <c:pt idx="2332">
                  <c:v>2.8614442405</c:v>
                </c:pt>
                <c:pt idx="2333">
                  <c:v>2.7516060027</c:v>
                </c:pt>
                <c:pt idx="2334">
                  <c:v>2.4886944434</c:v>
                </c:pt>
                <c:pt idx="2335">
                  <c:v>2.4790905482999999</c:v>
                </c:pt>
                <c:pt idx="2336">
                  <c:v>2.4518805948</c:v>
                </c:pt>
                <c:pt idx="2337">
                  <c:v>2.5364833023000002</c:v>
                </c:pt>
                <c:pt idx="2338">
                  <c:v>2.5364833023000002</c:v>
                </c:pt>
                <c:pt idx="2339">
                  <c:v>2.5364833023000002</c:v>
                </c:pt>
                <c:pt idx="2340">
                  <c:v>2.3882647256</c:v>
                </c:pt>
                <c:pt idx="2341">
                  <c:v>2.6128005718999998</c:v>
                </c:pt>
                <c:pt idx="2342">
                  <c:v>2.6807969370000002</c:v>
                </c:pt>
                <c:pt idx="2343">
                  <c:v>2.6961779558000001</c:v>
                </c:pt>
                <c:pt idx="2344">
                  <c:v>2.6916315830999999</c:v>
                </c:pt>
                <c:pt idx="2345">
                  <c:v>2.6916315830999999</c:v>
                </c:pt>
                <c:pt idx="2346">
                  <c:v>2.6916315830999999</c:v>
                </c:pt>
                <c:pt idx="2347">
                  <c:v>2.6916315830999999</c:v>
                </c:pt>
                <c:pt idx="2348">
                  <c:v>2.7990299794000002</c:v>
                </c:pt>
                <c:pt idx="2349">
                  <c:v>2.8350518033999998</c:v>
                </c:pt>
                <c:pt idx="2350">
                  <c:v>2.8067351025999998</c:v>
                </c:pt>
                <c:pt idx="2351">
                  <c:v>2.8433313294000002</c:v>
                </c:pt>
                <c:pt idx="2352">
                  <c:v>2.8433313294000002</c:v>
                </c:pt>
                <c:pt idx="2353">
                  <c:v>2.8433313294000002</c:v>
                </c:pt>
                <c:pt idx="2354">
                  <c:v>2.8075864716000001</c:v>
                </c:pt>
                <c:pt idx="2355">
                  <c:v>2.4198979659000002</c:v>
                </c:pt>
                <c:pt idx="2356">
                  <c:v>2.6297327258999998</c:v>
                </c:pt>
                <c:pt idx="2357">
                  <c:v>2.5877311116000001</c:v>
                </c:pt>
                <c:pt idx="2358">
                  <c:v>2.3842445448</c:v>
                </c:pt>
                <c:pt idx="2359">
                  <c:v>2.3842445448</c:v>
                </c:pt>
                <c:pt idx="2360">
                  <c:v>2.3842445448</c:v>
                </c:pt>
                <c:pt idx="2361">
                  <c:v>2.2463734153999999</c:v>
                </c:pt>
                <c:pt idx="2362">
                  <c:v>2.4778550563000001</c:v>
                </c:pt>
                <c:pt idx="2363">
                  <c:v>2.3246506030999998</c:v>
                </c:pt>
                <c:pt idx="2364">
                  <c:v>2.3308050068999999</c:v>
                </c:pt>
                <c:pt idx="2365">
                  <c:v>2.0565450345</c:v>
                </c:pt>
                <c:pt idx="2366">
                  <c:v>2.0565450345</c:v>
                </c:pt>
                <c:pt idx="2367">
                  <c:v>2.0565450345</c:v>
                </c:pt>
                <c:pt idx="2368">
                  <c:v>2.1608029060999998</c:v>
                </c:pt>
                <c:pt idx="2369">
                  <c:v>2.240436683</c:v>
                </c:pt>
                <c:pt idx="2370">
                  <c:v>2.4314956383999999</c:v>
                </c:pt>
                <c:pt idx="2371">
                  <c:v>2.4762750364000001</c:v>
                </c:pt>
                <c:pt idx="2372">
                  <c:v>2.5036403132</c:v>
                </c:pt>
                <c:pt idx="2373">
                  <c:v>2.5036403132</c:v>
                </c:pt>
                <c:pt idx="2374">
                  <c:v>2.5036403132</c:v>
                </c:pt>
                <c:pt idx="2375">
                  <c:v>2.4728846061</c:v>
                </c:pt>
                <c:pt idx="2376">
                  <c:v>2.3656171712999998</c:v>
                </c:pt>
                <c:pt idx="2377">
                  <c:v>2.4623633212999998</c:v>
                </c:pt>
                <c:pt idx="2378">
                  <c:v>2.4611425580000001</c:v>
                </c:pt>
                <c:pt idx="2379">
                  <c:v>2.3639831833999998</c:v>
                </c:pt>
                <c:pt idx="2380">
                  <c:v>2.3639831833999998</c:v>
                </c:pt>
                <c:pt idx="2381">
                  <c:v>2.3639831833999998</c:v>
                </c:pt>
                <c:pt idx="2382">
                  <c:v>2.4188249722999999</c:v>
                </c:pt>
                <c:pt idx="2383">
                  <c:v>2.2707958686</c:v>
                </c:pt>
                <c:pt idx="2384">
                  <c:v>2.1365739777999999</c:v>
                </c:pt>
                <c:pt idx="2385">
                  <c:v>2.2181612681999998</c:v>
                </c:pt>
                <c:pt idx="2386">
                  <c:v>2.2783150990999999</c:v>
                </c:pt>
                <c:pt idx="2387">
                  <c:v>2.2783150990999999</c:v>
                </c:pt>
                <c:pt idx="2388">
                  <c:v>2.2783150990999999</c:v>
                </c:pt>
                <c:pt idx="2389">
                  <c:v>2.4228687727999998</c:v>
                </c:pt>
                <c:pt idx="2390">
                  <c:v>2.3927745902000002</c:v>
                </c:pt>
                <c:pt idx="2391">
                  <c:v>2.5148198990999999</c:v>
                </c:pt>
                <c:pt idx="2392">
                  <c:v>2.4204886693000001</c:v>
                </c:pt>
                <c:pt idx="2393">
                  <c:v>2.4851359640999999</c:v>
                </c:pt>
                <c:pt idx="2394">
                  <c:v>2.4851359640999999</c:v>
                </c:pt>
                <c:pt idx="2395">
                  <c:v>2.4851359640999999</c:v>
                </c:pt>
                <c:pt idx="2396">
                  <c:v>2.3631815595000001</c:v>
                </c:pt>
                <c:pt idx="2397">
                  <c:v>2.3659417608000002</c:v>
                </c:pt>
                <c:pt idx="2398">
                  <c:v>2.4622800300000001</c:v>
                </c:pt>
                <c:pt idx="2399">
                  <c:v>2.4091880087000002</c:v>
                </c:pt>
                <c:pt idx="2400">
                  <c:v>2.4404657804999998</c:v>
                </c:pt>
                <c:pt idx="2401">
                  <c:v>2.4404657804999998</c:v>
                </c:pt>
                <c:pt idx="2402">
                  <c:v>2.4404657804999998</c:v>
                </c:pt>
                <c:pt idx="2403">
                  <c:v>2.5497117813000001</c:v>
                </c:pt>
                <c:pt idx="2404">
                  <c:v>2.5700206794999998</c:v>
                </c:pt>
                <c:pt idx="2405">
                  <c:v>2.5253578468</c:v>
                </c:pt>
                <c:pt idx="2406">
                  <c:v>2.6832794116000001</c:v>
                </c:pt>
                <c:pt idx="2407">
                  <c:v>2.6448912941999998</c:v>
                </c:pt>
                <c:pt idx="2408">
                  <c:v>2.6448912941999998</c:v>
                </c:pt>
                <c:pt idx="2409">
                  <c:v>2.6448912941999998</c:v>
                </c:pt>
                <c:pt idx="2410">
                  <c:v>2.6448912941999998</c:v>
                </c:pt>
                <c:pt idx="2411">
                  <c:v>2.6484793616000002</c:v>
                </c:pt>
                <c:pt idx="2412">
                  <c:v>2.5533634061999999</c:v>
                </c:pt>
                <c:pt idx="2413">
                  <c:v>2.4543475865</c:v>
                </c:pt>
                <c:pt idx="2414">
                  <c:v>2.4202527810999999</c:v>
                </c:pt>
                <c:pt idx="2415">
                  <c:v>2.4202527810999999</c:v>
                </c:pt>
                <c:pt idx="2416">
                  <c:v>2.4202527810999999</c:v>
                </c:pt>
                <c:pt idx="2417">
                  <c:v>2.4818197265999999</c:v>
                </c:pt>
                <c:pt idx="2418">
                  <c:v>2.4178702242000001</c:v>
                </c:pt>
                <c:pt idx="2419">
                  <c:v>2.5633835356999999</c:v>
                </c:pt>
                <c:pt idx="2420">
                  <c:v>2.5799659927</c:v>
                </c:pt>
                <c:pt idx="2421">
                  <c:v>2.5119404151000002</c:v>
                </c:pt>
                <c:pt idx="2422">
                  <c:v>2.5119404151000002</c:v>
                </c:pt>
                <c:pt idx="2423">
                  <c:v>2.5119404151000002</c:v>
                </c:pt>
                <c:pt idx="2424">
                  <c:v>2.5585729656999998</c:v>
                </c:pt>
                <c:pt idx="2425">
                  <c:v>2.6183126222999999</c:v>
                </c:pt>
                <c:pt idx="2426">
                  <c:v>2.7337061299999998</c:v>
                </c:pt>
                <c:pt idx="2427">
                  <c:v>2.6251554807000002</c:v>
                </c:pt>
                <c:pt idx="2428">
                  <c:v>2.6061232658</c:v>
                </c:pt>
                <c:pt idx="2429">
                  <c:v>2.6061232658</c:v>
                </c:pt>
                <c:pt idx="2430">
                  <c:v>2.6061232658</c:v>
                </c:pt>
                <c:pt idx="2431">
                  <c:v>2.5001143234000001</c:v>
                </c:pt>
                <c:pt idx="2432">
                  <c:v>2.5181467812</c:v>
                </c:pt>
                <c:pt idx="2433">
                  <c:v>2.6788843339000001</c:v>
                </c:pt>
                <c:pt idx="2434">
                  <c:v>2.5517806422999998</c:v>
                </c:pt>
                <c:pt idx="2435">
                  <c:v>2.5683247750999998</c:v>
                </c:pt>
                <c:pt idx="2436">
                  <c:v>2.5683247750999998</c:v>
                </c:pt>
                <c:pt idx="2437">
                  <c:v>2.5683247750999998</c:v>
                </c:pt>
                <c:pt idx="2438">
                  <c:v>2.5068421378000001</c:v>
                </c:pt>
                <c:pt idx="2439">
                  <c:v>2.5108296525</c:v>
                </c:pt>
                <c:pt idx="2440">
                  <c:v>2.3712336588</c:v>
                </c:pt>
                <c:pt idx="2441">
                  <c:v>2.4102156615000001</c:v>
                </c:pt>
                <c:pt idx="2442">
                  <c:v>2.4267859754000001</c:v>
                </c:pt>
                <c:pt idx="2443">
                  <c:v>2.4267859754000001</c:v>
                </c:pt>
                <c:pt idx="2444">
                  <c:v>2.4267859754000001</c:v>
                </c:pt>
                <c:pt idx="2445">
                  <c:v>2.5633981036</c:v>
                </c:pt>
                <c:pt idx="2446">
                  <c:v>2.5248095790999998</c:v>
                </c:pt>
                <c:pt idx="2447">
                  <c:v>2.5672922703999999</c:v>
                </c:pt>
                <c:pt idx="2448">
                  <c:v>2.6255938001999999</c:v>
                </c:pt>
                <c:pt idx="2449">
                  <c:v>2.5702618392000001</c:v>
                </c:pt>
                <c:pt idx="2450">
                  <c:v>2.5702618392000001</c:v>
                </c:pt>
                <c:pt idx="2451">
                  <c:v>2.5702618392000001</c:v>
                </c:pt>
                <c:pt idx="2452">
                  <c:v>2.4927660193999999</c:v>
                </c:pt>
                <c:pt idx="2453">
                  <c:v>2.4240101218999999</c:v>
                </c:pt>
                <c:pt idx="2454">
                  <c:v>2.5997590904000001</c:v>
                </c:pt>
                <c:pt idx="2455">
                  <c:v>2.7042637846000002</c:v>
                </c:pt>
                <c:pt idx="2456">
                  <c:v>2.7257180088999999</c:v>
                </c:pt>
                <c:pt idx="2457">
                  <c:v>2.7257180088999999</c:v>
                </c:pt>
                <c:pt idx="2458">
                  <c:v>2.7257180088999999</c:v>
                </c:pt>
                <c:pt idx="2459">
                  <c:v>2.7257180088999999</c:v>
                </c:pt>
                <c:pt idx="2460">
                  <c:v>2.7257180088999999</c:v>
                </c:pt>
                <c:pt idx="2461">
                  <c:v>2.7257180088999999</c:v>
                </c:pt>
                <c:pt idx="2462">
                  <c:v>2.8684295102999999</c:v>
                </c:pt>
                <c:pt idx="2463">
                  <c:v>2.5889613730000001</c:v>
                </c:pt>
                <c:pt idx="2464">
                  <c:v>2.5889613730000001</c:v>
                </c:pt>
                <c:pt idx="2465">
                  <c:v>2.5889613730000001</c:v>
                </c:pt>
                <c:pt idx="2466">
                  <c:v>2.4687518635000001</c:v>
                </c:pt>
                <c:pt idx="2467">
                  <c:v>2.3371477077999998</c:v>
                </c:pt>
                <c:pt idx="2468">
                  <c:v>2.3371477077999998</c:v>
                </c:pt>
                <c:pt idx="2469">
                  <c:v>2.3371477077999998</c:v>
                </c:pt>
                <c:pt idx="2470">
                  <c:v>2.4804207366000002</c:v>
                </c:pt>
                <c:pt idx="2471">
                  <c:v>2.4804207366000002</c:v>
                </c:pt>
                <c:pt idx="2472">
                  <c:v>2.4804207366000002</c:v>
                </c:pt>
                <c:pt idx="2473">
                  <c:v>2.4804207366000002</c:v>
                </c:pt>
                <c:pt idx="2474">
                  <c:v>2.4804207366000002</c:v>
                </c:pt>
                <c:pt idx="2475">
                  <c:v>2.5318064829</c:v>
                </c:pt>
                <c:pt idx="2476">
                  <c:v>2.5021948745999998</c:v>
                </c:pt>
                <c:pt idx="2477">
                  <c:v>2.6221425959000002</c:v>
                </c:pt>
                <c:pt idx="2478">
                  <c:v>2.6221425959000002</c:v>
                </c:pt>
                <c:pt idx="2479">
                  <c:v>2.6221425959000002</c:v>
                </c:pt>
                <c:pt idx="2480">
                  <c:v>2.6221425959000002</c:v>
                </c:pt>
                <c:pt idx="2481">
                  <c:v>2.6221425959000002</c:v>
                </c:pt>
                <c:pt idx="2482">
                  <c:v>2.7383960034000001</c:v>
                </c:pt>
                <c:pt idx="2483">
                  <c:v>2.6625623047999998</c:v>
                </c:pt>
                <c:pt idx="2484">
                  <c:v>2.6910209270999998</c:v>
                </c:pt>
                <c:pt idx="2485">
                  <c:v>2.6910209270999998</c:v>
                </c:pt>
                <c:pt idx="2486">
                  <c:v>2.6910209270999998</c:v>
                </c:pt>
                <c:pt idx="2487">
                  <c:v>2.6875579915999999</c:v>
                </c:pt>
                <c:pt idx="2488">
                  <c:v>2.6525440167999998</c:v>
                </c:pt>
                <c:pt idx="2489">
                  <c:v>2.6496687933</c:v>
                </c:pt>
                <c:pt idx="2490">
                  <c:v>2.5917121241999999</c:v>
                </c:pt>
                <c:pt idx="2491">
                  <c:v>2.6840496997000001</c:v>
                </c:pt>
                <c:pt idx="2492">
                  <c:v>2.6840496997000001</c:v>
                </c:pt>
                <c:pt idx="2493">
                  <c:v>2.6840496997000001</c:v>
                </c:pt>
                <c:pt idx="2494">
                  <c:v>2.5967148491000001</c:v>
                </c:pt>
                <c:pt idx="2495">
                  <c:v>2.5552371761999999</c:v>
                </c:pt>
                <c:pt idx="2496">
                  <c:v>2.5552371761999999</c:v>
                </c:pt>
                <c:pt idx="2497">
                  <c:v>2.8406118755</c:v>
                </c:pt>
                <c:pt idx="2498">
                  <c:v>2.8263375865999998</c:v>
                </c:pt>
                <c:pt idx="2499">
                  <c:v>2.8263375865999998</c:v>
                </c:pt>
                <c:pt idx="2500">
                  <c:v>2.8263375865999998</c:v>
                </c:pt>
                <c:pt idx="2501">
                  <c:v>2.8117071971000001</c:v>
                </c:pt>
                <c:pt idx="2502">
                  <c:v>2.7942491122000002</c:v>
                </c:pt>
                <c:pt idx="2503">
                  <c:v>2.7659667779000001</c:v>
                </c:pt>
                <c:pt idx="2504">
                  <c:v>2.8186786419000001</c:v>
                </c:pt>
                <c:pt idx="2505">
                  <c:v>2.6768506653999999</c:v>
                </c:pt>
                <c:pt idx="2506">
                  <c:v>2.6768506653999999</c:v>
                </c:pt>
                <c:pt idx="2507">
                  <c:v>2.6768506653999999</c:v>
                </c:pt>
                <c:pt idx="2508">
                  <c:v>2.6585530444000001</c:v>
                </c:pt>
                <c:pt idx="2509">
                  <c:v>2.6887893232</c:v>
                </c:pt>
                <c:pt idx="2510">
                  <c:v>2.6023663647999999</c:v>
                </c:pt>
                <c:pt idx="2511">
                  <c:v>2.6414353638999999</c:v>
                </c:pt>
                <c:pt idx="2512">
                  <c:v>2.6907812378</c:v>
                </c:pt>
                <c:pt idx="2513">
                  <c:v>2.6907812378</c:v>
                </c:pt>
                <c:pt idx="2514">
                  <c:v>2.6907812378</c:v>
                </c:pt>
                <c:pt idx="2515">
                  <c:v>2.6872774717999999</c:v>
                </c:pt>
                <c:pt idx="2516">
                  <c:v>2.6240259986000001</c:v>
                </c:pt>
                <c:pt idx="2517">
                  <c:v>2.5864332772999998</c:v>
                </c:pt>
                <c:pt idx="2518">
                  <c:v>2.6556009922000001</c:v>
                </c:pt>
                <c:pt idx="2519">
                  <c:v>2.6127516625</c:v>
                </c:pt>
                <c:pt idx="2520">
                  <c:v>2.6127516625</c:v>
                </c:pt>
                <c:pt idx="2521">
                  <c:v>2.6127516625</c:v>
                </c:pt>
                <c:pt idx="2522">
                  <c:v>2.6139107344000001</c:v>
                </c:pt>
                <c:pt idx="2523">
                  <c:v>2.6386230555000001</c:v>
                </c:pt>
                <c:pt idx="2524">
                  <c:v>2.6745972242999998</c:v>
                </c:pt>
                <c:pt idx="2525">
                  <c:v>2.7087616066</c:v>
                </c:pt>
                <c:pt idx="2526">
                  <c:v>2.7193457734000002</c:v>
                </c:pt>
                <c:pt idx="2527">
                  <c:v>2.7193457734000002</c:v>
                </c:pt>
                <c:pt idx="2528">
                  <c:v>2.7193457734000002</c:v>
                </c:pt>
                <c:pt idx="2529">
                  <c:v>2.6357975553999999</c:v>
                </c:pt>
                <c:pt idx="2530">
                  <c:v>2.5620251005000001</c:v>
                </c:pt>
                <c:pt idx="2531">
                  <c:v>2.5593180440999999</c:v>
                </c:pt>
                <c:pt idx="2532">
                  <c:v>2.5677992770000002</c:v>
                </c:pt>
                <c:pt idx="2533">
                  <c:v>2.6293009449999998</c:v>
                </c:pt>
                <c:pt idx="2534">
                  <c:v>2.6293009449999998</c:v>
                </c:pt>
                <c:pt idx="2535">
                  <c:v>2.6293009449999998</c:v>
                </c:pt>
                <c:pt idx="2536">
                  <c:v>2.6700174680000002</c:v>
                </c:pt>
                <c:pt idx="2537">
                  <c:v>2.5744541242999999</c:v>
                </c:pt>
                <c:pt idx="2538">
                  <c:v>2.5473679958000002</c:v>
                </c:pt>
                <c:pt idx="2539">
                  <c:v>2.5838056090000001</c:v>
                </c:pt>
                <c:pt idx="2540">
                  <c:v>2.6197617249</c:v>
                </c:pt>
                <c:pt idx="2541">
                  <c:v>2.6197617249</c:v>
                </c:pt>
                <c:pt idx="2542">
                  <c:v>2.6197617249</c:v>
                </c:pt>
                <c:pt idx="2543">
                  <c:v>2.7096850889000001</c:v>
                </c:pt>
                <c:pt idx="2544">
                  <c:v>2.7143338804999999</c:v>
                </c:pt>
                <c:pt idx="2545">
                  <c:v>2.6498470808999999</c:v>
                </c:pt>
                <c:pt idx="2546">
                  <c:v>2.6159859827999998</c:v>
                </c:pt>
                <c:pt idx="2547">
                  <c:v>2.6375039206999999</c:v>
                </c:pt>
                <c:pt idx="2548">
                  <c:v>2.6375039206999999</c:v>
                </c:pt>
                <c:pt idx="2549">
                  <c:v>2.6375039206999999</c:v>
                </c:pt>
                <c:pt idx="2550">
                  <c:v>2.6415737566000002</c:v>
                </c:pt>
                <c:pt idx="2551">
                  <c:v>2.6409291186999999</c:v>
                </c:pt>
                <c:pt idx="2552">
                  <c:v>2.7497591296000001</c:v>
                </c:pt>
                <c:pt idx="2553">
                  <c:v>2.9047579927</c:v>
                </c:pt>
                <c:pt idx="2554">
                  <c:v>2.8354055254000001</c:v>
                </c:pt>
                <c:pt idx="2555">
                  <c:v>2.8354055254000001</c:v>
                </c:pt>
                <c:pt idx="2556">
                  <c:v>2.8354055254000001</c:v>
                </c:pt>
                <c:pt idx="2557">
                  <c:v>2.6886844266000001</c:v>
                </c:pt>
                <c:pt idx="2558">
                  <c:v>2.7234850574</c:v>
                </c:pt>
                <c:pt idx="2559">
                  <c:v>2.7089739411</c:v>
                </c:pt>
                <c:pt idx="2560">
                  <c:v>2.6389857844</c:v>
                </c:pt>
                <c:pt idx="2561">
                  <c:v>2.5442262532000002</c:v>
                </c:pt>
                <c:pt idx="2562">
                  <c:v>2.5442262532000002</c:v>
                </c:pt>
                <c:pt idx="2563">
                  <c:v>2.5442262532000002</c:v>
                </c:pt>
                <c:pt idx="2564">
                  <c:v>2.4631690872999998</c:v>
                </c:pt>
                <c:pt idx="2565">
                  <c:v>2.4656432847</c:v>
                </c:pt>
                <c:pt idx="2566">
                  <c:v>2.4835721146999998</c:v>
                </c:pt>
                <c:pt idx="2567">
                  <c:v>2.5284254099000001</c:v>
                </c:pt>
                <c:pt idx="2568">
                  <c:v>2.3987753360999999</c:v>
                </c:pt>
                <c:pt idx="2569">
                  <c:v>2.3987753360999999</c:v>
                </c:pt>
                <c:pt idx="2570">
                  <c:v>2.3987753360999999</c:v>
                </c:pt>
                <c:pt idx="2571">
                  <c:v>2.3558015663999998</c:v>
                </c:pt>
                <c:pt idx="2572">
                  <c:v>2.4700551045000001</c:v>
                </c:pt>
                <c:pt idx="2573">
                  <c:v>2.4866378753</c:v>
                </c:pt>
                <c:pt idx="2574">
                  <c:v>2.5274531498999999</c:v>
                </c:pt>
                <c:pt idx="2575">
                  <c:v>2.5605026654</c:v>
                </c:pt>
                <c:pt idx="2576">
                  <c:v>2.5605026654</c:v>
                </c:pt>
                <c:pt idx="2577">
                  <c:v>2.5605026654</c:v>
                </c:pt>
                <c:pt idx="2578">
                  <c:v>2.6029367434999999</c:v>
                </c:pt>
                <c:pt idx="2579">
                  <c:v>2.6568174537</c:v>
                </c:pt>
                <c:pt idx="2580">
                  <c:v>2.6661340232000001</c:v>
                </c:pt>
                <c:pt idx="2581">
                  <c:v>2.484757568</c:v>
                </c:pt>
                <c:pt idx="2582">
                  <c:v>2.6530736883000001</c:v>
                </c:pt>
                <c:pt idx="2583">
                  <c:v>2.6530736883000001</c:v>
                </c:pt>
                <c:pt idx="2584">
                  <c:v>2.6530736883000001</c:v>
                </c:pt>
                <c:pt idx="2585">
                  <c:v>2.6706394511</c:v>
                </c:pt>
                <c:pt idx="2586">
                  <c:v>2.7394590351999999</c:v>
                </c:pt>
                <c:pt idx="2587">
                  <c:v>2.7661391176999999</c:v>
                </c:pt>
                <c:pt idx="2588">
                  <c:v>2.6152078253000002</c:v>
                </c:pt>
                <c:pt idx="2589">
                  <c:v>2.6627443694999999</c:v>
                </c:pt>
                <c:pt idx="2590">
                  <c:v>2.6627443694999999</c:v>
                </c:pt>
                <c:pt idx="2591">
                  <c:v>2.6627443694999999</c:v>
                </c:pt>
                <c:pt idx="2592">
                  <c:v>2.6248297897000001</c:v>
                </c:pt>
                <c:pt idx="2593">
                  <c:v>2.6659496141000001</c:v>
                </c:pt>
                <c:pt idx="2594">
                  <c:v>2.5622849891000001</c:v>
                </c:pt>
                <c:pt idx="2595">
                  <c:v>2.6571929669999999</c:v>
                </c:pt>
                <c:pt idx="2596">
                  <c:v>2.5965417209999999</c:v>
                </c:pt>
                <c:pt idx="2597">
                  <c:v>2.5965417209999999</c:v>
                </c:pt>
                <c:pt idx="2598">
                  <c:v>2.5965417209999999</c:v>
                </c:pt>
                <c:pt idx="2599">
                  <c:v>2.6645014511</c:v>
                </c:pt>
                <c:pt idx="2600">
                  <c:v>2.7304544074999999</c:v>
                </c:pt>
                <c:pt idx="2601">
                  <c:v>2.7226094309</c:v>
                </c:pt>
                <c:pt idx="2602">
                  <c:v>2.7878418453</c:v>
                </c:pt>
                <c:pt idx="2603">
                  <c:v>2.8005268815000002</c:v>
                </c:pt>
                <c:pt idx="2604">
                  <c:v>2.8005268815000002</c:v>
                </c:pt>
                <c:pt idx="2605">
                  <c:v>2.8005268815000002</c:v>
                </c:pt>
                <c:pt idx="2606">
                  <c:v>2.7976626274999998</c:v>
                </c:pt>
                <c:pt idx="2607">
                  <c:v>2.7658661637000002</c:v>
                </c:pt>
                <c:pt idx="2608">
                  <c:v>2.8434535892000001</c:v>
                </c:pt>
                <c:pt idx="2609">
                  <c:v>2.8498172246000002</c:v>
                </c:pt>
                <c:pt idx="2610">
                  <c:v>2.9170976339000001</c:v>
                </c:pt>
                <c:pt idx="2611">
                  <c:v>2.9170976339000001</c:v>
                </c:pt>
                <c:pt idx="2612">
                  <c:v>2.9170976339000001</c:v>
                </c:pt>
                <c:pt idx="2613">
                  <c:v>2.7857820047000001</c:v>
                </c:pt>
                <c:pt idx="2614">
                  <c:v>2.8166004457999998</c:v>
                </c:pt>
                <c:pt idx="2615">
                  <c:v>2.7801407773000002</c:v>
                </c:pt>
                <c:pt idx="2616">
                  <c:v>2.5605368006</c:v>
                </c:pt>
                <c:pt idx="2617">
                  <c:v>2.5440599422000001</c:v>
                </c:pt>
                <c:pt idx="2618">
                  <c:v>2.5440599422000001</c:v>
                </c:pt>
                <c:pt idx="2619">
                  <c:v>2.5440599422000001</c:v>
                </c:pt>
                <c:pt idx="2620">
                  <c:v>2.5232601132000001</c:v>
                </c:pt>
                <c:pt idx="2621">
                  <c:v>2.4636658612</c:v>
                </c:pt>
                <c:pt idx="2622">
                  <c:v>2.4636658612</c:v>
                </c:pt>
                <c:pt idx="2623">
                  <c:v>2.6405086437</c:v>
                </c:pt>
                <c:pt idx="2624">
                  <c:v>2.654558862</c:v>
                </c:pt>
                <c:pt idx="2625">
                  <c:v>2.654558862</c:v>
                </c:pt>
                <c:pt idx="2626">
                  <c:v>2.654558862</c:v>
                </c:pt>
                <c:pt idx="2627">
                  <c:v>2.5816148901</c:v>
                </c:pt>
                <c:pt idx="2628">
                  <c:v>2.5977850857</c:v>
                </c:pt>
                <c:pt idx="2629">
                  <c:v>2.7147869081999998</c:v>
                </c:pt>
                <c:pt idx="2630">
                  <c:v>2.7002126284000001</c:v>
                </c:pt>
                <c:pt idx="2631">
                  <c:v>2.8173704811000002</c:v>
                </c:pt>
                <c:pt idx="2632">
                  <c:v>2.8173704811000002</c:v>
                </c:pt>
                <c:pt idx="2633">
                  <c:v>2.8173704811000002</c:v>
                </c:pt>
                <c:pt idx="2634">
                  <c:v>2.6806094460000001</c:v>
                </c:pt>
                <c:pt idx="2635">
                  <c:v>2.7283781229000001</c:v>
                </c:pt>
                <c:pt idx="2636">
                  <c:v>2.8735044496</c:v>
                </c:pt>
                <c:pt idx="2637">
                  <c:v>2.8044019781</c:v>
                </c:pt>
                <c:pt idx="2638">
                  <c:v>2.6356599054999998</c:v>
                </c:pt>
                <c:pt idx="2639">
                  <c:v>2.6356599054999998</c:v>
                </c:pt>
                <c:pt idx="2640">
                  <c:v>2.6356599054999998</c:v>
                </c:pt>
                <c:pt idx="2641">
                  <c:v>2.5026026092999998</c:v>
                </c:pt>
                <c:pt idx="2642">
                  <c:v>2.5039916401000002</c:v>
                </c:pt>
                <c:pt idx="2643">
                  <c:v>2.4748521039</c:v>
                </c:pt>
                <c:pt idx="2644">
                  <c:v>2.7698874433</c:v>
                </c:pt>
                <c:pt idx="2645">
                  <c:v>2.6305630683999999</c:v>
                </c:pt>
                <c:pt idx="2646">
                  <c:v>2.6305630683999999</c:v>
                </c:pt>
                <c:pt idx="2647">
                  <c:v>2.6305630683999999</c:v>
                </c:pt>
                <c:pt idx="2648">
                  <c:v>2.6135489869000001</c:v>
                </c:pt>
                <c:pt idx="2649">
                  <c:v>2.5938019382999999</c:v>
                </c:pt>
                <c:pt idx="2650">
                  <c:v>2.6161192928000001</c:v>
                </c:pt>
                <c:pt idx="2651">
                  <c:v>2.6161192928000001</c:v>
                </c:pt>
                <c:pt idx="2652">
                  <c:v>2.6161192928000001</c:v>
                </c:pt>
                <c:pt idx="2653">
                  <c:v>2.6161192928000001</c:v>
                </c:pt>
                <c:pt idx="2654">
                  <c:v>2.6161192928000001</c:v>
                </c:pt>
                <c:pt idx="2655">
                  <c:v>2.5082853423999998</c:v>
                </c:pt>
                <c:pt idx="2656">
                  <c:v>2.6202032329999998</c:v>
                </c:pt>
                <c:pt idx="2657">
                  <c:v>2.6202032329999998</c:v>
                </c:pt>
                <c:pt idx="2658">
                  <c:v>2.6202032329999998</c:v>
                </c:pt>
                <c:pt idx="2659">
                  <c:v>2.6091879329999998</c:v>
                </c:pt>
                <c:pt idx="2660">
                  <c:v>2.6091879329999998</c:v>
                </c:pt>
                <c:pt idx="2661">
                  <c:v>2.6091879329999998</c:v>
                </c:pt>
                <c:pt idx="2662">
                  <c:v>2.5920532515999999</c:v>
                </c:pt>
                <c:pt idx="2663">
                  <c:v>2.6123360786999998</c:v>
                </c:pt>
                <c:pt idx="2664">
                  <c:v>2.5816901608</c:v>
                </c:pt>
                <c:pt idx="2665">
                  <c:v>2.5889333726000001</c:v>
                </c:pt>
                <c:pt idx="2666">
                  <c:v>2.6086593934</c:v>
                </c:pt>
                <c:pt idx="2667">
                  <c:v>2.6086593934</c:v>
                </c:pt>
                <c:pt idx="2668">
                  <c:v>2.6086593934</c:v>
                </c:pt>
                <c:pt idx="2669">
                  <c:v>2.6118416343000002</c:v>
                </c:pt>
                <c:pt idx="2670">
                  <c:v>2.5782945936999999</c:v>
                </c:pt>
                <c:pt idx="2671">
                  <c:v>2.5782945936999999</c:v>
                </c:pt>
                <c:pt idx="2672">
                  <c:v>2.5782945936999999</c:v>
                </c:pt>
                <c:pt idx="2673">
                  <c:v>2.6189543203999999</c:v>
                </c:pt>
                <c:pt idx="2674">
                  <c:v>2.6189543203999999</c:v>
                </c:pt>
                <c:pt idx="2675">
                  <c:v>2.6189543203999999</c:v>
                </c:pt>
                <c:pt idx="2676">
                  <c:v>2.6428291167000002</c:v>
                </c:pt>
                <c:pt idx="2677">
                  <c:v>2.5585177430999999</c:v>
                </c:pt>
                <c:pt idx="2678">
                  <c:v>2.4732189254999999</c:v>
                </c:pt>
                <c:pt idx="2679">
                  <c:v>2.5705120547</c:v>
                </c:pt>
                <c:pt idx="2680">
                  <c:v>2.5395688142999999</c:v>
                </c:pt>
                <c:pt idx="2681">
                  <c:v>2.5395688142999999</c:v>
                </c:pt>
                <c:pt idx="2682">
                  <c:v>2.5395688142999999</c:v>
                </c:pt>
                <c:pt idx="2683">
                  <c:v>2.4889876196</c:v>
                </c:pt>
                <c:pt idx="2684">
                  <c:v>2.3851226942000001</c:v>
                </c:pt>
                <c:pt idx="2685">
                  <c:v>2.5201767670000002</c:v>
                </c:pt>
                <c:pt idx="2686">
                  <c:v>2.5198539096000001</c:v>
                </c:pt>
                <c:pt idx="2687">
                  <c:v>2.5898723450999999</c:v>
                </c:pt>
                <c:pt idx="2688">
                  <c:v>2.5898723450999999</c:v>
                </c:pt>
                <c:pt idx="2689">
                  <c:v>2.5898723450999999</c:v>
                </c:pt>
                <c:pt idx="2690">
                  <c:v>2.6077427072999999</c:v>
                </c:pt>
                <c:pt idx="2691">
                  <c:v>2.6315130871000001</c:v>
                </c:pt>
                <c:pt idx="2692">
                  <c:v>2.5891273153999999</c:v>
                </c:pt>
                <c:pt idx="2693">
                  <c:v>2.5627452234999999</c:v>
                </c:pt>
                <c:pt idx="2694">
                  <c:v>2.6003482295999998</c:v>
                </c:pt>
                <c:pt idx="2695">
                  <c:v>2.6003482295999998</c:v>
                </c:pt>
                <c:pt idx="2696">
                  <c:v>2.6003482295999998</c:v>
                </c:pt>
                <c:pt idx="2697">
                  <c:v>2.6037434255999998</c:v>
                </c:pt>
                <c:pt idx="2698">
                  <c:v>2.4604388028000002</c:v>
                </c:pt>
                <c:pt idx="2699">
                  <c:v>2.4695866956999999</c:v>
                </c:pt>
                <c:pt idx="2700">
                  <c:v>2.2941333703</c:v>
                </c:pt>
                <c:pt idx="2701">
                  <c:v>2.2941333703</c:v>
                </c:pt>
                <c:pt idx="2702">
                  <c:v>2.2941333703</c:v>
                </c:pt>
                <c:pt idx="2703">
                  <c:v>2.2941333703</c:v>
                </c:pt>
                <c:pt idx="2704">
                  <c:v>2.4206090108999998</c:v>
                </c:pt>
                <c:pt idx="2705">
                  <c:v>2.4585590233999999</c:v>
                </c:pt>
                <c:pt idx="2706">
                  <c:v>2.3846201259000002</c:v>
                </c:pt>
                <c:pt idx="2707">
                  <c:v>2.4491647799999998</c:v>
                </c:pt>
                <c:pt idx="2708">
                  <c:v>2.4932309001999999</c:v>
                </c:pt>
                <c:pt idx="2709">
                  <c:v>2.4932309001999999</c:v>
                </c:pt>
                <c:pt idx="2710">
                  <c:v>2.4932309001999999</c:v>
                </c:pt>
                <c:pt idx="2711">
                  <c:v>2.5412039123999999</c:v>
                </c:pt>
                <c:pt idx="2712">
                  <c:v>2.6051919084000001</c:v>
                </c:pt>
                <c:pt idx="2713">
                  <c:v>2.6629502230000002</c:v>
                </c:pt>
                <c:pt idx="2714">
                  <c:v>2.4844182773000001</c:v>
                </c:pt>
                <c:pt idx="2715">
                  <c:v>2.6325891514999999</c:v>
                </c:pt>
                <c:pt idx="2716">
                  <c:v>2.6325891514999999</c:v>
                </c:pt>
                <c:pt idx="2717">
                  <c:v>2.6325891514999999</c:v>
                </c:pt>
                <c:pt idx="2718">
                  <c:v>2.6379009267</c:v>
                </c:pt>
                <c:pt idx="2719">
                  <c:v>2.4877962358999999</c:v>
                </c:pt>
                <c:pt idx="2720">
                  <c:v>2.3324075213</c:v>
                </c:pt>
                <c:pt idx="2721">
                  <c:v>2.4740744431000001</c:v>
                </c:pt>
                <c:pt idx="2722">
                  <c:v>2.4110243057999998</c:v>
                </c:pt>
                <c:pt idx="2723">
                  <c:v>2.4110243057999998</c:v>
                </c:pt>
                <c:pt idx="2724">
                  <c:v>2.4110243057999998</c:v>
                </c:pt>
                <c:pt idx="2725">
                  <c:v>2.4115848734999998</c:v>
                </c:pt>
                <c:pt idx="2726">
                  <c:v>2.4367520408000001</c:v>
                </c:pt>
                <c:pt idx="2727">
                  <c:v>2.4808470750999998</c:v>
                </c:pt>
                <c:pt idx="2728">
                  <c:v>2.5854964164999998</c:v>
                </c:pt>
                <c:pt idx="2729">
                  <c:v>2.6484180935000001</c:v>
                </c:pt>
                <c:pt idx="2730">
                  <c:v>2.6484180935000001</c:v>
                </c:pt>
                <c:pt idx="2731">
                  <c:v>2.6484180935000001</c:v>
                </c:pt>
                <c:pt idx="2732">
                  <c:v>2.6331573274000002</c:v>
                </c:pt>
                <c:pt idx="2733">
                  <c:v>2.4932925037999998</c:v>
                </c:pt>
                <c:pt idx="2734">
                  <c:v>2.4879963979999999</c:v>
                </c:pt>
                <c:pt idx="2735">
                  <c:v>2.5074707255000002</c:v>
                </c:pt>
                <c:pt idx="2736">
                  <c:v>2.5882210171</c:v>
                </c:pt>
                <c:pt idx="2737">
                  <c:v>2.5882210171</c:v>
                </c:pt>
                <c:pt idx="2738">
                  <c:v>2.5882210171</c:v>
                </c:pt>
                <c:pt idx="2739">
                  <c:v>2.5906644104000001</c:v>
                </c:pt>
                <c:pt idx="2740">
                  <c:v>2.5537456692</c:v>
                </c:pt>
                <c:pt idx="2741">
                  <c:v>2.6288692695</c:v>
                </c:pt>
                <c:pt idx="2742">
                  <c:v>2.6019435675000002</c:v>
                </c:pt>
                <c:pt idx="2743">
                  <c:v>2.6143069188000001</c:v>
                </c:pt>
                <c:pt idx="2744">
                  <c:v>2.6143069188000001</c:v>
                </c:pt>
                <c:pt idx="2745">
                  <c:v>2.6143069188000001</c:v>
                </c:pt>
                <c:pt idx="2746">
                  <c:v>2.5657910872</c:v>
                </c:pt>
                <c:pt idx="2747">
                  <c:v>2.5445315854000001</c:v>
                </c:pt>
                <c:pt idx="2748">
                  <c:v>2.4681732074</c:v>
                </c:pt>
                <c:pt idx="2749">
                  <c:v>2.4735319814999999</c:v>
                </c:pt>
                <c:pt idx="2750">
                  <c:v>2.4964079966999999</c:v>
                </c:pt>
                <c:pt idx="2751">
                  <c:v>2.4964079966999999</c:v>
                </c:pt>
                <c:pt idx="2752">
                  <c:v>2.4964079966999999</c:v>
                </c:pt>
                <c:pt idx="2753">
                  <c:v>2.4467321765999999</c:v>
                </c:pt>
                <c:pt idx="2754">
                  <c:v>2.6323013063</c:v>
                </c:pt>
                <c:pt idx="2755">
                  <c:v>2.6477263364999999</c:v>
                </c:pt>
                <c:pt idx="2756">
                  <c:v>2.6169558232000001</c:v>
                </c:pt>
                <c:pt idx="2757">
                  <c:v>2.7576743045000001</c:v>
                </c:pt>
                <c:pt idx="2758">
                  <c:v>2.7576743045000001</c:v>
                </c:pt>
                <c:pt idx="2759">
                  <c:v>2.7576743045000001</c:v>
                </c:pt>
                <c:pt idx="2760">
                  <c:v>2.7607806252999998</c:v>
                </c:pt>
                <c:pt idx="2761">
                  <c:v>2.7444317480999998</c:v>
                </c:pt>
                <c:pt idx="2762">
                  <c:v>2.8278963896999998</c:v>
                </c:pt>
                <c:pt idx="2763">
                  <c:v>2.7149826843999998</c:v>
                </c:pt>
                <c:pt idx="2764">
                  <c:v>2.7149826843999998</c:v>
                </c:pt>
                <c:pt idx="2765">
                  <c:v>2.7149826843999998</c:v>
                </c:pt>
                <c:pt idx="2766">
                  <c:v>2.7149826843999998</c:v>
                </c:pt>
                <c:pt idx="2767">
                  <c:v>2.6970037695000002</c:v>
                </c:pt>
                <c:pt idx="2768">
                  <c:v>2.7544935523</c:v>
                </c:pt>
                <c:pt idx="2769">
                  <c:v>2.8511720303999999</c:v>
                </c:pt>
                <c:pt idx="2770">
                  <c:v>2.8701354934999999</c:v>
                </c:pt>
                <c:pt idx="2771">
                  <c:v>2.8553235705</c:v>
                </c:pt>
                <c:pt idx="2772">
                  <c:v>2.8553235705</c:v>
                </c:pt>
                <c:pt idx="2773">
                  <c:v>2.8553235705</c:v>
                </c:pt>
                <c:pt idx="2774">
                  <c:v>2.7632628508999999</c:v>
                </c:pt>
                <c:pt idx="2775">
                  <c:v>2.7591371071999999</c:v>
                </c:pt>
                <c:pt idx="2776">
                  <c:v>2.7262241132999998</c:v>
                </c:pt>
                <c:pt idx="2777">
                  <c:v>2.7890707588999999</c:v>
                </c:pt>
                <c:pt idx="2778">
                  <c:v>2.7699870173000001</c:v>
                </c:pt>
                <c:pt idx="2779">
                  <c:v>2.7699870173000001</c:v>
                </c:pt>
                <c:pt idx="2780">
                  <c:v>2.7699870173000001</c:v>
                </c:pt>
                <c:pt idx="2781">
                  <c:v>2.7378213255000001</c:v>
                </c:pt>
                <c:pt idx="2782">
                  <c:v>2.6899944815999999</c:v>
                </c:pt>
                <c:pt idx="2783">
                  <c:v>2.6670578244000001</c:v>
                </c:pt>
                <c:pt idx="2784">
                  <c:v>2.6247969528000001</c:v>
                </c:pt>
                <c:pt idx="2785">
                  <c:v>2.5864295814</c:v>
                </c:pt>
                <c:pt idx="2786">
                  <c:v>2.5864295814</c:v>
                </c:pt>
                <c:pt idx="2787">
                  <c:v>2.5864295814</c:v>
                </c:pt>
                <c:pt idx="2788">
                  <c:v>2.6416021268000001</c:v>
                </c:pt>
                <c:pt idx="2789">
                  <c:v>2.5683928980999999</c:v>
                </c:pt>
                <c:pt idx="2790">
                  <c:v>2.5793173763000001</c:v>
                </c:pt>
                <c:pt idx="2791">
                  <c:v>2.6233489718</c:v>
                </c:pt>
                <c:pt idx="2792">
                  <c:v>2.5118279174000002</c:v>
                </c:pt>
                <c:pt idx="2793">
                  <c:v>2.5118279174000002</c:v>
                </c:pt>
                <c:pt idx="2794">
                  <c:v>2.5118279174000002</c:v>
                </c:pt>
                <c:pt idx="2795">
                  <c:v>2.5562379117999998</c:v>
                </c:pt>
                <c:pt idx="2796">
                  <c:v>2.5606670990999998</c:v>
                </c:pt>
                <c:pt idx="2797">
                  <c:v>2.4943991579999998</c:v>
                </c:pt>
                <c:pt idx="2798">
                  <c:v>2.5376773221</c:v>
                </c:pt>
                <c:pt idx="2799">
                  <c:v>2.4782158964000001</c:v>
                </c:pt>
                <c:pt idx="2800">
                  <c:v>2.4782158964000001</c:v>
                </c:pt>
                <c:pt idx="2801">
                  <c:v>2.4782158964000001</c:v>
                </c:pt>
                <c:pt idx="2802">
                  <c:v>2.5652484635000001</c:v>
                </c:pt>
                <c:pt idx="2803">
                  <c:v>2.5347168373</c:v>
                </c:pt>
                <c:pt idx="2804">
                  <c:v>2.5607470767999998</c:v>
                </c:pt>
                <c:pt idx="2805">
                  <c:v>2.5565557346999999</c:v>
                </c:pt>
                <c:pt idx="2806">
                  <c:v>2.5708242322000001</c:v>
                </c:pt>
                <c:pt idx="2807">
                  <c:v>2.5708242322000001</c:v>
                </c:pt>
                <c:pt idx="2808">
                  <c:v>2.5708242322000001</c:v>
                </c:pt>
                <c:pt idx="2809">
                  <c:v>2.5454363038999999</c:v>
                </c:pt>
                <c:pt idx="2810">
                  <c:v>2.4538873786000002</c:v>
                </c:pt>
                <c:pt idx="2811">
                  <c:v>2.4679208815</c:v>
                </c:pt>
                <c:pt idx="2812">
                  <c:v>2.4569862364000001</c:v>
                </c:pt>
                <c:pt idx="2813">
                  <c:v>2.4884104463000001</c:v>
                </c:pt>
                <c:pt idx="2814">
                  <c:v>2.4884104463000001</c:v>
                </c:pt>
                <c:pt idx="2815">
                  <c:v>2.4884104463000001</c:v>
                </c:pt>
                <c:pt idx="2816">
                  <c:v>2.4884104463000001</c:v>
                </c:pt>
                <c:pt idx="2817">
                  <c:v>2.5024549972000001</c:v>
                </c:pt>
                <c:pt idx="2818">
                  <c:v>2.5499637762999998</c:v>
                </c:pt>
                <c:pt idx="2819">
                  <c:v>2.5606696915999998</c:v>
                </c:pt>
                <c:pt idx="2820">
                  <c:v>2.4666186122</c:v>
                </c:pt>
                <c:pt idx="2821">
                  <c:v>2.4666186122</c:v>
                </c:pt>
                <c:pt idx="2822">
                  <c:v>2.4666186122</c:v>
                </c:pt>
                <c:pt idx="2823">
                  <c:v>2.4666186122</c:v>
                </c:pt>
                <c:pt idx="2824">
                  <c:v>2.4666186122</c:v>
                </c:pt>
                <c:pt idx="2825">
                  <c:v>2.5428226252999999</c:v>
                </c:pt>
                <c:pt idx="2826">
                  <c:v>2.5081726523999999</c:v>
                </c:pt>
                <c:pt idx="2827">
                  <c:v>2.7073306172999998</c:v>
                </c:pt>
                <c:pt idx="2828">
                  <c:v>2.7073306172999998</c:v>
                </c:pt>
                <c:pt idx="2829">
                  <c:v>2.7073306172999998</c:v>
                </c:pt>
                <c:pt idx="2830">
                  <c:v>2.6719290395000002</c:v>
                </c:pt>
                <c:pt idx="2831">
                  <c:v>2.6251421547999998</c:v>
                </c:pt>
                <c:pt idx="2832">
                  <c:v>2.6955870822999999</c:v>
                </c:pt>
                <c:pt idx="2833">
                  <c:v>2.7366878795999998</c:v>
                </c:pt>
                <c:pt idx="2834">
                  <c:v>2.742984731</c:v>
                </c:pt>
                <c:pt idx="2835">
                  <c:v>2.742984731</c:v>
                </c:pt>
                <c:pt idx="2836">
                  <c:v>2.742984731</c:v>
                </c:pt>
                <c:pt idx="2837">
                  <c:v>2.8209601756999998</c:v>
                </c:pt>
                <c:pt idx="2838">
                  <c:v>2.7312241862</c:v>
                </c:pt>
                <c:pt idx="2839">
                  <c:v>2.5096589346</c:v>
                </c:pt>
                <c:pt idx="2840">
                  <c:v>2.3135288675000001</c:v>
                </c:pt>
                <c:pt idx="2841">
                  <c:v>2.3141489723999999</c:v>
                </c:pt>
                <c:pt idx="2842">
                  <c:v>2.3141489723999999</c:v>
                </c:pt>
                <c:pt idx="2843">
                  <c:v>2.3141489723999999</c:v>
                </c:pt>
                <c:pt idx="2844">
                  <c:v>2.4454611452999999</c:v>
                </c:pt>
                <c:pt idx="2845">
                  <c:v>2.5686900494999998</c:v>
                </c:pt>
                <c:pt idx="2846">
                  <c:v>2.5815770226999999</c:v>
                </c:pt>
                <c:pt idx="2847">
                  <c:v>2.4987451790000001</c:v>
                </c:pt>
                <c:pt idx="2848">
                  <c:v>2.4899286423000002</c:v>
                </c:pt>
                <c:pt idx="2849">
                  <c:v>2.4899286423000002</c:v>
                </c:pt>
                <c:pt idx="2850">
                  <c:v>2.4899286423000002</c:v>
                </c:pt>
                <c:pt idx="2851">
                  <c:v>2.4457138647000001</c:v>
                </c:pt>
                <c:pt idx="2852">
                  <c:v>2.4885412366000002</c:v>
                </c:pt>
                <c:pt idx="2853">
                  <c:v>2.5087455015</c:v>
                </c:pt>
                <c:pt idx="2854">
                  <c:v>2.5878735226999998</c:v>
                </c:pt>
                <c:pt idx="2855">
                  <c:v>2.6882869584</c:v>
                </c:pt>
                <c:pt idx="2856">
                  <c:v>2.6882869584</c:v>
                </c:pt>
                <c:pt idx="2857">
                  <c:v>2.6882869584</c:v>
                </c:pt>
                <c:pt idx="2858">
                  <c:v>2.5181126569000001</c:v>
                </c:pt>
                <c:pt idx="2859">
                  <c:v>2.4079367399999998</c:v>
                </c:pt>
                <c:pt idx="2860">
                  <c:v>2.3634759535000001</c:v>
                </c:pt>
                <c:pt idx="2861">
                  <c:v>2.2288999842999999</c:v>
                </c:pt>
                <c:pt idx="2862">
                  <c:v>2.2260342736999998</c:v>
                </c:pt>
                <c:pt idx="2863">
                  <c:v>2.2260342736999998</c:v>
                </c:pt>
                <c:pt idx="2864">
                  <c:v>2.2260342736999998</c:v>
                </c:pt>
                <c:pt idx="2865">
                  <c:v>2.3096139721000002</c:v>
                </c:pt>
                <c:pt idx="2866">
                  <c:v>2.3217021523999999</c:v>
                </c:pt>
                <c:pt idx="2867">
                  <c:v>2.3556165093999999</c:v>
                </c:pt>
                <c:pt idx="2868">
                  <c:v>2.2666078047</c:v>
                </c:pt>
                <c:pt idx="2869">
                  <c:v>2.4255621609000002</c:v>
                </c:pt>
                <c:pt idx="2870">
                  <c:v>2.4255621609000002</c:v>
                </c:pt>
                <c:pt idx="2871">
                  <c:v>2.4255621609000002</c:v>
                </c:pt>
                <c:pt idx="2872">
                  <c:v>2.3898704136000002</c:v>
                </c:pt>
                <c:pt idx="2873">
                  <c:v>2.3470357793000001</c:v>
                </c:pt>
                <c:pt idx="2874">
                  <c:v>2.3111709797</c:v>
                </c:pt>
                <c:pt idx="2875">
                  <c:v>2.3669335586</c:v>
                </c:pt>
                <c:pt idx="2876">
                  <c:v>2.3343137213</c:v>
                </c:pt>
                <c:pt idx="2877">
                  <c:v>2.3343137213</c:v>
                </c:pt>
                <c:pt idx="2878">
                  <c:v>2.3343137213</c:v>
                </c:pt>
                <c:pt idx="2879">
                  <c:v>2.3364914267999999</c:v>
                </c:pt>
                <c:pt idx="2880">
                  <c:v>2.3338546295999998</c:v>
                </c:pt>
                <c:pt idx="2881">
                  <c:v>2.2805026886999999</c:v>
                </c:pt>
                <c:pt idx="2882">
                  <c:v>2.3600039255</c:v>
                </c:pt>
                <c:pt idx="2883">
                  <c:v>2.2847448252000002</c:v>
                </c:pt>
                <c:pt idx="2884">
                  <c:v>2.2847448252000002</c:v>
                </c:pt>
                <c:pt idx="2885">
                  <c:v>2.2847448252000002</c:v>
                </c:pt>
                <c:pt idx="2886">
                  <c:v>2.3183930837000002</c:v>
                </c:pt>
                <c:pt idx="2887">
                  <c:v>2.2379984990000001</c:v>
                </c:pt>
                <c:pt idx="2888">
                  <c:v>2.352023441</c:v>
                </c:pt>
                <c:pt idx="2889">
                  <c:v>2.3455496184000002</c:v>
                </c:pt>
                <c:pt idx="2890">
                  <c:v>2.4377255310999999</c:v>
                </c:pt>
                <c:pt idx="2891">
                  <c:v>2.4377255310999999</c:v>
                </c:pt>
                <c:pt idx="2892">
                  <c:v>2.4377255310999999</c:v>
                </c:pt>
                <c:pt idx="2893">
                  <c:v>2.2903277074999999</c:v>
                </c:pt>
                <c:pt idx="2894">
                  <c:v>2.2310541007000002</c:v>
                </c:pt>
                <c:pt idx="2895">
                  <c:v>2.2101156123000001</c:v>
                </c:pt>
                <c:pt idx="2896">
                  <c:v>2.290210101</c:v>
                </c:pt>
                <c:pt idx="2897">
                  <c:v>2.3347666504000002</c:v>
                </c:pt>
                <c:pt idx="2898">
                  <c:v>2.3347666504000002</c:v>
                </c:pt>
                <c:pt idx="2899">
                  <c:v>2.3347666504000002</c:v>
                </c:pt>
                <c:pt idx="2900">
                  <c:v>2.3162047023999999</c:v>
                </c:pt>
                <c:pt idx="2901">
                  <c:v>2.2632170333000001</c:v>
                </c:pt>
                <c:pt idx="2902">
                  <c:v>2.2494661662</c:v>
                </c:pt>
                <c:pt idx="2903">
                  <c:v>2.2168775935</c:v>
                </c:pt>
                <c:pt idx="2904">
                  <c:v>2.3133594413999998</c:v>
                </c:pt>
                <c:pt idx="2905">
                  <c:v>2.3133594413999998</c:v>
                </c:pt>
                <c:pt idx="2906">
                  <c:v>2.3133594413999998</c:v>
                </c:pt>
                <c:pt idx="2907">
                  <c:v>2.3128693815000001</c:v>
                </c:pt>
                <c:pt idx="2908">
                  <c:v>2.3040577075000002</c:v>
                </c:pt>
                <c:pt idx="2909">
                  <c:v>2.3549903713</c:v>
                </c:pt>
                <c:pt idx="2910">
                  <c:v>2.3293305797000001</c:v>
                </c:pt>
                <c:pt idx="2911">
                  <c:v>2.2652550131</c:v>
                </c:pt>
                <c:pt idx="2912">
                  <c:v>2.2652550131</c:v>
                </c:pt>
                <c:pt idx="2913">
                  <c:v>2.2652550131</c:v>
                </c:pt>
                <c:pt idx="2914">
                  <c:v>2.3103397565999999</c:v>
                </c:pt>
                <c:pt idx="2915">
                  <c:v>2.3249901924</c:v>
                </c:pt>
                <c:pt idx="2916">
                  <c:v>2.3135387270000001</c:v>
                </c:pt>
                <c:pt idx="2917">
                  <c:v>2.2797119126999998</c:v>
                </c:pt>
                <c:pt idx="2918">
                  <c:v>2.2532256262999999</c:v>
                </c:pt>
                <c:pt idx="2919">
                  <c:v>2.2532256262999999</c:v>
                </c:pt>
                <c:pt idx="2920">
                  <c:v>2.2532256262999999</c:v>
                </c:pt>
                <c:pt idx="2921">
                  <c:v>2.2678069934999998</c:v>
                </c:pt>
                <c:pt idx="2922">
                  <c:v>2.2620115033000001</c:v>
                </c:pt>
                <c:pt idx="2923">
                  <c:v>2.2482054184</c:v>
                </c:pt>
                <c:pt idx="2924">
                  <c:v>2.3312435390999999</c:v>
                </c:pt>
                <c:pt idx="2925">
                  <c:v>2.3726095667</c:v>
                </c:pt>
                <c:pt idx="2926">
                  <c:v>2.3726095667</c:v>
                </c:pt>
                <c:pt idx="2927">
                  <c:v>2.3726095667</c:v>
                </c:pt>
                <c:pt idx="2928">
                  <c:v>2.4195974527000002</c:v>
                </c:pt>
                <c:pt idx="2929">
                  <c:v>2.3711046156000002</c:v>
                </c:pt>
                <c:pt idx="2930">
                  <c:v>2.4291251385999999</c:v>
                </c:pt>
                <c:pt idx="2931">
                  <c:v>2.4728256255000001</c:v>
                </c:pt>
                <c:pt idx="2932">
                  <c:v>2.4218322499</c:v>
                </c:pt>
                <c:pt idx="2933">
                  <c:v>2.4218322499</c:v>
                </c:pt>
                <c:pt idx="2934">
                  <c:v>2.4218322499</c:v>
                </c:pt>
                <c:pt idx="2935">
                  <c:v>2.3793566381</c:v>
                </c:pt>
                <c:pt idx="2936">
                  <c:v>2.3751276869</c:v>
                </c:pt>
                <c:pt idx="2937">
                  <c:v>2.4720254773999999</c:v>
                </c:pt>
                <c:pt idx="2938">
                  <c:v>2.4234337680000002</c:v>
                </c:pt>
                <c:pt idx="2939">
                  <c:v>2.3174720831000002</c:v>
                </c:pt>
                <c:pt idx="2940">
                  <c:v>2.3174720831000002</c:v>
                </c:pt>
                <c:pt idx="2941">
                  <c:v>2.3174720831000002</c:v>
                </c:pt>
                <c:pt idx="2942">
                  <c:v>2.3185483741000001</c:v>
                </c:pt>
                <c:pt idx="2943">
                  <c:v>2.3120046950000002</c:v>
                </c:pt>
                <c:pt idx="2944">
                  <c:v>2.3042099350999998</c:v>
                </c:pt>
                <c:pt idx="2945">
                  <c:v>2.3354359609999999</c:v>
                </c:pt>
                <c:pt idx="2946">
                  <c:v>2.3419006517000001</c:v>
                </c:pt>
                <c:pt idx="2947">
                  <c:v>2.3419006517000001</c:v>
                </c:pt>
                <c:pt idx="2948">
                  <c:v>2.3419006517000001</c:v>
                </c:pt>
                <c:pt idx="2949">
                  <c:v>2.3600008231</c:v>
                </c:pt>
                <c:pt idx="2950">
                  <c:v>2.2851671059999998</c:v>
                </c:pt>
                <c:pt idx="2951">
                  <c:v>2.2109062530000001</c:v>
                </c:pt>
                <c:pt idx="2952">
                  <c:v>2.2020203073000002</c:v>
                </c:pt>
                <c:pt idx="2953">
                  <c:v>2.2645810159000002</c:v>
                </c:pt>
                <c:pt idx="2954">
                  <c:v>2.2645810159000002</c:v>
                </c:pt>
                <c:pt idx="2955">
                  <c:v>2.2645810159000002</c:v>
                </c:pt>
                <c:pt idx="2956">
                  <c:v>2.3171657083000001</c:v>
                </c:pt>
                <c:pt idx="2957">
                  <c:v>2.4006940466</c:v>
                </c:pt>
                <c:pt idx="2958">
                  <c:v>2.4691912478</c:v>
                </c:pt>
                <c:pt idx="2959">
                  <c:v>2.4833905204</c:v>
                </c:pt>
                <c:pt idx="2960">
                  <c:v>2.5242538017</c:v>
                </c:pt>
                <c:pt idx="2961">
                  <c:v>2.5242538017</c:v>
                </c:pt>
                <c:pt idx="2962">
                  <c:v>2.5242538017</c:v>
                </c:pt>
                <c:pt idx="2963">
                  <c:v>2.5019488553999998</c:v>
                </c:pt>
                <c:pt idx="2964">
                  <c:v>2.59517504</c:v>
                </c:pt>
                <c:pt idx="2965">
                  <c:v>2.5152105696999998</c:v>
                </c:pt>
                <c:pt idx="2966">
                  <c:v>2.4667850201000001</c:v>
                </c:pt>
                <c:pt idx="2967">
                  <c:v>2.4818097415000002</c:v>
                </c:pt>
                <c:pt idx="2968">
                  <c:v>2.4818097415000002</c:v>
                </c:pt>
                <c:pt idx="2969">
                  <c:v>2.4818097415000002</c:v>
                </c:pt>
                <c:pt idx="2970">
                  <c:v>2.4959874784</c:v>
                </c:pt>
                <c:pt idx="2971">
                  <c:v>2.5247416185999998</c:v>
                </c:pt>
                <c:pt idx="2972">
                  <c:v>2.5427354394999999</c:v>
                </c:pt>
                <c:pt idx="2973">
                  <c:v>2.6308932313</c:v>
                </c:pt>
                <c:pt idx="2974">
                  <c:v>2.6198064908999998</c:v>
                </c:pt>
                <c:pt idx="2975">
                  <c:v>2.6198064908999998</c:v>
                </c:pt>
                <c:pt idx="2976">
                  <c:v>2.6198064908999998</c:v>
                </c:pt>
                <c:pt idx="2977">
                  <c:v>2.5714598092999998</c:v>
                </c:pt>
                <c:pt idx="2978">
                  <c:v>2.4988634273999999</c:v>
                </c:pt>
                <c:pt idx="2979">
                  <c:v>2.4988634273999999</c:v>
                </c:pt>
                <c:pt idx="2980">
                  <c:v>2.497015658</c:v>
                </c:pt>
                <c:pt idx="2981">
                  <c:v>2.5643531855999999</c:v>
                </c:pt>
                <c:pt idx="2982">
                  <c:v>2.5643531855999999</c:v>
                </c:pt>
                <c:pt idx="2983">
                  <c:v>2.5643531855999999</c:v>
                </c:pt>
                <c:pt idx="2984">
                  <c:v>2.5078023263999998</c:v>
                </c:pt>
                <c:pt idx="2985">
                  <c:v>2.5572126071999999</c:v>
                </c:pt>
                <c:pt idx="2986">
                  <c:v>2.5608141351999998</c:v>
                </c:pt>
                <c:pt idx="2987">
                  <c:v>2.5418102346000002</c:v>
                </c:pt>
                <c:pt idx="2988">
                  <c:v>2.5297713163000002</c:v>
                </c:pt>
                <c:pt idx="2989">
                  <c:v>2.5297713163000002</c:v>
                </c:pt>
                <c:pt idx="2990">
                  <c:v>2.5297713163000002</c:v>
                </c:pt>
                <c:pt idx="2991">
                  <c:v>2.3896831291999998</c:v>
                </c:pt>
                <c:pt idx="2992">
                  <c:v>2.4289910534999999</c:v>
                </c:pt>
                <c:pt idx="2993">
                  <c:v>2.4366077517</c:v>
                </c:pt>
                <c:pt idx="2994">
                  <c:v>2.5821201648000001</c:v>
                </c:pt>
                <c:pt idx="2995">
                  <c:v>2.5735959794999999</c:v>
                </c:pt>
                <c:pt idx="2996">
                  <c:v>2.5735959794999999</c:v>
                </c:pt>
                <c:pt idx="2997">
                  <c:v>2.5735959794999999</c:v>
                </c:pt>
                <c:pt idx="2998">
                  <c:v>2.5305789529</c:v>
                </c:pt>
                <c:pt idx="2999">
                  <c:v>2.6347507561999999</c:v>
                </c:pt>
                <c:pt idx="3000">
                  <c:v>2.5854572016000001</c:v>
                </c:pt>
                <c:pt idx="3001">
                  <c:v>2.5516210242000001</c:v>
                </c:pt>
                <c:pt idx="3002">
                  <c:v>2.5872066151999999</c:v>
                </c:pt>
                <c:pt idx="3003">
                  <c:v>2.5872066151999999</c:v>
                </c:pt>
                <c:pt idx="3004">
                  <c:v>2.5872066151999999</c:v>
                </c:pt>
                <c:pt idx="3005">
                  <c:v>2.5872066151999999</c:v>
                </c:pt>
                <c:pt idx="3006">
                  <c:v>2.5278216745000002</c:v>
                </c:pt>
                <c:pt idx="3007">
                  <c:v>2.5618950653999999</c:v>
                </c:pt>
                <c:pt idx="3008">
                  <c:v>2.5022807373</c:v>
                </c:pt>
                <c:pt idx="3009">
                  <c:v>2.4376243032999998</c:v>
                </c:pt>
                <c:pt idx="3010">
                  <c:v>2.4376243032999998</c:v>
                </c:pt>
                <c:pt idx="3011">
                  <c:v>2.4376243032999998</c:v>
                </c:pt>
                <c:pt idx="3012">
                  <c:v>2.4476598425999998</c:v>
                </c:pt>
                <c:pt idx="3013">
                  <c:v>2.4427204369000002</c:v>
                </c:pt>
                <c:pt idx="3014">
                  <c:v>2.4873501062000001</c:v>
                </c:pt>
                <c:pt idx="3015">
                  <c:v>2.4613424899999998</c:v>
                </c:pt>
                <c:pt idx="3016">
                  <c:v>2.4240767825999998</c:v>
                </c:pt>
                <c:pt idx="3017">
                  <c:v>2.4240767825999998</c:v>
                </c:pt>
                <c:pt idx="3018">
                  <c:v>2.4240767825999998</c:v>
                </c:pt>
                <c:pt idx="3019">
                  <c:v>2.4873984605000001</c:v>
                </c:pt>
                <c:pt idx="3020">
                  <c:v>2.5312173785000001</c:v>
                </c:pt>
                <c:pt idx="3021">
                  <c:v>2.5551401490000001</c:v>
                </c:pt>
                <c:pt idx="3022">
                  <c:v>2.5696481289999999</c:v>
                </c:pt>
                <c:pt idx="3023">
                  <c:v>2.6934141421</c:v>
                </c:pt>
                <c:pt idx="3024">
                  <c:v>2.6934141421</c:v>
                </c:pt>
                <c:pt idx="3025">
                  <c:v>2.6934141421</c:v>
                </c:pt>
                <c:pt idx="3026">
                  <c:v>2.7168567381000002</c:v>
                </c:pt>
                <c:pt idx="3027">
                  <c:v>2.6631379421000001</c:v>
                </c:pt>
                <c:pt idx="3028">
                  <c:v>2.6709422359000001</c:v>
                </c:pt>
                <c:pt idx="3029">
                  <c:v>2.7115250033999998</c:v>
                </c:pt>
                <c:pt idx="3030">
                  <c:v>2.7701927193999998</c:v>
                </c:pt>
                <c:pt idx="3031">
                  <c:v>2.7701927193999998</c:v>
                </c:pt>
                <c:pt idx="3032">
                  <c:v>2.7701927193999998</c:v>
                </c:pt>
                <c:pt idx="3033">
                  <c:v>2.6930687339000001</c:v>
                </c:pt>
                <c:pt idx="3034">
                  <c:v>2.6930687339000001</c:v>
                </c:pt>
                <c:pt idx="3035">
                  <c:v>2.6930687339000001</c:v>
                </c:pt>
                <c:pt idx="3036">
                  <c:v>2.7118134536</c:v>
                </c:pt>
                <c:pt idx="3037">
                  <c:v>2.7647774365000002</c:v>
                </c:pt>
                <c:pt idx="3038">
                  <c:v>2.7647774365000002</c:v>
                </c:pt>
                <c:pt idx="3039">
                  <c:v>2.7647774365000002</c:v>
                </c:pt>
                <c:pt idx="3040">
                  <c:v>2.7647774365000002</c:v>
                </c:pt>
                <c:pt idx="3041">
                  <c:v>2.7647774365000002</c:v>
                </c:pt>
                <c:pt idx="3042">
                  <c:v>2.6987475976000002</c:v>
                </c:pt>
                <c:pt idx="3043">
                  <c:v>2.7167309778000002</c:v>
                </c:pt>
                <c:pt idx="3044">
                  <c:v>2.8147865354000001</c:v>
                </c:pt>
                <c:pt idx="3045">
                  <c:v>2.8147865354000001</c:v>
                </c:pt>
                <c:pt idx="3046">
                  <c:v>2.8147865354000001</c:v>
                </c:pt>
                <c:pt idx="3047">
                  <c:v>2.6901065933999999</c:v>
                </c:pt>
                <c:pt idx="3048">
                  <c:v>2.6752623983000001</c:v>
                </c:pt>
                <c:pt idx="3049">
                  <c:v>2.6793390631</c:v>
                </c:pt>
                <c:pt idx="3050">
                  <c:v>2.6719590694000002</c:v>
                </c:pt>
                <c:pt idx="3051">
                  <c:v>2.6879774236</c:v>
                </c:pt>
                <c:pt idx="3052">
                  <c:v>2.6879774236</c:v>
                </c:pt>
                <c:pt idx="3053">
                  <c:v>2.6879774236</c:v>
                </c:pt>
                <c:pt idx="3054">
                  <c:v>2.6728807771</c:v>
                </c:pt>
                <c:pt idx="3055">
                  <c:v>2.6728807771</c:v>
                </c:pt>
                <c:pt idx="3056">
                  <c:v>2.6728807771</c:v>
                </c:pt>
                <c:pt idx="3057">
                  <c:v>2.6634544496000001</c:v>
                </c:pt>
                <c:pt idx="3058">
                  <c:v>2.6284762728</c:v>
                </c:pt>
                <c:pt idx="3059">
                  <c:v>2.6284762728</c:v>
                </c:pt>
                <c:pt idx="3060">
                  <c:v>2.6284762728</c:v>
                </c:pt>
                <c:pt idx="3061">
                  <c:v>2.7053592796000001</c:v>
                </c:pt>
                <c:pt idx="3062">
                  <c:v>2.7177714866999998</c:v>
                </c:pt>
                <c:pt idx="3063">
                  <c:v>2.7346267029</c:v>
                </c:pt>
                <c:pt idx="3064">
                  <c:v>2.7333493878000001</c:v>
                </c:pt>
                <c:pt idx="3065">
                  <c:v>2.7310779019</c:v>
                </c:pt>
                <c:pt idx="3066">
                  <c:v>2.7310779019</c:v>
                </c:pt>
                <c:pt idx="3067">
                  <c:v>2.7310779019</c:v>
                </c:pt>
                <c:pt idx="3068">
                  <c:v>2.7734761975</c:v>
                </c:pt>
                <c:pt idx="3069">
                  <c:v>2.7460352292999999</c:v>
                </c:pt>
                <c:pt idx="3070">
                  <c:v>2.8153752424</c:v>
                </c:pt>
                <c:pt idx="3071">
                  <c:v>2.9005993708000002</c:v>
                </c:pt>
                <c:pt idx="3072">
                  <c:v>2.6764539896000001</c:v>
                </c:pt>
                <c:pt idx="3073">
                  <c:v>2.6764539896000001</c:v>
                </c:pt>
                <c:pt idx="3074">
                  <c:v>2.6764539896000001</c:v>
                </c:pt>
                <c:pt idx="3075">
                  <c:v>2.6178419068999998</c:v>
                </c:pt>
                <c:pt idx="3076">
                  <c:v>2.5784143253999998</c:v>
                </c:pt>
                <c:pt idx="3077">
                  <c:v>2.5631816276000001</c:v>
                </c:pt>
                <c:pt idx="3078">
                  <c:v>2.5756044611000002</c:v>
                </c:pt>
                <c:pt idx="3079">
                  <c:v>2.5189859162000001</c:v>
                </c:pt>
                <c:pt idx="3080">
                  <c:v>2.5189859162000001</c:v>
                </c:pt>
                <c:pt idx="3081">
                  <c:v>2.5189859162000001</c:v>
                </c:pt>
                <c:pt idx="3082">
                  <c:v>2.5765006939999999</c:v>
                </c:pt>
                <c:pt idx="3083">
                  <c:v>2.6167359881999999</c:v>
                </c:pt>
                <c:pt idx="3084">
                  <c:v>2.6167359881999999</c:v>
                </c:pt>
                <c:pt idx="3085">
                  <c:v>2.6167359881999999</c:v>
                </c:pt>
                <c:pt idx="3086">
                  <c:v>2.4783409719999998</c:v>
                </c:pt>
                <c:pt idx="3087">
                  <c:v>2.4783409719999998</c:v>
                </c:pt>
                <c:pt idx="3088">
                  <c:v>2.4783409719999998</c:v>
                </c:pt>
                <c:pt idx="3089">
                  <c:v>2.4466755202999999</c:v>
                </c:pt>
                <c:pt idx="3090">
                  <c:v>2.4813690666000001</c:v>
                </c:pt>
                <c:pt idx="3091">
                  <c:v>2.5139724319000001</c:v>
                </c:pt>
                <c:pt idx="3092">
                  <c:v>2.5722132880999999</c:v>
                </c:pt>
                <c:pt idx="3093">
                  <c:v>2.5863476904999998</c:v>
                </c:pt>
                <c:pt idx="3094">
                  <c:v>2.5863476904999998</c:v>
                </c:pt>
                <c:pt idx="3095">
                  <c:v>2.5863476904999998</c:v>
                </c:pt>
                <c:pt idx="3096">
                  <c:v>2.6123222843999998</c:v>
                </c:pt>
                <c:pt idx="3097">
                  <c:v>2.6732983541999999</c:v>
                </c:pt>
                <c:pt idx="3098">
                  <c:v>2.6352634659</c:v>
                </c:pt>
                <c:pt idx="3099">
                  <c:v>2.6179101158</c:v>
                </c:pt>
                <c:pt idx="3100">
                  <c:v>2.6096921659999999</c:v>
                </c:pt>
                <c:pt idx="3101">
                  <c:v>2.6096921659999999</c:v>
                </c:pt>
                <c:pt idx="3102">
                  <c:v>2.6096921659999999</c:v>
                </c:pt>
                <c:pt idx="3103">
                  <c:v>2.6648113748000002</c:v>
                </c:pt>
                <c:pt idx="3104">
                  <c:v>2.6412287802000001</c:v>
                </c:pt>
                <c:pt idx="3105">
                  <c:v>2.6914695932999999</c:v>
                </c:pt>
                <c:pt idx="3106">
                  <c:v>2.6047235915</c:v>
                </c:pt>
                <c:pt idx="3107">
                  <c:v>2.5492669205</c:v>
                </c:pt>
                <c:pt idx="3108">
                  <c:v>2.5492669205</c:v>
                </c:pt>
                <c:pt idx="3109">
                  <c:v>2.5492669205</c:v>
                </c:pt>
                <c:pt idx="3110">
                  <c:v>2.4507265866000001</c:v>
                </c:pt>
                <c:pt idx="3111">
                  <c:v>2.4923856045999999</c:v>
                </c:pt>
                <c:pt idx="3112">
                  <c:v>2.4818272415</c:v>
                </c:pt>
                <c:pt idx="3113">
                  <c:v>2.4401967434</c:v>
                </c:pt>
                <c:pt idx="3114">
                  <c:v>2.4240046478999999</c:v>
                </c:pt>
                <c:pt idx="3115">
                  <c:v>2.4240046478999999</c:v>
                </c:pt>
                <c:pt idx="3116">
                  <c:v>2.4240046478999999</c:v>
                </c:pt>
                <c:pt idx="3117">
                  <c:v>2.3986145187000001</c:v>
                </c:pt>
                <c:pt idx="3118">
                  <c:v>2.3648730097000001</c:v>
                </c:pt>
                <c:pt idx="3119">
                  <c:v>2.4915028701000002</c:v>
                </c:pt>
                <c:pt idx="3120">
                  <c:v>2.5056961024</c:v>
                </c:pt>
                <c:pt idx="3121">
                  <c:v>2.5335521507999998</c:v>
                </c:pt>
                <c:pt idx="3122">
                  <c:v>2.5335521507999998</c:v>
                </c:pt>
                <c:pt idx="3123">
                  <c:v>2.5335521507999998</c:v>
                </c:pt>
                <c:pt idx="3124">
                  <c:v>2.5526532021000001</c:v>
                </c:pt>
                <c:pt idx="3125">
                  <c:v>2.6030197544</c:v>
                </c:pt>
                <c:pt idx="3126">
                  <c:v>2.6262891938999999</c:v>
                </c:pt>
                <c:pt idx="3127">
                  <c:v>2.5794881571000001</c:v>
                </c:pt>
                <c:pt idx="3128">
                  <c:v>2.4338976647999999</c:v>
                </c:pt>
                <c:pt idx="3129">
                  <c:v>2.4338976647999999</c:v>
                </c:pt>
                <c:pt idx="3130">
                  <c:v>2.4338976647999999</c:v>
                </c:pt>
                <c:pt idx="3131">
                  <c:v>2.5645976228</c:v>
                </c:pt>
                <c:pt idx="3132">
                  <c:v>2.5722578822000002</c:v>
                </c:pt>
                <c:pt idx="3133">
                  <c:v>2.5723626094999998</c:v>
                </c:pt>
                <c:pt idx="3134">
                  <c:v>2.5690065664000001</c:v>
                </c:pt>
                <c:pt idx="3135">
                  <c:v>2.5202382615999999</c:v>
                </c:pt>
                <c:pt idx="3136">
                  <c:v>2.5202382615999999</c:v>
                </c:pt>
                <c:pt idx="3137">
                  <c:v>2.5202382615999999</c:v>
                </c:pt>
                <c:pt idx="3138">
                  <c:v>2.4184865373000002</c:v>
                </c:pt>
                <c:pt idx="3139">
                  <c:v>2.4635062850999998</c:v>
                </c:pt>
                <c:pt idx="3140">
                  <c:v>2.4549128690000002</c:v>
                </c:pt>
                <c:pt idx="3141">
                  <c:v>2.4383017199000001</c:v>
                </c:pt>
                <c:pt idx="3142">
                  <c:v>2.4694182724</c:v>
                </c:pt>
                <c:pt idx="3143">
                  <c:v>2.4694182724</c:v>
                </c:pt>
                <c:pt idx="3144">
                  <c:v>2.4694182724</c:v>
                </c:pt>
                <c:pt idx="3145">
                  <c:v>2.5199625725999999</c:v>
                </c:pt>
                <c:pt idx="3146">
                  <c:v>2.6102650925000002</c:v>
                </c:pt>
                <c:pt idx="3147">
                  <c:v>2.6102650925000002</c:v>
                </c:pt>
                <c:pt idx="3148">
                  <c:v>2.6408686729999999</c:v>
                </c:pt>
                <c:pt idx="3149">
                  <c:v>2.5438840351000001</c:v>
                </c:pt>
                <c:pt idx="3150">
                  <c:v>2.5438840351000001</c:v>
                </c:pt>
                <c:pt idx="3151">
                  <c:v>2.5438840351000001</c:v>
                </c:pt>
                <c:pt idx="3152">
                  <c:v>2.6575793116000002</c:v>
                </c:pt>
                <c:pt idx="3153">
                  <c:v>2.6812771127000001</c:v>
                </c:pt>
                <c:pt idx="3154">
                  <c:v>2.6858028243000001</c:v>
                </c:pt>
                <c:pt idx="3155">
                  <c:v>2.6923269352000001</c:v>
                </c:pt>
                <c:pt idx="3156">
                  <c:v>2.7250257735000001</c:v>
                </c:pt>
                <c:pt idx="3157">
                  <c:v>2.7250257735000001</c:v>
                </c:pt>
                <c:pt idx="3158">
                  <c:v>2.7250257735000001</c:v>
                </c:pt>
                <c:pt idx="3159">
                  <c:v>2.6934240878</c:v>
                </c:pt>
                <c:pt idx="3160">
                  <c:v>2.6633895077999998</c:v>
                </c:pt>
                <c:pt idx="3161">
                  <c:v>2.6550680726000002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E2-4164-9DD4-6EED98870412}"/>
            </c:ext>
          </c:extLst>
        </c:ser>
        <c:ser>
          <c:idx val="3"/>
          <c:order val="2"/>
          <c:tx>
            <c:strRef>
              <c:f>'איור 5 נתונים'!$D$3</c:f>
              <c:strCache>
                <c:ptCount val="1"/>
                <c:pt idx="0">
                  <c:v>3-5</c:v>
                </c:pt>
              </c:strCache>
            </c:strRef>
          </c:tx>
          <c:spPr>
            <a:ln w="38100">
              <a:solidFill>
                <a:srgbClr val="D98D25"/>
              </a:solidFill>
              <a:prstDash val="solid"/>
            </a:ln>
          </c:spPr>
          <c:marker>
            <c:symbol val="none"/>
          </c:marker>
          <c:cat>
            <c:numRef>
              <c:f>'איור 5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5 נתונים'!$D$4:$D$4000</c:f>
              <c:numCache>
                <c:formatCode>0.0</c:formatCode>
                <c:ptCount val="3997"/>
                <c:pt idx="0">
                  <c:v>1.6342212148640001</c:v>
                </c:pt>
                <c:pt idx="1">
                  <c:v>1.6342212148640001</c:v>
                </c:pt>
                <c:pt idx="2">
                  <c:v>1.6331064761830001</c:v>
                </c:pt>
                <c:pt idx="3">
                  <c:v>1.6309932922929999</c:v>
                </c:pt>
                <c:pt idx="4">
                  <c:v>1.611398682563</c:v>
                </c:pt>
                <c:pt idx="5">
                  <c:v>1.571471963272</c:v>
                </c:pt>
                <c:pt idx="6">
                  <c:v>1.537783199655</c:v>
                </c:pt>
                <c:pt idx="7">
                  <c:v>1.537783199655</c:v>
                </c:pt>
                <c:pt idx="8">
                  <c:v>1.537783199655</c:v>
                </c:pt>
                <c:pt idx="9">
                  <c:v>1.458642741499</c:v>
                </c:pt>
                <c:pt idx="10">
                  <c:v>1.4354034646660001</c:v>
                </c:pt>
                <c:pt idx="11">
                  <c:v>1.3944030514150001</c:v>
                </c:pt>
                <c:pt idx="12">
                  <c:v>1.3762139622830001</c:v>
                </c:pt>
                <c:pt idx="13">
                  <c:v>1.358944135205</c:v>
                </c:pt>
                <c:pt idx="14">
                  <c:v>1.358944135205</c:v>
                </c:pt>
                <c:pt idx="15">
                  <c:v>1.358944135205</c:v>
                </c:pt>
                <c:pt idx="16">
                  <c:v>1.338839022498</c:v>
                </c:pt>
                <c:pt idx="17">
                  <c:v>1.361600849654</c:v>
                </c:pt>
                <c:pt idx="18">
                  <c:v>1.367718424819</c:v>
                </c:pt>
                <c:pt idx="19">
                  <c:v>1.2759760778160001</c:v>
                </c:pt>
                <c:pt idx="20">
                  <c:v>1.3200046223940001</c:v>
                </c:pt>
                <c:pt idx="21">
                  <c:v>1.3200046223940001</c:v>
                </c:pt>
                <c:pt idx="22">
                  <c:v>1.3200046223940001</c:v>
                </c:pt>
                <c:pt idx="23">
                  <c:v>1.2912458041049999</c:v>
                </c:pt>
                <c:pt idx="24">
                  <c:v>1.3060456043219999</c:v>
                </c:pt>
                <c:pt idx="25">
                  <c:v>1.333505166006</c:v>
                </c:pt>
                <c:pt idx="26">
                  <c:v>1.312946498264</c:v>
                </c:pt>
                <c:pt idx="27">
                  <c:v>1.3731187870529999</c:v>
                </c:pt>
                <c:pt idx="28">
                  <c:v>1.3731187870529999</c:v>
                </c:pt>
                <c:pt idx="29">
                  <c:v>1.3731187870529999</c:v>
                </c:pt>
                <c:pt idx="30">
                  <c:v>1.330714209518</c:v>
                </c:pt>
                <c:pt idx="31">
                  <c:v>1.394275152077</c:v>
                </c:pt>
                <c:pt idx="32">
                  <c:v>1.4076915542449999</c:v>
                </c:pt>
                <c:pt idx="33">
                  <c:v>1.4069148785729999</c:v>
                </c:pt>
                <c:pt idx="34">
                  <c:v>1.3758473649130001</c:v>
                </c:pt>
                <c:pt idx="35">
                  <c:v>1.3758473649130001</c:v>
                </c:pt>
                <c:pt idx="36">
                  <c:v>1.3758473649130001</c:v>
                </c:pt>
                <c:pt idx="37">
                  <c:v>1.361009907076</c:v>
                </c:pt>
                <c:pt idx="38">
                  <c:v>1.3093044229519999</c:v>
                </c:pt>
                <c:pt idx="39">
                  <c:v>1.315658303103</c:v>
                </c:pt>
                <c:pt idx="40">
                  <c:v>1.265409217358</c:v>
                </c:pt>
                <c:pt idx="41">
                  <c:v>1.3079706815800001</c:v>
                </c:pt>
                <c:pt idx="42">
                  <c:v>1.3079706815800001</c:v>
                </c:pt>
                <c:pt idx="43">
                  <c:v>1.3079706815800001</c:v>
                </c:pt>
                <c:pt idx="44">
                  <c:v>1.3342716782490001</c:v>
                </c:pt>
                <c:pt idx="45">
                  <c:v>1.37806349072</c:v>
                </c:pt>
                <c:pt idx="46">
                  <c:v>1.3874382842220001</c:v>
                </c:pt>
                <c:pt idx="47">
                  <c:v>1.4533104374520001</c:v>
                </c:pt>
                <c:pt idx="48">
                  <c:v>1.391768358073</c:v>
                </c:pt>
                <c:pt idx="49">
                  <c:v>1.391768358073</c:v>
                </c:pt>
                <c:pt idx="50">
                  <c:v>1.391768358073</c:v>
                </c:pt>
                <c:pt idx="51">
                  <c:v>1.376411644614</c:v>
                </c:pt>
                <c:pt idx="52">
                  <c:v>1.4102548316629999</c:v>
                </c:pt>
                <c:pt idx="53">
                  <c:v>1.4382382386329999</c:v>
                </c:pt>
                <c:pt idx="54">
                  <c:v>1.446884556808</c:v>
                </c:pt>
                <c:pt idx="55">
                  <c:v>1.493838361249</c:v>
                </c:pt>
                <c:pt idx="56">
                  <c:v>1.493838361249</c:v>
                </c:pt>
                <c:pt idx="57">
                  <c:v>1.493838361249</c:v>
                </c:pt>
                <c:pt idx="58">
                  <c:v>1.6549599837110001</c:v>
                </c:pt>
                <c:pt idx="59">
                  <c:v>1.617099681242</c:v>
                </c:pt>
                <c:pt idx="60">
                  <c:v>1.610431597077</c:v>
                </c:pt>
                <c:pt idx="61">
                  <c:v>1.606380577902</c:v>
                </c:pt>
                <c:pt idx="62">
                  <c:v>1.534996168323</c:v>
                </c:pt>
                <c:pt idx="63">
                  <c:v>1.534996168323</c:v>
                </c:pt>
                <c:pt idx="64">
                  <c:v>1.534996168323</c:v>
                </c:pt>
                <c:pt idx="65">
                  <c:v>1.535924983393</c:v>
                </c:pt>
                <c:pt idx="66">
                  <c:v>1.46383989989</c:v>
                </c:pt>
                <c:pt idx="67">
                  <c:v>1.5313777233100001</c:v>
                </c:pt>
                <c:pt idx="68">
                  <c:v>1.5077012375850001</c:v>
                </c:pt>
                <c:pt idx="69">
                  <c:v>1.4597215932180001</c:v>
                </c:pt>
                <c:pt idx="70">
                  <c:v>1.4597215932180001</c:v>
                </c:pt>
                <c:pt idx="71">
                  <c:v>1.4597215932180001</c:v>
                </c:pt>
                <c:pt idx="72">
                  <c:v>1.51053330981</c:v>
                </c:pt>
                <c:pt idx="73">
                  <c:v>1.5270288165779999</c:v>
                </c:pt>
                <c:pt idx="74">
                  <c:v>1.5786893833769999</c:v>
                </c:pt>
                <c:pt idx="75">
                  <c:v>1.571615874223</c:v>
                </c:pt>
                <c:pt idx="76">
                  <c:v>1.521682841059</c:v>
                </c:pt>
                <c:pt idx="77">
                  <c:v>1.521682841059</c:v>
                </c:pt>
                <c:pt idx="78">
                  <c:v>1.521682841059</c:v>
                </c:pt>
                <c:pt idx="79">
                  <c:v>1.4763484181769999</c:v>
                </c:pt>
                <c:pt idx="80">
                  <c:v>1.4466834006760001</c:v>
                </c:pt>
                <c:pt idx="81">
                  <c:v>1.445518234096</c:v>
                </c:pt>
                <c:pt idx="82">
                  <c:v>1.4558579510759999</c:v>
                </c:pt>
                <c:pt idx="83">
                  <c:v>1.4558579510759999</c:v>
                </c:pt>
                <c:pt idx="84">
                  <c:v>1.4558579510759999</c:v>
                </c:pt>
                <c:pt idx="85">
                  <c:v>1.4558579510759999</c:v>
                </c:pt>
                <c:pt idx="86">
                  <c:v>1.4708075856489999</c:v>
                </c:pt>
                <c:pt idx="87">
                  <c:v>1.4283278118080001</c:v>
                </c:pt>
                <c:pt idx="88">
                  <c:v>1.3829759464419999</c:v>
                </c:pt>
                <c:pt idx="89">
                  <c:v>1.326735803517</c:v>
                </c:pt>
                <c:pt idx="90">
                  <c:v>1.3264747537970001</c:v>
                </c:pt>
                <c:pt idx="91">
                  <c:v>1.3264747537970001</c:v>
                </c:pt>
                <c:pt idx="92">
                  <c:v>1.3264747537970001</c:v>
                </c:pt>
                <c:pt idx="93">
                  <c:v>1.294698356462</c:v>
                </c:pt>
                <c:pt idx="94">
                  <c:v>1.235165945324</c:v>
                </c:pt>
                <c:pt idx="95">
                  <c:v>1.2612635200410001</c:v>
                </c:pt>
                <c:pt idx="96">
                  <c:v>1.2308770552920001</c:v>
                </c:pt>
                <c:pt idx="97">
                  <c:v>1.292815273367</c:v>
                </c:pt>
                <c:pt idx="98">
                  <c:v>1.292815273367</c:v>
                </c:pt>
                <c:pt idx="99">
                  <c:v>1.292815273367</c:v>
                </c:pt>
                <c:pt idx="100">
                  <c:v>1.226463566104</c:v>
                </c:pt>
                <c:pt idx="101">
                  <c:v>1.241289714344</c:v>
                </c:pt>
                <c:pt idx="102">
                  <c:v>1.3095419052720001</c:v>
                </c:pt>
                <c:pt idx="103">
                  <c:v>1.3669296950850001</c:v>
                </c:pt>
                <c:pt idx="104">
                  <c:v>1.4095339806680001</c:v>
                </c:pt>
                <c:pt idx="105">
                  <c:v>1.4095339806680001</c:v>
                </c:pt>
                <c:pt idx="106">
                  <c:v>1.4095339806680001</c:v>
                </c:pt>
                <c:pt idx="107">
                  <c:v>1.3348970948700001</c:v>
                </c:pt>
                <c:pt idx="108">
                  <c:v>1.3905219882119999</c:v>
                </c:pt>
                <c:pt idx="109">
                  <c:v>1.3948942222159999</c:v>
                </c:pt>
                <c:pt idx="110">
                  <c:v>1.431869284197</c:v>
                </c:pt>
                <c:pt idx="111">
                  <c:v>1.475900341437</c:v>
                </c:pt>
                <c:pt idx="112">
                  <c:v>1.475900341437</c:v>
                </c:pt>
                <c:pt idx="113">
                  <c:v>1.475900341437</c:v>
                </c:pt>
                <c:pt idx="114">
                  <c:v>1.4445672054150001</c:v>
                </c:pt>
                <c:pt idx="115">
                  <c:v>1.494227582647</c:v>
                </c:pt>
                <c:pt idx="116">
                  <c:v>1.5251210089389999</c:v>
                </c:pt>
                <c:pt idx="117">
                  <c:v>1.442685910936</c:v>
                </c:pt>
                <c:pt idx="118">
                  <c:v>1.442685910936</c:v>
                </c:pt>
                <c:pt idx="119">
                  <c:v>1.442685910936</c:v>
                </c:pt>
                <c:pt idx="120">
                  <c:v>1.442685910936</c:v>
                </c:pt>
                <c:pt idx="121">
                  <c:v>1.4456429764659999</c:v>
                </c:pt>
                <c:pt idx="122">
                  <c:v>1.4646043540660001</c:v>
                </c:pt>
                <c:pt idx="123">
                  <c:v>1.38959087864</c:v>
                </c:pt>
                <c:pt idx="124">
                  <c:v>1.3145554878729999</c:v>
                </c:pt>
                <c:pt idx="125">
                  <c:v>1.338760321062</c:v>
                </c:pt>
                <c:pt idx="126">
                  <c:v>1.338760321062</c:v>
                </c:pt>
                <c:pt idx="127">
                  <c:v>1.338760321062</c:v>
                </c:pt>
                <c:pt idx="128">
                  <c:v>1.3308172811250001</c:v>
                </c:pt>
                <c:pt idx="129">
                  <c:v>1.2966306384040001</c:v>
                </c:pt>
                <c:pt idx="130">
                  <c:v>1.3142012084279999</c:v>
                </c:pt>
                <c:pt idx="131">
                  <c:v>1.3142012084279999</c:v>
                </c:pt>
                <c:pt idx="132">
                  <c:v>1.3142012084279999</c:v>
                </c:pt>
                <c:pt idx="133">
                  <c:v>1.3142012084279999</c:v>
                </c:pt>
                <c:pt idx="134">
                  <c:v>1.3142012084279999</c:v>
                </c:pt>
                <c:pt idx="135">
                  <c:v>1.2968033970640001</c:v>
                </c:pt>
                <c:pt idx="136">
                  <c:v>1.2882581415329999</c:v>
                </c:pt>
                <c:pt idx="137">
                  <c:v>1.269488025439</c:v>
                </c:pt>
                <c:pt idx="138">
                  <c:v>1.367580173526</c:v>
                </c:pt>
                <c:pt idx="139">
                  <c:v>1.4320330897560001</c:v>
                </c:pt>
                <c:pt idx="140">
                  <c:v>1.4320330897560001</c:v>
                </c:pt>
                <c:pt idx="141">
                  <c:v>1.4320330897560001</c:v>
                </c:pt>
                <c:pt idx="142">
                  <c:v>1.354440997113</c:v>
                </c:pt>
                <c:pt idx="143">
                  <c:v>1.3002167671560001</c:v>
                </c:pt>
                <c:pt idx="144">
                  <c:v>1.338867702733</c:v>
                </c:pt>
                <c:pt idx="145">
                  <c:v>1.417129560829</c:v>
                </c:pt>
                <c:pt idx="146">
                  <c:v>1.425206591284</c:v>
                </c:pt>
                <c:pt idx="147">
                  <c:v>1.425206591284</c:v>
                </c:pt>
                <c:pt idx="148">
                  <c:v>1.425206591284</c:v>
                </c:pt>
                <c:pt idx="149">
                  <c:v>1.3818829721799999</c:v>
                </c:pt>
                <c:pt idx="150">
                  <c:v>1.405163756428</c:v>
                </c:pt>
                <c:pt idx="151">
                  <c:v>1.405940932189</c:v>
                </c:pt>
                <c:pt idx="152">
                  <c:v>1.347711788774</c:v>
                </c:pt>
                <c:pt idx="153">
                  <c:v>1.3149150708070001</c:v>
                </c:pt>
                <c:pt idx="154">
                  <c:v>1.3149150708070001</c:v>
                </c:pt>
                <c:pt idx="155">
                  <c:v>1.3149150708070001</c:v>
                </c:pt>
                <c:pt idx="156">
                  <c:v>1.3114941964319999</c:v>
                </c:pt>
                <c:pt idx="157">
                  <c:v>1.278359229304</c:v>
                </c:pt>
                <c:pt idx="158">
                  <c:v>1.273065107331</c:v>
                </c:pt>
                <c:pt idx="159">
                  <c:v>1.342479664209</c:v>
                </c:pt>
                <c:pt idx="160">
                  <c:v>1.367681043565</c:v>
                </c:pt>
                <c:pt idx="161">
                  <c:v>1.367681043565</c:v>
                </c:pt>
                <c:pt idx="162">
                  <c:v>1.367681043565</c:v>
                </c:pt>
                <c:pt idx="163">
                  <c:v>1.367681043565</c:v>
                </c:pt>
                <c:pt idx="164">
                  <c:v>1.2787680133279999</c:v>
                </c:pt>
                <c:pt idx="165">
                  <c:v>1.2903330532449999</c:v>
                </c:pt>
                <c:pt idx="166">
                  <c:v>1.291876787931</c:v>
                </c:pt>
                <c:pt idx="167">
                  <c:v>1.3369354141800001</c:v>
                </c:pt>
                <c:pt idx="168">
                  <c:v>1.3369354141800001</c:v>
                </c:pt>
                <c:pt idx="169">
                  <c:v>1.3369354141800001</c:v>
                </c:pt>
                <c:pt idx="170">
                  <c:v>1.3324774443880001</c:v>
                </c:pt>
                <c:pt idx="171">
                  <c:v>1.321722556821</c:v>
                </c:pt>
                <c:pt idx="172">
                  <c:v>1.3550522978699999</c:v>
                </c:pt>
                <c:pt idx="173">
                  <c:v>1.352680174241</c:v>
                </c:pt>
                <c:pt idx="174">
                  <c:v>1.372604640884</c:v>
                </c:pt>
                <c:pt idx="175">
                  <c:v>1.372604640884</c:v>
                </c:pt>
                <c:pt idx="176">
                  <c:v>1.372604640884</c:v>
                </c:pt>
                <c:pt idx="177">
                  <c:v>1.2924437209149999</c:v>
                </c:pt>
                <c:pt idx="178">
                  <c:v>1.2548943983380001</c:v>
                </c:pt>
                <c:pt idx="179">
                  <c:v>1.2683453891630001</c:v>
                </c:pt>
                <c:pt idx="180">
                  <c:v>1.355437614902</c:v>
                </c:pt>
                <c:pt idx="181">
                  <c:v>1.353615533283</c:v>
                </c:pt>
                <c:pt idx="182">
                  <c:v>1.353615533283</c:v>
                </c:pt>
                <c:pt idx="183">
                  <c:v>1.353615533283</c:v>
                </c:pt>
                <c:pt idx="184">
                  <c:v>1.370781573378</c:v>
                </c:pt>
                <c:pt idx="185">
                  <c:v>1.348645982946</c:v>
                </c:pt>
                <c:pt idx="186">
                  <c:v>1.380934584839</c:v>
                </c:pt>
                <c:pt idx="187">
                  <c:v>1.3803362903600001</c:v>
                </c:pt>
                <c:pt idx="188">
                  <c:v>1.4072720104100001</c:v>
                </c:pt>
                <c:pt idx="189">
                  <c:v>1.4072720104100001</c:v>
                </c:pt>
                <c:pt idx="190">
                  <c:v>1.4072720104100001</c:v>
                </c:pt>
                <c:pt idx="191">
                  <c:v>1.4174135976990001</c:v>
                </c:pt>
                <c:pt idx="192">
                  <c:v>1.4036251124950001</c:v>
                </c:pt>
                <c:pt idx="193">
                  <c:v>1.3908872468260001</c:v>
                </c:pt>
                <c:pt idx="194">
                  <c:v>1.400255335957</c:v>
                </c:pt>
                <c:pt idx="195">
                  <c:v>1.409843099875</c:v>
                </c:pt>
                <c:pt idx="196">
                  <c:v>1.409843099875</c:v>
                </c:pt>
                <c:pt idx="197">
                  <c:v>1.409843099875</c:v>
                </c:pt>
                <c:pt idx="198">
                  <c:v>1.4245800987270001</c:v>
                </c:pt>
                <c:pt idx="199">
                  <c:v>1.4179600299199999</c:v>
                </c:pt>
                <c:pt idx="200">
                  <c:v>1.3879465937040001</c:v>
                </c:pt>
                <c:pt idx="201">
                  <c:v>1.414593084342</c:v>
                </c:pt>
                <c:pt idx="202">
                  <c:v>1.4520042947659999</c:v>
                </c:pt>
                <c:pt idx="203">
                  <c:v>1.4520042947659999</c:v>
                </c:pt>
                <c:pt idx="204">
                  <c:v>1.4520042947659999</c:v>
                </c:pt>
                <c:pt idx="205">
                  <c:v>1.5021872563650001</c:v>
                </c:pt>
                <c:pt idx="206">
                  <c:v>1.4696913584410001</c:v>
                </c:pt>
                <c:pt idx="207">
                  <c:v>1.3968356342749999</c:v>
                </c:pt>
                <c:pt idx="208">
                  <c:v>1.4063296928419999</c:v>
                </c:pt>
                <c:pt idx="209">
                  <c:v>1.4462448479359999</c:v>
                </c:pt>
                <c:pt idx="210">
                  <c:v>1.4462448479359999</c:v>
                </c:pt>
                <c:pt idx="211">
                  <c:v>1.4462448479359999</c:v>
                </c:pt>
                <c:pt idx="212">
                  <c:v>1.443451039753</c:v>
                </c:pt>
                <c:pt idx="213">
                  <c:v>1.3972949971299999</c:v>
                </c:pt>
                <c:pt idx="214">
                  <c:v>1.353914336753</c:v>
                </c:pt>
                <c:pt idx="215">
                  <c:v>1.3796576860500001</c:v>
                </c:pt>
                <c:pt idx="216">
                  <c:v>1.4670253858269999</c:v>
                </c:pt>
                <c:pt idx="217">
                  <c:v>1.4670253858269999</c:v>
                </c:pt>
                <c:pt idx="218">
                  <c:v>1.4670253858269999</c:v>
                </c:pt>
                <c:pt idx="219">
                  <c:v>1.437610185129</c:v>
                </c:pt>
                <c:pt idx="220">
                  <c:v>1.4042258353620001</c:v>
                </c:pt>
                <c:pt idx="221">
                  <c:v>1.4077813694079999</c:v>
                </c:pt>
                <c:pt idx="222">
                  <c:v>1.362700064083</c:v>
                </c:pt>
                <c:pt idx="223">
                  <c:v>1.404834109696</c:v>
                </c:pt>
                <c:pt idx="224">
                  <c:v>1.404834109696</c:v>
                </c:pt>
                <c:pt idx="225">
                  <c:v>1.404834109696</c:v>
                </c:pt>
                <c:pt idx="226">
                  <c:v>1.404834109696</c:v>
                </c:pt>
                <c:pt idx="227">
                  <c:v>1.351656900974</c:v>
                </c:pt>
                <c:pt idx="228">
                  <c:v>1.32165210726</c:v>
                </c:pt>
                <c:pt idx="229">
                  <c:v>1.3381895157929999</c:v>
                </c:pt>
                <c:pt idx="230">
                  <c:v>1.3147271724280001</c:v>
                </c:pt>
                <c:pt idx="231">
                  <c:v>1.3147271724280001</c:v>
                </c:pt>
                <c:pt idx="232">
                  <c:v>1.3147271724280001</c:v>
                </c:pt>
                <c:pt idx="233">
                  <c:v>1.287050677591</c:v>
                </c:pt>
                <c:pt idx="234">
                  <c:v>1.2941695946359999</c:v>
                </c:pt>
                <c:pt idx="235">
                  <c:v>1.3028113311909999</c:v>
                </c:pt>
                <c:pt idx="236">
                  <c:v>1.3979844424229999</c:v>
                </c:pt>
                <c:pt idx="237">
                  <c:v>1.4142951507070001</c:v>
                </c:pt>
                <c:pt idx="238">
                  <c:v>1.4142951507070001</c:v>
                </c:pt>
                <c:pt idx="239">
                  <c:v>1.4142951507070001</c:v>
                </c:pt>
                <c:pt idx="240">
                  <c:v>1.468148810597</c:v>
                </c:pt>
                <c:pt idx="241">
                  <c:v>1.4672824934169999</c:v>
                </c:pt>
                <c:pt idx="242">
                  <c:v>1.456125807262</c:v>
                </c:pt>
                <c:pt idx="243">
                  <c:v>1.4611842344499999</c:v>
                </c:pt>
                <c:pt idx="244">
                  <c:v>1.481615383878</c:v>
                </c:pt>
                <c:pt idx="245">
                  <c:v>1.481615383878</c:v>
                </c:pt>
                <c:pt idx="246">
                  <c:v>1.481615383878</c:v>
                </c:pt>
                <c:pt idx="247">
                  <c:v>1.4588541143360001</c:v>
                </c:pt>
                <c:pt idx="248">
                  <c:v>1.464260709265</c:v>
                </c:pt>
                <c:pt idx="249">
                  <c:v>1.4581174149110001</c:v>
                </c:pt>
                <c:pt idx="250">
                  <c:v>1.4523591810659999</c:v>
                </c:pt>
                <c:pt idx="251">
                  <c:v>1.4436979222270001</c:v>
                </c:pt>
                <c:pt idx="252">
                  <c:v>1.4436979222270001</c:v>
                </c:pt>
                <c:pt idx="253">
                  <c:v>1.4436979222270001</c:v>
                </c:pt>
                <c:pt idx="254">
                  <c:v>1.42940775773</c:v>
                </c:pt>
                <c:pt idx="255">
                  <c:v>1.482781523334</c:v>
                </c:pt>
                <c:pt idx="256">
                  <c:v>1.485939826876</c:v>
                </c:pt>
                <c:pt idx="257">
                  <c:v>1.408768934304</c:v>
                </c:pt>
                <c:pt idx="258">
                  <c:v>1.3987249450179999</c:v>
                </c:pt>
                <c:pt idx="259">
                  <c:v>1.3987249450179999</c:v>
                </c:pt>
                <c:pt idx="260">
                  <c:v>1.3987249450179999</c:v>
                </c:pt>
                <c:pt idx="261">
                  <c:v>1.3616393018040001</c:v>
                </c:pt>
                <c:pt idx="262">
                  <c:v>1.329185969656</c:v>
                </c:pt>
                <c:pt idx="263">
                  <c:v>1.3298103294679999</c:v>
                </c:pt>
                <c:pt idx="264">
                  <c:v>1.2939722955070001</c:v>
                </c:pt>
                <c:pt idx="265">
                  <c:v>1.2849737624399999</c:v>
                </c:pt>
                <c:pt idx="266">
                  <c:v>1.2849737624399999</c:v>
                </c:pt>
                <c:pt idx="267">
                  <c:v>1.2849737624399999</c:v>
                </c:pt>
                <c:pt idx="268">
                  <c:v>1.227740751876</c:v>
                </c:pt>
                <c:pt idx="269">
                  <c:v>1.287347506708</c:v>
                </c:pt>
                <c:pt idx="270">
                  <c:v>1.2837458144989999</c:v>
                </c:pt>
                <c:pt idx="271">
                  <c:v>1.263469779464</c:v>
                </c:pt>
                <c:pt idx="272">
                  <c:v>1.2860094392020001</c:v>
                </c:pt>
                <c:pt idx="273">
                  <c:v>1.2860094392020001</c:v>
                </c:pt>
                <c:pt idx="274">
                  <c:v>1.2860094392020001</c:v>
                </c:pt>
                <c:pt idx="275">
                  <c:v>1.2860094392020001</c:v>
                </c:pt>
                <c:pt idx="276">
                  <c:v>1.2860094392020001</c:v>
                </c:pt>
                <c:pt idx="277">
                  <c:v>1.2860094392020001</c:v>
                </c:pt>
                <c:pt idx="278">
                  <c:v>1.229302285383</c:v>
                </c:pt>
                <c:pt idx="279">
                  <c:v>1.228560170138</c:v>
                </c:pt>
                <c:pt idx="280">
                  <c:v>1.228560170138</c:v>
                </c:pt>
                <c:pt idx="281">
                  <c:v>1.228560170138</c:v>
                </c:pt>
                <c:pt idx="282">
                  <c:v>1.2094575106929999</c:v>
                </c:pt>
                <c:pt idx="283">
                  <c:v>1.2481492271429999</c:v>
                </c:pt>
                <c:pt idx="284">
                  <c:v>1.2481492271429999</c:v>
                </c:pt>
                <c:pt idx="285">
                  <c:v>1.2481492271429999</c:v>
                </c:pt>
                <c:pt idx="286">
                  <c:v>1.240560436427</c:v>
                </c:pt>
                <c:pt idx="287">
                  <c:v>1.240560436427</c:v>
                </c:pt>
                <c:pt idx="288">
                  <c:v>1.240560436427</c:v>
                </c:pt>
                <c:pt idx="289">
                  <c:v>1.240560436427</c:v>
                </c:pt>
                <c:pt idx="290">
                  <c:v>1.240560436427</c:v>
                </c:pt>
                <c:pt idx="291">
                  <c:v>1.185750889928</c:v>
                </c:pt>
                <c:pt idx="292">
                  <c:v>1.2084287310190001</c:v>
                </c:pt>
                <c:pt idx="293">
                  <c:v>1.2305709597529999</c:v>
                </c:pt>
                <c:pt idx="294">
                  <c:v>1.2305709597529999</c:v>
                </c:pt>
                <c:pt idx="295">
                  <c:v>1.2305709597529999</c:v>
                </c:pt>
                <c:pt idx="296">
                  <c:v>1.2305709597529999</c:v>
                </c:pt>
                <c:pt idx="297">
                  <c:v>1.2305709597529999</c:v>
                </c:pt>
                <c:pt idx="298">
                  <c:v>1.2514631069190001</c:v>
                </c:pt>
                <c:pt idx="299">
                  <c:v>1.2336485531679999</c:v>
                </c:pt>
                <c:pt idx="300">
                  <c:v>1.2793647018709999</c:v>
                </c:pt>
                <c:pt idx="301">
                  <c:v>1.2793647018709999</c:v>
                </c:pt>
                <c:pt idx="302">
                  <c:v>1.2793647018709999</c:v>
                </c:pt>
                <c:pt idx="303">
                  <c:v>1.3629613593929999</c:v>
                </c:pt>
                <c:pt idx="304">
                  <c:v>1.3173190018030001</c:v>
                </c:pt>
                <c:pt idx="305">
                  <c:v>1.3417861176250001</c:v>
                </c:pt>
                <c:pt idx="306">
                  <c:v>1.3508213672839999</c:v>
                </c:pt>
                <c:pt idx="307">
                  <c:v>1.363531626276</c:v>
                </c:pt>
                <c:pt idx="308">
                  <c:v>1.363531626276</c:v>
                </c:pt>
                <c:pt idx="309">
                  <c:v>1.363531626276</c:v>
                </c:pt>
                <c:pt idx="310">
                  <c:v>1.346524849019</c:v>
                </c:pt>
                <c:pt idx="311">
                  <c:v>1.3692574405439999</c:v>
                </c:pt>
                <c:pt idx="312">
                  <c:v>1.353020068597</c:v>
                </c:pt>
                <c:pt idx="313">
                  <c:v>1.4133385571570001</c:v>
                </c:pt>
                <c:pt idx="314">
                  <c:v>1.4735455892730001</c:v>
                </c:pt>
                <c:pt idx="315">
                  <c:v>1.4735455892730001</c:v>
                </c:pt>
                <c:pt idx="316">
                  <c:v>1.4735455892730001</c:v>
                </c:pt>
                <c:pt idx="317">
                  <c:v>1.434882141793</c:v>
                </c:pt>
                <c:pt idx="318">
                  <c:v>1.5267845310249999</c:v>
                </c:pt>
                <c:pt idx="319">
                  <c:v>1.5278091795049999</c:v>
                </c:pt>
                <c:pt idx="320">
                  <c:v>1.523223376512</c:v>
                </c:pt>
                <c:pt idx="321">
                  <c:v>1.59749679888</c:v>
                </c:pt>
                <c:pt idx="322">
                  <c:v>1.59749679888</c:v>
                </c:pt>
                <c:pt idx="323">
                  <c:v>1.59749679888</c:v>
                </c:pt>
                <c:pt idx="324">
                  <c:v>1.6214858906509999</c:v>
                </c:pt>
                <c:pt idx="325">
                  <c:v>1.5439363824429999</c:v>
                </c:pt>
                <c:pt idx="326">
                  <c:v>1.496752698743</c:v>
                </c:pt>
                <c:pt idx="327">
                  <c:v>1.45473978889</c:v>
                </c:pt>
                <c:pt idx="328">
                  <c:v>1.452804307746</c:v>
                </c:pt>
                <c:pt idx="329">
                  <c:v>1.452804307746</c:v>
                </c:pt>
                <c:pt idx="330">
                  <c:v>1.452804307746</c:v>
                </c:pt>
                <c:pt idx="331">
                  <c:v>1.4490583092239999</c:v>
                </c:pt>
                <c:pt idx="332">
                  <c:v>1.383588917507</c:v>
                </c:pt>
                <c:pt idx="333">
                  <c:v>1.3560479133879999</c:v>
                </c:pt>
                <c:pt idx="334">
                  <c:v>1.396437439556</c:v>
                </c:pt>
                <c:pt idx="335">
                  <c:v>1.486255164193</c:v>
                </c:pt>
                <c:pt idx="336">
                  <c:v>1.486255164193</c:v>
                </c:pt>
                <c:pt idx="337">
                  <c:v>1.486255164193</c:v>
                </c:pt>
                <c:pt idx="338">
                  <c:v>1.519585904046</c:v>
                </c:pt>
                <c:pt idx="339">
                  <c:v>1.5292401182940001</c:v>
                </c:pt>
                <c:pt idx="340">
                  <c:v>1.511696533082</c:v>
                </c:pt>
                <c:pt idx="341">
                  <c:v>1.481754124843</c:v>
                </c:pt>
                <c:pt idx="342">
                  <c:v>1.501411414343</c:v>
                </c:pt>
                <c:pt idx="343">
                  <c:v>1.501411414343</c:v>
                </c:pt>
                <c:pt idx="344">
                  <c:v>1.501411414343</c:v>
                </c:pt>
                <c:pt idx="345">
                  <c:v>1.50033498717</c:v>
                </c:pt>
                <c:pt idx="346">
                  <c:v>1.5082545250320001</c:v>
                </c:pt>
                <c:pt idx="347">
                  <c:v>1.4777268352290001</c:v>
                </c:pt>
                <c:pt idx="348">
                  <c:v>1.4691334745010001</c:v>
                </c:pt>
                <c:pt idx="349">
                  <c:v>1.4436609579140001</c:v>
                </c:pt>
                <c:pt idx="350">
                  <c:v>1.4436609579140001</c:v>
                </c:pt>
                <c:pt idx="351">
                  <c:v>1.4436609579140001</c:v>
                </c:pt>
                <c:pt idx="352">
                  <c:v>1.4681899114870001</c:v>
                </c:pt>
                <c:pt idx="353">
                  <c:v>1.4111583267550001</c:v>
                </c:pt>
                <c:pt idx="354">
                  <c:v>1.3885411841569999</c:v>
                </c:pt>
                <c:pt idx="355">
                  <c:v>1.367260645512</c:v>
                </c:pt>
                <c:pt idx="356">
                  <c:v>1.362139056275</c:v>
                </c:pt>
                <c:pt idx="357">
                  <c:v>1.362139056275</c:v>
                </c:pt>
                <c:pt idx="358">
                  <c:v>1.362139056275</c:v>
                </c:pt>
                <c:pt idx="359">
                  <c:v>1.3198926504620001</c:v>
                </c:pt>
                <c:pt idx="360">
                  <c:v>1.3057480995699999</c:v>
                </c:pt>
                <c:pt idx="361">
                  <c:v>1.4099064230160001</c:v>
                </c:pt>
                <c:pt idx="362">
                  <c:v>1.393008138171</c:v>
                </c:pt>
                <c:pt idx="363">
                  <c:v>1.39500523601</c:v>
                </c:pt>
                <c:pt idx="364">
                  <c:v>1.39500523601</c:v>
                </c:pt>
                <c:pt idx="365">
                  <c:v>1.39500523601</c:v>
                </c:pt>
                <c:pt idx="366">
                  <c:v>1.4204004186850001</c:v>
                </c:pt>
                <c:pt idx="367">
                  <c:v>1.446872637479</c:v>
                </c:pt>
                <c:pt idx="368">
                  <c:v>1.532377167201</c:v>
                </c:pt>
                <c:pt idx="369">
                  <c:v>1.5502096587209999</c:v>
                </c:pt>
                <c:pt idx="370">
                  <c:v>1.5759199886119999</c:v>
                </c:pt>
                <c:pt idx="371">
                  <c:v>1.5759199886119999</c:v>
                </c:pt>
                <c:pt idx="372">
                  <c:v>1.5759199886119999</c:v>
                </c:pt>
                <c:pt idx="373">
                  <c:v>1.5751736739619999</c:v>
                </c:pt>
                <c:pt idx="374">
                  <c:v>1.58663500206</c:v>
                </c:pt>
                <c:pt idx="375">
                  <c:v>1.5643074943619999</c:v>
                </c:pt>
                <c:pt idx="376">
                  <c:v>1.5907389778559999</c:v>
                </c:pt>
                <c:pt idx="377">
                  <c:v>1.5493158925129999</c:v>
                </c:pt>
                <c:pt idx="378">
                  <c:v>1.5493158925129999</c:v>
                </c:pt>
                <c:pt idx="379">
                  <c:v>1.5493158925129999</c:v>
                </c:pt>
                <c:pt idx="380">
                  <c:v>1.446891256759</c:v>
                </c:pt>
                <c:pt idx="381">
                  <c:v>1.4748423469459999</c:v>
                </c:pt>
                <c:pt idx="382">
                  <c:v>1.4494379332009999</c:v>
                </c:pt>
                <c:pt idx="383">
                  <c:v>1.4826258413669999</c:v>
                </c:pt>
                <c:pt idx="384">
                  <c:v>1.5219893385509999</c:v>
                </c:pt>
                <c:pt idx="385">
                  <c:v>1.5219893385509999</c:v>
                </c:pt>
                <c:pt idx="386">
                  <c:v>1.5219893385509999</c:v>
                </c:pt>
                <c:pt idx="387">
                  <c:v>1.5218482550679999</c:v>
                </c:pt>
                <c:pt idx="388">
                  <c:v>1.5191104004239999</c:v>
                </c:pt>
                <c:pt idx="389">
                  <c:v>1.53159894432</c:v>
                </c:pt>
                <c:pt idx="390">
                  <c:v>1.498374356879</c:v>
                </c:pt>
                <c:pt idx="391">
                  <c:v>1.4675225077230001</c:v>
                </c:pt>
                <c:pt idx="392">
                  <c:v>1.4675225077230001</c:v>
                </c:pt>
                <c:pt idx="393">
                  <c:v>1.4675225077230001</c:v>
                </c:pt>
                <c:pt idx="394">
                  <c:v>1.5069228975290001</c:v>
                </c:pt>
                <c:pt idx="395">
                  <c:v>1.5212896338440001</c:v>
                </c:pt>
                <c:pt idx="396">
                  <c:v>1.5295895709159999</c:v>
                </c:pt>
                <c:pt idx="397">
                  <c:v>1.571898601542</c:v>
                </c:pt>
                <c:pt idx="398">
                  <c:v>1.5887676755589999</c:v>
                </c:pt>
                <c:pt idx="399">
                  <c:v>1.5887676755589999</c:v>
                </c:pt>
                <c:pt idx="400">
                  <c:v>1.5887676755589999</c:v>
                </c:pt>
                <c:pt idx="401">
                  <c:v>1.5847281496929999</c:v>
                </c:pt>
                <c:pt idx="402">
                  <c:v>1.5991011596960001</c:v>
                </c:pt>
                <c:pt idx="403">
                  <c:v>1.545984286238</c:v>
                </c:pt>
                <c:pt idx="404">
                  <c:v>1.4584185010799999</c:v>
                </c:pt>
                <c:pt idx="405">
                  <c:v>1.4509256886969999</c:v>
                </c:pt>
                <c:pt idx="406">
                  <c:v>1.4509256886969999</c:v>
                </c:pt>
                <c:pt idx="407">
                  <c:v>1.4509256886969999</c:v>
                </c:pt>
                <c:pt idx="408">
                  <c:v>1.471567560057</c:v>
                </c:pt>
                <c:pt idx="409">
                  <c:v>1.481374986991</c:v>
                </c:pt>
                <c:pt idx="410">
                  <c:v>1.499427956348</c:v>
                </c:pt>
                <c:pt idx="411">
                  <c:v>1.5202353931720001</c:v>
                </c:pt>
                <c:pt idx="412">
                  <c:v>1.506271759076</c:v>
                </c:pt>
                <c:pt idx="413">
                  <c:v>1.506271759076</c:v>
                </c:pt>
                <c:pt idx="414">
                  <c:v>1.506271759076</c:v>
                </c:pt>
                <c:pt idx="415">
                  <c:v>1.5802930461319999</c:v>
                </c:pt>
                <c:pt idx="416">
                  <c:v>1.604554189438</c:v>
                </c:pt>
                <c:pt idx="417">
                  <c:v>1.521479678153</c:v>
                </c:pt>
                <c:pt idx="418">
                  <c:v>1.4597702230539999</c:v>
                </c:pt>
                <c:pt idx="419">
                  <c:v>1.504159283488</c:v>
                </c:pt>
                <c:pt idx="420">
                  <c:v>1.504159283488</c:v>
                </c:pt>
                <c:pt idx="421">
                  <c:v>1.504159283488</c:v>
                </c:pt>
                <c:pt idx="422">
                  <c:v>1.5066964803439999</c:v>
                </c:pt>
                <c:pt idx="423">
                  <c:v>1.438757056986</c:v>
                </c:pt>
                <c:pt idx="424">
                  <c:v>1.424569811804</c:v>
                </c:pt>
                <c:pt idx="425">
                  <c:v>1.4335192558280001</c:v>
                </c:pt>
                <c:pt idx="426">
                  <c:v>1.4620748960300001</c:v>
                </c:pt>
                <c:pt idx="427">
                  <c:v>1.4620748960300001</c:v>
                </c:pt>
                <c:pt idx="428">
                  <c:v>1.4620748960300001</c:v>
                </c:pt>
                <c:pt idx="429">
                  <c:v>1.5072590614470001</c:v>
                </c:pt>
                <c:pt idx="430">
                  <c:v>1.492629110577</c:v>
                </c:pt>
                <c:pt idx="431">
                  <c:v>1.4622023372140001</c:v>
                </c:pt>
                <c:pt idx="432">
                  <c:v>1.3780417406159999</c:v>
                </c:pt>
                <c:pt idx="433">
                  <c:v>1.317838962563</c:v>
                </c:pt>
                <c:pt idx="434">
                  <c:v>1.317838962563</c:v>
                </c:pt>
                <c:pt idx="435">
                  <c:v>1.317838962563</c:v>
                </c:pt>
                <c:pt idx="436">
                  <c:v>1.317838962563</c:v>
                </c:pt>
                <c:pt idx="437">
                  <c:v>1.283940695721</c:v>
                </c:pt>
                <c:pt idx="438">
                  <c:v>1.3776595235119999</c:v>
                </c:pt>
                <c:pt idx="439">
                  <c:v>1.4706483221240001</c:v>
                </c:pt>
                <c:pt idx="440">
                  <c:v>1.4177000726869999</c:v>
                </c:pt>
                <c:pt idx="441">
                  <c:v>1.4177000726869999</c:v>
                </c:pt>
                <c:pt idx="442">
                  <c:v>1.4177000726869999</c:v>
                </c:pt>
                <c:pt idx="443">
                  <c:v>1.3857658242949999</c:v>
                </c:pt>
                <c:pt idx="444">
                  <c:v>1.31916700086</c:v>
                </c:pt>
                <c:pt idx="445">
                  <c:v>1.311405516352</c:v>
                </c:pt>
                <c:pt idx="446">
                  <c:v>1.4096631654289999</c:v>
                </c:pt>
                <c:pt idx="447">
                  <c:v>1.3535199240439999</c:v>
                </c:pt>
                <c:pt idx="448">
                  <c:v>1.3535199240439999</c:v>
                </c:pt>
                <c:pt idx="449">
                  <c:v>1.3535199240439999</c:v>
                </c:pt>
                <c:pt idx="450">
                  <c:v>1.2732427793309999</c:v>
                </c:pt>
                <c:pt idx="451">
                  <c:v>1.2666062303700001</c:v>
                </c:pt>
                <c:pt idx="452">
                  <c:v>1.294025410295</c:v>
                </c:pt>
                <c:pt idx="453">
                  <c:v>1.333562270864</c:v>
                </c:pt>
                <c:pt idx="454">
                  <c:v>1.4002175739880001</c:v>
                </c:pt>
                <c:pt idx="455">
                  <c:v>1.4002175739880001</c:v>
                </c:pt>
                <c:pt idx="456">
                  <c:v>1.4002175739880001</c:v>
                </c:pt>
                <c:pt idx="457">
                  <c:v>1.4376998727820001</c:v>
                </c:pt>
                <c:pt idx="458">
                  <c:v>1.459947024051</c:v>
                </c:pt>
                <c:pt idx="459">
                  <c:v>1.446379084301</c:v>
                </c:pt>
                <c:pt idx="460">
                  <c:v>1.469504097245</c:v>
                </c:pt>
                <c:pt idx="461">
                  <c:v>1.4984197597860001</c:v>
                </c:pt>
                <c:pt idx="462">
                  <c:v>1.4984197597860001</c:v>
                </c:pt>
                <c:pt idx="463">
                  <c:v>1.4984197597860001</c:v>
                </c:pt>
                <c:pt idx="464">
                  <c:v>1.4745278239820001</c:v>
                </c:pt>
                <c:pt idx="465">
                  <c:v>1.4745278239820001</c:v>
                </c:pt>
                <c:pt idx="466">
                  <c:v>1.4745278239820001</c:v>
                </c:pt>
                <c:pt idx="467">
                  <c:v>1.479321627412</c:v>
                </c:pt>
                <c:pt idx="468">
                  <c:v>1.4603963808689999</c:v>
                </c:pt>
                <c:pt idx="469">
                  <c:v>1.4603963808689999</c:v>
                </c:pt>
                <c:pt idx="470">
                  <c:v>1.4603963808689999</c:v>
                </c:pt>
                <c:pt idx="471">
                  <c:v>1.4603963808689999</c:v>
                </c:pt>
                <c:pt idx="472">
                  <c:v>1.4603963808689999</c:v>
                </c:pt>
                <c:pt idx="473">
                  <c:v>1.5082987100430001</c:v>
                </c:pt>
                <c:pt idx="474">
                  <c:v>1.5511663215560001</c:v>
                </c:pt>
                <c:pt idx="475">
                  <c:v>1.570407716786</c:v>
                </c:pt>
                <c:pt idx="476">
                  <c:v>1.570407716786</c:v>
                </c:pt>
                <c:pt idx="477">
                  <c:v>1.570407716786</c:v>
                </c:pt>
                <c:pt idx="478">
                  <c:v>1.5799282015659999</c:v>
                </c:pt>
                <c:pt idx="479">
                  <c:v>1.6206400199940001</c:v>
                </c:pt>
                <c:pt idx="480">
                  <c:v>1.601508552871</c:v>
                </c:pt>
                <c:pt idx="481">
                  <c:v>1.6133607247599999</c:v>
                </c:pt>
                <c:pt idx="482">
                  <c:v>1.6685956321169999</c:v>
                </c:pt>
                <c:pt idx="483">
                  <c:v>1.6685956321169999</c:v>
                </c:pt>
                <c:pt idx="484">
                  <c:v>1.6685956321169999</c:v>
                </c:pt>
                <c:pt idx="485">
                  <c:v>1.6807311479539999</c:v>
                </c:pt>
                <c:pt idx="486">
                  <c:v>1.6807311479539999</c:v>
                </c:pt>
                <c:pt idx="487">
                  <c:v>1.6807311479539999</c:v>
                </c:pt>
                <c:pt idx="488">
                  <c:v>1.5986915184870001</c:v>
                </c:pt>
                <c:pt idx="489">
                  <c:v>1.5811652862129999</c:v>
                </c:pt>
                <c:pt idx="490">
                  <c:v>1.5811652862129999</c:v>
                </c:pt>
                <c:pt idx="491">
                  <c:v>1.5811652862129999</c:v>
                </c:pt>
                <c:pt idx="492">
                  <c:v>1.558924628525</c:v>
                </c:pt>
                <c:pt idx="493">
                  <c:v>1.4912504676689999</c:v>
                </c:pt>
                <c:pt idx="494">
                  <c:v>1.5274062740859999</c:v>
                </c:pt>
                <c:pt idx="495">
                  <c:v>1.5188450305850001</c:v>
                </c:pt>
                <c:pt idx="496">
                  <c:v>1.529099833311</c:v>
                </c:pt>
                <c:pt idx="497">
                  <c:v>1.529099833311</c:v>
                </c:pt>
                <c:pt idx="498">
                  <c:v>1.529099833311</c:v>
                </c:pt>
                <c:pt idx="499">
                  <c:v>1.5098285424160001</c:v>
                </c:pt>
                <c:pt idx="500">
                  <c:v>1.5194947377100001</c:v>
                </c:pt>
                <c:pt idx="501">
                  <c:v>1.510633891293</c:v>
                </c:pt>
                <c:pt idx="502">
                  <c:v>1.5487163756469999</c:v>
                </c:pt>
                <c:pt idx="503">
                  <c:v>1.583454831134</c:v>
                </c:pt>
                <c:pt idx="504">
                  <c:v>1.583454831134</c:v>
                </c:pt>
                <c:pt idx="505">
                  <c:v>1.583454831134</c:v>
                </c:pt>
                <c:pt idx="506">
                  <c:v>1.6356224335939999</c:v>
                </c:pt>
                <c:pt idx="507">
                  <c:v>1.5802980720499999</c:v>
                </c:pt>
                <c:pt idx="508">
                  <c:v>1.6218444113579999</c:v>
                </c:pt>
                <c:pt idx="509">
                  <c:v>1.577455570538</c:v>
                </c:pt>
                <c:pt idx="510">
                  <c:v>1.5275542906990001</c:v>
                </c:pt>
                <c:pt idx="511">
                  <c:v>1.5275542906990001</c:v>
                </c:pt>
                <c:pt idx="512">
                  <c:v>1.5275542906990001</c:v>
                </c:pt>
                <c:pt idx="513">
                  <c:v>1.529493964706</c:v>
                </c:pt>
                <c:pt idx="514">
                  <c:v>1.473011567518</c:v>
                </c:pt>
                <c:pt idx="515">
                  <c:v>1.473011567518</c:v>
                </c:pt>
                <c:pt idx="516">
                  <c:v>1.473011567518</c:v>
                </c:pt>
                <c:pt idx="517">
                  <c:v>1.4308278382149999</c:v>
                </c:pt>
                <c:pt idx="518">
                  <c:v>1.4308278382149999</c:v>
                </c:pt>
                <c:pt idx="519">
                  <c:v>1.4308278382149999</c:v>
                </c:pt>
                <c:pt idx="520">
                  <c:v>1.356324519105</c:v>
                </c:pt>
                <c:pt idx="521">
                  <c:v>1.39969513817</c:v>
                </c:pt>
                <c:pt idx="522">
                  <c:v>1.382528404391</c:v>
                </c:pt>
                <c:pt idx="523">
                  <c:v>1.349901885565</c:v>
                </c:pt>
                <c:pt idx="524">
                  <c:v>1.3603672976679999</c:v>
                </c:pt>
                <c:pt idx="525">
                  <c:v>1.3603672976679999</c:v>
                </c:pt>
                <c:pt idx="526">
                  <c:v>1.3603672976679999</c:v>
                </c:pt>
                <c:pt idx="527">
                  <c:v>1.362362140616</c:v>
                </c:pt>
                <c:pt idx="528">
                  <c:v>1.3438065442230001</c:v>
                </c:pt>
                <c:pt idx="529">
                  <c:v>1.3434449987820001</c:v>
                </c:pt>
                <c:pt idx="530">
                  <c:v>1.3239663984450001</c:v>
                </c:pt>
                <c:pt idx="531">
                  <c:v>1.380062254911</c:v>
                </c:pt>
                <c:pt idx="532">
                  <c:v>1.380062254911</c:v>
                </c:pt>
                <c:pt idx="533">
                  <c:v>1.380062254911</c:v>
                </c:pt>
                <c:pt idx="534">
                  <c:v>1.3738558069669999</c:v>
                </c:pt>
                <c:pt idx="535">
                  <c:v>1.278887672185</c:v>
                </c:pt>
                <c:pt idx="536">
                  <c:v>1.262638407561</c:v>
                </c:pt>
                <c:pt idx="537">
                  <c:v>1.3198017698860001</c:v>
                </c:pt>
                <c:pt idx="538">
                  <c:v>1.461707942498</c:v>
                </c:pt>
                <c:pt idx="539">
                  <c:v>1.461707942498</c:v>
                </c:pt>
                <c:pt idx="540">
                  <c:v>1.461707942498</c:v>
                </c:pt>
                <c:pt idx="541">
                  <c:v>1.539629440658</c:v>
                </c:pt>
                <c:pt idx="542">
                  <c:v>1.569270635536</c:v>
                </c:pt>
                <c:pt idx="543">
                  <c:v>1.5355246164880001</c:v>
                </c:pt>
                <c:pt idx="544">
                  <c:v>1.5066821035389999</c:v>
                </c:pt>
                <c:pt idx="545">
                  <c:v>1.456567299606</c:v>
                </c:pt>
                <c:pt idx="546">
                  <c:v>1.456567299606</c:v>
                </c:pt>
                <c:pt idx="547">
                  <c:v>1.456567299606</c:v>
                </c:pt>
                <c:pt idx="548">
                  <c:v>1.46471321507</c:v>
                </c:pt>
                <c:pt idx="549">
                  <c:v>1.548591012635</c:v>
                </c:pt>
                <c:pt idx="550">
                  <c:v>1.5602507435940001</c:v>
                </c:pt>
                <c:pt idx="551">
                  <c:v>1.5846285373440001</c:v>
                </c:pt>
                <c:pt idx="552">
                  <c:v>1.5704327450840001</c:v>
                </c:pt>
                <c:pt idx="553">
                  <c:v>1.5704327450840001</c:v>
                </c:pt>
                <c:pt idx="554">
                  <c:v>1.5704327450840001</c:v>
                </c:pt>
                <c:pt idx="555">
                  <c:v>1.5649384547709999</c:v>
                </c:pt>
                <c:pt idx="556">
                  <c:v>1.5768565809190001</c:v>
                </c:pt>
                <c:pt idx="557">
                  <c:v>1.6205026452189999</c:v>
                </c:pt>
                <c:pt idx="558">
                  <c:v>1.5401644904809999</c:v>
                </c:pt>
                <c:pt idx="559">
                  <c:v>1.5470387615279999</c:v>
                </c:pt>
                <c:pt idx="560">
                  <c:v>1.5470387615279999</c:v>
                </c:pt>
                <c:pt idx="561">
                  <c:v>1.5470387615279999</c:v>
                </c:pt>
                <c:pt idx="562">
                  <c:v>1.487325803601</c:v>
                </c:pt>
                <c:pt idx="563">
                  <c:v>1.3963923886009999</c:v>
                </c:pt>
                <c:pt idx="564">
                  <c:v>1.3429327322939999</c:v>
                </c:pt>
                <c:pt idx="565">
                  <c:v>1.3745873620510001</c:v>
                </c:pt>
                <c:pt idx="566">
                  <c:v>1.4145928121969999</c:v>
                </c:pt>
                <c:pt idx="567">
                  <c:v>1.4145928121969999</c:v>
                </c:pt>
                <c:pt idx="568">
                  <c:v>1.4145928121969999</c:v>
                </c:pt>
                <c:pt idx="569">
                  <c:v>1.45896273178</c:v>
                </c:pt>
                <c:pt idx="570">
                  <c:v>1.4278167202500001</c:v>
                </c:pt>
                <c:pt idx="571">
                  <c:v>1.368702483092</c:v>
                </c:pt>
                <c:pt idx="572">
                  <c:v>1.3655002166629999</c:v>
                </c:pt>
                <c:pt idx="573">
                  <c:v>1.414057209119</c:v>
                </c:pt>
                <c:pt idx="574">
                  <c:v>1.414057209119</c:v>
                </c:pt>
                <c:pt idx="575">
                  <c:v>1.414057209119</c:v>
                </c:pt>
                <c:pt idx="576">
                  <c:v>1.420818221809</c:v>
                </c:pt>
                <c:pt idx="577">
                  <c:v>1.3662511635200001</c:v>
                </c:pt>
                <c:pt idx="578">
                  <c:v>1.3662511635200001</c:v>
                </c:pt>
                <c:pt idx="579">
                  <c:v>1.351951203229</c:v>
                </c:pt>
                <c:pt idx="580">
                  <c:v>1.4364858854389999</c:v>
                </c:pt>
                <c:pt idx="581">
                  <c:v>1.4364858854389999</c:v>
                </c:pt>
                <c:pt idx="582">
                  <c:v>1.4364858854389999</c:v>
                </c:pt>
                <c:pt idx="583">
                  <c:v>1.505628830347</c:v>
                </c:pt>
                <c:pt idx="584">
                  <c:v>1.540782715622</c:v>
                </c:pt>
                <c:pt idx="585">
                  <c:v>1.55330313792</c:v>
                </c:pt>
                <c:pt idx="586">
                  <c:v>1.5536427649939999</c:v>
                </c:pt>
                <c:pt idx="587">
                  <c:v>1.530490357286</c:v>
                </c:pt>
                <c:pt idx="588">
                  <c:v>1.530490357286</c:v>
                </c:pt>
                <c:pt idx="589">
                  <c:v>1.530490357286</c:v>
                </c:pt>
                <c:pt idx="590">
                  <c:v>1.5358028316900001</c:v>
                </c:pt>
                <c:pt idx="591">
                  <c:v>1.5084066372760001</c:v>
                </c:pt>
                <c:pt idx="592">
                  <c:v>1.5347383327499999</c:v>
                </c:pt>
                <c:pt idx="593">
                  <c:v>1.5407215122339999</c:v>
                </c:pt>
                <c:pt idx="594">
                  <c:v>1.576680260634</c:v>
                </c:pt>
                <c:pt idx="595">
                  <c:v>1.576680260634</c:v>
                </c:pt>
                <c:pt idx="596">
                  <c:v>1.576680260634</c:v>
                </c:pt>
                <c:pt idx="597">
                  <c:v>1.5935309568360001</c:v>
                </c:pt>
                <c:pt idx="598">
                  <c:v>1.643698314826</c:v>
                </c:pt>
                <c:pt idx="599">
                  <c:v>1.6648910617299999</c:v>
                </c:pt>
                <c:pt idx="600">
                  <c:v>1.6809825088970001</c:v>
                </c:pt>
                <c:pt idx="601">
                  <c:v>1.5704592353339999</c:v>
                </c:pt>
                <c:pt idx="602">
                  <c:v>1.5704592353339999</c:v>
                </c:pt>
                <c:pt idx="603">
                  <c:v>1.5704592353339999</c:v>
                </c:pt>
                <c:pt idx="604">
                  <c:v>1.515769209074</c:v>
                </c:pt>
                <c:pt idx="605">
                  <c:v>1.5168602811309999</c:v>
                </c:pt>
                <c:pt idx="606">
                  <c:v>1.5339111728620001</c:v>
                </c:pt>
                <c:pt idx="607">
                  <c:v>1.468651311153</c:v>
                </c:pt>
                <c:pt idx="608">
                  <c:v>1.41552863424</c:v>
                </c:pt>
                <c:pt idx="609">
                  <c:v>1.41552863424</c:v>
                </c:pt>
                <c:pt idx="610">
                  <c:v>1.41552863424</c:v>
                </c:pt>
                <c:pt idx="611">
                  <c:v>1.412199451447</c:v>
                </c:pt>
                <c:pt idx="612">
                  <c:v>1.453675534044</c:v>
                </c:pt>
                <c:pt idx="613">
                  <c:v>1.4767590079349999</c:v>
                </c:pt>
                <c:pt idx="614">
                  <c:v>1.446932581977</c:v>
                </c:pt>
                <c:pt idx="615">
                  <c:v>1.4647895118659999</c:v>
                </c:pt>
                <c:pt idx="616">
                  <c:v>1.4647895118659999</c:v>
                </c:pt>
                <c:pt idx="617">
                  <c:v>1.4647895118659999</c:v>
                </c:pt>
                <c:pt idx="618">
                  <c:v>1.4490554264190001</c:v>
                </c:pt>
                <c:pt idx="619">
                  <c:v>1.4507567674170001</c:v>
                </c:pt>
                <c:pt idx="620">
                  <c:v>1.4380242546049999</c:v>
                </c:pt>
                <c:pt idx="621">
                  <c:v>1.4577230665600001</c:v>
                </c:pt>
                <c:pt idx="622">
                  <c:v>1.438665195702</c:v>
                </c:pt>
                <c:pt idx="623">
                  <c:v>1.438665195702</c:v>
                </c:pt>
                <c:pt idx="624">
                  <c:v>1.438665195702</c:v>
                </c:pt>
                <c:pt idx="625">
                  <c:v>1.340812726891</c:v>
                </c:pt>
                <c:pt idx="626">
                  <c:v>1.3783921446</c:v>
                </c:pt>
                <c:pt idx="627">
                  <c:v>1.3965683381030001</c:v>
                </c:pt>
                <c:pt idx="628">
                  <c:v>1.3965683381030001</c:v>
                </c:pt>
                <c:pt idx="629">
                  <c:v>1.3965683381030001</c:v>
                </c:pt>
                <c:pt idx="630">
                  <c:v>1.3965683381030001</c:v>
                </c:pt>
                <c:pt idx="631">
                  <c:v>1.3965683381030001</c:v>
                </c:pt>
                <c:pt idx="632">
                  <c:v>1.4302058627600001</c:v>
                </c:pt>
                <c:pt idx="633">
                  <c:v>1.4202979173479999</c:v>
                </c:pt>
                <c:pt idx="634">
                  <c:v>1.389626854101</c:v>
                </c:pt>
                <c:pt idx="635">
                  <c:v>1.3532935179500001</c:v>
                </c:pt>
                <c:pt idx="636">
                  <c:v>1.48473567759</c:v>
                </c:pt>
                <c:pt idx="637">
                  <c:v>1.48473567759</c:v>
                </c:pt>
                <c:pt idx="638">
                  <c:v>1.48473567759</c:v>
                </c:pt>
                <c:pt idx="639">
                  <c:v>1.4772034649100001</c:v>
                </c:pt>
                <c:pt idx="640">
                  <c:v>1.5439509550999999</c:v>
                </c:pt>
                <c:pt idx="641">
                  <c:v>1.577640860062</c:v>
                </c:pt>
                <c:pt idx="642">
                  <c:v>1.577640860062</c:v>
                </c:pt>
                <c:pt idx="643">
                  <c:v>1.577640860062</c:v>
                </c:pt>
                <c:pt idx="644">
                  <c:v>1.577640860062</c:v>
                </c:pt>
                <c:pt idx="645">
                  <c:v>1.577640860062</c:v>
                </c:pt>
                <c:pt idx="646">
                  <c:v>1.581910381113</c:v>
                </c:pt>
                <c:pt idx="647">
                  <c:v>1.603658910584</c:v>
                </c:pt>
                <c:pt idx="648">
                  <c:v>1.556862786675</c:v>
                </c:pt>
                <c:pt idx="649">
                  <c:v>1.556862786675</c:v>
                </c:pt>
                <c:pt idx="650">
                  <c:v>1.556862786675</c:v>
                </c:pt>
                <c:pt idx="651">
                  <c:v>1.556862786675</c:v>
                </c:pt>
                <c:pt idx="652">
                  <c:v>1.556862786675</c:v>
                </c:pt>
                <c:pt idx="653">
                  <c:v>1.4891881637919999</c:v>
                </c:pt>
                <c:pt idx="654">
                  <c:v>1.4788380566770001</c:v>
                </c:pt>
                <c:pt idx="655">
                  <c:v>1.452034528427</c:v>
                </c:pt>
                <c:pt idx="656">
                  <c:v>1.4251213944709999</c:v>
                </c:pt>
                <c:pt idx="657">
                  <c:v>1.3689448716249999</c:v>
                </c:pt>
                <c:pt idx="658">
                  <c:v>1.3689448716249999</c:v>
                </c:pt>
                <c:pt idx="659">
                  <c:v>1.3689448716249999</c:v>
                </c:pt>
                <c:pt idx="660">
                  <c:v>1.408631967374</c:v>
                </c:pt>
                <c:pt idx="661">
                  <c:v>1.4074589186099999</c:v>
                </c:pt>
                <c:pt idx="662">
                  <c:v>1.3665837312910001</c:v>
                </c:pt>
                <c:pt idx="663">
                  <c:v>1.3513268704120001</c:v>
                </c:pt>
                <c:pt idx="664">
                  <c:v>1.3362679312129999</c:v>
                </c:pt>
                <c:pt idx="665">
                  <c:v>1.3362679312129999</c:v>
                </c:pt>
                <c:pt idx="666">
                  <c:v>1.3362679312129999</c:v>
                </c:pt>
                <c:pt idx="667">
                  <c:v>1.386162994547</c:v>
                </c:pt>
                <c:pt idx="668">
                  <c:v>1.4363244005589999</c:v>
                </c:pt>
                <c:pt idx="669">
                  <c:v>1.459509141484</c:v>
                </c:pt>
                <c:pt idx="670">
                  <c:v>1.477117610404</c:v>
                </c:pt>
                <c:pt idx="671">
                  <c:v>1.4917122958869999</c:v>
                </c:pt>
                <c:pt idx="672">
                  <c:v>1.4917122958869999</c:v>
                </c:pt>
                <c:pt idx="673">
                  <c:v>1.4917122958869999</c:v>
                </c:pt>
                <c:pt idx="674">
                  <c:v>1.5529447993229999</c:v>
                </c:pt>
                <c:pt idx="675">
                  <c:v>1.53260576969</c:v>
                </c:pt>
                <c:pt idx="676">
                  <c:v>1.5534321235449999</c:v>
                </c:pt>
                <c:pt idx="677">
                  <c:v>1.527599498277</c:v>
                </c:pt>
                <c:pt idx="678">
                  <c:v>1.4715993931660001</c:v>
                </c:pt>
                <c:pt idx="679">
                  <c:v>1.4715993931660001</c:v>
                </c:pt>
                <c:pt idx="680">
                  <c:v>1.4715993931660001</c:v>
                </c:pt>
                <c:pt idx="681">
                  <c:v>1.456885440934</c:v>
                </c:pt>
                <c:pt idx="682">
                  <c:v>1.4839211190299999</c:v>
                </c:pt>
                <c:pt idx="683">
                  <c:v>1.5109781044320001</c:v>
                </c:pt>
                <c:pt idx="684">
                  <c:v>1.491704645832</c:v>
                </c:pt>
                <c:pt idx="685">
                  <c:v>1.5105192212859999</c:v>
                </c:pt>
                <c:pt idx="686">
                  <c:v>1.5105192212859999</c:v>
                </c:pt>
                <c:pt idx="687">
                  <c:v>1.5105192212859999</c:v>
                </c:pt>
                <c:pt idx="688">
                  <c:v>1.4378464665249999</c:v>
                </c:pt>
                <c:pt idx="689">
                  <c:v>1.4026346782529999</c:v>
                </c:pt>
                <c:pt idx="690">
                  <c:v>1.431276120278</c:v>
                </c:pt>
                <c:pt idx="691">
                  <c:v>1.451706379505</c:v>
                </c:pt>
                <c:pt idx="692">
                  <c:v>1.4349846980950001</c:v>
                </c:pt>
                <c:pt idx="693">
                  <c:v>1.4349846980950001</c:v>
                </c:pt>
                <c:pt idx="694">
                  <c:v>1.4349846980950001</c:v>
                </c:pt>
                <c:pt idx="695">
                  <c:v>1.4087898017060001</c:v>
                </c:pt>
                <c:pt idx="696">
                  <c:v>1.419844893529</c:v>
                </c:pt>
                <c:pt idx="697">
                  <c:v>1.4597743538079999</c:v>
                </c:pt>
                <c:pt idx="698">
                  <c:v>1.460672224599</c:v>
                </c:pt>
                <c:pt idx="699">
                  <c:v>1.490690598609</c:v>
                </c:pt>
                <c:pt idx="700">
                  <c:v>1.490690598609</c:v>
                </c:pt>
                <c:pt idx="701">
                  <c:v>1.490690598609</c:v>
                </c:pt>
                <c:pt idx="702">
                  <c:v>1.5088126062830001</c:v>
                </c:pt>
                <c:pt idx="703">
                  <c:v>1.524022151834</c:v>
                </c:pt>
                <c:pt idx="704">
                  <c:v>1.581998810747</c:v>
                </c:pt>
                <c:pt idx="705">
                  <c:v>1.5636845210899999</c:v>
                </c:pt>
                <c:pt idx="706">
                  <c:v>1.509871185205</c:v>
                </c:pt>
                <c:pt idx="707">
                  <c:v>1.509871185205</c:v>
                </c:pt>
                <c:pt idx="708">
                  <c:v>1.509871185205</c:v>
                </c:pt>
                <c:pt idx="709">
                  <c:v>1.512216274185</c:v>
                </c:pt>
                <c:pt idx="710">
                  <c:v>1.5473332999510001</c:v>
                </c:pt>
                <c:pt idx="711">
                  <c:v>1.5260267707399999</c:v>
                </c:pt>
                <c:pt idx="712">
                  <c:v>1.47570454104</c:v>
                </c:pt>
                <c:pt idx="713">
                  <c:v>1.3798103313650001</c:v>
                </c:pt>
                <c:pt idx="714">
                  <c:v>1.3798103313650001</c:v>
                </c:pt>
                <c:pt idx="715">
                  <c:v>1.3798103313650001</c:v>
                </c:pt>
                <c:pt idx="716">
                  <c:v>1.2861532524620001</c:v>
                </c:pt>
                <c:pt idx="717">
                  <c:v>1.333217998157</c:v>
                </c:pt>
                <c:pt idx="718">
                  <c:v>1.319171312016</c:v>
                </c:pt>
                <c:pt idx="719">
                  <c:v>1.3632862733369999</c:v>
                </c:pt>
                <c:pt idx="720">
                  <c:v>1.412661854532</c:v>
                </c:pt>
                <c:pt idx="721">
                  <c:v>1.412661854532</c:v>
                </c:pt>
                <c:pt idx="722">
                  <c:v>1.412661854532</c:v>
                </c:pt>
                <c:pt idx="723">
                  <c:v>1.4463387356620001</c:v>
                </c:pt>
                <c:pt idx="724">
                  <c:v>1.447829226174</c:v>
                </c:pt>
                <c:pt idx="725">
                  <c:v>1.4577279018739999</c:v>
                </c:pt>
                <c:pt idx="726">
                  <c:v>1.515754086986</c:v>
                </c:pt>
                <c:pt idx="727">
                  <c:v>1.510093519477</c:v>
                </c:pt>
                <c:pt idx="728">
                  <c:v>1.510093519477</c:v>
                </c:pt>
                <c:pt idx="729">
                  <c:v>1.510093519477</c:v>
                </c:pt>
                <c:pt idx="730">
                  <c:v>1.477083680982</c:v>
                </c:pt>
                <c:pt idx="731">
                  <c:v>1.441905627925</c:v>
                </c:pt>
                <c:pt idx="732">
                  <c:v>1.4241082888159999</c:v>
                </c:pt>
                <c:pt idx="733">
                  <c:v>1.403054282314</c:v>
                </c:pt>
                <c:pt idx="734">
                  <c:v>1.4109033746190001</c:v>
                </c:pt>
                <c:pt idx="735">
                  <c:v>1.4109033746190001</c:v>
                </c:pt>
                <c:pt idx="736">
                  <c:v>1.4109033746190001</c:v>
                </c:pt>
                <c:pt idx="737">
                  <c:v>1.4414488036240001</c:v>
                </c:pt>
                <c:pt idx="738">
                  <c:v>1.4859090065030001</c:v>
                </c:pt>
                <c:pt idx="739">
                  <c:v>1.4360099226730001</c:v>
                </c:pt>
                <c:pt idx="740">
                  <c:v>1.456416487647</c:v>
                </c:pt>
                <c:pt idx="741">
                  <c:v>1.4849110690559999</c:v>
                </c:pt>
                <c:pt idx="742">
                  <c:v>1.4849110690559999</c:v>
                </c:pt>
                <c:pt idx="743">
                  <c:v>1.4849110690559999</c:v>
                </c:pt>
                <c:pt idx="744">
                  <c:v>1.468915195685</c:v>
                </c:pt>
                <c:pt idx="745">
                  <c:v>1.4660869486079999</c:v>
                </c:pt>
                <c:pt idx="746">
                  <c:v>1.4960759228889999</c:v>
                </c:pt>
                <c:pt idx="747">
                  <c:v>1.5844269094879999</c:v>
                </c:pt>
                <c:pt idx="748">
                  <c:v>1.5996364959089999</c:v>
                </c:pt>
                <c:pt idx="749">
                  <c:v>1.5996364959089999</c:v>
                </c:pt>
                <c:pt idx="750">
                  <c:v>1.5996364959089999</c:v>
                </c:pt>
                <c:pt idx="751">
                  <c:v>1.6048787337549999</c:v>
                </c:pt>
                <c:pt idx="752">
                  <c:v>1.5849164747710001</c:v>
                </c:pt>
                <c:pt idx="753">
                  <c:v>1.5690667691069999</c:v>
                </c:pt>
                <c:pt idx="754">
                  <c:v>1.5436583522630001</c:v>
                </c:pt>
                <c:pt idx="755">
                  <c:v>1.541721665119</c:v>
                </c:pt>
                <c:pt idx="756">
                  <c:v>1.541721665119</c:v>
                </c:pt>
                <c:pt idx="757">
                  <c:v>1.541721665119</c:v>
                </c:pt>
                <c:pt idx="758">
                  <c:v>1.5283735299179999</c:v>
                </c:pt>
                <c:pt idx="759">
                  <c:v>1.508177018269</c:v>
                </c:pt>
                <c:pt idx="760">
                  <c:v>1.5540230436089999</c:v>
                </c:pt>
                <c:pt idx="761">
                  <c:v>1.575625533497</c:v>
                </c:pt>
                <c:pt idx="762">
                  <c:v>1.566710913733</c:v>
                </c:pt>
                <c:pt idx="763">
                  <c:v>1.566710913733</c:v>
                </c:pt>
                <c:pt idx="764">
                  <c:v>1.566710913733</c:v>
                </c:pt>
                <c:pt idx="765">
                  <c:v>1.5931275294489999</c:v>
                </c:pt>
                <c:pt idx="766">
                  <c:v>1.53548789827</c:v>
                </c:pt>
                <c:pt idx="767">
                  <c:v>1.5448757758160001</c:v>
                </c:pt>
                <c:pt idx="768">
                  <c:v>1.528744943662</c:v>
                </c:pt>
                <c:pt idx="769">
                  <c:v>1.518234167044</c:v>
                </c:pt>
                <c:pt idx="770">
                  <c:v>1.518234167044</c:v>
                </c:pt>
                <c:pt idx="771">
                  <c:v>1.518234167044</c:v>
                </c:pt>
                <c:pt idx="772">
                  <c:v>1.442946176795</c:v>
                </c:pt>
                <c:pt idx="773">
                  <c:v>1.500598301338</c:v>
                </c:pt>
                <c:pt idx="774">
                  <c:v>1.5234111509049999</c:v>
                </c:pt>
                <c:pt idx="775">
                  <c:v>1.558610978243</c:v>
                </c:pt>
                <c:pt idx="776">
                  <c:v>1.6214591259760001</c:v>
                </c:pt>
                <c:pt idx="777">
                  <c:v>1.6214591259760001</c:v>
                </c:pt>
                <c:pt idx="778">
                  <c:v>1.6214591259760001</c:v>
                </c:pt>
                <c:pt idx="779">
                  <c:v>1.5201130621800001</c:v>
                </c:pt>
                <c:pt idx="780">
                  <c:v>1.5494509830630001</c:v>
                </c:pt>
                <c:pt idx="781">
                  <c:v>1.5281310123</c:v>
                </c:pt>
                <c:pt idx="782">
                  <c:v>1.5044690601399999</c:v>
                </c:pt>
                <c:pt idx="783">
                  <c:v>1.497224192657</c:v>
                </c:pt>
                <c:pt idx="784">
                  <c:v>1.497224192657</c:v>
                </c:pt>
                <c:pt idx="785">
                  <c:v>1.497224192657</c:v>
                </c:pt>
                <c:pt idx="786">
                  <c:v>1.4891193821119999</c:v>
                </c:pt>
                <c:pt idx="787">
                  <c:v>1.4579607346150001</c:v>
                </c:pt>
                <c:pt idx="788">
                  <c:v>1.4855144499390001</c:v>
                </c:pt>
                <c:pt idx="789">
                  <c:v>1.4670094483989999</c:v>
                </c:pt>
                <c:pt idx="790">
                  <c:v>1.4670094483989999</c:v>
                </c:pt>
                <c:pt idx="791">
                  <c:v>1.4670094483989999</c:v>
                </c:pt>
                <c:pt idx="792">
                  <c:v>1.4670094483989999</c:v>
                </c:pt>
                <c:pt idx="793">
                  <c:v>1.4355566398890001</c:v>
                </c:pt>
                <c:pt idx="794">
                  <c:v>1.4373999721249999</c:v>
                </c:pt>
                <c:pt idx="795">
                  <c:v>1.4225002960899999</c:v>
                </c:pt>
                <c:pt idx="796">
                  <c:v>1.4043124533260001</c:v>
                </c:pt>
                <c:pt idx="797">
                  <c:v>1.408146150873</c:v>
                </c:pt>
                <c:pt idx="798">
                  <c:v>1.408146150873</c:v>
                </c:pt>
                <c:pt idx="799">
                  <c:v>1.408146150873</c:v>
                </c:pt>
                <c:pt idx="800">
                  <c:v>1.3982233583220001</c:v>
                </c:pt>
                <c:pt idx="801">
                  <c:v>1.3705972155770001</c:v>
                </c:pt>
                <c:pt idx="802">
                  <c:v>1.383677448222</c:v>
                </c:pt>
                <c:pt idx="803">
                  <c:v>1.3742243440340001</c:v>
                </c:pt>
                <c:pt idx="804">
                  <c:v>1.3773999184879999</c:v>
                </c:pt>
                <c:pt idx="805">
                  <c:v>1.3773999184879999</c:v>
                </c:pt>
                <c:pt idx="806">
                  <c:v>1.3773999184879999</c:v>
                </c:pt>
                <c:pt idx="807">
                  <c:v>1.409181942627</c:v>
                </c:pt>
                <c:pt idx="808">
                  <c:v>1.365648559224</c:v>
                </c:pt>
                <c:pt idx="809">
                  <c:v>1.3650446677720001</c:v>
                </c:pt>
                <c:pt idx="810">
                  <c:v>1.4153284793780001</c:v>
                </c:pt>
                <c:pt idx="811">
                  <c:v>1.406733505501</c:v>
                </c:pt>
                <c:pt idx="812">
                  <c:v>1.406733505501</c:v>
                </c:pt>
                <c:pt idx="813">
                  <c:v>1.406733505501</c:v>
                </c:pt>
                <c:pt idx="814">
                  <c:v>1.4142624408260001</c:v>
                </c:pt>
                <c:pt idx="815">
                  <c:v>1.3513780138760001</c:v>
                </c:pt>
                <c:pt idx="816">
                  <c:v>1.355742834298</c:v>
                </c:pt>
                <c:pt idx="817">
                  <c:v>1.2371059491530001</c:v>
                </c:pt>
                <c:pt idx="818">
                  <c:v>1.1669075421320001</c:v>
                </c:pt>
                <c:pt idx="819">
                  <c:v>1.1669075421320001</c:v>
                </c:pt>
                <c:pt idx="820">
                  <c:v>1.1669075421320001</c:v>
                </c:pt>
                <c:pt idx="821">
                  <c:v>1.2577094732080001</c:v>
                </c:pt>
                <c:pt idx="822">
                  <c:v>1.3203082007419999</c:v>
                </c:pt>
                <c:pt idx="823">
                  <c:v>1.2780434902640001</c:v>
                </c:pt>
                <c:pt idx="824">
                  <c:v>1.300385536481</c:v>
                </c:pt>
                <c:pt idx="825">
                  <c:v>1.300385536481</c:v>
                </c:pt>
                <c:pt idx="826">
                  <c:v>1.300385536481</c:v>
                </c:pt>
                <c:pt idx="827">
                  <c:v>1.300385536481</c:v>
                </c:pt>
                <c:pt idx="828">
                  <c:v>1.3001751442609999</c:v>
                </c:pt>
                <c:pt idx="829">
                  <c:v>1.348278843691</c:v>
                </c:pt>
                <c:pt idx="830">
                  <c:v>1.4267211572309999</c:v>
                </c:pt>
                <c:pt idx="831">
                  <c:v>1.391974847425</c:v>
                </c:pt>
                <c:pt idx="832">
                  <c:v>1.4029811182</c:v>
                </c:pt>
                <c:pt idx="833">
                  <c:v>1.4029811182</c:v>
                </c:pt>
                <c:pt idx="834">
                  <c:v>1.4029811182</c:v>
                </c:pt>
                <c:pt idx="835">
                  <c:v>1.420163251445</c:v>
                </c:pt>
                <c:pt idx="836">
                  <c:v>1.4468319612689999</c:v>
                </c:pt>
                <c:pt idx="837">
                  <c:v>1.3995082469260001</c:v>
                </c:pt>
                <c:pt idx="838">
                  <c:v>1.3995082469260001</c:v>
                </c:pt>
                <c:pt idx="839">
                  <c:v>1.3995082469260001</c:v>
                </c:pt>
                <c:pt idx="840">
                  <c:v>1.3995082469260001</c:v>
                </c:pt>
                <c:pt idx="841">
                  <c:v>1.3995082469260001</c:v>
                </c:pt>
                <c:pt idx="842">
                  <c:v>1.514476075433</c:v>
                </c:pt>
                <c:pt idx="843">
                  <c:v>1.4926107092130001</c:v>
                </c:pt>
                <c:pt idx="844">
                  <c:v>1.4929139707470001</c:v>
                </c:pt>
                <c:pt idx="845">
                  <c:v>1.4674143407110001</c:v>
                </c:pt>
                <c:pt idx="846">
                  <c:v>1.4506551405770001</c:v>
                </c:pt>
                <c:pt idx="847">
                  <c:v>1.4506551405770001</c:v>
                </c:pt>
                <c:pt idx="848">
                  <c:v>1.4506551405770001</c:v>
                </c:pt>
                <c:pt idx="849">
                  <c:v>1.4781465238010001</c:v>
                </c:pt>
                <c:pt idx="850">
                  <c:v>1.5043145038300001</c:v>
                </c:pt>
                <c:pt idx="851">
                  <c:v>1.491467758063</c:v>
                </c:pt>
                <c:pt idx="852">
                  <c:v>1.473184315371</c:v>
                </c:pt>
                <c:pt idx="853">
                  <c:v>1.4577088984640001</c:v>
                </c:pt>
                <c:pt idx="854">
                  <c:v>1.4577088984640001</c:v>
                </c:pt>
                <c:pt idx="855">
                  <c:v>1.4577088984640001</c:v>
                </c:pt>
                <c:pt idx="856">
                  <c:v>1.4702217779939999</c:v>
                </c:pt>
                <c:pt idx="857">
                  <c:v>1.5279436580270001</c:v>
                </c:pt>
                <c:pt idx="858">
                  <c:v>1.5073456806979999</c:v>
                </c:pt>
                <c:pt idx="859">
                  <c:v>1.539338761255</c:v>
                </c:pt>
                <c:pt idx="860">
                  <c:v>1.553473756479</c:v>
                </c:pt>
                <c:pt idx="861">
                  <c:v>1.553473756479</c:v>
                </c:pt>
                <c:pt idx="862">
                  <c:v>1.553473756479</c:v>
                </c:pt>
                <c:pt idx="863">
                  <c:v>1.556280494705</c:v>
                </c:pt>
                <c:pt idx="864">
                  <c:v>1.552714231535</c:v>
                </c:pt>
                <c:pt idx="865">
                  <c:v>1.6027183780250001</c:v>
                </c:pt>
                <c:pt idx="866">
                  <c:v>1.6270886376930001</c:v>
                </c:pt>
                <c:pt idx="867">
                  <c:v>1.649615848472</c:v>
                </c:pt>
                <c:pt idx="868">
                  <c:v>1.649615848472</c:v>
                </c:pt>
                <c:pt idx="869">
                  <c:v>1.649615848472</c:v>
                </c:pt>
                <c:pt idx="870">
                  <c:v>1.649615848472</c:v>
                </c:pt>
                <c:pt idx="871">
                  <c:v>1.681709485966</c:v>
                </c:pt>
                <c:pt idx="872">
                  <c:v>1.692628366144</c:v>
                </c:pt>
                <c:pt idx="873">
                  <c:v>1.6968517687589999</c:v>
                </c:pt>
                <c:pt idx="874">
                  <c:v>1.699984790072</c:v>
                </c:pt>
                <c:pt idx="875">
                  <c:v>1.699984790072</c:v>
                </c:pt>
                <c:pt idx="876">
                  <c:v>1.699984790072</c:v>
                </c:pt>
                <c:pt idx="877">
                  <c:v>1.681508160158</c:v>
                </c:pt>
                <c:pt idx="878">
                  <c:v>1.7026205210450001</c:v>
                </c:pt>
                <c:pt idx="879">
                  <c:v>1.6249426344219999</c:v>
                </c:pt>
                <c:pt idx="880">
                  <c:v>1.641684263643</c:v>
                </c:pt>
                <c:pt idx="881">
                  <c:v>1.637539954487</c:v>
                </c:pt>
                <c:pt idx="882">
                  <c:v>1.637539954487</c:v>
                </c:pt>
                <c:pt idx="883">
                  <c:v>1.637539954487</c:v>
                </c:pt>
                <c:pt idx="884">
                  <c:v>1.605447478866</c:v>
                </c:pt>
                <c:pt idx="885">
                  <c:v>1.6201881999809999</c:v>
                </c:pt>
                <c:pt idx="886">
                  <c:v>1.5970836853420001</c:v>
                </c:pt>
                <c:pt idx="887">
                  <c:v>1.6260348936789999</c:v>
                </c:pt>
                <c:pt idx="888">
                  <c:v>1.6150216996760001</c:v>
                </c:pt>
                <c:pt idx="889">
                  <c:v>1.6150216996760001</c:v>
                </c:pt>
                <c:pt idx="890">
                  <c:v>1.6150216996760001</c:v>
                </c:pt>
                <c:pt idx="891">
                  <c:v>1.6171043005670001</c:v>
                </c:pt>
                <c:pt idx="892">
                  <c:v>1.632004798081</c:v>
                </c:pt>
                <c:pt idx="893">
                  <c:v>1.65774471472</c:v>
                </c:pt>
                <c:pt idx="894">
                  <c:v>1.6320819487110001</c:v>
                </c:pt>
                <c:pt idx="895">
                  <c:v>1.629236335269</c:v>
                </c:pt>
                <c:pt idx="896">
                  <c:v>1.629236335269</c:v>
                </c:pt>
                <c:pt idx="897">
                  <c:v>1.629236335269</c:v>
                </c:pt>
                <c:pt idx="898">
                  <c:v>1.652834212818</c:v>
                </c:pt>
                <c:pt idx="899">
                  <c:v>1.726544397581</c:v>
                </c:pt>
                <c:pt idx="900">
                  <c:v>1.792008084213</c:v>
                </c:pt>
                <c:pt idx="901">
                  <c:v>1.8311650802949999</c:v>
                </c:pt>
                <c:pt idx="902">
                  <c:v>1.802477508283</c:v>
                </c:pt>
                <c:pt idx="903">
                  <c:v>1.802477508283</c:v>
                </c:pt>
                <c:pt idx="904">
                  <c:v>1.802477508283</c:v>
                </c:pt>
                <c:pt idx="905">
                  <c:v>1.8120363420600001</c:v>
                </c:pt>
                <c:pt idx="906">
                  <c:v>1.797263504966</c:v>
                </c:pt>
                <c:pt idx="907">
                  <c:v>1.7598170281450001</c:v>
                </c:pt>
                <c:pt idx="908">
                  <c:v>1.7083852977809999</c:v>
                </c:pt>
                <c:pt idx="909">
                  <c:v>1.636511859224</c:v>
                </c:pt>
                <c:pt idx="910">
                  <c:v>1.636511859224</c:v>
                </c:pt>
                <c:pt idx="911">
                  <c:v>1.636511859224</c:v>
                </c:pt>
                <c:pt idx="912">
                  <c:v>1.68094230364</c:v>
                </c:pt>
                <c:pt idx="913">
                  <c:v>1.7734875818410001</c:v>
                </c:pt>
                <c:pt idx="914">
                  <c:v>1.7621954316870001</c:v>
                </c:pt>
                <c:pt idx="915">
                  <c:v>1.723483200222</c:v>
                </c:pt>
                <c:pt idx="916">
                  <c:v>1.6607826646270001</c:v>
                </c:pt>
                <c:pt idx="917">
                  <c:v>1.6607826646270001</c:v>
                </c:pt>
                <c:pt idx="918">
                  <c:v>1.6607826646270001</c:v>
                </c:pt>
                <c:pt idx="919">
                  <c:v>1.639338003697</c:v>
                </c:pt>
                <c:pt idx="920">
                  <c:v>1.655427005403</c:v>
                </c:pt>
                <c:pt idx="921">
                  <c:v>1.635568810648</c:v>
                </c:pt>
                <c:pt idx="922">
                  <c:v>1.6403058803099999</c:v>
                </c:pt>
                <c:pt idx="923">
                  <c:v>1.610872866362</c:v>
                </c:pt>
                <c:pt idx="924">
                  <c:v>1.610872866362</c:v>
                </c:pt>
                <c:pt idx="925">
                  <c:v>1.610872866362</c:v>
                </c:pt>
                <c:pt idx="926">
                  <c:v>1.6769587442460001</c:v>
                </c:pt>
                <c:pt idx="927">
                  <c:v>1.669275948161</c:v>
                </c:pt>
                <c:pt idx="928">
                  <c:v>1.601010172644</c:v>
                </c:pt>
                <c:pt idx="929">
                  <c:v>1.6187778055890001</c:v>
                </c:pt>
                <c:pt idx="930">
                  <c:v>1.5633227006199999</c:v>
                </c:pt>
                <c:pt idx="931">
                  <c:v>1.5633227006199999</c:v>
                </c:pt>
                <c:pt idx="932">
                  <c:v>1.5633227006199999</c:v>
                </c:pt>
                <c:pt idx="933">
                  <c:v>1.5633227006199999</c:v>
                </c:pt>
                <c:pt idx="934">
                  <c:v>1.6943570768430001</c:v>
                </c:pt>
                <c:pt idx="935">
                  <c:v>1.6793299058110001</c:v>
                </c:pt>
                <c:pt idx="936">
                  <c:v>1.7015207909400001</c:v>
                </c:pt>
                <c:pt idx="937">
                  <c:v>1.7427513945299999</c:v>
                </c:pt>
                <c:pt idx="938">
                  <c:v>1.7427513945299999</c:v>
                </c:pt>
                <c:pt idx="939">
                  <c:v>1.7427513945299999</c:v>
                </c:pt>
                <c:pt idx="940">
                  <c:v>1.7685245146120001</c:v>
                </c:pt>
                <c:pt idx="941">
                  <c:v>1.774013202106</c:v>
                </c:pt>
                <c:pt idx="942">
                  <c:v>1.779856534328</c:v>
                </c:pt>
                <c:pt idx="943">
                  <c:v>1.7841493260329999</c:v>
                </c:pt>
                <c:pt idx="944">
                  <c:v>1.7978040908199999</c:v>
                </c:pt>
                <c:pt idx="945">
                  <c:v>1.7978040908199999</c:v>
                </c:pt>
                <c:pt idx="946">
                  <c:v>1.7978040908199999</c:v>
                </c:pt>
                <c:pt idx="947">
                  <c:v>1.790043719984</c:v>
                </c:pt>
                <c:pt idx="948">
                  <c:v>1.707940129165</c:v>
                </c:pt>
                <c:pt idx="949">
                  <c:v>1.715139446946</c:v>
                </c:pt>
                <c:pt idx="950">
                  <c:v>1.6542111120280001</c:v>
                </c:pt>
                <c:pt idx="951">
                  <c:v>1.6925770872949999</c:v>
                </c:pt>
                <c:pt idx="952">
                  <c:v>1.6925770872949999</c:v>
                </c:pt>
                <c:pt idx="953">
                  <c:v>1.6925770872949999</c:v>
                </c:pt>
                <c:pt idx="954">
                  <c:v>1.7062360925140001</c:v>
                </c:pt>
                <c:pt idx="955">
                  <c:v>1.6785838595539999</c:v>
                </c:pt>
                <c:pt idx="956">
                  <c:v>1.7080320406809999</c:v>
                </c:pt>
                <c:pt idx="957">
                  <c:v>1.782232898807</c:v>
                </c:pt>
                <c:pt idx="958">
                  <c:v>1.827124692121</c:v>
                </c:pt>
                <c:pt idx="959">
                  <c:v>1.827124692121</c:v>
                </c:pt>
                <c:pt idx="960">
                  <c:v>1.827124692121</c:v>
                </c:pt>
                <c:pt idx="961">
                  <c:v>1.824623411713</c:v>
                </c:pt>
                <c:pt idx="962">
                  <c:v>1.831004064539</c:v>
                </c:pt>
                <c:pt idx="963">
                  <c:v>1.7858110196570001</c:v>
                </c:pt>
                <c:pt idx="964">
                  <c:v>1.7454554287149999</c:v>
                </c:pt>
                <c:pt idx="965">
                  <c:v>1.7367075038990001</c:v>
                </c:pt>
                <c:pt idx="966">
                  <c:v>1.7367075038990001</c:v>
                </c:pt>
                <c:pt idx="967">
                  <c:v>1.7367075038990001</c:v>
                </c:pt>
                <c:pt idx="968">
                  <c:v>1.697122946188</c:v>
                </c:pt>
                <c:pt idx="969">
                  <c:v>1.7312026190300001</c:v>
                </c:pt>
                <c:pt idx="970">
                  <c:v>1.715484923072</c:v>
                </c:pt>
                <c:pt idx="971">
                  <c:v>1.728119713533</c:v>
                </c:pt>
                <c:pt idx="972">
                  <c:v>1.7373776999749999</c:v>
                </c:pt>
                <c:pt idx="973">
                  <c:v>1.7373776999749999</c:v>
                </c:pt>
                <c:pt idx="974">
                  <c:v>1.7373776999749999</c:v>
                </c:pt>
                <c:pt idx="975">
                  <c:v>1.680976010934</c:v>
                </c:pt>
                <c:pt idx="976">
                  <c:v>1.688070387007</c:v>
                </c:pt>
                <c:pt idx="977">
                  <c:v>1.680327599148</c:v>
                </c:pt>
                <c:pt idx="978">
                  <c:v>1.7118849020489999</c:v>
                </c:pt>
                <c:pt idx="979">
                  <c:v>1.7489142735159999</c:v>
                </c:pt>
                <c:pt idx="980">
                  <c:v>1.7489142735159999</c:v>
                </c:pt>
                <c:pt idx="981">
                  <c:v>1.7489142735159999</c:v>
                </c:pt>
                <c:pt idx="982">
                  <c:v>1.7489142735159999</c:v>
                </c:pt>
                <c:pt idx="983">
                  <c:v>1.7489142735159999</c:v>
                </c:pt>
                <c:pt idx="984">
                  <c:v>1.7489142735159999</c:v>
                </c:pt>
                <c:pt idx="985">
                  <c:v>1.714511173897</c:v>
                </c:pt>
                <c:pt idx="986">
                  <c:v>1.73815241155</c:v>
                </c:pt>
                <c:pt idx="987">
                  <c:v>1.73815241155</c:v>
                </c:pt>
                <c:pt idx="988">
                  <c:v>1.73815241155</c:v>
                </c:pt>
                <c:pt idx="989">
                  <c:v>1.6673023458680001</c:v>
                </c:pt>
                <c:pt idx="990">
                  <c:v>1.605258443047</c:v>
                </c:pt>
                <c:pt idx="991">
                  <c:v>1.605258443047</c:v>
                </c:pt>
                <c:pt idx="992">
                  <c:v>1.605258443047</c:v>
                </c:pt>
                <c:pt idx="993">
                  <c:v>1.6427533044530001</c:v>
                </c:pt>
                <c:pt idx="994">
                  <c:v>1.6427533044530001</c:v>
                </c:pt>
                <c:pt idx="995">
                  <c:v>1.6427533044530001</c:v>
                </c:pt>
                <c:pt idx="996">
                  <c:v>1.6427533044530001</c:v>
                </c:pt>
                <c:pt idx="997">
                  <c:v>1.6427533044530001</c:v>
                </c:pt>
                <c:pt idx="998">
                  <c:v>1.639701367259</c:v>
                </c:pt>
                <c:pt idx="999">
                  <c:v>1.6575636323980001</c:v>
                </c:pt>
                <c:pt idx="1000">
                  <c:v>1.7029719113140001</c:v>
                </c:pt>
                <c:pt idx="1001">
                  <c:v>1.7029719113140001</c:v>
                </c:pt>
                <c:pt idx="1002">
                  <c:v>1.7029719113140001</c:v>
                </c:pt>
                <c:pt idx="1003">
                  <c:v>1.7029719113140001</c:v>
                </c:pt>
                <c:pt idx="1004">
                  <c:v>1.7029719113140001</c:v>
                </c:pt>
                <c:pt idx="1005">
                  <c:v>1.7029402055630001</c:v>
                </c:pt>
                <c:pt idx="1006">
                  <c:v>1.7644562774200001</c:v>
                </c:pt>
                <c:pt idx="1007">
                  <c:v>1.7742422340449999</c:v>
                </c:pt>
                <c:pt idx="1008">
                  <c:v>1.7742422340449999</c:v>
                </c:pt>
                <c:pt idx="1009">
                  <c:v>1.7742422340449999</c:v>
                </c:pt>
                <c:pt idx="1010">
                  <c:v>1.7340081329020001</c:v>
                </c:pt>
                <c:pt idx="1011">
                  <c:v>1.7457356707389999</c:v>
                </c:pt>
                <c:pt idx="1012">
                  <c:v>1.7723883115079999</c:v>
                </c:pt>
                <c:pt idx="1013">
                  <c:v>1.80544535762</c:v>
                </c:pt>
                <c:pt idx="1014">
                  <c:v>1.7480644154610001</c:v>
                </c:pt>
                <c:pt idx="1015">
                  <c:v>1.7480644154610001</c:v>
                </c:pt>
                <c:pt idx="1016">
                  <c:v>1.7480644154610001</c:v>
                </c:pt>
                <c:pt idx="1017">
                  <c:v>1.7062004003810001</c:v>
                </c:pt>
                <c:pt idx="1018">
                  <c:v>1.690701846911</c:v>
                </c:pt>
                <c:pt idx="1019">
                  <c:v>1.7534791814790001</c:v>
                </c:pt>
                <c:pt idx="1020">
                  <c:v>1.7913469487589999</c:v>
                </c:pt>
                <c:pt idx="1021">
                  <c:v>1.78313200028</c:v>
                </c:pt>
                <c:pt idx="1022">
                  <c:v>1.78313200028</c:v>
                </c:pt>
                <c:pt idx="1023">
                  <c:v>1.78313200028</c:v>
                </c:pt>
                <c:pt idx="1024">
                  <c:v>1.748505712005</c:v>
                </c:pt>
                <c:pt idx="1025">
                  <c:v>1.7417417616740001</c:v>
                </c:pt>
                <c:pt idx="1026">
                  <c:v>1.725775673712</c:v>
                </c:pt>
                <c:pt idx="1027">
                  <c:v>1.74794189964</c:v>
                </c:pt>
                <c:pt idx="1028">
                  <c:v>1.7000020542900001</c:v>
                </c:pt>
                <c:pt idx="1029">
                  <c:v>1.7000020542900001</c:v>
                </c:pt>
                <c:pt idx="1030">
                  <c:v>1.7000020542900001</c:v>
                </c:pt>
                <c:pt idx="1031">
                  <c:v>1.7081519207810001</c:v>
                </c:pt>
                <c:pt idx="1032">
                  <c:v>1.6729960625460001</c:v>
                </c:pt>
                <c:pt idx="1033">
                  <c:v>1.6729960625460001</c:v>
                </c:pt>
                <c:pt idx="1034">
                  <c:v>1.668591421893</c:v>
                </c:pt>
                <c:pt idx="1035">
                  <c:v>1.6583252218569999</c:v>
                </c:pt>
                <c:pt idx="1036">
                  <c:v>1.6583252218569999</c:v>
                </c:pt>
                <c:pt idx="1037">
                  <c:v>1.6583252218569999</c:v>
                </c:pt>
                <c:pt idx="1038">
                  <c:v>1.6462774270660001</c:v>
                </c:pt>
                <c:pt idx="1039">
                  <c:v>1.7452888767079999</c:v>
                </c:pt>
                <c:pt idx="1040">
                  <c:v>1.726188146415</c:v>
                </c:pt>
                <c:pt idx="1041">
                  <c:v>1.698178704259</c:v>
                </c:pt>
                <c:pt idx="1042">
                  <c:v>1.702758658924</c:v>
                </c:pt>
                <c:pt idx="1043">
                  <c:v>1.702758658924</c:v>
                </c:pt>
                <c:pt idx="1044">
                  <c:v>1.702758658924</c:v>
                </c:pt>
                <c:pt idx="1045">
                  <c:v>1.70032505251</c:v>
                </c:pt>
                <c:pt idx="1046">
                  <c:v>1.771265851428</c:v>
                </c:pt>
                <c:pt idx="1047">
                  <c:v>1.760529346807</c:v>
                </c:pt>
                <c:pt idx="1048">
                  <c:v>1.7553544011140001</c:v>
                </c:pt>
                <c:pt idx="1049">
                  <c:v>1.7175349112130001</c:v>
                </c:pt>
                <c:pt idx="1050">
                  <c:v>1.7175349112130001</c:v>
                </c:pt>
                <c:pt idx="1051">
                  <c:v>1.7175349112130001</c:v>
                </c:pt>
                <c:pt idx="1052">
                  <c:v>1.735855270841</c:v>
                </c:pt>
                <c:pt idx="1053">
                  <c:v>1.7250469888990001</c:v>
                </c:pt>
                <c:pt idx="1054">
                  <c:v>1.6741978456319999</c:v>
                </c:pt>
                <c:pt idx="1055">
                  <c:v>1.681290404296</c:v>
                </c:pt>
                <c:pt idx="1056">
                  <c:v>1.666659392576</c:v>
                </c:pt>
                <c:pt idx="1057">
                  <c:v>1.666659392576</c:v>
                </c:pt>
                <c:pt idx="1058">
                  <c:v>1.666659392576</c:v>
                </c:pt>
                <c:pt idx="1059">
                  <c:v>1.612148247173</c:v>
                </c:pt>
                <c:pt idx="1060">
                  <c:v>1.6213102204509999</c:v>
                </c:pt>
                <c:pt idx="1061">
                  <c:v>1.6004192873309999</c:v>
                </c:pt>
                <c:pt idx="1062">
                  <c:v>1.619198298808</c:v>
                </c:pt>
                <c:pt idx="1063">
                  <c:v>1.5800199165910001</c:v>
                </c:pt>
                <c:pt idx="1064">
                  <c:v>1.5800199165910001</c:v>
                </c:pt>
                <c:pt idx="1065">
                  <c:v>1.5800199165910001</c:v>
                </c:pt>
                <c:pt idx="1066">
                  <c:v>1.5729206380130001</c:v>
                </c:pt>
                <c:pt idx="1067">
                  <c:v>1.6345326123920001</c:v>
                </c:pt>
                <c:pt idx="1068">
                  <c:v>1.595257771512</c:v>
                </c:pt>
                <c:pt idx="1069">
                  <c:v>1.602449691433</c:v>
                </c:pt>
                <c:pt idx="1070">
                  <c:v>1.562829014808</c:v>
                </c:pt>
                <c:pt idx="1071">
                  <c:v>1.562829014808</c:v>
                </c:pt>
                <c:pt idx="1072">
                  <c:v>1.562829014808</c:v>
                </c:pt>
                <c:pt idx="1073">
                  <c:v>1.5791357274219999</c:v>
                </c:pt>
                <c:pt idx="1074">
                  <c:v>1.55747334971</c:v>
                </c:pt>
                <c:pt idx="1075">
                  <c:v>1.5573361961750001</c:v>
                </c:pt>
                <c:pt idx="1076">
                  <c:v>1.587694531138</c:v>
                </c:pt>
                <c:pt idx="1077">
                  <c:v>1.7030898387260001</c:v>
                </c:pt>
                <c:pt idx="1078">
                  <c:v>1.7030898387260001</c:v>
                </c:pt>
                <c:pt idx="1079">
                  <c:v>1.7030898387260001</c:v>
                </c:pt>
                <c:pt idx="1080">
                  <c:v>1.7177813885719999</c:v>
                </c:pt>
                <c:pt idx="1081">
                  <c:v>1.6526595456840001</c:v>
                </c:pt>
                <c:pt idx="1082">
                  <c:v>1.6347535980629999</c:v>
                </c:pt>
                <c:pt idx="1083">
                  <c:v>1.6016625352189999</c:v>
                </c:pt>
                <c:pt idx="1084">
                  <c:v>1.5813660781850001</c:v>
                </c:pt>
                <c:pt idx="1085">
                  <c:v>1.5813660781850001</c:v>
                </c:pt>
                <c:pt idx="1086">
                  <c:v>1.5813660781850001</c:v>
                </c:pt>
                <c:pt idx="1087">
                  <c:v>1.550782459803</c:v>
                </c:pt>
                <c:pt idx="1088">
                  <c:v>1.552198576853</c:v>
                </c:pt>
                <c:pt idx="1089">
                  <c:v>1.547920831288</c:v>
                </c:pt>
                <c:pt idx="1090">
                  <c:v>1.6028329255239999</c:v>
                </c:pt>
                <c:pt idx="1091">
                  <c:v>1.5554418944270001</c:v>
                </c:pt>
                <c:pt idx="1092">
                  <c:v>1.5554418944270001</c:v>
                </c:pt>
                <c:pt idx="1093">
                  <c:v>1.5554418944270001</c:v>
                </c:pt>
                <c:pt idx="1094">
                  <c:v>1.4877053077460001</c:v>
                </c:pt>
                <c:pt idx="1095">
                  <c:v>1.498047657633</c:v>
                </c:pt>
                <c:pt idx="1096">
                  <c:v>1.5353875163470001</c:v>
                </c:pt>
                <c:pt idx="1097">
                  <c:v>1.5114111636050001</c:v>
                </c:pt>
                <c:pt idx="1098">
                  <c:v>1.5077777417739999</c:v>
                </c:pt>
                <c:pt idx="1099">
                  <c:v>1.5077777417739999</c:v>
                </c:pt>
                <c:pt idx="1100">
                  <c:v>1.5077777417739999</c:v>
                </c:pt>
                <c:pt idx="1101">
                  <c:v>1.4992760910759999</c:v>
                </c:pt>
                <c:pt idx="1102">
                  <c:v>1.4858779670140001</c:v>
                </c:pt>
                <c:pt idx="1103">
                  <c:v>1.451871823884</c:v>
                </c:pt>
                <c:pt idx="1104">
                  <c:v>1.473153877418</c:v>
                </c:pt>
                <c:pt idx="1105">
                  <c:v>1.593213283753</c:v>
                </c:pt>
                <c:pt idx="1106">
                  <c:v>1.593213283753</c:v>
                </c:pt>
                <c:pt idx="1107">
                  <c:v>1.593213283753</c:v>
                </c:pt>
                <c:pt idx="1108">
                  <c:v>1.5723764870400001</c:v>
                </c:pt>
                <c:pt idx="1109">
                  <c:v>1.61759509829</c:v>
                </c:pt>
                <c:pt idx="1110">
                  <c:v>1.5727928610070001</c:v>
                </c:pt>
                <c:pt idx="1111">
                  <c:v>1.544485084</c:v>
                </c:pt>
                <c:pt idx="1112">
                  <c:v>1.5737760685760001</c:v>
                </c:pt>
                <c:pt idx="1113">
                  <c:v>1.5737760685760001</c:v>
                </c:pt>
                <c:pt idx="1114">
                  <c:v>1.5737760685760001</c:v>
                </c:pt>
                <c:pt idx="1115">
                  <c:v>1.573808102831</c:v>
                </c:pt>
                <c:pt idx="1116">
                  <c:v>1.654564947004</c:v>
                </c:pt>
                <c:pt idx="1117">
                  <c:v>1.626888563466</c:v>
                </c:pt>
                <c:pt idx="1118">
                  <c:v>1.61244123344</c:v>
                </c:pt>
                <c:pt idx="1119">
                  <c:v>1.603053688693</c:v>
                </c:pt>
                <c:pt idx="1120">
                  <c:v>1.603053688693</c:v>
                </c:pt>
                <c:pt idx="1121">
                  <c:v>1.603053688693</c:v>
                </c:pt>
                <c:pt idx="1122">
                  <c:v>1.591792896579</c:v>
                </c:pt>
                <c:pt idx="1123">
                  <c:v>1.616517643203</c:v>
                </c:pt>
                <c:pt idx="1124">
                  <c:v>1.5829362452539999</c:v>
                </c:pt>
                <c:pt idx="1125">
                  <c:v>1.5974956401530001</c:v>
                </c:pt>
                <c:pt idx="1126">
                  <c:v>1.6009853664310001</c:v>
                </c:pt>
                <c:pt idx="1127">
                  <c:v>1.6009853664310001</c:v>
                </c:pt>
                <c:pt idx="1128">
                  <c:v>1.6009853664310001</c:v>
                </c:pt>
                <c:pt idx="1129">
                  <c:v>1.621288659502</c:v>
                </c:pt>
                <c:pt idx="1130">
                  <c:v>1.5989356616929999</c:v>
                </c:pt>
                <c:pt idx="1131">
                  <c:v>1.5849191964360001</c:v>
                </c:pt>
                <c:pt idx="1132">
                  <c:v>1.579828434867</c:v>
                </c:pt>
                <c:pt idx="1133">
                  <c:v>1.598841267601</c:v>
                </c:pt>
                <c:pt idx="1134">
                  <c:v>1.598841267601</c:v>
                </c:pt>
                <c:pt idx="1135">
                  <c:v>1.598841267601</c:v>
                </c:pt>
                <c:pt idx="1136">
                  <c:v>1.6250038717469999</c:v>
                </c:pt>
                <c:pt idx="1137">
                  <c:v>1.5867741171400001</c:v>
                </c:pt>
                <c:pt idx="1138">
                  <c:v>1.615632579159</c:v>
                </c:pt>
                <c:pt idx="1139">
                  <c:v>1.633780434827</c:v>
                </c:pt>
                <c:pt idx="1140">
                  <c:v>1.6323674514440001</c:v>
                </c:pt>
                <c:pt idx="1141">
                  <c:v>1.6323674514440001</c:v>
                </c:pt>
                <c:pt idx="1142">
                  <c:v>1.6323674514440001</c:v>
                </c:pt>
                <c:pt idx="1143">
                  <c:v>1.6305338222370001</c:v>
                </c:pt>
                <c:pt idx="1144">
                  <c:v>1.6462966973269999</c:v>
                </c:pt>
                <c:pt idx="1145">
                  <c:v>1.6286965555349999</c:v>
                </c:pt>
                <c:pt idx="1146">
                  <c:v>1.613589345889</c:v>
                </c:pt>
                <c:pt idx="1147">
                  <c:v>1.6904243434120001</c:v>
                </c:pt>
                <c:pt idx="1148">
                  <c:v>1.6904243434120001</c:v>
                </c:pt>
                <c:pt idx="1149">
                  <c:v>1.6904243434120001</c:v>
                </c:pt>
                <c:pt idx="1150">
                  <c:v>1.675518441323</c:v>
                </c:pt>
                <c:pt idx="1151">
                  <c:v>1.623335082701</c:v>
                </c:pt>
                <c:pt idx="1152">
                  <c:v>1.581900557173</c:v>
                </c:pt>
                <c:pt idx="1153">
                  <c:v>1.5998675074249999</c:v>
                </c:pt>
                <c:pt idx="1154">
                  <c:v>1.630255263222</c:v>
                </c:pt>
                <c:pt idx="1155">
                  <c:v>1.630255263222</c:v>
                </c:pt>
                <c:pt idx="1156">
                  <c:v>1.630255263222</c:v>
                </c:pt>
                <c:pt idx="1157">
                  <c:v>1.666865726755</c:v>
                </c:pt>
                <c:pt idx="1158">
                  <c:v>1.6501779792639999</c:v>
                </c:pt>
                <c:pt idx="1159">
                  <c:v>1.6417935870960001</c:v>
                </c:pt>
                <c:pt idx="1160">
                  <c:v>1.6362961636669999</c:v>
                </c:pt>
                <c:pt idx="1161">
                  <c:v>1.6047006427549999</c:v>
                </c:pt>
                <c:pt idx="1162">
                  <c:v>1.6047006427549999</c:v>
                </c:pt>
                <c:pt idx="1163">
                  <c:v>1.6047006427549999</c:v>
                </c:pt>
                <c:pt idx="1164">
                  <c:v>1.6504258584830001</c:v>
                </c:pt>
                <c:pt idx="1165">
                  <c:v>1.6735218799239999</c:v>
                </c:pt>
                <c:pt idx="1166">
                  <c:v>1.6658696168560001</c:v>
                </c:pt>
                <c:pt idx="1167">
                  <c:v>1.682372820394</c:v>
                </c:pt>
                <c:pt idx="1168">
                  <c:v>1.6654157815890001</c:v>
                </c:pt>
                <c:pt idx="1169">
                  <c:v>1.6654157815890001</c:v>
                </c:pt>
                <c:pt idx="1170">
                  <c:v>1.6654157815890001</c:v>
                </c:pt>
                <c:pt idx="1171">
                  <c:v>1.6447945856640001</c:v>
                </c:pt>
                <c:pt idx="1172">
                  <c:v>1.7084018815399999</c:v>
                </c:pt>
                <c:pt idx="1173">
                  <c:v>1.7532052406109999</c:v>
                </c:pt>
                <c:pt idx="1174">
                  <c:v>1.7481053632800001</c:v>
                </c:pt>
                <c:pt idx="1175">
                  <c:v>1.7481053632800001</c:v>
                </c:pt>
                <c:pt idx="1176">
                  <c:v>1.7481053632800001</c:v>
                </c:pt>
                <c:pt idx="1177">
                  <c:v>1.7481053632800001</c:v>
                </c:pt>
                <c:pt idx="1178">
                  <c:v>1.751555167422</c:v>
                </c:pt>
                <c:pt idx="1179">
                  <c:v>1.6678765806860001</c:v>
                </c:pt>
                <c:pt idx="1180">
                  <c:v>1.6723886690330001</c:v>
                </c:pt>
                <c:pt idx="1181">
                  <c:v>1.704368272647</c:v>
                </c:pt>
                <c:pt idx="1182">
                  <c:v>1.6455182675810001</c:v>
                </c:pt>
                <c:pt idx="1183">
                  <c:v>1.6455182675810001</c:v>
                </c:pt>
                <c:pt idx="1184">
                  <c:v>1.6455182675810001</c:v>
                </c:pt>
                <c:pt idx="1185">
                  <c:v>1.5885818918870001</c:v>
                </c:pt>
                <c:pt idx="1186">
                  <c:v>1.583244911745</c:v>
                </c:pt>
                <c:pt idx="1187">
                  <c:v>1.6304142464569999</c:v>
                </c:pt>
                <c:pt idx="1188">
                  <c:v>1.6092960831050001</c:v>
                </c:pt>
                <c:pt idx="1189">
                  <c:v>1.6342726830780001</c:v>
                </c:pt>
                <c:pt idx="1190">
                  <c:v>1.6342726830780001</c:v>
                </c:pt>
                <c:pt idx="1191">
                  <c:v>1.6342726830780001</c:v>
                </c:pt>
                <c:pt idx="1192">
                  <c:v>1.6359240149550001</c:v>
                </c:pt>
                <c:pt idx="1193">
                  <c:v>1.632088659438</c:v>
                </c:pt>
                <c:pt idx="1194">
                  <c:v>1.632088659438</c:v>
                </c:pt>
                <c:pt idx="1195">
                  <c:v>1.6028258810110001</c:v>
                </c:pt>
                <c:pt idx="1196">
                  <c:v>1.6884349466449999</c:v>
                </c:pt>
                <c:pt idx="1197">
                  <c:v>1.6884349466449999</c:v>
                </c:pt>
                <c:pt idx="1198">
                  <c:v>1.6884349466449999</c:v>
                </c:pt>
                <c:pt idx="1199">
                  <c:v>1.7323595200490001</c:v>
                </c:pt>
                <c:pt idx="1200">
                  <c:v>1.7741873218419999</c:v>
                </c:pt>
                <c:pt idx="1201">
                  <c:v>1.828463148689</c:v>
                </c:pt>
                <c:pt idx="1202">
                  <c:v>1.8488281820270001</c:v>
                </c:pt>
                <c:pt idx="1203">
                  <c:v>1.821284506189</c:v>
                </c:pt>
                <c:pt idx="1204">
                  <c:v>1.821284506189</c:v>
                </c:pt>
                <c:pt idx="1205">
                  <c:v>1.821284506189</c:v>
                </c:pt>
                <c:pt idx="1206">
                  <c:v>1.8452360198919999</c:v>
                </c:pt>
                <c:pt idx="1207">
                  <c:v>1.8600693219719999</c:v>
                </c:pt>
                <c:pt idx="1208">
                  <c:v>1.8603662802130001</c:v>
                </c:pt>
                <c:pt idx="1209">
                  <c:v>1.7888444675120001</c:v>
                </c:pt>
                <c:pt idx="1210">
                  <c:v>1.7888444675120001</c:v>
                </c:pt>
                <c:pt idx="1211">
                  <c:v>1.7888444675120001</c:v>
                </c:pt>
                <c:pt idx="1212">
                  <c:v>1.7888444675120001</c:v>
                </c:pt>
                <c:pt idx="1213">
                  <c:v>1.8376118721320001</c:v>
                </c:pt>
                <c:pt idx="1214">
                  <c:v>1.8811842259280001</c:v>
                </c:pt>
                <c:pt idx="1215">
                  <c:v>1.8579549106090001</c:v>
                </c:pt>
                <c:pt idx="1216">
                  <c:v>1.8210065179679999</c:v>
                </c:pt>
                <c:pt idx="1217">
                  <c:v>1.80492175128</c:v>
                </c:pt>
                <c:pt idx="1218">
                  <c:v>1.80492175128</c:v>
                </c:pt>
                <c:pt idx="1219">
                  <c:v>1.80492175128</c:v>
                </c:pt>
                <c:pt idx="1220">
                  <c:v>1.8049351675650001</c:v>
                </c:pt>
                <c:pt idx="1221">
                  <c:v>1.8010384051570001</c:v>
                </c:pt>
                <c:pt idx="1222">
                  <c:v>1.7785426342549999</c:v>
                </c:pt>
                <c:pt idx="1223">
                  <c:v>1.7785426342549999</c:v>
                </c:pt>
                <c:pt idx="1224">
                  <c:v>1.7785426342549999</c:v>
                </c:pt>
                <c:pt idx="1225">
                  <c:v>1.7785426342549999</c:v>
                </c:pt>
                <c:pt idx="1226">
                  <c:v>1.7785426342549999</c:v>
                </c:pt>
                <c:pt idx="1227">
                  <c:v>1.7828809862499999</c:v>
                </c:pt>
                <c:pt idx="1228">
                  <c:v>1.734833185629</c:v>
                </c:pt>
                <c:pt idx="1229">
                  <c:v>1.7320201383360001</c:v>
                </c:pt>
                <c:pt idx="1230">
                  <c:v>1.754551860239</c:v>
                </c:pt>
                <c:pt idx="1231">
                  <c:v>1.7353139592310001</c:v>
                </c:pt>
                <c:pt idx="1232">
                  <c:v>1.7353139592310001</c:v>
                </c:pt>
                <c:pt idx="1233">
                  <c:v>1.7353139592310001</c:v>
                </c:pt>
                <c:pt idx="1234">
                  <c:v>1.7071025593239999</c:v>
                </c:pt>
                <c:pt idx="1235">
                  <c:v>1.685938694858</c:v>
                </c:pt>
                <c:pt idx="1236">
                  <c:v>1.6621777848620001</c:v>
                </c:pt>
                <c:pt idx="1237">
                  <c:v>1.6436701035429999</c:v>
                </c:pt>
                <c:pt idx="1238">
                  <c:v>1.6474262866210001</c:v>
                </c:pt>
                <c:pt idx="1239">
                  <c:v>1.6474262866210001</c:v>
                </c:pt>
                <c:pt idx="1240">
                  <c:v>1.6474262866210001</c:v>
                </c:pt>
                <c:pt idx="1241">
                  <c:v>1.615264294663</c:v>
                </c:pt>
                <c:pt idx="1242">
                  <c:v>1.6518196785670001</c:v>
                </c:pt>
                <c:pt idx="1243">
                  <c:v>1.645190150648</c:v>
                </c:pt>
                <c:pt idx="1244">
                  <c:v>1.6943370014629999</c:v>
                </c:pt>
                <c:pt idx="1245">
                  <c:v>1.731987455409</c:v>
                </c:pt>
                <c:pt idx="1246">
                  <c:v>1.731987455409</c:v>
                </c:pt>
                <c:pt idx="1247">
                  <c:v>1.731987455409</c:v>
                </c:pt>
                <c:pt idx="1248">
                  <c:v>1.6434522275979999</c:v>
                </c:pt>
                <c:pt idx="1249">
                  <c:v>1.70160078669</c:v>
                </c:pt>
                <c:pt idx="1250">
                  <c:v>1.720964798202</c:v>
                </c:pt>
                <c:pt idx="1251">
                  <c:v>1.731975985504</c:v>
                </c:pt>
                <c:pt idx="1252">
                  <c:v>1.7260393777159999</c:v>
                </c:pt>
                <c:pt idx="1253">
                  <c:v>1.7260393777159999</c:v>
                </c:pt>
                <c:pt idx="1254">
                  <c:v>1.7260393777159999</c:v>
                </c:pt>
                <c:pt idx="1255">
                  <c:v>1.7260393777159999</c:v>
                </c:pt>
                <c:pt idx="1256">
                  <c:v>1.7431919880560001</c:v>
                </c:pt>
                <c:pt idx="1257">
                  <c:v>1.755323624311</c:v>
                </c:pt>
                <c:pt idx="1258">
                  <c:v>1.804676050803</c:v>
                </c:pt>
                <c:pt idx="1259">
                  <c:v>1.83042369296</c:v>
                </c:pt>
                <c:pt idx="1260">
                  <c:v>1.83042369296</c:v>
                </c:pt>
                <c:pt idx="1261">
                  <c:v>1.83042369296</c:v>
                </c:pt>
                <c:pt idx="1262">
                  <c:v>1.811694443483</c:v>
                </c:pt>
                <c:pt idx="1263">
                  <c:v>1.7704481522790001</c:v>
                </c:pt>
                <c:pt idx="1264">
                  <c:v>1.7003443515579999</c:v>
                </c:pt>
                <c:pt idx="1265">
                  <c:v>1.6559311303769999</c:v>
                </c:pt>
                <c:pt idx="1266">
                  <c:v>1.6488384955199999</c:v>
                </c:pt>
                <c:pt idx="1267">
                  <c:v>1.6488384955199999</c:v>
                </c:pt>
                <c:pt idx="1268">
                  <c:v>1.6488384955199999</c:v>
                </c:pt>
                <c:pt idx="1269">
                  <c:v>1.6393009087949999</c:v>
                </c:pt>
                <c:pt idx="1270">
                  <c:v>1.655660440646</c:v>
                </c:pt>
                <c:pt idx="1271">
                  <c:v>1.646584479116</c:v>
                </c:pt>
                <c:pt idx="1272">
                  <c:v>1.6483203299539999</c:v>
                </c:pt>
                <c:pt idx="1273">
                  <c:v>1.634991416908</c:v>
                </c:pt>
                <c:pt idx="1274">
                  <c:v>1.634991416908</c:v>
                </c:pt>
                <c:pt idx="1275">
                  <c:v>1.634991416908</c:v>
                </c:pt>
                <c:pt idx="1276">
                  <c:v>1.679020462585</c:v>
                </c:pt>
                <c:pt idx="1277">
                  <c:v>1.6712060464339999</c:v>
                </c:pt>
                <c:pt idx="1278">
                  <c:v>1.647889371063</c:v>
                </c:pt>
                <c:pt idx="1279">
                  <c:v>1.6580208385740001</c:v>
                </c:pt>
                <c:pt idx="1280">
                  <c:v>1.6289894978570001</c:v>
                </c:pt>
                <c:pt idx="1281">
                  <c:v>1.6289894978570001</c:v>
                </c:pt>
                <c:pt idx="1282">
                  <c:v>1.6289894978570001</c:v>
                </c:pt>
                <c:pt idx="1283">
                  <c:v>1.6358436337190001</c:v>
                </c:pt>
                <c:pt idx="1284">
                  <c:v>1.5982597001729999</c:v>
                </c:pt>
                <c:pt idx="1285">
                  <c:v>1.6068881428299999</c:v>
                </c:pt>
                <c:pt idx="1286">
                  <c:v>1.6383947567349999</c:v>
                </c:pt>
                <c:pt idx="1287">
                  <c:v>1.664212848612</c:v>
                </c:pt>
                <c:pt idx="1288">
                  <c:v>1.664212848612</c:v>
                </c:pt>
                <c:pt idx="1289">
                  <c:v>1.664212848612</c:v>
                </c:pt>
                <c:pt idx="1290">
                  <c:v>1.6080894831029999</c:v>
                </c:pt>
                <c:pt idx="1291">
                  <c:v>1.638810275854</c:v>
                </c:pt>
                <c:pt idx="1292">
                  <c:v>1.6351560628920001</c:v>
                </c:pt>
                <c:pt idx="1293">
                  <c:v>1.7440391479070001</c:v>
                </c:pt>
                <c:pt idx="1294">
                  <c:v>1.7672725078489999</c:v>
                </c:pt>
                <c:pt idx="1295">
                  <c:v>1.7672725078489999</c:v>
                </c:pt>
                <c:pt idx="1296">
                  <c:v>1.7672725078489999</c:v>
                </c:pt>
                <c:pt idx="1297">
                  <c:v>1.7964866210829999</c:v>
                </c:pt>
                <c:pt idx="1298">
                  <c:v>1.7876747350940001</c:v>
                </c:pt>
                <c:pt idx="1299">
                  <c:v>1.7227079543220001</c:v>
                </c:pt>
                <c:pt idx="1300">
                  <c:v>1.7263953867920001</c:v>
                </c:pt>
                <c:pt idx="1301">
                  <c:v>1.678708854445</c:v>
                </c:pt>
                <c:pt idx="1302">
                  <c:v>1.678708854445</c:v>
                </c:pt>
                <c:pt idx="1303">
                  <c:v>1.678708854445</c:v>
                </c:pt>
                <c:pt idx="1304">
                  <c:v>1.769274801573</c:v>
                </c:pt>
                <c:pt idx="1305">
                  <c:v>1.801584840391</c:v>
                </c:pt>
                <c:pt idx="1306">
                  <c:v>1.8072106538279999</c:v>
                </c:pt>
                <c:pt idx="1307">
                  <c:v>1.854742357935</c:v>
                </c:pt>
                <c:pt idx="1308">
                  <c:v>1.750807993465</c:v>
                </c:pt>
                <c:pt idx="1309">
                  <c:v>1.750807993465</c:v>
                </c:pt>
                <c:pt idx="1310">
                  <c:v>1.750807993465</c:v>
                </c:pt>
                <c:pt idx="1311">
                  <c:v>1.7399899368209999</c:v>
                </c:pt>
                <c:pt idx="1312">
                  <c:v>1.71357691533</c:v>
                </c:pt>
                <c:pt idx="1313">
                  <c:v>1.608249339036</c:v>
                </c:pt>
                <c:pt idx="1314">
                  <c:v>1.731936309355</c:v>
                </c:pt>
                <c:pt idx="1315">
                  <c:v>1.708414510433</c:v>
                </c:pt>
                <c:pt idx="1316">
                  <c:v>1.708414510433</c:v>
                </c:pt>
                <c:pt idx="1317">
                  <c:v>1.708414510433</c:v>
                </c:pt>
                <c:pt idx="1318">
                  <c:v>1.708414510433</c:v>
                </c:pt>
                <c:pt idx="1319">
                  <c:v>1.7417948550190001</c:v>
                </c:pt>
                <c:pt idx="1320">
                  <c:v>1.6651975603239999</c:v>
                </c:pt>
                <c:pt idx="1321">
                  <c:v>1.5921466517980001</c:v>
                </c:pt>
                <c:pt idx="1322">
                  <c:v>1.5836088247060001</c:v>
                </c:pt>
                <c:pt idx="1323">
                  <c:v>1.5836088247060001</c:v>
                </c:pt>
                <c:pt idx="1324">
                  <c:v>1.5836088247060001</c:v>
                </c:pt>
                <c:pt idx="1325">
                  <c:v>1.5976323029970001</c:v>
                </c:pt>
                <c:pt idx="1326">
                  <c:v>1.5936498910250001</c:v>
                </c:pt>
                <c:pt idx="1327">
                  <c:v>1.5878132313719999</c:v>
                </c:pt>
                <c:pt idx="1328">
                  <c:v>1.588472364487</c:v>
                </c:pt>
                <c:pt idx="1329">
                  <c:v>1.6287325869880001</c:v>
                </c:pt>
                <c:pt idx="1330">
                  <c:v>1.6287325869880001</c:v>
                </c:pt>
                <c:pt idx="1331">
                  <c:v>1.6287325869880001</c:v>
                </c:pt>
                <c:pt idx="1332">
                  <c:v>1.541914253699</c:v>
                </c:pt>
                <c:pt idx="1333">
                  <c:v>1.5386855009530001</c:v>
                </c:pt>
                <c:pt idx="1334">
                  <c:v>1.4722342336309999</c:v>
                </c:pt>
                <c:pt idx="1335">
                  <c:v>1.5076814635419999</c:v>
                </c:pt>
                <c:pt idx="1336">
                  <c:v>1.505869594115</c:v>
                </c:pt>
                <c:pt idx="1337">
                  <c:v>1.505869594115</c:v>
                </c:pt>
                <c:pt idx="1338">
                  <c:v>1.505869594115</c:v>
                </c:pt>
                <c:pt idx="1339">
                  <c:v>1.424739984206</c:v>
                </c:pt>
                <c:pt idx="1340">
                  <c:v>1.4672012157559999</c:v>
                </c:pt>
                <c:pt idx="1341">
                  <c:v>1.4412836847220001</c:v>
                </c:pt>
                <c:pt idx="1342">
                  <c:v>1.506708934123</c:v>
                </c:pt>
                <c:pt idx="1343">
                  <c:v>1.5293249048840001</c:v>
                </c:pt>
                <c:pt idx="1344">
                  <c:v>1.5293249048840001</c:v>
                </c:pt>
                <c:pt idx="1345">
                  <c:v>1.5293249048840001</c:v>
                </c:pt>
                <c:pt idx="1346">
                  <c:v>1.487774069154</c:v>
                </c:pt>
                <c:pt idx="1347">
                  <c:v>1.514013190155</c:v>
                </c:pt>
                <c:pt idx="1348">
                  <c:v>1.521672434444</c:v>
                </c:pt>
                <c:pt idx="1349">
                  <c:v>1.5186003033240001</c:v>
                </c:pt>
                <c:pt idx="1350">
                  <c:v>1.4891293079900001</c:v>
                </c:pt>
                <c:pt idx="1351">
                  <c:v>1.4891293079900001</c:v>
                </c:pt>
                <c:pt idx="1352">
                  <c:v>1.4891293079900001</c:v>
                </c:pt>
                <c:pt idx="1353">
                  <c:v>1.512541748696</c:v>
                </c:pt>
                <c:pt idx="1354">
                  <c:v>1.5239834227710001</c:v>
                </c:pt>
                <c:pt idx="1355">
                  <c:v>1.5239834227710001</c:v>
                </c:pt>
                <c:pt idx="1356">
                  <c:v>1.5396839675330001</c:v>
                </c:pt>
                <c:pt idx="1357">
                  <c:v>1.5503850691959999</c:v>
                </c:pt>
                <c:pt idx="1358">
                  <c:v>1.5503850691959999</c:v>
                </c:pt>
                <c:pt idx="1359">
                  <c:v>1.5503850691959999</c:v>
                </c:pt>
                <c:pt idx="1360">
                  <c:v>1.550986481122</c:v>
                </c:pt>
                <c:pt idx="1361">
                  <c:v>1.571086003125</c:v>
                </c:pt>
                <c:pt idx="1362">
                  <c:v>1.562023645329</c:v>
                </c:pt>
                <c:pt idx="1363">
                  <c:v>1.53059924353</c:v>
                </c:pt>
                <c:pt idx="1364">
                  <c:v>1.525893077526</c:v>
                </c:pt>
                <c:pt idx="1365">
                  <c:v>1.525893077526</c:v>
                </c:pt>
                <c:pt idx="1366">
                  <c:v>1.525893077526</c:v>
                </c:pt>
                <c:pt idx="1367">
                  <c:v>1.525893077526</c:v>
                </c:pt>
                <c:pt idx="1368">
                  <c:v>1.525893077526</c:v>
                </c:pt>
                <c:pt idx="1369">
                  <c:v>1.525893077526</c:v>
                </c:pt>
                <c:pt idx="1370">
                  <c:v>1.5821196181699999</c:v>
                </c:pt>
                <c:pt idx="1371">
                  <c:v>1.619490210008</c:v>
                </c:pt>
                <c:pt idx="1372">
                  <c:v>1.619490210008</c:v>
                </c:pt>
                <c:pt idx="1373">
                  <c:v>1.619490210008</c:v>
                </c:pt>
                <c:pt idx="1374">
                  <c:v>1.6255215014619999</c:v>
                </c:pt>
                <c:pt idx="1375">
                  <c:v>1.619281657593</c:v>
                </c:pt>
                <c:pt idx="1376">
                  <c:v>1.619281657593</c:v>
                </c:pt>
                <c:pt idx="1377">
                  <c:v>1.619281657593</c:v>
                </c:pt>
                <c:pt idx="1378">
                  <c:v>1.7095140731859999</c:v>
                </c:pt>
                <c:pt idx="1379">
                  <c:v>1.7095140731859999</c:v>
                </c:pt>
                <c:pt idx="1380">
                  <c:v>1.7095140731859999</c:v>
                </c:pt>
                <c:pt idx="1381">
                  <c:v>1.7095140731859999</c:v>
                </c:pt>
                <c:pt idx="1382">
                  <c:v>1.7095140731859999</c:v>
                </c:pt>
                <c:pt idx="1383">
                  <c:v>1.6717725725370001</c:v>
                </c:pt>
                <c:pt idx="1384">
                  <c:v>1.6889335734540001</c:v>
                </c:pt>
                <c:pt idx="1385">
                  <c:v>1.676871474266</c:v>
                </c:pt>
                <c:pt idx="1386">
                  <c:v>1.676871474266</c:v>
                </c:pt>
                <c:pt idx="1387">
                  <c:v>1.676871474266</c:v>
                </c:pt>
                <c:pt idx="1388">
                  <c:v>1.676871474266</c:v>
                </c:pt>
                <c:pt idx="1389">
                  <c:v>1.676871474266</c:v>
                </c:pt>
                <c:pt idx="1390">
                  <c:v>1.6684897703349999</c:v>
                </c:pt>
                <c:pt idx="1391">
                  <c:v>1.6531778169539999</c:v>
                </c:pt>
                <c:pt idx="1392">
                  <c:v>1.598605687903</c:v>
                </c:pt>
                <c:pt idx="1393">
                  <c:v>1.598605687903</c:v>
                </c:pt>
                <c:pt idx="1394">
                  <c:v>1.598605687903</c:v>
                </c:pt>
                <c:pt idx="1395">
                  <c:v>1.5689875560619999</c:v>
                </c:pt>
                <c:pt idx="1396">
                  <c:v>1.5908472967730001</c:v>
                </c:pt>
                <c:pt idx="1397">
                  <c:v>1.567887251305</c:v>
                </c:pt>
                <c:pt idx="1398">
                  <c:v>1.5679498228269999</c:v>
                </c:pt>
                <c:pt idx="1399">
                  <c:v>1.5829137834760001</c:v>
                </c:pt>
                <c:pt idx="1400">
                  <c:v>1.5829137834760001</c:v>
                </c:pt>
                <c:pt idx="1401">
                  <c:v>1.5829137834760001</c:v>
                </c:pt>
                <c:pt idx="1402">
                  <c:v>1.5732582439589999</c:v>
                </c:pt>
                <c:pt idx="1403">
                  <c:v>1.6086115406379999</c:v>
                </c:pt>
                <c:pt idx="1404">
                  <c:v>1.6292469619709999</c:v>
                </c:pt>
                <c:pt idx="1405">
                  <c:v>1.587341694449</c:v>
                </c:pt>
                <c:pt idx="1406">
                  <c:v>1.597401152804</c:v>
                </c:pt>
                <c:pt idx="1407">
                  <c:v>1.597401152804</c:v>
                </c:pt>
                <c:pt idx="1408">
                  <c:v>1.597401152804</c:v>
                </c:pt>
                <c:pt idx="1409">
                  <c:v>1.613945035802</c:v>
                </c:pt>
                <c:pt idx="1410">
                  <c:v>1.578109617295</c:v>
                </c:pt>
                <c:pt idx="1411">
                  <c:v>1.5916982171909999</c:v>
                </c:pt>
                <c:pt idx="1412">
                  <c:v>1.574827244932</c:v>
                </c:pt>
                <c:pt idx="1413">
                  <c:v>1.5679485087</c:v>
                </c:pt>
                <c:pt idx="1414">
                  <c:v>1.5679485087</c:v>
                </c:pt>
                <c:pt idx="1415">
                  <c:v>1.5679485087</c:v>
                </c:pt>
                <c:pt idx="1416">
                  <c:v>1.5707112747080001</c:v>
                </c:pt>
                <c:pt idx="1417">
                  <c:v>1.5299010526179999</c:v>
                </c:pt>
                <c:pt idx="1418">
                  <c:v>1.5360001890029999</c:v>
                </c:pt>
                <c:pt idx="1419">
                  <c:v>1.5190238284899999</c:v>
                </c:pt>
                <c:pt idx="1420">
                  <c:v>1.5306291995300001</c:v>
                </c:pt>
                <c:pt idx="1421">
                  <c:v>1.5306291995300001</c:v>
                </c:pt>
                <c:pt idx="1422">
                  <c:v>1.5306291995300001</c:v>
                </c:pt>
                <c:pt idx="1423">
                  <c:v>1.489659699435</c:v>
                </c:pt>
                <c:pt idx="1424">
                  <c:v>1.4989520128930001</c:v>
                </c:pt>
                <c:pt idx="1425">
                  <c:v>1.5150277760090001</c:v>
                </c:pt>
                <c:pt idx="1426">
                  <c:v>1.5890060107740001</c:v>
                </c:pt>
                <c:pt idx="1427">
                  <c:v>1.5657715038469999</c:v>
                </c:pt>
                <c:pt idx="1428">
                  <c:v>1.5657715038469999</c:v>
                </c:pt>
                <c:pt idx="1429">
                  <c:v>1.5657715038469999</c:v>
                </c:pt>
                <c:pt idx="1430">
                  <c:v>1.6102247796560001</c:v>
                </c:pt>
                <c:pt idx="1431">
                  <c:v>1.6154756057999999</c:v>
                </c:pt>
                <c:pt idx="1432">
                  <c:v>1.550255117379</c:v>
                </c:pt>
                <c:pt idx="1433">
                  <c:v>1.55377713978</c:v>
                </c:pt>
                <c:pt idx="1434">
                  <c:v>1.537262250583</c:v>
                </c:pt>
                <c:pt idx="1435">
                  <c:v>1.537262250583</c:v>
                </c:pt>
                <c:pt idx="1436">
                  <c:v>1.537262250583</c:v>
                </c:pt>
                <c:pt idx="1437">
                  <c:v>1.578201565406</c:v>
                </c:pt>
                <c:pt idx="1438">
                  <c:v>1.534679104339</c:v>
                </c:pt>
                <c:pt idx="1439">
                  <c:v>1.504664705802</c:v>
                </c:pt>
                <c:pt idx="1440">
                  <c:v>1.5341630392050001</c:v>
                </c:pt>
                <c:pt idx="1441">
                  <c:v>1.4887226509210001</c:v>
                </c:pt>
                <c:pt idx="1442">
                  <c:v>1.4887226509210001</c:v>
                </c:pt>
                <c:pt idx="1443">
                  <c:v>1.4887226509210001</c:v>
                </c:pt>
                <c:pt idx="1444">
                  <c:v>1.4872301743830001</c:v>
                </c:pt>
                <c:pt idx="1445">
                  <c:v>1.470086528195</c:v>
                </c:pt>
                <c:pt idx="1446">
                  <c:v>1.492015717506</c:v>
                </c:pt>
                <c:pt idx="1447">
                  <c:v>1.511362317186</c:v>
                </c:pt>
                <c:pt idx="1448">
                  <c:v>1.4917339960810001</c:v>
                </c:pt>
                <c:pt idx="1449">
                  <c:v>1.4917339960810001</c:v>
                </c:pt>
                <c:pt idx="1450">
                  <c:v>1.4917339960810001</c:v>
                </c:pt>
                <c:pt idx="1451">
                  <c:v>1.4632845663530001</c:v>
                </c:pt>
                <c:pt idx="1452">
                  <c:v>1.4045970242979999</c:v>
                </c:pt>
                <c:pt idx="1453">
                  <c:v>1.395117296454</c:v>
                </c:pt>
                <c:pt idx="1454">
                  <c:v>1.3999737131179999</c:v>
                </c:pt>
                <c:pt idx="1455">
                  <c:v>1.375586648394</c:v>
                </c:pt>
                <c:pt idx="1456">
                  <c:v>1.375586648394</c:v>
                </c:pt>
                <c:pt idx="1457">
                  <c:v>1.375586648394</c:v>
                </c:pt>
                <c:pt idx="1458">
                  <c:v>1.3756468769829999</c:v>
                </c:pt>
                <c:pt idx="1459">
                  <c:v>1.486758518302</c:v>
                </c:pt>
                <c:pt idx="1460">
                  <c:v>1.5234726987689999</c:v>
                </c:pt>
                <c:pt idx="1461">
                  <c:v>1.5309929294239999</c:v>
                </c:pt>
                <c:pt idx="1462">
                  <c:v>1.6317643056490001</c:v>
                </c:pt>
                <c:pt idx="1463">
                  <c:v>1.6317643056490001</c:v>
                </c:pt>
                <c:pt idx="1464">
                  <c:v>1.6317643056490001</c:v>
                </c:pt>
                <c:pt idx="1465">
                  <c:v>1.5891944114809999</c:v>
                </c:pt>
                <c:pt idx="1466">
                  <c:v>1.576437271538</c:v>
                </c:pt>
                <c:pt idx="1467">
                  <c:v>1.5212513334710001</c:v>
                </c:pt>
                <c:pt idx="1468">
                  <c:v>1.5418448103960001</c:v>
                </c:pt>
                <c:pt idx="1469">
                  <c:v>1.5276649263419999</c:v>
                </c:pt>
                <c:pt idx="1470">
                  <c:v>1.5276649263419999</c:v>
                </c:pt>
                <c:pt idx="1471">
                  <c:v>1.5276649263419999</c:v>
                </c:pt>
                <c:pt idx="1472">
                  <c:v>1.514669016686</c:v>
                </c:pt>
                <c:pt idx="1473">
                  <c:v>1.518091963736</c:v>
                </c:pt>
                <c:pt idx="1474">
                  <c:v>1.5354705870030001</c:v>
                </c:pt>
                <c:pt idx="1475">
                  <c:v>1.5390303338989999</c:v>
                </c:pt>
                <c:pt idx="1476">
                  <c:v>1.5878691615480001</c:v>
                </c:pt>
                <c:pt idx="1477">
                  <c:v>1.5878691615480001</c:v>
                </c:pt>
                <c:pt idx="1478">
                  <c:v>1.5878691615480001</c:v>
                </c:pt>
                <c:pt idx="1479">
                  <c:v>1.573389537992</c:v>
                </c:pt>
                <c:pt idx="1480">
                  <c:v>1.5565929382100001</c:v>
                </c:pt>
                <c:pt idx="1481">
                  <c:v>1.544968596723</c:v>
                </c:pt>
                <c:pt idx="1482">
                  <c:v>1.4926894236349999</c:v>
                </c:pt>
                <c:pt idx="1483">
                  <c:v>1.5335629996619999</c:v>
                </c:pt>
                <c:pt idx="1484">
                  <c:v>1.5335629996619999</c:v>
                </c:pt>
                <c:pt idx="1485">
                  <c:v>1.5335629996619999</c:v>
                </c:pt>
                <c:pt idx="1486">
                  <c:v>1.5266540656480001</c:v>
                </c:pt>
                <c:pt idx="1487">
                  <c:v>1.5095493772990001</c:v>
                </c:pt>
                <c:pt idx="1488">
                  <c:v>1.477567660784</c:v>
                </c:pt>
                <c:pt idx="1489">
                  <c:v>1.511472990196</c:v>
                </c:pt>
                <c:pt idx="1490">
                  <c:v>1.511173959158</c:v>
                </c:pt>
                <c:pt idx="1491">
                  <c:v>1.511173959158</c:v>
                </c:pt>
                <c:pt idx="1492">
                  <c:v>1.511173959158</c:v>
                </c:pt>
                <c:pt idx="1493">
                  <c:v>1.4646920977889999</c:v>
                </c:pt>
                <c:pt idx="1494">
                  <c:v>1.4367431755510001</c:v>
                </c:pt>
                <c:pt idx="1495">
                  <c:v>1.437904547155</c:v>
                </c:pt>
                <c:pt idx="1496">
                  <c:v>1.4169864911729999</c:v>
                </c:pt>
                <c:pt idx="1497">
                  <c:v>1.445816452144</c:v>
                </c:pt>
                <c:pt idx="1498">
                  <c:v>1.445816452144</c:v>
                </c:pt>
                <c:pt idx="1499">
                  <c:v>1.445816452144</c:v>
                </c:pt>
                <c:pt idx="1500">
                  <c:v>1.436897077852</c:v>
                </c:pt>
                <c:pt idx="1501">
                  <c:v>1.4309707134039999</c:v>
                </c:pt>
                <c:pt idx="1502">
                  <c:v>1.4083018133580001</c:v>
                </c:pt>
                <c:pt idx="1503">
                  <c:v>1.4667109204290001</c:v>
                </c:pt>
                <c:pt idx="1504">
                  <c:v>1.483223599549</c:v>
                </c:pt>
                <c:pt idx="1505">
                  <c:v>1.483223599549</c:v>
                </c:pt>
                <c:pt idx="1506">
                  <c:v>1.483223599549</c:v>
                </c:pt>
                <c:pt idx="1507">
                  <c:v>1.4802847628760001</c:v>
                </c:pt>
                <c:pt idx="1508">
                  <c:v>1.4899774690059999</c:v>
                </c:pt>
                <c:pt idx="1509">
                  <c:v>1.4578344323420001</c:v>
                </c:pt>
                <c:pt idx="1510">
                  <c:v>1.474888775848</c:v>
                </c:pt>
                <c:pt idx="1511">
                  <c:v>1.4751438101700001</c:v>
                </c:pt>
                <c:pt idx="1512">
                  <c:v>1.4751438101700001</c:v>
                </c:pt>
                <c:pt idx="1513">
                  <c:v>1.4751438101700001</c:v>
                </c:pt>
                <c:pt idx="1514">
                  <c:v>1.515877467078</c:v>
                </c:pt>
                <c:pt idx="1515">
                  <c:v>1.4512347305840001</c:v>
                </c:pt>
                <c:pt idx="1516">
                  <c:v>1.3885212738099999</c:v>
                </c:pt>
                <c:pt idx="1517">
                  <c:v>1.43154353926</c:v>
                </c:pt>
                <c:pt idx="1518">
                  <c:v>1.455184151986</c:v>
                </c:pt>
                <c:pt idx="1519">
                  <c:v>1.455184151986</c:v>
                </c:pt>
                <c:pt idx="1520">
                  <c:v>1.455184151986</c:v>
                </c:pt>
                <c:pt idx="1521">
                  <c:v>1.4964582862539999</c:v>
                </c:pt>
                <c:pt idx="1522">
                  <c:v>1.4964582862539999</c:v>
                </c:pt>
                <c:pt idx="1523">
                  <c:v>1.3958798885999999</c:v>
                </c:pt>
                <c:pt idx="1524">
                  <c:v>1.4221066215810001</c:v>
                </c:pt>
                <c:pt idx="1525">
                  <c:v>1.4321918946000001</c:v>
                </c:pt>
                <c:pt idx="1526">
                  <c:v>1.4321918946000001</c:v>
                </c:pt>
                <c:pt idx="1527">
                  <c:v>1.4321918946000001</c:v>
                </c:pt>
                <c:pt idx="1528">
                  <c:v>1.5471945954999999</c:v>
                </c:pt>
                <c:pt idx="1529">
                  <c:v>1.5890869751000001</c:v>
                </c:pt>
                <c:pt idx="1530">
                  <c:v>1.5890869751000001</c:v>
                </c:pt>
                <c:pt idx="1531">
                  <c:v>1.2730189750000001</c:v>
                </c:pt>
                <c:pt idx="1532">
                  <c:v>1.2102261172</c:v>
                </c:pt>
                <c:pt idx="1533">
                  <c:v>1.2102261172</c:v>
                </c:pt>
                <c:pt idx="1534">
                  <c:v>1.2102261172</c:v>
                </c:pt>
                <c:pt idx="1535">
                  <c:v>1.2863866396999999</c:v>
                </c:pt>
                <c:pt idx="1536">
                  <c:v>1.1986879129000001</c:v>
                </c:pt>
                <c:pt idx="1537">
                  <c:v>1.3609130154</c:v>
                </c:pt>
                <c:pt idx="1538">
                  <c:v>0.92974920380000003</c:v>
                </c:pt>
                <c:pt idx="1539">
                  <c:v>0.88176164990000006</c:v>
                </c:pt>
                <c:pt idx="1540">
                  <c:v>0.88176164990000006</c:v>
                </c:pt>
                <c:pt idx="1541">
                  <c:v>0.88176164990000006</c:v>
                </c:pt>
                <c:pt idx="1542">
                  <c:v>0.88228458529999998</c:v>
                </c:pt>
                <c:pt idx="1543">
                  <c:v>0.79827713619999996</c:v>
                </c:pt>
                <c:pt idx="1544">
                  <c:v>0.63340404299999997</c:v>
                </c:pt>
                <c:pt idx="1545">
                  <c:v>0.84444179630000005</c:v>
                </c:pt>
                <c:pt idx="1546">
                  <c:v>1.1240480061</c:v>
                </c:pt>
                <c:pt idx="1547">
                  <c:v>1.1240480061</c:v>
                </c:pt>
                <c:pt idx="1548">
                  <c:v>1.1240480061</c:v>
                </c:pt>
                <c:pt idx="1549">
                  <c:v>1.2873524827</c:v>
                </c:pt>
                <c:pt idx="1550">
                  <c:v>1.2982684689999999</c:v>
                </c:pt>
                <c:pt idx="1551">
                  <c:v>1.3818834273</c:v>
                </c:pt>
                <c:pt idx="1552">
                  <c:v>1.4228636748000001</c:v>
                </c:pt>
                <c:pt idx="1553">
                  <c:v>1.5114561796999999</c:v>
                </c:pt>
                <c:pt idx="1554">
                  <c:v>1.5114561796999999</c:v>
                </c:pt>
                <c:pt idx="1555">
                  <c:v>1.5114561796999999</c:v>
                </c:pt>
                <c:pt idx="1556">
                  <c:v>1.5014081224</c:v>
                </c:pt>
                <c:pt idx="1557">
                  <c:v>1.2608261995000001</c:v>
                </c:pt>
                <c:pt idx="1558">
                  <c:v>1.2743894575000001</c:v>
                </c:pt>
                <c:pt idx="1559">
                  <c:v>1.2743894575000001</c:v>
                </c:pt>
                <c:pt idx="1560">
                  <c:v>1.2743894575000001</c:v>
                </c:pt>
                <c:pt idx="1561">
                  <c:v>1.2743894575000001</c:v>
                </c:pt>
                <c:pt idx="1562">
                  <c:v>1.2743894575000001</c:v>
                </c:pt>
                <c:pt idx="1563">
                  <c:v>1.3207877683</c:v>
                </c:pt>
                <c:pt idx="1564">
                  <c:v>1.4099694254999999</c:v>
                </c:pt>
                <c:pt idx="1565">
                  <c:v>1.4099694254999999</c:v>
                </c:pt>
                <c:pt idx="1566">
                  <c:v>1.4099694254999999</c:v>
                </c:pt>
                <c:pt idx="1567">
                  <c:v>1.5504995319999999</c:v>
                </c:pt>
                <c:pt idx="1568">
                  <c:v>1.5504995319999999</c:v>
                </c:pt>
                <c:pt idx="1569">
                  <c:v>1.5504995319999999</c:v>
                </c:pt>
                <c:pt idx="1570">
                  <c:v>1.5527892825</c:v>
                </c:pt>
                <c:pt idx="1571">
                  <c:v>1.5448941951999999</c:v>
                </c:pt>
                <c:pt idx="1572">
                  <c:v>1.5218010794000001</c:v>
                </c:pt>
                <c:pt idx="1573">
                  <c:v>1.5677925098000001</c:v>
                </c:pt>
                <c:pt idx="1574">
                  <c:v>1.5375525672000001</c:v>
                </c:pt>
                <c:pt idx="1575">
                  <c:v>1.5375525672000001</c:v>
                </c:pt>
                <c:pt idx="1576">
                  <c:v>1.5375525672000001</c:v>
                </c:pt>
                <c:pt idx="1577">
                  <c:v>1.5165461176999999</c:v>
                </c:pt>
                <c:pt idx="1578">
                  <c:v>1.5628363732999999</c:v>
                </c:pt>
                <c:pt idx="1579">
                  <c:v>1.5628363732999999</c:v>
                </c:pt>
                <c:pt idx="1580">
                  <c:v>1.5628363732999999</c:v>
                </c:pt>
                <c:pt idx="1581">
                  <c:v>1.4835015686999999</c:v>
                </c:pt>
                <c:pt idx="1582">
                  <c:v>1.4835015686999999</c:v>
                </c:pt>
                <c:pt idx="1583">
                  <c:v>1.4835015686999999</c:v>
                </c:pt>
                <c:pt idx="1584">
                  <c:v>1.4229881938</c:v>
                </c:pt>
                <c:pt idx="1585">
                  <c:v>1.5143924528999999</c:v>
                </c:pt>
                <c:pt idx="1586">
                  <c:v>1.53983059</c:v>
                </c:pt>
                <c:pt idx="1587">
                  <c:v>1.5615546293</c:v>
                </c:pt>
                <c:pt idx="1588">
                  <c:v>1.5078805921</c:v>
                </c:pt>
                <c:pt idx="1589">
                  <c:v>1.5078805921</c:v>
                </c:pt>
                <c:pt idx="1590">
                  <c:v>1.5078805921</c:v>
                </c:pt>
                <c:pt idx="1591">
                  <c:v>1.4718180554</c:v>
                </c:pt>
                <c:pt idx="1592">
                  <c:v>1.4436135149</c:v>
                </c:pt>
                <c:pt idx="1593">
                  <c:v>1.3994769879</c:v>
                </c:pt>
                <c:pt idx="1594">
                  <c:v>1.4226612042</c:v>
                </c:pt>
                <c:pt idx="1595">
                  <c:v>1.4307247475</c:v>
                </c:pt>
                <c:pt idx="1596">
                  <c:v>1.4307247475</c:v>
                </c:pt>
                <c:pt idx="1597">
                  <c:v>1.4307247475</c:v>
                </c:pt>
                <c:pt idx="1598">
                  <c:v>1.3944350587000001</c:v>
                </c:pt>
                <c:pt idx="1599">
                  <c:v>1.4941772137</c:v>
                </c:pt>
                <c:pt idx="1600">
                  <c:v>1.4536787633999999</c:v>
                </c:pt>
                <c:pt idx="1601">
                  <c:v>1.4026727830000001</c:v>
                </c:pt>
                <c:pt idx="1602">
                  <c:v>1.3904683695</c:v>
                </c:pt>
                <c:pt idx="1603">
                  <c:v>1.3904683695</c:v>
                </c:pt>
                <c:pt idx="1604">
                  <c:v>1.3904683695</c:v>
                </c:pt>
                <c:pt idx="1605">
                  <c:v>1.3690985070999999</c:v>
                </c:pt>
                <c:pt idx="1606">
                  <c:v>1.4212764501999999</c:v>
                </c:pt>
                <c:pt idx="1607">
                  <c:v>1.5261498117000001</c:v>
                </c:pt>
                <c:pt idx="1608">
                  <c:v>1.514900293</c:v>
                </c:pt>
                <c:pt idx="1609">
                  <c:v>1.514900293</c:v>
                </c:pt>
                <c:pt idx="1610">
                  <c:v>1.514900293</c:v>
                </c:pt>
                <c:pt idx="1611">
                  <c:v>1.514900293</c:v>
                </c:pt>
                <c:pt idx="1612">
                  <c:v>1.5143515028000001</c:v>
                </c:pt>
                <c:pt idx="1613">
                  <c:v>1.5630929638</c:v>
                </c:pt>
                <c:pt idx="1614">
                  <c:v>1.5359786382</c:v>
                </c:pt>
                <c:pt idx="1615">
                  <c:v>1.5389238159</c:v>
                </c:pt>
                <c:pt idx="1616">
                  <c:v>1.557762785</c:v>
                </c:pt>
                <c:pt idx="1617">
                  <c:v>1.557762785</c:v>
                </c:pt>
                <c:pt idx="1618">
                  <c:v>1.557762785</c:v>
                </c:pt>
                <c:pt idx="1619">
                  <c:v>1.557762785</c:v>
                </c:pt>
                <c:pt idx="1620">
                  <c:v>1.5451181544000001</c:v>
                </c:pt>
                <c:pt idx="1621">
                  <c:v>1.5889828023999999</c:v>
                </c:pt>
                <c:pt idx="1622">
                  <c:v>1.5960262309</c:v>
                </c:pt>
                <c:pt idx="1623">
                  <c:v>1.5684477555</c:v>
                </c:pt>
                <c:pt idx="1624">
                  <c:v>1.5684477555</c:v>
                </c:pt>
                <c:pt idx="1625">
                  <c:v>1.5684477555</c:v>
                </c:pt>
                <c:pt idx="1626">
                  <c:v>1.5575373723999999</c:v>
                </c:pt>
                <c:pt idx="1627">
                  <c:v>1.5583348201</c:v>
                </c:pt>
                <c:pt idx="1628">
                  <c:v>1.5635365628</c:v>
                </c:pt>
                <c:pt idx="1629">
                  <c:v>1.5578404426000001</c:v>
                </c:pt>
                <c:pt idx="1630">
                  <c:v>1.6328195283</c:v>
                </c:pt>
                <c:pt idx="1631">
                  <c:v>1.6328195283</c:v>
                </c:pt>
                <c:pt idx="1632">
                  <c:v>1.6328195283</c:v>
                </c:pt>
                <c:pt idx="1633">
                  <c:v>1.5814881510000001</c:v>
                </c:pt>
                <c:pt idx="1634">
                  <c:v>1.5283103047</c:v>
                </c:pt>
                <c:pt idx="1635">
                  <c:v>1.4941680646</c:v>
                </c:pt>
                <c:pt idx="1636">
                  <c:v>1.5306410198</c:v>
                </c:pt>
                <c:pt idx="1637">
                  <c:v>1.5029581242000001</c:v>
                </c:pt>
                <c:pt idx="1638">
                  <c:v>1.5029581242000001</c:v>
                </c:pt>
                <c:pt idx="1639">
                  <c:v>1.5029581242000001</c:v>
                </c:pt>
                <c:pt idx="1640">
                  <c:v>1.4686704496</c:v>
                </c:pt>
                <c:pt idx="1641">
                  <c:v>1.4571114637</c:v>
                </c:pt>
                <c:pt idx="1642">
                  <c:v>1.4779320976000001</c:v>
                </c:pt>
                <c:pt idx="1643">
                  <c:v>1.4369055944</c:v>
                </c:pt>
                <c:pt idx="1644">
                  <c:v>1.4435954795999999</c:v>
                </c:pt>
                <c:pt idx="1645">
                  <c:v>1.4435954795999999</c:v>
                </c:pt>
                <c:pt idx="1646">
                  <c:v>1.4435954795999999</c:v>
                </c:pt>
                <c:pt idx="1647">
                  <c:v>1.4249509491000001</c:v>
                </c:pt>
                <c:pt idx="1648">
                  <c:v>1.3602816277000001</c:v>
                </c:pt>
                <c:pt idx="1649">
                  <c:v>1.3522723855000001</c:v>
                </c:pt>
                <c:pt idx="1650">
                  <c:v>1.3856534825</c:v>
                </c:pt>
                <c:pt idx="1651">
                  <c:v>1.2700475879999999</c:v>
                </c:pt>
                <c:pt idx="1652">
                  <c:v>1.2700475879999999</c:v>
                </c:pt>
                <c:pt idx="1653">
                  <c:v>1.2700475879999999</c:v>
                </c:pt>
                <c:pt idx="1654">
                  <c:v>1.2225268646</c:v>
                </c:pt>
                <c:pt idx="1655">
                  <c:v>1.2499805939999999</c:v>
                </c:pt>
                <c:pt idx="1656">
                  <c:v>1.2354916701000001</c:v>
                </c:pt>
                <c:pt idx="1657">
                  <c:v>1.2598741445999999</c:v>
                </c:pt>
                <c:pt idx="1658">
                  <c:v>1.2220619468</c:v>
                </c:pt>
                <c:pt idx="1659">
                  <c:v>1.2220619468</c:v>
                </c:pt>
                <c:pt idx="1660">
                  <c:v>1.2220619468</c:v>
                </c:pt>
                <c:pt idx="1661">
                  <c:v>1.1474384656000001</c:v>
                </c:pt>
                <c:pt idx="1662">
                  <c:v>1.1212920609999999</c:v>
                </c:pt>
                <c:pt idx="1663">
                  <c:v>1.1141214832999999</c:v>
                </c:pt>
                <c:pt idx="1664">
                  <c:v>1.1523813060999999</c:v>
                </c:pt>
                <c:pt idx="1665">
                  <c:v>1.1961141264999999</c:v>
                </c:pt>
                <c:pt idx="1666">
                  <c:v>1.1961141264999999</c:v>
                </c:pt>
                <c:pt idx="1667">
                  <c:v>1.1961141264999999</c:v>
                </c:pt>
                <c:pt idx="1668">
                  <c:v>1.1824789196000001</c:v>
                </c:pt>
                <c:pt idx="1669">
                  <c:v>1.2367749541999999</c:v>
                </c:pt>
                <c:pt idx="1670">
                  <c:v>1.2360428613000001</c:v>
                </c:pt>
                <c:pt idx="1671">
                  <c:v>1.2263096178999999</c:v>
                </c:pt>
                <c:pt idx="1672">
                  <c:v>1.2263096178999999</c:v>
                </c:pt>
                <c:pt idx="1673">
                  <c:v>1.2263096178999999</c:v>
                </c:pt>
                <c:pt idx="1674">
                  <c:v>1.2263096178999999</c:v>
                </c:pt>
                <c:pt idx="1675">
                  <c:v>1.2112492386</c:v>
                </c:pt>
                <c:pt idx="1676">
                  <c:v>1.2403264841999999</c:v>
                </c:pt>
                <c:pt idx="1677">
                  <c:v>1.2466708621</c:v>
                </c:pt>
                <c:pt idx="1678">
                  <c:v>1.2864015424999999</c:v>
                </c:pt>
                <c:pt idx="1679">
                  <c:v>1.2963155569</c:v>
                </c:pt>
                <c:pt idx="1680">
                  <c:v>1.2963155569</c:v>
                </c:pt>
                <c:pt idx="1681">
                  <c:v>1.2963155569</c:v>
                </c:pt>
                <c:pt idx="1682">
                  <c:v>1.2822753924000001</c:v>
                </c:pt>
                <c:pt idx="1683">
                  <c:v>1.2853311986</c:v>
                </c:pt>
                <c:pt idx="1684">
                  <c:v>1.3249267706000001</c:v>
                </c:pt>
                <c:pt idx="1685">
                  <c:v>1.3870286803</c:v>
                </c:pt>
                <c:pt idx="1686">
                  <c:v>1.3875854835999999</c:v>
                </c:pt>
                <c:pt idx="1687">
                  <c:v>1.3875854835999999</c:v>
                </c:pt>
                <c:pt idx="1688">
                  <c:v>1.3875854835999999</c:v>
                </c:pt>
                <c:pt idx="1689">
                  <c:v>1.4003379954999999</c:v>
                </c:pt>
                <c:pt idx="1690">
                  <c:v>1.4132639414999999</c:v>
                </c:pt>
                <c:pt idx="1691">
                  <c:v>1.3959506557000001</c:v>
                </c:pt>
                <c:pt idx="1692">
                  <c:v>1.4326458880999999</c:v>
                </c:pt>
                <c:pt idx="1693">
                  <c:v>1.4365244804999999</c:v>
                </c:pt>
                <c:pt idx="1694">
                  <c:v>1.4365244804999999</c:v>
                </c:pt>
                <c:pt idx="1695">
                  <c:v>1.4365244804999999</c:v>
                </c:pt>
                <c:pt idx="1696">
                  <c:v>1.4286502663</c:v>
                </c:pt>
                <c:pt idx="1697">
                  <c:v>1.4589540915999999</c:v>
                </c:pt>
                <c:pt idx="1698">
                  <c:v>1.4767985438</c:v>
                </c:pt>
                <c:pt idx="1699">
                  <c:v>1.4998852349</c:v>
                </c:pt>
                <c:pt idx="1700">
                  <c:v>1.5453846972</c:v>
                </c:pt>
                <c:pt idx="1701">
                  <c:v>1.5453846972</c:v>
                </c:pt>
                <c:pt idx="1702">
                  <c:v>1.5453846972</c:v>
                </c:pt>
                <c:pt idx="1703">
                  <c:v>1.5008172439</c:v>
                </c:pt>
                <c:pt idx="1704">
                  <c:v>1.5867925985</c:v>
                </c:pt>
                <c:pt idx="1705">
                  <c:v>1.5918484736</c:v>
                </c:pt>
                <c:pt idx="1706">
                  <c:v>1.6079207229000001</c:v>
                </c:pt>
                <c:pt idx="1707">
                  <c:v>1.6169765076</c:v>
                </c:pt>
                <c:pt idx="1708">
                  <c:v>1.6169765076</c:v>
                </c:pt>
                <c:pt idx="1709">
                  <c:v>1.6169765076</c:v>
                </c:pt>
                <c:pt idx="1710">
                  <c:v>1.5875632800999999</c:v>
                </c:pt>
                <c:pt idx="1711">
                  <c:v>1.5651566017</c:v>
                </c:pt>
                <c:pt idx="1712">
                  <c:v>1.5207197880000001</c:v>
                </c:pt>
                <c:pt idx="1713">
                  <c:v>1.4478030025999999</c:v>
                </c:pt>
                <c:pt idx="1714">
                  <c:v>1.4492902256</c:v>
                </c:pt>
                <c:pt idx="1715">
                  <c:v>1.4492902256</c:v>
                </c:pt>
                <c:pt idx="1716">
                  <c:v>1.4492902256</c:v>
                </c:pt>
                <c:pt idx="1717">
                  <c:v>1.380622252</c:v>
                </c:pt>
                <c:pt idx="1718">
                  <c:v>1.3771753791000001</c:v>
                </c:pt>
                <c:pt idx="1719">
                  <c:v>1.3769686636</c:v>
                </c:pt>
                <c:pt idx="1720">
                  <c:v>1.3691004706000001</c:v>
                </c:pt>
                <c:pt idx="1721">
                  <c:v>1.2988173914000001</c:v>
                </c:pt>
                <c:pt idx="1722">
                  <c:v>1.2988173914000001</c:v>
                </c:pt>
                <c:pt idx="1723">
                  <c:v>1.2988173914000001</c:v>
                </c:pt>
                <c:pt idx="1724">
                  <c:v>1.2988173914000001</c:v>
                </c:pt>
                <c:pt idx="1725">
                  <c:v>1.3360440508</c:v>
                </c:pt>
                <c:pt idx="1726">
                  <c:v>1.3039526146</c:v>
                </c:pt>
                <c:pt idx="1727">
                  <c:v>1.3253227901</c:v>
                </c:pt>
                <c:pt idx="1728">
                  <c:v>1.2792838173000001</c:v>
                </c:pt>
                <c:pt idx="1729">
                  <c:v>1.2792838173000001</c:v>
                </c:pt>
                <c:pt idx="1730">
                  <c:v>1.2792838173000001</c:v>
                </c:pt>
                <c:pt idx="1731">
                  <c:v>1.2792838173000001</c:v>
                </c:pt>
                <c:pt idx="1732">
                  <c:v>1.2792838173000001</c:v>
                </c:pt>
                <c:pt idx="1733">
                  <c:v>1.2295335487000001</c:v>
                </c:pt>
                <c:pt idx="1734">
                  <c:v>1.2454224119999999</c:v>
                </c:pt>
                <c:pt idx="1735">
                  <c:v>1.3177878190000001</c:v>
                </c:pt>
                <c:pt idx="1736">
                  <c:v>1.3177878190000001</c:v>
                </c:pt>
                <c:pt idx="1737">
                  <c:v>1.3177878190000001</c:v>
                </c:pt>
                <c:pt idx="1738">
                  <c:v>1.4269989038999999</c:v>
                </c:pt>
                <c:pt idx="1739">
                  <c:v>1.4484903338999999</c:v>
                </c:pt>
                <c:pt idx="1740">
                  <c:v>1.4116089194999999</c:v>
                </c:pt>
                <c:pt idx="1741">
                  <c:v>1.3693957689</c:v>
                </c:pt>
                <c:pt idx="1742">
                  <c:v>1.3437750789</c:v>
                </c:pt>
                <c:pt idx="1743">
                  <c:v>1.3437750789</c:v>
                </c:pt>
                <c:pt idx="1744">
                  <c:v>1.3437750789</c:v>
                </c:pt>
                <c:pt idx="1745">
                  <c:v>1.3438242030000001</c:v>
                </c:pt>
                <c:pt idx="1746">
                  <c:v>1.3750141684999999</c:v>
                </c:pt>
                <c:pt idx="1747">
                  <c:v>1.3501792742000001</c:v>
                </c:pt>
                <c:pt idx="1748">
                  <c:v>1.3926190768</c:v>
                </c:pt>
                <c:pt idx="1749">
                  <c:v>1.4002428503</c:v>
                </c:pt>
                <c:pt idx="1750">
                  <c:v>1.4002428503</c:v>
                </c:pt>
                <c:pt idx="1751">
                  <c:v>1.4002428503</c:v>
                </c:pt>
                <c:pt idx="1752">
                  <c:v>1.4179213128999999</c:v>
                </c:pt>
                <c:pt idx="1753">
                  <c:v>1.4599016468999999</c:v>
                </c:pt>
                <c:pt idx="1754">
                  <c:v>1.4006072222999999</c:v>
                </c:pt>
                <c:pt idx="1755">
                  <c:v>1.4436042373</c:v>
                </c:pt>
                <c:pt idx="1756">
                  <c:v>1.4197338579000001</c:v>
                </c:pt>
                <c:pt idx="1757">
                  <c:v>1.4197338579000001</c:v>
                </c:pt>
                <c:pt idx="1758">
                  <c:v>1.4197338579000001</c:v>
                </c:pt>
                <c:pt idx="1759">
                  <c:v>1.4603136835999999</c:v>
                </c:pt>
                <c:pt idx="1760">
                  <c:v>1.478933837</c:v>
                </c:pt>
                <c:pt idx="1761">
                  <c:v>1.4834397518</c:v>
                </c:pt>
                <c:pt idx="1762">
                  <c:v>1.4340276110000001</c:v>
                </c:pt>
                <c:pt idx="1763">
                  <c:v>1.492955467</c:v>
                </c:pt>
                <c:pt idx="1764">
                  <c:v>1.492955467</c:v>
                </c:pt>
                <c:pt idx="1765">
                  <c:v>1.492955467</c:v>
                </c:pt>
                <c:pt idx="1766">
                  <c:v>1.4239587087000001</c:v>
                </c:pt>
                <c:pt idx="1767">
                  <c:v>1.4057537163</c:v>
                </c:pt>
                <c:pt idx="1768">
                  <c:v>1.3684774382</c:v>
                </c:pt>
                <c:pt idx="1769">
                  <c:v>1.3436002965</c:v>
                </c:pt>
                <c:pt idx="1770">
                  <c:v>1.3572258292999999</c:v>
                </c:pt>
                <c:pt idx="1771">
                  <c:v>1.3572258292999999</c:v>
                </c:pt>
                <c:pt idx="1772">
                  <c:v>1.3572258292999999</c:v>
                </c:pt>
                <c:pt idx="1773">
                  <c:v>1.3605861370000001</c:v>
                </c:pt>
                <c:pt idx="1774">
                  <c:v>1.3830810355000001</c:v>
                </c:pt>
                <c:pt idx="1775">
                  <c:v>1.3817034454999999</c:v>
                </c:pt>
                <c:pt idx="1776">
                  <c:v>1.3466496015</c:v>
                </c:pt>
                <c:pt idx="1777">
                  <c:v>1.3759166946000001</c:v>
                </c:pt>
                <c:pt idx="1778">
                  <c:v>1.3759166946000001</c:v>
                </c:pt>
                <c:pt idx="1779">
                  <c:v>1.3759166946000001</c:v>
                </c:pt>
                <c:pt idx="1780">
                  <c:v>1.3599067575999999</c:v>
                </c:pt>
                <c:pt idx="1781">
                  <c:v>1.3834119059000001</c:v>
                </c:pt>
                <c:pt idx="1782">
                  <c:v>1.4577360208000001</c:v>
                </c:pt>
                <c:pt idx="1783">
                  <c:v>1.4862442993</c:v>
                </c:pt>
                <c:pt idx="1784">
                  <c:v>1.5266302342</c:v>
                </c:pt>
                <c:pt idx="1785">
                  <c:v>1.5266302342</c:v>
                </c:pt>
                <c:pt idx="1786">
                  <c:v>1.5266302342</c:v>
                </c:pt>
                <c:pt idx="1787">
                  <c:v>1.4937621069</c:v>
                </c:pt>
                <c:pt idx="1788">
                  <c:v>1.5203446350000001</c:v>
                </c:pt>
                <c:pt idx="1789">
                  <c:v>1.5494243890999999</c:v>
                </c:pt>
                <c:pt idx="1790">
                  <c:v>1.5336003846999999</c:v>
                </c:pt>
                <c:pt idx="1791">
                  <c:v>1.5802581126999999</c:v>
                </c:pt>
                <c:pt idx="1792">
                  <c:v>1.5802581126999999</c:v>
                </c:pt>
                <c:pt idx="1793">
                  <c:v>1.5802581126999999</c:v>
                </c:pt>
                <c:pt idx="1794">
                  <c:v>1.5478394088</c:v>
                </c:pt>
                <c:pt idx="1795">
                  <c:v>1.5254636714000001</c:v>
                </c:pt>
                <c:pt idx="1796">
                  <c:v>1.5276435292999999</c:v>
                </c:pt>
                <c:pt idx="1797">
                  <c:v>1.5097222669000001</c:v>
                </c:pt>
                <c:pt idx="1798">
                  <c:v>1.5027055522999999</c:v>
                </c:pt>
                <c:pt idx="1799">
                  <c:v>1.5027055522999999</c:v>
                </c:pt>
                <c:pt idx="1800">
                  <c:v>1.5027055522999999</c:v>
                </c:pt>
                <c:pt idx="1801">
                  <c:v>1.4680659788999999</c:v>
                </c:pt>
                <c:pt idx="1802">
                  <c:v>1.4573687943</c:v>
                </c:pt>
                <c:pt idx="1803">
                  <c:v>1.4586193223999999</c:v>
                </c:pt>
                <c:pt idx="1804">
                  <c:v>1.4656312937</c:v>
                </c:pt>
                <c:pt idx="1805">
                  <c:v>1.4559488428</c:v>
                </c:pt>
                <c:pt idx="1806">
                  <c:v>1.4559488428</c:v>
                </c:pt>
                <c:pt idx="1807">
                  <c:v>1.4559488428</c:v>
                </c:pt>
                <c:pt idx="1808">
                  <c:v>1.4880216856999999</c:v>
                </c:pt>
                <c:pt idx="1809">
                  <c:v>1.5520790543</c:v>
                </c:pt>
                <c:pt idx="1810">
                  <c:v>1.5765286700000001</c:v>
                </c:pt>
                <c:pt idx="1811">
                  <c:v>1.6072782773000001</c:v>
                </c:pt>
                <c:pt idx="1812">
                  <c:v>1.6064672763000001</c:v>
                </c:pt>
                <c:pt idx="1813">
                  <c:v>1.6064672763000001</c:v>
                </c:pt>
                <c:pt idx="1814">
                  <c:v>1.6064672763000001</c:v>
                </c:pt>
                <c:pt idx="1815">
                  <c:v>1.5880351695999999</c:v>
                </c:pt>
                <c:pt idx="1816">
                  <c:v>1.5557273852</c:v>
                </c:pt>
                <c:pt idx="1817">
                  <c:v>1.6005593393999999</c:v>
                </c:pt>
                <c:pt idx="1818">
                  <c:v>1.6101301767</c:v>
                </c:pt>
                <c:pt idx="1819">
                  <c:v>1.5828362784000001</c:v>
                </c:pt>
                <c:pt idx="1820">
                  <c:v>1.5828362784000001</c:v>
                </c:pt>
                <c:pt idx="1821">
                  <c:v>1.5828362784000001</c:v>
                </c:pt>
                <c:pt idx="1822">
                  <c:v>1.5756720396999999</c:v>
                </c:pt>
                <c:pt idx="1823">
                  <c:v>1.5986629190999999</c:v>
                </c:pt>
                <c:pt idx="1824">
                  <c:v>1.6006436392000001</c:v>
                </c:pt>
                <c:pt idx="1825">
                  <c:v>1.6117259369000001</c:v>
                </c:pt>
                <c:pt idx="1826">
                  <c:v>1.6236028543000001</c:v>
                </c:pt>
                <c:pt idx="1827">
                  <c:v>1.6236028543000001</c:v>
                </c:pt>
                <c:pt idx="1828">
                  <c:v>1.6236028543000001</c:v>
                </c:pt>
                <c:pt idx="1829">
                  <c:v>1.6366729417000001</c:v>
                </c:pt>
                <c:pt idx="1830">
                  <c:v>1.6370289828</c:v>
                </c:pt>
                <c:pt idx="1831">
                  <c:v>1.6413945807999999</c:v>
                </c:pt>
                <c:pt idx="1832">
                  <c:v>1.6896346253000001</c:v>
                </c:pt>
                <c:pt idx="1833">
                  <c:v>1.7708502311000001</c:v>
                </c:pt>
                <c:pt idx="1834">
                  <c:v>1.7708502311000001</c:v>
                </c:pt>
                <c:pt idx="1835">
                  <c:v>1.7708502311000001</c:v>
                </c:pt>
                <c:pt idx="1836">
                  <c:v>1.7409974342000001</c:v>
                </c:pt>
                <c:pt idx="1837">
                  <c:v>1.7814376264</c:v>
                </c:pt>
                <c:pt idx="1838">
                  <c:v>1.7265341214000001</c:v>
                </c:pt>
                <c:pt idx="1839">
                  <c:v>1.7141881825</c:v>
                </c:pt>
                <c:pt idx="1840">
                  <c:v>1.7199133224000001</c:v>
                </c:pt>
                <c:pt idx="1841">
                  <c:v>1.7199133224000001</c:v>
                </c:pt>
                <c:pt idx="1842">
                  <c:v>1.7199133224000001</c:v>
                </c:pt>
                <c:pt idx="1843">
                  <c:v>1.7287931921999999</c:v>
                </c:pt>
                <c:pt idx="1844">
                  <c:v>1.7336941986000001</c:v>
                </c:pt>
                <c:pt idx="1845">
                  <c:v>1.7405534009000001</c:v>
                </c:pt>
                <c:pt idx="1846">
                  <c:v>1.7560197775999999</c:v>
                </c:pt>
                <c:pt idx="1847">
                  <c:v>1.7131287553000001</c:v>
                </c:pt>
                <c:pt idx="1848">
                  <c:v>1.7131287553000001</c:v>
                </c:pt>
                <c:pt idx="1849">
                  <c:v>1.7131287553000001</c:v>
                </c:pt>
                <c:pt idx="1850">
                  <c:v>1.7241419331000001</c:v>
                </c:pt>
                <c:pt idx="1851">
                  <c:v>1.7185770545000001</c:v>
                </c:pt>
                <c:pt idx="1852">
                  <c:v>1.6956137549000001</c:v>
                </c:pt>
                <c:pt idx="1853">
                  <c:v>1.6817805802000001</c:v>
                </c:pt>
                <c:pt idx="1854">
                  <c:v>1.6963232203</c:v>
                </c:pt>
                <c:pt idx="1855">
                  <c:v>1.6963232203</c:v>
                </c:pt>
                <c:pt idx="1856">
                  <c:v>1.6963232203</c:v>
                </c:pt>
                <c:pt idx="1857">
                  <c:v>1.6935012642</c:v>
                </c:pt>
                <c:pt idx="1858">
                  <c:v>1.6233210129</c:v>
                </c:pt>
                <c:pt idx="1859">
                  <c:v>1.5707919984000001</c:v>
                </c:pt>
                <c:pt idx="1860">
                  <c:v>1.5889836462</c:v>
                </c:pt>
                <c:pt idx="1861">
                  <c:v>1.6060355765000001</c:v>
                </c:pt>
                <c:pt idx="1862">
                  <c:v>1.6060355765000001</c:v>
                </c:pt>
                <c:pt idx="1863">
                  <c:v>1.6060355765000001</c:v>
                </c:pt>
                <c:pt idx="1864">
                  <c:v>1.6247116155000001</c:v>
                </c:pt>
                <c:pt idx="1865">
                  <c:v>1.5462045392999999</c:v>
                </c:pt>
                <c:pt idx="1866">
                  <c:v>1.5457229015</c:v>
                </c:pt>
                <c:pt idx="1867">
                  <c:v>1.5797697545</c:v>
                </c:pt>
                <c:pt idx="1868">
                  <c:v>1.5401221266</c:v>
                </c:pt>
                <c:pt idx="1869">
                  <c:v>1.5401221266</c:v>
                </c:pt>
                <c:pt idx="1870">
                  <c:v>1.5401221266</c:v>
                </c:pt>
                <c:pt idx="1871">
                  <c:v>1.4512938867</c:v>
                </c:pt>
                <c:pt idx="1872">
                  <c:v>1.4765002965</c:v>
                </c:pt>
                <c:pt idx="1873">
                  <c:v>1.5348458242</c:v>
                </c:pt>
                <c:pt idx="1874">
                  <c:v>1.5290407089</c:v>
                </c:pt>
                <c:pt idx="1875">
                  <c:v>1.6081692997999999</c:v>
                </c:pt>
                <c:pt idx="1876">
                  <c:v>1.6081692997999999</c:v>
                </c:pt>
                <c:pt idx="1877">
                  <c:v>1.6081692997999999</c:v>
                </c:pt>
                <c:pt idx="1878">
                  <c:v>1.57641473</c:v>
                </c:pt>
                <c:pt idx="1879">
                  <c:v>1.6425138419</c:v>
                </c:pt>
                <c:pt idx="1880">
                  <c:v>1.6410569827000001</c:v>
                </c:pt>
                <c:pt idx="1881">
                  <c:v>1.6173943074999999</c:v>
                </c:pt>
                <c:pt idx="1882">
                  <c:v>1.6400565305999999</c:v>
                </c:pt>
                <c:pt idx="1883">
                  <c:v>1.6400565305999999</c:v>
                </c:pt>
                <c:pt idx="1884">
                  <c:v>1.6400565305999999</c:v>
                </c:pt>
                <c:pt idx="1885">
                  <c:v>1.6653878135</c:v>
                </c:pt>
                <c:pt idx="1886">
                  <c:v>1.6660957018</c:v>
                </c:pt>
                <c:pt idx="1887">
                  <c:v>1.6793159727</c:v>
                </c:pt>
                <c:pt idx="1888">
                  <c:v>1.7034695596</c:v>
                </c:pt>
                <c:pt idx="1889">
                  <c:v>1.7851310264</c:v>
                </c:pt>
                <c:pt idx="1890">
                  <c:v>1.7851310264</c:v>
                </c:pt>
                <c:pt idx="1891">
                  <c:v>1.7851310264</c:v>
                </c:pt>
                <c:pt idx="1892">
                  <c:v>1.8193667855</c:v>
                </c:pt>
                <c:pt idx="1893">
                  <c:v>1.8116893914000001</c:v>
                </c:pt>
                <c:pt idx="1894">
                  <c:v>1.7707203289</c:v>
                </c:pt>
                <c:pt idx="1895">
                  <c:v>1.7240752001999999</c:v>
                </c:pt>
                <c:pt idx="1896">
                  <c:v>1.7314184274</c:v>
                </c:pt>
                <c:pt idx="1897">
                  <c:v>1.7314184274</c:v>
                </c:pt>
                <c:pt idx="1898">
                  <c:v>1.7314184274</c:v>
                </c:pt>
                <c:pt idx="1899">
                  <c:v>1.7459052295999999</c:v>
                </c:pt>
                <c:pt idx="1900">
                  <c:v>1.7671502594999999</c:v>
                </c:pt>
                <c:pt idx="1901">
                  <c:v>1.7009479111000001</c:v>
                </c:pt>
                <c:pt idx="1902">
                  <c:v>1.7390043811</c:v>
                </c:pt>
                <c:pt idx="1903">
                  <c:v>1.748798316</c:v>
                </c:pt>
                <c:pt idx="1904">
                  <c:v>1.748798316</c:v>
                </c:pt>
                <c:pt idx="1905">
                  <c:v>1.748798316</c:v>
                </c:pt>
                <c:pt idx="1906">
                  <c:v>1.748798316</c:v>
                </c:pt>
                <c:pt idx="1907">
                  <c:v>1.702818709</c:v>
                </c:pt>
                <c:pt idx="1908">
                  <c:v>1.702818709</c:v>
                </c:pt>
                <c:pt idx="1909">
                  <c:v>1.7403090948</c:v>
                </c:pt>
                <c:pt idx="1910">
                  <c:v>1.7083562001999999</c:v>
                </c:pt>
                <c:pt idx="1911">
                  <c:v>1.7083562001999999</c:v>
                </c:pt>
                <c:pt idx="1912">
                  <c:v>1.7083562001999999</c:v>
                </c:pt>
                <c:pt idx="1913">
                  <c:v>1.7083562001999999</c:v>
                </c:pt>
                <c:pt idx="1914">
                  <c:v>1.6848635892999999</c:v>
                </c:pt>
                <c:pt idx="1915">
                  <c:v>1.7667238148</c:v>
                </c:pt>
                <c:pt idx="1916">
                  <c:v>1.7161662002</c:v>
                </c:pt>
                <c:pt idx="1917">
                  <c:v>1.7390307464999999</c:v>
                </c:pt>
                <c:pt idx="1918">
                  <c:v>1.7390307464999999</c:v>
                </c:pt>
                <c:pt idx="1919">
                  <c:v>1.7390307464999999</c:v>
                </c:pt>
                <c:pt idx="1920">
                  <c:v>1.7573602066</c:v>
                </c:pt>
                <c:pt idx="1921">
                  <c:v>1.7753796817</c:v>
                </c:pt>
                <c:pt idx="1922">
                  <c:v>1.720263726</c:v>
                </c:pt>
                <c:pt idx="1923">
                  <c:v>1.7213568136999999</c:v>
                </c:pt>
                <c:pt idx="1924">
                  <c:v>1.6933817154999999</c:v>
                </c:pt>
                <c:pt idx="1925">
                  <c:v>1.6933817154999999</c:v>
                </c:pt>
                <c:pt idx="1926">
                  <c:v>1.6933817154999999</c:v>
                </c:pt>
                <c:pt idx="1927">
                  <c:v>1.7003048465999999</c:v>
                </c:pt>
                <c:pt idx="1928">
                  <c:v>1.6913970171999999</c:v>
                </c:pt>
                <c:pt idx="1929">
                  <c:v>1.6776490146</c:v>
                </c:pt>
                <c:pt idx="1930">
                  <c:v>1.6776490146</c:v>
                </c:pt>
                <c:pt idx="1931">
                  <c:v>1.6776490146</c:v>
                </c:pt>
                <c:pt idx="1932">
                  <c:v>1.6776490146</c:v>
                </c:pt>
                <c:pt idx="1933">
                  <c:v>1.6776490146</c:v>
                </c:pt>
                <c:pt idx="1934">
                  <c:v>1.6416344593000001</c:v>
                </c:pt>
                <c:pt idx="1935">
                  <c:v>1.6094550553</c:v>
                </c:pt>
                <c:pt idx="1936">
                  <c:v>1.6014698060000001</c:v>
                </c:pt>
                <c:pt idx="1937">
                  <c:v>1.5954077135</c:v>
                </c:pt>
                <c:pt idx="1938">
                  <c:v>1.6282038207</c:v>
                </c:pt>
                <c:pt idx="1939">
                  <c:v>1.6282038207</c:v>
                </c:pt>
                <c:pt idx="1940">
                  <c:v>1.6282038207</c:v>
                </c:pt>
                <c:pt idx="1941">
                  <c:v>1.671272149</c:v>
                </c:pt>
                <c:pt idx="1942">
                  <c:v>1.7267406765</c:v>
                </c:pt>
                <c:pt idx="1943">
                  <c:v>1.7405573012</c:v>
                </c:pt>
                <c:pt idx="1944">
                  <c:v>1.7293155991</c:v>
                </c:pt>
                <c:pt idx="1945">
                  <c:v>1.7510197375000001</c:v>
                </c:pt>
                <c:pt idx="1946">
                  <c:v>1.7510197375000001</c:v>
                </c:pt>
                <c:pt idx="1947">
                  <c:v>1.7510197375000001</c:v>
                </c:pt>
                <c:pt idx="1948">
                  <c:v>1.7970998532</c:v>
                </c:pt>
                <c:pt idx="1949">
                  <c:v>1.7980225681999999</c:v>
                </c:pt>
                <c:pt idx="1950">
                  <c:v>1.8487650015999999</c:v>
                </c:pt>
                <c:pt idx="1951">
                  <c:v>1.9102833688</c:v>
                </c:pt>
                <c:pt idx="1952">
                  <c:v>1.9574348386</c:v>
                </c:pt>
                <c:pt idx="1953">
                  <c:v>1.9574348386</c:v>
                </c:pt>
                <c:pt idx="1954">
                  <c:v>1.9574348386</c:v>
                </c:pt>
                <c:pt idx="1955">
                  <c:v>2.0337052308999999</c:v>
                </c:pt>
                <c:pt idx="1956">
                  <c:v>2.1580738192000002</c:v>
                </c:pt>
                <c:pt idx="1957">
                  <c:v>2.1353944733999999</c:v>
                </c:pt>
                <c:pt idx="1958">
                  <c:v>2.2148953337999999</c:v>
                </c:pt>
                <c:pt idx="1959">
                  <c:v>2.3545497963000002</c:v>
                </c:pt>
                <c:pt idx="1960">
                  <c:v>2.3545497963000002</c:v>
                </c:pt>
                <c:pt idx="1961">
                  <c:v>2.3545497963000002</c:v>
                </c:pt>
                <c:pt idx="1962">
                  <c:v>2.3545497963000002</c:v>
                </c:pt>
                <c:pt idx="1963">
                  <c:v>2.3545497963000002</c:v>
                </c:pt>
                <c:pt idx="1964">
                  <c:v>2.1421119656999998</c:v>
                </c:pt>
                <c:pt idx="1965">
                  <c:v>2.1189578298999998</c:v>
                </c:pt>
                <c:pt idx="1966">
                  <c:v>2.0790014315000001</c:v>
                </c:pt>
                <c:pt idx="1967">
                  <c:v>2.0790014315000001</c:v>
                </c:pt>
                <c:pt idx="1968">
                  <c:v>2.0790014315000001</c:v>
                </c:pt>
                <c:pt idx="1969">
                  <c:v>2.0692067057000001</c:v>
                </c:pt>
                <c:pt idx="1970">
                  <c:v>2.0468448197</c:v>
                </c:pt>
                <c:pt idx="1971">
                  <c:v>2.0007824470000002</c:v>
                </c:pt>
                <c:pt idx="1972">
                  <c:v>1.9227378879000001</c:v>
                </c:pt>
                <c:pt idx="1973">
                  <c:v>1.9376016003000001</c:v>
                </c:pt>
                <c:pt idx="1974">
                  <c:v>1.9376016003000001</c:v>
                </c:pt>
                <c:pt idx="1975">
                  <c:v>1.9376016003000001</c:v>
                </c:pt>
                <c:pt idx="1976">
                  <c:v>1.9365062891</c:v>
                </c:pt>
                <c:pt idx="1977">
                  <c:v>1.8631373687999999</c:v>
                </c:pt>
                <c:pt idx="1978">
                  <c:v>1.9148172377999999</c:v>
                </c:pt>
                <c:pt idx="1979">
                  <c:v>1.9479931334</c:v>
                </c:pt>
                <c:pt idx="1980">
                  <c:v>1.8885088666000001</c:v>
                </c:pt>
                <c:pt idx="1981">
                  <c:v>1.8885088666000001</c:v>
                </c:pt>
                <c:pt idx="1982">
                  <c:v>1.8885088666000001</c:v>
                </c:pt>
                <c:pt idx="1983">
                  <c:v>1.9311645838</c:v>
                </c:pt>
                <c:pt idx="1984">
                  <c:v>1.9238660031999999</c:v>
                </c:pt>
                <c:pt idx="1985">
                  <c:v>1.9565290301</c:v>
                </c:pt>
                <c:pt idx="1986">
                  <c:v>2.0026242707000002</c:v>
                </c:pt>
                <c:pt idx="1987">
                  <c:v>2.052105734</c:v>
                </c:pt>
                <c:pt idx="1988">
                  <c:v>2.052105734</c:v>
                </c:pt>
                <c:pt idx="1989">
                  <c:v>2.052105734</c:v>
                </c:pt>
                <c:pt idx="1990">
                  <c:v>2.0094205388000002</c:v>
                </c:pt>
                <c:pt idx="1991">
                  <c:v>1.9716622877000001</c:v>
                </c:pt>
                <c:pt idx="1992">
                  <c:v>1.9443710538000001</c:v>
                </c:pt>
                <c:pt idx="1993">
                  <c:v>1.8875417945999999</c:v>
                </c:pt>
                <c:pt idx="1994">
                  <c:v>1.9277325725000001</c:v>
                </c:pt>
                <c:pt idx="1995">
                  <c:v>1.9277325725000001</c:v>
                </c:pt>
                <c:pt idx="1996">
                  <c:v>1.9277325725000001</c:v>
                </c:pt>
                <c:pt idx="1997">
                  <c:v>1.7979885328</c:v>
                </c:pt>
                <c:pt idx="1998">
                  <c:v>1.7078539962999999</c:v>
                </c:pt>
                <c:pt idx="1999">
                  <c:v>1.7185116617</c:v>
                </c:pt>
                <c:pt idx="2000">
                  <c:v>1.7511542593</c:v>
                </c:pt>
                <c:pt idx="2001">
                  <c:v>1.7670000446</c:v>
                </c:pt>
                <c:pt idx="2002">
                  <c:v>1.7670000446</c:v>
                </c:pt>
                <c:pt idx="2003">
                  <c:v>1.7670000446</c:v>
                </c:pt>
                <c:pt idx="2004">
                  <c:v>1.8078677231</c:v>
                </c:pt>
                <c:pt idx="2005">
                  <c:v>1.8034865525999999</c:v>
                </c:pt>
                <c:pt idx="2006">
                  <c:v>1.7826375118</c:v>
                </c:pt>
                <c:pt idx="2007">
                  <c:v>1.7805780592</c:v>
                </c:pt>
                <c:pt idx="2008">
                  <c:v>1.7982998639000001</c:v>
                </c:pt>
                <c:pt idx="2009">
                  <c:v>1.7982998639000001</c:v>
                </c:pt>
                <c:pt idx="2010">
                  <c:v>1.7982998639000001</c:v>
                </c:pt>
                <c:pt idx="2011">
                  <c:v>1.8086785555</c:v>
                </c:pt>
                <c:pt idx="2012">
                  <c:v>1.8750346358000001</c:v>
                </c:pt>
                <c:pt idx="2013">
                  <c:v>1.8589237517999999</c:v>
                </c:pt>
                <c:pt idx="2014">
                  <c:v>1.8992903777000001</c:v>
                </c:pt>
                <c:pt idx="2015">
                  <c:v>1.8230832019000001</c:v>
                </c:pt>
                <c:pt idx="2016">
                  <c:v>1.8230832019000001</c:v>
                </c:pt>
                <c:pt idx="2017">
                  <c:v>1.8230832019000001</c:v>
                </c:pt>
                <c:pt idx="2018">
                  <c:v>1.8573781863000001</c:v>
                </c:pt>
                <c:pt idx="2019">
                  <c:v>1.8563766421000001</c:v>
                </c:pt>
                <c:pt idx="2020">
                  <c:v>1.9056702495</c:v>
                </c:pt>
                <c:pt idx="2021">
                  <c:v>1.8787769928</c:v>
                </c:pt>
                <c:pt idx="2022">
                  <c:v>1.8443373914000001</c:v>
                </c:pt>
                <c:pt idx="2023">
                  <c:v>1.8443373914000001</c:v>
                </c:pt>
                <c:pt idx="2024">
                  <c:v>1.8443373914000001</c:v>
                </c:pt>
                <c:pt idx="2025">
                  <c:v>1.8443373914000001</c:v>
                </c:pt>
                <c:pt idx="2026">
                  <c:v>1.7664844473000001</c:v>
                </c:pt>
                <c:pt idx="2027">
                  <c:v>1.7764474423000001</c:v>
                </c:pt>
                <c:pt idx="2028">
                  <c:v>1.8441598316000001</c:v>
                </c:pt>
                <c:pt idx="2029">
                  <c:v>1.8818216185000001</c:v>
                </c:pt>
                <c:pt idx="2030">
                  <c:v>1.8818216185000001</c:v>
                </c:pt>
                <c:pt idx="2031">
                  <c:v>1.8818216185000001</c:v>
                </c:pt>
                <c:pt idx="2032">
                  <c:v>1.8366277123999999</c:v>
                </c:pt>
                <c:pt idx="2033">
                  <c:v>1.8593821079999999</c:v>
                </c:pt>
                <c:pt idx="2034">
                  <c:v>1.8443488172</c:v>
                </c:pt>
                <c:pt idx="2035">
                  <c:v>1.8803417465000001</c:v>
                </c:pt>
                <c:pt idx="2036">
                  <c:v>1.9578113185999999</c:v>
                </c:pt>
                <c:pt idx="2037">
                  <c:v>1.9578113185999999</c:v>
                </c:pt>
                <c:pt idx="2038">
                  <c:v>1.9578113185999999</c:v>
                </c:pt>
                <c:pt idx="2039">
                  <c:v>1.8892071715000001</c:v>
                </c:pt>
                <c:pt idx="2040">
                  <c:v>1.8770864490000001</c:v>
                </c:pt>
                <c:pt idx="2041">
                  <c:v>1.8579323092</c:v>
                </c:pt>
                <c:pt idx="2042">
                  <c:v>1.8843517443</c:v>
                </c:pt>
                <c:pt idx="2043">
                  <c:v>1.8817681770000001</c:v>
                </c:pt>
                <c:pt idx="2044">
                  <c:v>1.8817681770000001</c:v>
                </c:pt>
                <c:pt idx="2045">
                  <c:v>1.8817681770000001</c:v>
                </c:pt>
                <c:pt idx="2046">
                  <c:v>1.9030525629999999</c:v>
                </c:pt>
                <c:pt idx="2047">
                  <c:v>1.8853850578</c:v>
                </c:pt>
                <c:pt idx="2048">
                  <c:v>1.9495979186000001</c:v>
                </c:pt>
                <c:pt idx="2049">
                  <c:v>1.8573337722000001</c:v>
                </c:pt>
                <c:pt idx="2050">
                  <c:v>1.8399276349</c:v>
                </c:pt>
                <c:pt idx="2051">
                  <c:v>1.8399276349</c:v>
                </c:pt>
                <c:pt idx="2052">
                  <c:v>1.8399276349</c:v>
                </c:pt>
                <c:pt idx="2053">
                  <c:v>1.8797555953</c:v>
                </c:pt>
                <c:pt idx="2054">
                  <c:v>1.8939301994</c:v>
                </c:pt>
                <c:pt idx="2055">
                  <c:v>1.890967844</c:v>
                </c:pt>
                <c:pt idx="2056">
                  <c:v>1.8600481911</c:v>
                </c:pt>
                <c:pt idx="2057">
                  <c:v>1.9313421947</c:v>
                </c:pt>
                <c:pt idx="2058">
                  <c:v>1.9313421947</c:v>
                </c:pt>
                <c:pt idx="2059">
                  <c:v>1.9313421947</c:v>
                </c:pt>
                <c:pt idx="2060">
                  <c:v>1.9049609945999999</c:v>
                </c:pt>
                <c:pt idx="2061">
                  <c:v>1.9568581437999999</c:v>
                </c:pt>
                <c:pt idx="2062">
                  <c:v>1.9755434097</c:v>
                </c:pt>
                <c:pt idx="2063">
                  <c:v>2.082137157</c:v>
                </c:pt>
                <c:pt idx="2064">
                  <c:v>2.1078461458</c:v>
                </c:pt>
                <c:pt idx="2065">
                  <c:v>2.1078461458</c:v>
                </c:pt>
                <c:pt idx="2066">
                  <c:v>2.1078461458</c:v>
                </c:pt>
                <c:pt idx="2067">
                  <c:v>2.1189155778000002</c:v>
                </c:pt>
                <c:pt idx="2068">
                  <c:v>2.1227294834000001</c:v>
                </c:pt>
                <c:pt idx="2069">
                  <c:v>2.1029493830999999</c:v>
                </c:pt>
                <c:pt idx="2070">
                  <c:v>2.1749945188000002</c:v>
                </c:pt>
                <c:pt idx="2071">
                  <c:v>2.3158051602</c:v>
                </c:pt>
                <c:pt idx="2072">
                  <c:v>2.3158051602</c:v>
                </c:pt>
                <c:pt idx="2073">
                  <c:v>2.3158051602</c:v>
                </c:pt>
                <c:pt idx="2074">
                  <c:v>2.3595318679999999</c:v>
                </c:pt>
                <c:pt idx="2075">
                  <c:v>2.3595318679999999</c:v>
                </c:pt>
                <c:pt idx="2076">
                  <c:v>2.3595318679999999</c:v>
                </c:pt>
                <c:pt idx="2077">
                  <c:v>2.3595318679999999</c:v>
                </c:pt>
                <c:pt idx="2078">
                  <c:v>2.3468523702000001</c:v>
                </c:pt>
                <c:pt idx="2079">
                  <c:v>2.3468523702000001</c:v>
                </c:pt>
                <c:pt idx="2080">
                  <c:v>2.3468523702000001</c:v>
                </c:pt>
                <c:pt idx="2081">
                  <c:v>2.2759744096999999</c:v>
                </c:pt>
                <c:pt idx="2082">
                  <c:v>2.3020794604999999</c:v>
                </c:pt>
                <c:pt idx="2083">
                  <c:v>2.2744443861999999</c:v>
                </c:pt>
                <c:pt idx="2084">
                  <c:v>2.2744443861999999</c:v>
                </c:pt>
                <c:pt idx="2085">
                  <c:v>2.2744443861999999</c:v>
                </c:pt>
                <c:pt idx="2086">
                  <c:v>2.2744443861999999</c:v>
                </c:pt>
                <c:pt idx="2087">
                  <c:v>2.2744443861999999</c:v>
                </c:pt>
                <c:pt idx="2088">
                  <c:v>2.3355352586999998</c:v>
                </c:pt>
                <c:pt idx="2089">
                  <c:v>2.3355352586999998</c:v>
                </c:pt>
                <c:pt idx="2090">
                  <c:v>2.3355352586999998</c:v>
                </c:pt>
                <c:pt idx="2091">
                  <c:v>2.3498257358000001</c:v>
                </c:pt>
                <c:pt idx="2092">
                  <c:v>2.3618086741000002</c:v>
                </c:pt>
                <c:pt idx="2093">
                  <c:v>2.3618086741000002</c:v>
                </c:pt>
                <c:pt idx="2094">
                  <c:v>2.3618086741000002</c:v>
                </c:pt>
                <c:pt idx="2095">
                  <c:v>2.3415905464</c:v>
                </c:pt>
                <c:pt idx="2096">
                  <c:v>2.3415905464</c:v>
                </c:pt>
                <c:pt idx="2097">
                  <c:v>2.3415905464</c:v>
                </c:pt>
                <c:pt idx="2098">
                  <c:v>2.4013807801999998</c:v>
                </c:pt>
                <c:pt idx="2099">
                  <c:v>2.3952327601999999</c:v>
                </c:pt>
                <c:pt idx="2100">
                  <c:v>2.3952327601999999</c:v>
                </c:pt>
                <c:pt idx="2101">
                  <c:v>2.3952327601999999</c:v>
                </c:pt>
                <c:pt idx="2102">
                  <c:v>2.4051907629999998</c:v>
                </c:pt>
                <c:pt idx="2103">
                  <c:v>2.5231994664999999</c:v>
                </c:pt>
                <c:pt idx="2104">
                  <c:v>2.5334688073999998</c:v>
                </c:pt>
                <c:pt idx="2105">
                  <c:v>2.5050855559</c:v>
                </c:pt>
                <c:pt idx="2106">
                  <c:v>2.4071604738999999</c:v>
                </c:pt>
                <c:pt idx="2107">
                  <c:v>2.4071604738999999</c:v>
                </c:pt>
                <c:pt idx="2108">
                  <c:v>2.4071604738999999</c:v>
                </c:pt>
                <c:pt idx="2109">
                  <c:v>2.4393911952999998</c:v>
                </c:pt>
                <c:pt idx="2110">
                  <c:v>2.4321138704999998</c:v>
                </c:pt>
                <c:pt idx="2111">
                  <c:v>2.3887081369000001</c:v>
                </c:pt>
                <c:pt idx="2112">
                  <c:v>2.3938407383999998</c:v>
                </c:pt>
                <c:pt idx="2113">
                  <c:v>2.4084163584999998</c:v>
                </c:pt>
                <c:pt idx="2114">
                  <c:v>2.4084163584999998</c:v>
                </c:pt>
                <c:pt idx="2115">
                  <c:v>2.4084163584999998</c:v>
                </c:pt>
                <c:pt idx="2116">
                  <c:v>2.4104071880000002</c:v>
                </c:pt>
                <c:pt idx="2117">
                  <c:v>2.4301706839000001</c:v>
                </c:pt>
                <c:pt idx="2118">
                  <c:v>2.4192704347</c:v>
                </c:pt>
                <c:pt idx="2119">
                  <c:v>2.3862711001000001</c:v>
                </c:pt>
                <c:pt idx="2120">
                  <c:v>2.4556468045000002</c:v>
                </c:pt>
                <c:pt idx="2121">
                  <c:v>2.4556468045000002</c:v>
                </c:pt>
                <c:pt idx="2122">
                  <c:v>2.4556468045000002</c:v>
                </c:pt>
                <c:pt idx="2123">
                  <c:v>2.5145769456</c:v>
                </c:pt>
                <c:pt idx="2124">
                  <c:v>2.6171917532000002</c:v>
                </c:pt>
                <c:pt idx="2125">
                  <c:v>2.6764298975999998</c:v>
                </c:pt>
                <c:pt idx="2126">
                  <c:v>2.5525207991999999</c:v>
                </c:pt>
                <c:pt idx="2127">
                  <c:v>2.5049531784000001</c:v>
                </c:pt>
                <c:pt idx="2128">
                  <c:v>2.5049531784000001</c:v>
                </c:pt>
                <c:pt idx="2129">
                  <c:v>2.5049531784000001</c:v>
                </c:pt>
                <c:pt idx="2130">
                  <c:v>2.5722488414</c:v>
                </c:pt>
                <c:pt idx="2131">
                  <c:v>2.6419206993</c:v>
                </c:pt>
                <c:pt idx="2132">
                  <c:v>2.6225052357999998</c:v>
                </c:pt>
                <c:pt idx="2133">
                  <c:v>2.7616502697</c:v>
                </c:pt>
                <c:pt idx="2134">
                  <c:v>2.6620191094000001</c:v>
                </c:pt>
                <c:pt idx="2135">
                  <c:v>2.6620191094000001</c:v>
                </c:pt>
                <c:pt idx="2136">
                  <c:v>2.6620191094000001</c:v>
                </c:pt>
                <c:pt idx="2137">
                  <c:v>2.6291092407000001</c:v>
                </c:pt>
                <c:pt idx="2138">
                  <c:v>2.6227280585999999</c:v>
                </c:pt>
                <c:pt idx="2139">
                  <c:v>2.6141145399000001</c:v>
                </c:pt>
                <c:pt idx="2140">
                  <c:v>2.6157987140999999</c:v>
                </c:pt>
                <c:pt idx="2141">
                  <c:v>2.5816494991000001</c:v>
                </c:pt>
                <c:pt idx="2142">
                  <c:v>2.5816494991000001</c:v>
                </c:pt>
                <c:pt idx="2143">
                  <c:v>2.5816494991000001</c:v>
                </c:pt>
                <c:pt idx="2144">
                  <c:v>2.5757136426999998</c:v>
                </c:pt>
                <c:pt idx="2145">
                  <c:v>2.6199138519999998</c:v>
                </c:pt>
                <c:pt idx="2146">
                  <c:v>2.5471921945</c:v>
                </c:pt>
                <c:pt idx="2147">
                  <c:v>2.5496598647000002</c:v>
                </c:pt>
                <c:pt idx="2148">
                  <c:v>2.5606661874999999</c:v>
                </c:pt>
                <c:pt idx="2149">
                  <c:v>2.5606661874999999</c:v>
                </c:pt>
                <c:pt idx="2150">
                  <c:v>2.5606661874999999</c:v>
                </c:pt>
                <c:pt idx="2151">
                  <c:v>2.4917913687</c:v>
                </c:pt>
                <c:pt idx="2152">
                  <c:v>2.4020322084000001</c:v>
                </c:pt>
                <c:pt idx="2153">
                  <c:v>2.4012938211999999</c:v>
                </c:pt>
                <c:pt idx="2154">
                  <c:v>2.4560589461000002</c:v>
                </c:pt>
                <c:pt idx="2155">
                  <c:v>2.4042279975</c:v>
                </c:pt>
                <c:pt idx="2156">
                  <c:v>2.4042279975</c:v>
                </c:pt>
                <c:pt idx="2157">
                  <c:v>2.4042279975</c:v>
                </c:pt>
                <c:pt idx="2158">
                  <c:v>2.3870093926</c:v>
                </c:pt>
                <c:pt idx="2159">
                  <c:v>2.3687928290000002</c:v>
                </c:pt>
                <c:pt idx="2160">
                  <c:v>2.3606070756999999</c:v>
                </c:pt>
                <c:pt idx="2161">
                  <c:v>2.3461671802000001</c:v>
                </c:pt>
                <c:pt idx="2162">
                  <c:v>2.2925988685999998</c:v>
                </c:pt>
                <c:pt idx="2163">
                  <c:v>2.2925988685999998</c:v>
                </c:pt>
                <c:pt idx="2164">
                  <c:v>2.2925988685999998</c:v>
                </c:pt>
                <c:pt idx="2165">
                  <c:v>2.2731232957</c:v>
                </c:pt>
                <c:pt idx="2166">
                  <c:v>2.3797628768000001</c:v>
                </c:pt>
                <c:pt idx="2167">
                  <c:v>2.4200918791000001</c:v>
                </c:pt>
                <c:pt idx="2168">
                  <c:v>2.4285380320000001</c:v>
                </c:pt>
                <c:pt idx="2169">
                  <c:v>2.4588123467999998</c:v>
                </c:pt>
                <c:pt idx="2170">
                  <c:v>2.4588123467999998</c:v>
                </c:pt>
                <c:pt idx="2171">
                  <c:v>2.4588123467999998</c:v>
                </c:pt>
                <c:pt idx="2172">
                  <c:v>2.4634135628</c:v>
                </c:pt>
                <c:pt idx="2173">
                  <c:v>2.5265217827000002</c:v>
                </c:pt>
                <c:pt idx="2174">
                  <c:v>2.5308358297</c:v>
                </c:pt>
                <c:pt idx="2175">
                  <c:v>2.6351477597000001</c:v>
                </c:pt>
                <c:pt idx="2176">
                  <c:v>2.5444027126000002</c:v>
                </c:pt>
                <c:pt idx="2177">
                  <c:v>2.5444027126000002</c:v>
                </c:pt>
                <c:pt idx="2178">
                  <c:v>2.5444027126000002</c:v>
                </c:pt>
                <c:pt idx="2179">
                  <c:v>2.545832109</c:v>
                </c:pt>
                <c:pt idx="2180">
                  <c:v>2.5816436705000001</c:v>
                </c:pt>
                <c:pt idx="2181">
                  <c:v>2.6397135153</c:v>
                </c:pt>
                <c:pt idx="2182">
                  <c:v>2.6637524844999998</c:v>
                </c:pt>
                <c:pt idx="2183">
                  <c:v>2.651978159</c:v>
                </c:pt>
                <c:pt idx="2184">
                  <c:v>2.651978159</c:v>
                </c:pt>
                <c:pt idx="2185">
                  <c:v>2.651978159</c:v>
                </c:pt>
                <c:pt idx="2186">
                  <c:v>2.6811204969000002</c:v>
                </c:pt>
                <c:pt idx="2187">
                  <c:v>2.6579269621999999</c:v>
                </c:pt>
                <c:pt idx="2188">
                  <c:v>2.5296513704999999</c:v>
                </c:pt>
                <c:pt idx="2189">
                  <c:v>2.5514620991000001</c:v>
                </c:pt>
                <c:pt idx="2190">
                  <c:v>2.6545719826999998</c:v>
                </c:pt>
                <c:pt idx="2191">
                  <c:v>2.6545719826999998</c:v>
                </c:pt>
                <c:pt idx="2192">
                  <c:v>2.6545719826999998</c:v>
                </c:pt>
                <c:pt idx="2193">
                  <c:v>2.5879518632999998</c:v>
                </c:pt>
                <c:pt idx="2194">
                  <c:v>2.5938533611999999</c:v>
                </c:pt>
                <c:pt idx="2195">
                  <c:v>2.6441066926999999</c:v>
                </c:pt>
                <c:pt idx="2196">
                  <c:v>2.6247144143000001</c:v>
                </c:pt>
                <c:pt idx="2197">
                  <c:v>2.6330365168999998</c:v>
                </c:pt>
                <c:pt idx="2198">
                  <c:v>2.6330365168999998</c:v>
                </c:pt>
                <c:pt idx="2199">
                  <c:v>2.6330365168999998</c:v>
                </c:pt>
                <c:pt idx="2200">
                  <c:v>2.6637221202000001</c:v>
                </c:pt>
                <c:pt idx="2201">
                  <c:v>2.7394644839</c:v>
                </c:pt>
                <c:pt idx="2202">
                  <c:v>2.7105327085000002</c:v>
                </c:pt>
                <c:pt idx="2203">
                  <c:v>2.7982137337999999</c:v>
                </c:pt>
                <c:pt idx="2204">
                  <c:v>2.6793936116000001</c:v>
                </c:pt>
                <c:pt idx="2205">
                  <c:v>2.6793936116000001</c:v>
                </c:pt>
                <c:pt idx="2206">
                  <c:v>2.6793936116000001</c:v>
                </c:pt>
                <c:pt idx="2207">
                  <c:v>2.7237899107999999</c:v>
                </c:pt>
                <c:pt idx="2208">
                  <c:v>2.7279482099000001</c:v>
                </c:pt>
                <c:pt idx="2209">
                  <c:v>2.7352082146000001</c:v>
                </c:pt>
                <c:pt idx="2210">
                  <c:v>2.6672135843000002</c:v>
                </c:pt>
                <c:pt idx="2211">
                  <c:v>2.7012623184</c:v>
                </c:pt>
                <c:pt idx="2212">
                  <c:v>2.7012623184</c:v>
                </c:pt>
                <c:pt idx="2213">
                  <c:v>2.7012623184</c:v>
                </c:pt>
                <c:pt idx="2214">
                  <c:v>2.6243444453999998</c:v>
                </c:pt>
                <c:pt idx="2215">
                  <c:v>2.6086471401</c:v>
                </c:pt>
                <c:pt idx="2216">
                  <c:v>2.6429230579</c:v>
                </c:pt>
                <c:pt idx="2217">
                  <c:v>2.6622732252999999</c:v>
                </c:pt>
                <c:pt idx="2218">
                  <c:v>2.6465257116999998</c:v>
                </c:pt>
                <c:pt idx="2219">
                  <c:v>2.6465257116999998</c:v>
                </c:pt>
                <c:pt idx="2220">
                  <c:v>2.6465257116999998</c:v>
                </c:pt>
                <c:pt idx="2221">
                  <c:v>2.6193753997</c:v>
                </c:pt>
                <c:pt idx="2222">
                  <c:v>2.557717968</c:v>
                </c:pt>
                <c:pt idx="2223">
                  <c:v>2.4750065055000001</c:v>
                </c:pt>
                <c:pt idx="2224">
                  <c:v>2.4012458859999999</c:v>
                </c:pt>
                <c:pt idx="2225">
                  <c:v>2.3744385879999999</c:v>
                </c:pt>
                <c:pt idx="2226">
                  <c:v>2.3744385879999999</c:v>
                </c:pt>
                <c:pt idx="2227">
                  <c:v>2.3744385879999999</c:v>
                </c:pt>
                <c:pt idx="2228">
                  <c:v>2.3022214464999999</c:v>
                </c:pt>
                <c:pt idx="2229">
                  <c:v>2.2444020797999999</c:v>
                </c:pt>
                <c:pt idx="2230">
                  <c:v>2.2580306203</c:v>
                </c:pt>
                <c:pt idx="2231">
                  <c:v>2.4226673016000002</c:v>
                </c:pt>
                <c:pt idx="2232">
                  <c:v>2.4355402488000002</c:v>
                </c:pt>
                <c:pt idx="2233">
                  <c:v>2.4355402488000002</c:v>
                </c:pt>
                <c:pt idx="2234">
                  <c:v>2.4355402488000002</c:v>
                </c:pt>
                <c:pt idx="2235">
                  <c:v>2.4275594605999999</c:v>
                </c:pt>
                <c:pt idx="2236">
                  <c:v>2.4254823474</c:v>
                </c:pt>
                <c:pt idx="2237">
                  <c:v>2.4654203245000001</c:v>
                </c:pt>
                <c:pt idx="2238">
                  <c:v>2.4345894591000001</c:v>
                </c:pt>
                <c:pt idx="2239">
                  <c:v>2.2882324200999999</c:v>
                </c:pt>
                <c:pt idx="2240">
                  <c:v>2.2882324200999999</c:v>
                </c:pt>
                <c:pt idx="2241">
                  <c:v>2.2882324200999999</c:v>
                </c:pt>
                <c:pt idx="2242">
                  <c:v>2.2744257783999999</c:v>
                </c:pt>
                <c:pt idx="2243">
                  <c:v>2.3965537599000002</c:v>
                </c:pt>
                <c:pt idx="2244">
                  <c:v>2.4144611633999999</c:v>
                </c:pt>
                <c:pt idx="2245">
                  <c:v>2.3905365394000002</c:v>
                </c:pt>
                <c:pt idx="2246">
                  <c:v>2.2812637221999998</c:v>
                </c:pt>
                <c:pt idx="2247">
                  <c:v>2.2812637221999998</c:v>
                </c:pt>
                <c:pt idx="2248">
                  <c:v>2.2812637221999998</c:v>
                </c:pt>
                <c:pt idx="2249">
                  <c:v>2.3627219149999998</c:v>
                </c:pt>
                <c:pt idx="2250">
                  <c:v>2.4189486701999998</c:v>
                </c:pt>
                <c:pt idx="2251">
                  <c:v>2.4327341677000001</c:v>
                </c:pt>
                <c:pt idx="2252">
                  <c:v>2.4273748271</c:v>
                </c:pt>
                <c:pt idx="2253">
                  <c:v>2.5000799669</c:v>
                </c:pt>
                <c:pt idx="2254">
                  <c:v>2.5000799669</c:v>
                </c:pt>
                <c:pt idx="2255">
                  <c:v>2.5000799669</c:v>
                </c:pt>
                <c:pt idx="2256">
                  <c:v>2.4370253379000002</c:v>
                </c:pt>
                <c:pt idx="2257">
                  <c:v>2.4936634172000001</c:v>
                </c:pt>
                <c:pt idx="2258">
                  <c:v>2.4649300063999999</c:v>
                </c:pt>
                <c:pt idx="2259">
                  <c:v>2.5242373647999998</c:v>
                </c:pt>
                <c:pt idx="2260">
                  <c:v>2.4881220621</c:v>
                </c:pt>
                <c:pt idx="2261">
                  <c:v>2.4881220621</c:v>
                </c:pt>
                <c:pt idx="2262">
                  <c:v>2.4881220621</c:v>
                </c:pt>
                <c:pt idx="2263">
                  <c:v>2.5462155963000002</c:v>
                </c:pt>
                <c:pt idx="2264">
                  <c:v>2.5764663932</c:v>
                </c:pt>
                <c:pt idx="2265">
                  <c:v>2.6601109526000002</c:v>
                </c:pt>
                <c:pt idx="2266">
                  <c:v>2.6312740916999999</c:v>
                </c:pt>
                <c:pt idx="2267">
                  <c:v>2.6312740916999999</c:v>
                </c:pt>
                <c:pt idx="2268">
                  <c:v>2.6312740916999999</c:v>
                </c:pt>
                <c:pt idx="2269">
                  <c:v>2.6312740916999999</c:v>
                </c:pt>
                <c:pt idx="2270">
                  <c:v>2.5991648993999998</c:v>
                </c:pt>
                <c:pt idx="2271">
                  <c:v>2.6474009128999998</c:v>
                </c:pt>
                <c:pt idx="2272">
                  <c:v>2.679329273</c:v>
                </c:pt>
                <c:pt idx="2273">
                  <c:v>2.6683839103000002</c:v>
                </c:pt>
                <c:pt idx="2274">
                  <c:v>2.7876488590999999</c:v>
                </c:pt>
                <c:pt idx="2275">
                  <c:v>2.7876488590999999</c:v>
                </c:pt>
                <c:pt idx="2276">
                  <c:v>2.7876488590999999</c:v>
                </c:pt>
                <c:pt idx="2277">
                  <c:v>2.7827808120999999</c:v>
                </c:pt>
                <c:pt idx="2278">
                  <c:v>2.7767535140000001</c:v>
                </c:pt>
                <c:pt idx="2279">
                  <c:v>2.7697638586000002</c:v>
                </c:pt>
                <c:pt idx="2280">
                  <c:v>2.5863492532999999</c:v>
                </c:pt>
                <c:pt idx="2281">
                  <c:v>2.6712195520000002</c:v>
                </c:pt>
                <c:pt idx="2282">
                  <c:v>2.6712195520000002</c:v>
                </c:pt>
                <c:pt idx="2283">
                  <c:v>2.6712195520000002</c:v>
                </c:pt>
                <c:pt idx="2284">
                  <c:v>2.5852354786</c:v>
                </c:pt>
                <c:pt idx="2285">
                  <c:v>2.5990747003000001</c:v>
                </c:pt>
                <c:pt idx="2286">
                  <c:v>2.6497131508999998</c:v>
                </c:pt>
                <c:pt idx="2287">
                  <c:v>2.6399268281000001</c:v>
                </c:pt>
                <c:pt idx="2288">
                  <c:v>2.6924305407000002</c:v>
                </c:pt>
                <c:pt idx="2289">
                  <c:v>2.6924305407000002</c:v>
                </c:pt>
                <c:pt idx="2290">
                  <c:v>2.6924305407000002</c:v>
                </c:pt>
                <c:pt idx="2291">
                  <c:v>2.7682160904000002</c:v>
                </c:pt>
                <c:pt idx="2292">
                  <c:v>2.7644289877000001</c:v>
                </c:pt>
                <c:pt idx="2293">
                  <c:v>2.6845899779</c:v>
                </c:pt>
                <c:pt idx="2294">
                  <c:v>2.5545777747999998</c:v>
                </c:pt>
                <c:pt idx="2295">
                  <c:v>2.4273003241</c:v>
                </c:pt>
                <c:pt idx="2296">
                  <c:v>2.4273003241</c:v>
                </c:pt>
                <c:pt idx="2297">
                  <c:v>2.4273003241</c:v>
                </c:pt>
                <c:pt idx="2298">
                  <c:v>2.4142437657000002</c:v>
                </c:pt>
                <c:pt idx="2299">
                  <c:v>2.3628398215000002</c:v>
                </c:pt>
                <c:pt idx="2300">
                  <c:v>2.465707412</c:v>
                </c:pt>
                <c:pt idx="2301">
                  <c:v>2.4247014364999999</c:v>
                </c:pt>
                <c:pt idx="2302">
                  <c:v>2.4247014364999999</c:v>
                </c:pt>
                <c:pt idx="2303">
                  <c:v>2.4247014364999999</c:v>
                </c:pt>
                <c:pt idx="2304">
                  <c:v>2.4247014364999999</c:v>
                </c:pt>
                <c:pt idx="2305">
                  <c:v>2.4086351583000001</c:v>
                </c:pt>
                <c:pt idx="2306">
                  <c:v>2.4344414028000001</c:v>
                </c:pt>
                <c:pt idx="2307">
                  <c:v>2.3938571369999999</c:v>
                </c:pt>
                <c:pt idx="2308">
                  <c:v>2.3412214943</c:v>
                </c:pt>
                <c:pt idx="2309">
                  <c:v>2.4245928413</c:v>
                </c:pt>
                <c:pt idx="2310">
                  <c:v>2.4245928413</c:v>
                </c:pt>
                <c:pt idx="2311">
                  <c:v>2.4245928413</c:v>
                </c:pt>
                <c:pt idx="2312">
                  <c:v>2.3872538373999999</c:v>
                </c:pt>
                <c:pt idx="2313">
                  <c:v>2.4303301873000001</c:v>
                </c:pt>
                <c:pt idx="2314">
                  <c:v>2.3024829697000002</c:v>
                </c:pt>
                <c:pt idx="2315">
                  <c:v>2.3024829697000002</c:v>
                </c:pt>
                <c:pt idx="2316">
                  <c:v>2.3024829697000002</c:v>
                </c:pt>
                <c:pt idx="2317">
                  <c:v>2.3024829697000002</c:v>
                </c:pt>
                <c:pt idx="2318">
                  <c:v>2.3024829697000002</c:v>
                </c:pt>
                <c:pt idx="2319">
                  <c:v>2.3165485981999998</c:v>
                </c:pt>
                <c:pt idx="2320">
                  <c:v>2.3641271056000002</c:v>
                </c:pt>
                <c:pt idx="2321">
                  <c:v>2.3001573166</c:v>
                </c:pt>
                <c:pt idx="2322">
                  <c:v>2.2174588108000002</c:v>
                </c:pt>
                <c:pt idx="2323">
                  <c:v>2.1879194082</c:v>
                </c:pt>
                <c:pt idx="2324">
                  <c:v>2.1879194082</c:v>
                </c:pt>
                <c:pt idx="2325">
                  <c:v>2.1879194082</c:v>
                </c:pt>
                <c:pt idx="2326">
                  <c:v>2.1630419434000001</c:v>
                </c:pt>
                <c:pt idx="2327">
                  <c:v>2.0691836209000001</c:v>
                </c:pt>
                <c:pt idx="2328">
                  <c:v>2.0273806701999999</c:v>
                </c:pt>
                <c:pt idx="2329">
                  <c:v>2.1205091312</c:v>
                </c:pt>
                <c:pt idx="2330">
                  <c:v>2.2458641295000001</c:v>
                </c:pt>
                <c:pt idx="2331">
                  <c:v>2.2458641295000001</c:v>
                </c:pt>
                <c:pt idx="2332">
                  <c:v>2.2458641295000001</c:v>
                </c:pt>
                <c:pt idx="2333">
                  <c:v>2.1970496487000002</c:v>
                </c:pt>
                <c:pt idx="2334">
                  <c:v>2.2139193324000002</c:v>
                </c:pt>
                <c:pt idx="2335">
                  <c:v>2.0773887773999999</c:v>
                </c:pt>
                <c:pt idx="2336">
                  <c:v>2.1157058725</c:v>
                </c:pt>
                <c:pt idx="2337">
                  <c:v>2.0610479006000002</c:v>
                </c:pt>
                <c:pt idx="2338">
                  <c:v>2.0610479006000002</c:v>
                </c:pt>
                <c:pt idx="2339">
                  <c:v>2.0610479006000002</c:v>
                </c:pt>
                <c:pt idx="2340">
                  <c:v>2.1952300662000002</c:v>
                </c:pt>
                <c:pt idx="2341">
                  <c:v>2.3082551519000001</c:v>
                </c:pt>
                <c:pt idx="2342">
                  <c:v>2.3485669954000001</c:v>
                </c:pt>
                <c:pt idx="2343">
                  <c:v>2.4245836274000001</c:v>
                </c:pt>
                <c:pt idx="2344">
                  <c:v>2.4789503473000001</c:v>
                </c:pt>
                <c:pt idx="2345">
                  <c:v>2.4789503473000001</c:v>
                </c:pt>
                <c:pt idx="2346">
                  <c:v>2.4789503473000001</c:v>
                </c:pt>
                <c:pt idx="2347">
                  <c:v>2.4789503473000001</c:v>
                </c:pt>
                <c:pt idx="2348">
                  <c:v>2.5011660998999998</c:v>
                </c:pt>
                <c:pt idx="2349">
                  <c:v>2.5689223265000001</c:v>
                </c:pt>
                <c:pt idx="2350">
                  <c:v>2.5707362119999999</c:v>
                </c:pt>
                <c:pt idx="2351">
                  <c:v>2.5567944576000001</c:v>
                </c:pt>
                <c:pt idx="2352">
                  <c:v>2.5567944576000001</c:v>
                </c:pt>
                <c:pt idx="2353">
                  <c:v>2.5567944576000001</c:v>
                </c:pt>
                <c:pt idx="2354">
                  <c:v>2.6142697377999999</c:v>
                </c:pt>
                <c:pt idx="2355">
                  <c:v>2.5067928006</c:v>
                </c:pt>
                <c:pt idx="2356">
                  <c:v>2.5305760632999998</c:v>
                </c:pt>
                <c:pt idx="2357">
                  <c:v>2.3525042503</c:v>
                </c:pt>
                <c:pt idx="2358">
                  <c:v>2.1395953771</c:v>
                </c:pt>
                <c:pt idx="2359">
                  <c:v>2.1395953771</c:v>
                </c:pt>
                <c:pt idx="2360">
                  <c:v>2.1395953771</c:v>
                </c:pt>
                <c:pt idx="2361">
                  <c:v>2.0653198694000001</c:v>
                </c:pt>
                <c:pt idx="2362">
                  <c:v>2.1321562846000002</c:v>
                </c:pt>
                <c:pt idx="2363">
                  <c:v>2.3639353715000002</c:v>
                </c:pt>
                <c:pt idx="2364">
                  <c:v>2.3401300501</c:v>
                </c:pt>
                <c:pt idx="2365">
                  <c:v>2.3361204665000002</c:v>
                </c:pt>
                <c:pt idx="2366">
                  <c:v>2.3361204665000002</c:v>
                </c:pt>
                <c:pt idx="2367">
                  <c:v>2.3361204665000002</c:v>
                </c:pt>
                <c:pt idx="2368">
                  <c:v>2.2270430295999999</c:v>
                </c:pt>
                <c:pt idx="2369">
                  <c:v>2.3276943472</c:v>
                </c:pt>
                <c:pt idx="2370">
                  <c:v>2.3190997582000001</c:v>
                </c:pt>
                <c:pt idx="2371">
                  <c:v>2.3502513140999999</c:v>
                </c:pt>
                <c:pt idx="2372">
                  <c:v>2.3066266354999998</c:v>
                </c:pt>
                <c:pt idx="2373">
                  <c:v>2.3066266354999998</c:v>
                </c:pt>
                <c:pt idx="2374">
                  <c:v>2.3066266354999998</c:v>
                </c:pt>
                <c:pt idx="2375">
                  <c:v>2.4306720724000002</c:v>
                </c:pt>
                <c:pt idx="2376">
                  <c:v>2.3653974580999999</c:v>
                </c:pt>
                <c:pt idx="2377">
                  <c:v>2.2697843550000001</c:v>
                </c:pt>
                <c:pt idx="2378">
                  <c:v>2.2350980905000002</c:v>
                </c:pt>
                <c:pt idx="2379">
                  <c:v>2.1939611136999999</c:v>
                </c:pt>
                <c:pt idx="2380">
                  <c:v>2.1939611136999999</c:v>
                </c:pt>
                <c:pt idx="2381">
                  <c:v>2.1939611136999999</c:v>
                </c:pt>
                <c:pt idx="2382">
                  <c:v>2.3202869015999998</c:v>
                </c:pt>
                <c:pt idx="2383">
                  <c:v>2.1290870574</c:v>
                </c:pt>
                <c:pt idx="2384">
                  <c:v>2.0867211993999999</c:v>
                </c:pt>
                <c:pt idx="2385">
                  <c:v>2.0928653246</c:v>
                </c:pt>
                <c:pt idx="2386">
                  <c:v>2.2106178016000002</c:v>
                </c:pt>
                <c:pt idx="2387">
                  <c:v>2.2106178016000002</c:v>
                </c:pt>
                <c:pt idx="2388">
                  <c:v>2.2106178016000002</c:v>
                </c:pt>
                <c:pt idx="2389">
                  <c:v>2.1436999537000001</c:v>
                </c:pt>
                <c:pt idx="2390">
                  <c:v>2.1531691122000001</c:v>
                </c:pt>
                <c:pt idx="2391">
                  <c:v>2.1126596814999998</c:v>
                </c:pt>
                <c:pt idx="2392">
                  <c:v>2.1854237012</c:v>
                </c:pt>
                <c:pt idx="2393">
                  <c:v>2.1552372725</c:v>
                </c:pt>
                <c:pt idx="2394">
                  <c:v>2.1552372725</c:v>
                </c:pt>
                <c:pt idx="2395">
                  <c:v>2.1552372725</c:v>
                </c:pt>
                <c:pt idx="2396">
                  <c:v>2.1008333061000002</c:v>
                </c:pt>
                <c:pt idx="2397">
                  <c:v>2.2398884807999999</c:v>
                </c:pt>
                <c:pt idx="2398">
                  <c:v>2.3271279027</c:v>
                </c:pt>
                <c:pt idx="2399">
                  <c:v>2.4000689963999999</c:v>
                </c:pt>
                <c:pt idx="2400">
                  <c:v>2.4154503535999998</c:v>
                </c:pt>
                <c:pt idx="2401">
                  <c:v>2.4154503535999998</c:v>
                </c:pt>
                <c:pt idx="2402">
                  <c:v>2.4154503535999998</c:v>
                </c:pt>
                <c:pt idx="2403">
                  <c:v>2.4933693403000001</c:v>
                </c:pt>
                <c:pt idx="2404">
                  <c:v>2.5799202864000002</c:v>
                </c:pt>
                <c:pt idx="2405">
                  <c:v>2.6265826498</c:v>
                </c:pt>
                <c:pt idx="2406">
                  <c:v>2.7406305243000002</c:v>
                </c:pt>
                <c:pt idx="2407">
                  <c:v>2.6899048308000002</c:v>
                </c:pt>
                <c:pt idx="2408">
                  <c:v>2.6899048308000002</c:v>
                </c:pt>
                <c:pt idx="2409">
                  <c:v>2.6899048308000002</c:v>
                </c:pt>
                <c:pt idx="2410">
                  <c:v>2.6899048308000002</c:v>
                </c:pt>
                <c:pt idx="2411">
                  <c:v>2.6495072893999998</c:v>
                </c:pt>
                <c:pt idx="2412">
                  <c:v>2.6650439808000002</c:v>
                </c:pt>
                <c:pt idx="2413">
                  <c:v>2.5842912639</c:v>
                </c:pt>
                <c:pt idx="2414">
                  <c:v>2.6612487410000001</c:v>
                </c:pt>
                <c:pt idx="2415">
                  <c:v>2.6612487410000001</c:v>
                </c:pt>
                <c:pt idx="2416">
                  <c:v>2.6612487410000001</c:v>
                </c:pt>
                <c:pt idx="2417">
                  <c:v>2.6527183174000002</c:v>
                </c:pt>
                <c:pt idx="2418">
                  <c:v>2.5738881453000002</c:v>
                </c:pt>
                <c:pt idx="2419">
                  <c:v>2.6338606173999999</c:v>
                </c:pt>
                <c:pt idx="2420">
                  <c:v>2.6489793845</c:v>
                </c:pt>
                <c:pt idx="2421">
                  <c:v>2.6651607457000002</c:v>
                </c:pt>
                <c:pt idx="2422">
                  <c:v>2.6651607457000002</c:v>
                </c:pt>
                <c:pt idx="2423">
                  <c:v>2.6651607457000002</c:v>
                </c:pt>
                <c:pt idx="2424">
                  <c:v>2.7271545286999999</c:v>
                </c:pt>
                <c:pt idx="2425">
                  <c:v>2.6651910444000002</c:v>
                </c:pt>
                <c:pt idx="2426">
                  <c:v>2.6755614235</c:v>
                </c:pt>
                <c:pt idx="2427">
                  <c:v>2.7178632396000002</c:v>
                </c:pt>
                <c:pt idx="2428">
                  <c:v>2.7240876330999999</c:v>
                </c:pt>
                <c:pt idx="2429">
                  <c:v>2.7240876330999999</c:v>
                </c:pt>
                <c:pt idx="2430">
                  <c:v>2.7240876330999999</c:v>
                </c:pt>
                <c:pt idx="2431">
                  <c:v>2.7120251149999999</c:v>
                </c:pt>
                <c:pt idx="2432">
                  <c:v>2.7835938150000001</c:v>
                </c:pt>
                <c:pt idx="2433">
                  <c:v>2.7313935758999999</c:v>
                </c:pt>
                <c:pt idx="2434">
                  <c:v>2.7774636375999999</c:v>
                </c:pt>
                <c:pt idx="2435">
                  <c:v>2.6907181741000001</c:v>
                </c:pt>
                <c:pt idx="2436">
                  <c:v>2.6907181741000001</c:v>
                </c:pt>
                <c:pt idx="2437">
                  <c:v>2.6907181741000001</c:v>
                </c:pt>
                <c:pt idx="2438">
                  <c:v>2.6847811412000002</c:v>
                </c:pt>
                <c:pt idx="2439">
                  <c:v>2.7218550089</c:v>
                </c:pt>
                <c:pt idx="2440">
                  <c:v>2.6299264865</c:v>
                </c:pt>
                <c:pt idx="2441">
                  <c:v>2.606566672</c:v>
                </c:pt>
                <c:pt idx="2442">
                  <c:v>2.4662227485999999</c:v>
                </c:pt>
                <c:pt idx="2443">
                  <c:v>2.4662227485999999</c:v>
                </c:pt>
                <c:pt idx="2444">
                  <c:v>2.4662227485999999</c:v>
                </c:pt>
                <c:pt idx="2445">
                  <c:v>2.4154370984</c:v>
                </c:pt>
                <c:pt idx="2446">
                  <c:v>2.4736555041999999</c:v>
                </c:pt>
                <c:pt idx="2447">
                  <c:v>2.5264663973000001</c:v>
                </c:pt>
                <c:pt idx="2448">
                  <c:v>2.5094908046</c:v>
                </c:pt>
                <c:pt idx="2449">
                  <c:v>2.5061602970000001</c:v>
                </c:pt>
                <c:pt idx="2450">
                  <c:v>2.5061602970000001</c:v>
                </c:pt>
                <c:pt idx="2451">
                  <c:v>2.5061602970000001</c:v>
                </c:pt>
                <c:pt idx="2452">
                  <c:v>2.3795706348999999</c:v>
                </c:pt>
                <c:pt idx="2453">
                  <c:v>2.4872506221999999</c:v>
                </c:pt>
                <c:pt idx="2454">
                  <c:v>2.3589571345999998</c:v>
                </c:pt>
                <c:pt idx="2455">
                  <c:v>2.5579467507000002</c:v>
                </c:pt>
                <c:pt idx="2456">
                  <c:v>2.6004660256999999</c:v>
                </c:pt>
                <c:pt idx="2457">
                  <c:v>2.6004660256999999</c:v>
                </c:pt>
                <c:pt idx="2458">
                  <c:v>2.6004660256999999</c:v>
                </c:pt>
                <c:pt idx="2459">
                  <c:v>2.6004660256999999</c:v>
                </c:pt>
                <c:pt idx="2460">
                  <c:v>2.6004660256999999</c:v>
                </c:pt>
                <c:pt idx="2461">
                  <c:v>2.6004660256999999</c:v>
                </c:pt>
                <c:pt idx="2462">
                  <c:v>2.8291287664000002</c:v>
                </c:pt>
                <c:pt idx="2463">
                  <c:v>2.7965718562999999</c:v>
                </c:pt>
                <c:pt idx="2464">
                  <c:v>2.7965718562999999</c:v>
                </c:pt>
                <c:pt idx="2465">
                  <c:v>2.7965718562999999</c:v>
                </c:pt>
                <c:pt idx="2466">
                  <c:v>2.5974732163000001</c:v>
                </c:pt>
                <c:pt idx="2467">
                  <c:v>2.3862133285999998</c:v>
                </c:pt>
                <c:pt idx="2468">
                  <c:v>2.3862133285999998</c:v>
                </c:pt>
                <c:pt idx="2469">
                  <c:v>2.3862133285999998</c:v>
                </c:pt>
                <c:pt idx="2470">
                  <c:v>2.4529164082000001</c:v>
                </c:pt>
                <c:pt idx="2471">
                  <c:v>2.4529164082000001</c:v>
                </c:pt>
                <c:pt idx="2472">
                  <c:v>2.4529164082000001</c:v>
                </c:pt>
                <c:pt idx="2473">
                  <c:v>2.4529164082000001</c:v>
                </c:pt>
                <c:pt idx="2474">
                  <c:v>2.4529164082000001</c:v>
                </c:pt>
                <c:pt idx="2475">
                  <c:v>2.5034944948</c:v>
                </c:pt>
                <c:pt idx="2476">
                  <c:v>2.5034559658000002</c:v>
                </c:pt>
                <c:pt idx="2477">
                  <c:v>2.5699100576</c:v>
                </c:pt>
                <c:pt idx="2478">
                  <c:v>2.5699100576</c:v>
                </c:pt>
                <c:pt idx="2479">
                  <c:v>2.5699100576</c:v>
                </c:pt>
                <c:pt idx="2480">
                  <c:v>2.5699100576</c:v>
                </c:pt>
                <c:pt idx="2481">
                  <c:v>2.5699100576</c:v>
                </c:pt>
                <c:pt idx="2482">
                  <c:v>2.652328002</c:v>
                </c:pt>
                <c:pt idx="2483">
                  <c:v>2.6703774206999999</c:v>
                </c:pt>
                <c:pt idx="2484">
                  <c:v>2.6765853932999999</c:v>
                </c:pt>
                <c:pt idx="2485">
                  <c:v>2.6765853932999999</c:v>
                </c:pt>
                <c:pt idx="2486">
                  <c:v>2.6765853932999999</c:v>
                </c:pt>
                <c:pt idx="2487">
                  <c:v>2.6846391796</c:v>
                </c:pt>
                <c:pt idx="2488">
                  <c:v>2.6284205503</c:v>
                </c:pt>
                <c:pt idx="2489">
                  <c:v>2.6258362327999998</c:v>
                </c:pt>
                <c:pt idx="2490">
                  <c:v>2.6095916160999999</c:v>
                </c:pt>
                <c:pt idx="2491">
                  <c:v>2.5828080250999998</c:v>
                </c:pt>
                <c:pt idx="2492">
                  <c:v>2.5828080250999998</c:v>
                </c:pt>
                <c:pt idx="2493">
                  <c:v>2.5828080250999998</c:v>
                </c:pt>
                <c:pt idx="2494">
                  <c:v>2.6496477970000001</c:v>
                </c:pt>
                <c:pt idx="2495">
                  <c:v>2.5724056887</c:v>
                </c:pt>
                <c:pt idx="2496">
                  <c:v>2.5724056887</c:v>
                </c:pt>
                <c:pt idx="2497">
                  <c:v>2.5751419389999999</c:v>
                </c:pt>
                <c:pt idx="2498">
                  <c:v>2.7005522547999998</c:v>
                </c:pt>
                <c:pt idx="2499">
                  <c:v>2.7005522547999998</c:v>
                </c:pt>
                <c:pt idx="2500">
                  <c:v>2.7005522547999998</c:v>
                </c:pt>
                <c:pt idx="2501">
                  <c:v>2.6558129917</c:v>
                </c:pt>
                <c:pt idx="2502">
                  <c:v>2.6600591471000001</c:v>
                </c:pt>
                <c:pt idx="2503">
                  <c:v>2.6122103922000002</c:v>
                </c:pt>
                <c:pt idx="2504">
                  <c:v>2.6299216893000001</c:v>
                </c:pt>
                <c:pt idx="2505">
                  <c:v>2.4920419921999999</c:v>
                </c:pt>
                <c:pt idx="2506">
                  <c:v>2.4920419921999999</c:v>
                </c:pt>
                <c:pt idx="2507">
                  <c:v>2.4920419921999999</c:v>
                </c:pt>
                <c:pt idx="2508">
                  <c:v>2.5783052111</c:v>
                </c:pt>
                <c:pt idx="2509">
                  <c:v>2.5664812189999999</c:v>
                </c:pt>
                <c:pt idx="2510">
                  <c:v>2.5854424619</c:v>
                </c:pt>
                <c:pt idx="2511">
                  <c:v>2.5843399366000002</c:v>
                </c:pt>
                <c:pt idx="2512">
                  <c:v>2.5639932193999999</c:v>
                </c:pt>
                <c:pt idx="2513">
                  <c:v>2.5639932193999999</c:v>
                </c:pt>
                <c:pt idx="2514">
                  <c:v>2.5639932193999999</c:v>
                </c:pt>
                <c:pt idx="2515">
                  <c:v>2.5559788604000002</c:v>
                </c:pt>
                <c:pt idx="2516">
                  <c:v>2.4947857996999998</c:v>
                </c:pt>
                <c:pt idx="2517">
                  <c:v>2.4674943506</c:v>
                </c:pt>
                <c:pt idx="2518">
                  <c:v>2.5312757063000002</c:v>
                </c:pt>
                <c:pt idx="2519">
                  <c:v>2.470829669</c:v>
                </c:pt>
                <c:pt idx="2520">
                  <c:v>2.470829669</c:v>
                </c:pt>
                <c:pt idx="2521">
                  <c:v>2.470829669</c:v>
                </c:pt>
                <c:pt idx="2522">
                  <c:v>2.4626388884999999</c:v>
                </c:pt>
                <c:pt idx="2523">
                  <c:v>2.5573009316999999</c:v>
                </c:pt>
                <c:pt idx="2524">
                  <c:v>2.5934880692000002</c:v>
                </c:pt>
                <c:pt idx="2525">
                  <c:v>2.6261146950000001</c:v>
                </c:pt>
                <c:pt idx="2526">
                  <c:v>2.5867755909999999</c:v>
                </c:pt>
                <c:pt idx="2527">
                  <c:v>2.5867755909999999</c:v>
                </c:pt>
                <c:pt idx="2528">
                  <c:v>2.5867755909999999</c:v>
                </c:pt>
                <c:pt idx="2529">
                  <c:v>2.6052132067999998</c:v>
                </c:pt>
                <c:pt idx="2530">
                  <c:v>2.5252562328999999</c:v>
                </c:pt>
                <c:pt idx="2531">
                  <c:v>2.5404208975000002</c:v>
                </c:pt>
                <c:pt idx="2532">
                  <c:v>2.6123064837999999</c:v>
                </c:pt>
                <c:pt idx="2533">
                  <c:v>2.7114406504000002</c:v>
                </c:pt>
                <c:pt idx="2534">
                  <c:v>2.7114406504000002</c:v>
                </c:pt>
                <c:pt idx="2535">
                  <c:v>2.7114406504000002</c:v>
                </c:pt>
                <c:pt idx="2536">
                  <c:v>2.7053546484000002</c:v>
                </c:pt>
                <c:pt idx="2537">
                  <c:v>2.63847554</c:v>
                </c:pt>
                <c:pt idx="2538">
                  <c:v>2.5402630885000002</c:v>
                </c:pt>
                <c:pt idx="2539">
                  <c:v>2.5919328229</c:v>
                </c:pt>
                <c:pt idx="2540">
                  <c:v>2.5009862889000001</c:v>
                </c:pt>
                <c:pt idx="2541">
                  <c:v>2.5009862889000001</c:v>
                </c:pt>
                <c:pt idx="2542">
                  <c:v>2.5009862889000001</c:v>
                </c:pt>
                <c:pt idx="2543">
                  <c:v>2.4741287114000001</c:v>
                </c:pt>
                <c:pt idx="2544">
                  <c:v>2.5301540372</c:v>
                </c:pt>
                <c:pt idx="2545">
                  <c:v>2.5297610093</c:v>
                </c:pt>
                <c:pt idx="2546">
                  <c:v>2.5983722672999998</c:v>
                </c:pt>
                <c:pt idx="2547">
                  <c:v>2.6487779262000002</c:v>
                </c:pt>
                <c:pt idx="2548">
                  <c:v>2.6487779262000002</c:v>
                </c:pt>
                <c:pt idx="2549">
                  <c:v>2.6487779262000002</c:v>
                </c:pt>
                <c:pt idx="2550">
                  <c:v>2.6142067683999999</c:v>
                </c:pt>
                <c:pt idx="2551">
                  <c:v>2.7078782469</c:v>
                </c:pt>
                <c:pt idx="2552">
                  <c:v>2.7085299761999999</c:v>
                </c:pt>
                <c:pt idx="2553">
                  <c:v>2.7537941311999998</c:v>
                </c:pt>
                <c:pt idx="2554">
                  <c:v>2.7074739115000002</c:v>
                </c:pt>
                <c:pt idx="2555">
                  <c:v>2.7074739115000002</c:v>
                </c:pt>
                <c:pt idx="2556">
                  <c:v>2.7074739115000002</c:v>
                </c:pt>
                <c:pt idx="2557">
                  <c:v>2.6754449996999998</c:v>
                </c:pt>
                <c:pt idx="2558">
                  <c:v>2.5679932710000002</c:v>
                </c:pt>
                <c:pt idx="2559">
                  <c:v>2.5622081191000001</c:v>
                </c:pt>
                <c:pt idx="2560">
                  <c:v>2.3891631895000001</c:v>
                </c:pt>
                <c:pt idx="2561">
                  <c:v>2.4011343740000002</c:v>
                </c:pt>
                <c:pt idx="2562">
                  <c:v>2.4011343740000002</c:v>
                </c:pt>
                <c:pt idx="2563">
                  <c:v>2.4011343740000002</c:v>
                </c:pt>
                <c:pt idx="2564">
                  <c:v>2.4101926828</c:v>
                </c:pt>
                <c:pt idx="2565">
                  <c:v>2.4495327167999998</c:v>
                </c:pt>
                <c:pt idx="2566">
                  <c:v>2.5237148225000001</c:v>
                </c:pt>
                <c:pt idx="2567">
                  <c:v>2.4894701933999999</c:v>
                </c:pt>
                <c:pt idx="2568">
                  <c:v>2.5093372478</c:v>
                </c:pt>
                <c:pt idx="2569">
                  <c:v>2.5093372478</c:v>
                </c:pt>
                <c:pt idx="2570">
                  <c:v>2.5093372478</c:v>
                </c:pt>
                <c:pt idx="2571">
                  <c:v>2.4741100344000002</c:v>
                </c:pt>
                <c:pt idx="2572">
                  <c:v>2.5349259443999999</c:v>
                </c:pt>
                <c:pt idx="2573">
                  <c:v>2.4884625462000001</c:v>
                </c:pt>
                <c:pt idx="2574">
                  <c:v>2.4346651278999998</c:v>
                </c:pt>
                <c:pt idx="2575">
                  <c:v>2.5266574932000001</c:v>
                </c:pt>
                <c:pt idx="2576">
                  <c:v>2.5266574932000001</c:v>
                </c:pt>
                <c:pt idx="2577">
                  <c:v>2.5266574932000001</c:v>
                </c:pt>
                <c:pt idx="2578">
                  <c:v>2.5717016928</c:v>
                </c:pt>
                <c:pt idx="2579">
                  <c:v>2.5821186774</c:v>
                </c:pt>
                <c:pt idx="2580">
                  <c:v>2.5826397963000001</c:v>
                </c:pt>
                <c:pt idx="2581">
                  <c:v>2.4434705015999998</c:v>
                </c:pt>
                <c:pt idx="2582">
                  <c:v>2.4818755714999998</c:v>
                </c:pt>
                <c:pt idx="2583">
                  <c:v>2.4818755714999998</c:v>
                </c:pt>
                <c:pt idx="2584">
                  <c:v>2.4818755714999998</c:v>
                </c:pt>
                <c:pt idx="2585">
                  <c:v>2.5204941908</c:v>
                </c:pt>
                <c:pt idx="2586">
                  <c:v>2.5402605599000001</c:v>
                </c:pt>
                <c:pt idx="2587">
                  <c:v>2.5414725392999999</c:v>
                </c:pt>
                <c:pt idx="2588">
                  <c:v>2.6029707920999998</c:v>
                </c:pt>
                <c:pt idx="2589">
                  <c:v>2.5071693881999999</c:v>
                </c:pt>
                <c:pt idx="2590">
                  <c:v>2.5071693881999999</c:v>
                </c:pt>
                <c:pt idx="2591">
                  <c:v>2.5071693881999999</c:v>
                </c:pt>
                <c:pt idx="2592">
                  <c:v>2.5359543766999999</c:v>
                </c:pt>
                <c:pt idx="2593">
                  <c:v>2.5270391551000002</c:v>
                </c:pt>
                <c:pt idx="2594">
                  <c:v>2.5628939536000002</c:v>
                </c:pt>
                <c:pt idx="2595">
                  <c:v>2.6061421171000001</c:v>
                </c:pt>
                <c:pt idx="2596">
                  <c:v>2.5867324953000002</c:v>
                </c:pt>
                <c:pt idx="2597">
                  <c:v>2.5867324953000002</c:v>
                </c:pt>
                <c:pt idx="2598">
                  <c:v>2.5867324953000002</c:v>
                </c:pt>
                <c:pt idx="2599">
                  <c:v>2.6456152392000001</c:v>
                </c:pt>
                <c:pt idx="2600">
                  <c:v>2.6186066013999998</c:v>
                </c:pt>
                <c:pt idx="2601">
                  <c:v>2.5749924959000001</c:v>
                </c:pt>
                <c:pt idx="2602">
                  <c:v>2.5976174533999998</c:v>
                </c:pt>
                <c:pt idx="2603">
                  <c:v>2.7223587894999999</c:v>
                </c:pt>
                <c:pt idx="2604">
                  <c:v>2.7223587894999999</c:v>
                </c:pt>
                <c:pt idx="2605">
                  <c:v>2.7223587894999999</c:v>
                </c:pt>
                <c:pt idx="2606">
                  <c:v>2.7342076025000002</c:v>
                </c:pt>
                <c:pt idx="2607">
                  <c:v>2.6336174308999998</c:v>
                </c:pt>
                <c:pt idx="2608">
                  <c:v>2.7148180158000002</c:v>
                </c:pt>
                <c:pt idx="2609">
                  <c:v>2.7534975633999998</c:v>
                </c:pt>
                <c:pt idx="2610">
                  <c:v>2.7520582372</c:v>
                </c:pt>
                <c:pt idx="2611">
                  <c:v>2.7520582372</c:v>
                </c:pt>
                <c:pt idx="2612">
                  <c:v>2.7520582372</c:v>
                </c:pt>
                <c:pt idx="2613">
                  <c:v>2.5926768719000002</c:v>
                </c:pt>
                <c:pt idx="2614">
                  <c:v>2.5788157203000002</c:v>
                </c:pt>
                <c:pt idx="2615">
                  <c:v>2.6215323985999999</c:v>
                </c:pt>
                <c:pt idx="2616">
                  <c:v>2.5860673125</c:v>
                </c:pt>
                <c:pt idx="2617">
                  <c:v>2.6735946997000002</c:v>
                </c:pt>
                <c:pt idx="2618">
                  <c:v>2.6735946997000002</c:v>
                </c:pt>
                <c:pt idx="2619">
                  <c:v>2.6735946997000002</c:v>
                </c:pt>
                <c:pt idx="2620">
                  <c:v>2.5823442897</c:v>
                </c:pt>
                <c:pt idx="2621">
                  <c:v>2.6467675735</c:v>
                </c:pt>
                <c:pt idx="2622">
                  <c:v>2.6467675735</c:v>
                </c:pt>
                <c:pt idx="2623">
                  <c:v>2.5737903619</c:v>
                </c:pt>
                <c:pt idx="2624">
                  <c:v>2.642515543</c:v>
                </c:pt>
                <c:pt idx="2625">
                  <c:v>2.642515543</c:v>
                </c:pt>
                <c:pt idx="2626">
                  <c:v>2.642515543</c:v>
                </c:pt>
                <c:pt idx="2627">
                  <c:v>2.6585806618999999</c:v>
                </c:pt>
                <c:pt idx="2628">
                  <c:v>2.6222489766999999</c:v>
                </c:pt>
                <c:pt idx="2629">
                  <c:v>2.6090462065</c:v>
                </c:pt>
                <c:pt idx="2630">
                  <c:v>2.5899907155999999</c:v>
                </c:pt>
                <c:pt idx="2631">
                  <c:v>2.7848768861000002</c:v>
                </c:pt>
                <c:pt idx="2632">
                  <c:v>2.7848768861000002</c:v>
                </c:pt>
                <c:pt idx="2633">
                  <c:v>2.7848768861000002</c:v>
                </c:pt>
                <c:pt idx="2634">
                  <c:v>2.7748590110000002</c:v>
                </c:pt>
                <c:pt idx="2635">
                  <c:v>2.7103638058000001</c:v>
                </c:pt>
                <c:pt idx="2636">
                  <c:v>2.7293420722000001</c:v>
                </c:pt>
                <c:pt idx="2637">
                  <c:v>2.7832172717999999</c:v>
                </c:pt>
                <c:pt idx="2638">
                  <c:v>2.8117381795999998</c:v>
                </c:pt>
                <c:pt idx="2639">
                  <c:v>2.8117381795999998</c:v>
                </c:pt>
                <c:pt idx="2640">
                  <c:v>2.8117381795999998</c:v>
                </c:pt>
                <c:pt idx="2641">
                  <c:v>2.7147757699000001</c:v>
                </c:pt>
                <c:pt idx="2642">
                  <c:v>2.4899591222000002</c:v>
                </c:pt>
                <c:pt idx="2643">
                  <c:v>2.5666768125999999</c:v>
                </c:pt>
                <c:pt idx="2644">
                  <c:v>2.5224677901999999</c:v>
                </c:pt>
                <c:pt idx="2645">
                  <c:v>2.6326470384</c:v>
                </c:pt>
                <c:pt idx="2646">
                  <c:v>2.6326470384</c:v>
                </c:pt>
                <c:pt idx="2647">
                  <c:v>2.6326470384</c:v>
                </c:pt>
                <c:pt idx="2648">
                  <c:v>2.6621052502000002</c:v>
                </c:pt>
                <c:pt idx="2649">
                  <c:v>2.568449674</c:v>
                </c:pt>
                <c:pt idx="2650">
                  <c:v>2.5131023016</c:v>
                </c:pt>
                <c:pt idx="2651">
                  <c:v>2.5131023016</c:v>
                </c:pt>
                <c:pt idx="2652">
                  <c:v>2.5131023016</c:v>
                </c:pt>
                <c:pt idx="2653">
                  <c:v>2.5131023016</c:v>
                </c:pt>
                <c:pt idx="2654">
                  <c:v>2.5131023016</c:v>
                </c:pt>
                <c:pt idx="2655">
                  <c:v>2.5131381446000001</c:v>
                </c:pt>
                <c:pt idx="2656">
                  <c:v>2.5609882061999998</c:v>
                </c:pt>
                <c:pt idx="2657">
                  <c:v>2.5609882061999998</c:v>
                </c:pt>
                <c:pt idx="2658">
                  <c:v>2.5609882061999998</c:v>
                </c:pt>
                <c:pt idx="2659">
                  <c:v>2.5830887200000001</c:v>
                </c:pt>
                <c:pt idx="2660">
                  <c:v>2.5830887200000001</c:v>
                </c:pt>
                <c:pt idx="2661">
                  <c:v>2.5830887200000001</c:v>
                </c:pt>
                <c:pt idx="2662">
                  <c:v>2.6888243562</c:v>
                </c:pt>
                <c:pt idx="2663">
                  <c:v>2.7516439065</c:v>
                </c:pt>
                <c:pt idx="2664">
                  <c:v>2.5038319313000001</c:v>
                </c:pt>
                <c:pt idx="2665">
                  <c:v>2.5105308388999998</c:v>
                </c:pt>
                <c:pt idx="2666">
                  <c:v>2.5287873593999999</c:v>
                </c:pt>
                <c:pt idx="2667">
                  <c:v>2.5287873593999999</c:v>
                </c:pt>
                <c:pt idx="2668">
                  <c:v>2.5287873593999999</c:v>
                </c:pt>
                <c:pt idx="2669">
                  <c:v>2.5644331790999999</c:v>
                </c:pt>
                <c:pt idx="2670">
                  <c:v>2.4360958900999998</c:v>
                </c:pt>
                <c:pt idx="2671">
                  <c:v>2.4360958900999998</c:v>
                </c:pt>
                <c:pt idx="2672">
                  <c:v>2.4360958900999998</c:v>
                </c:pt>
                <c:pt idx="2673">
                  <c:v>2.4747145604999998</c:v>
                </c:pt>
                <c:pt idx="2674">
                  <c:v>2.4747145604999998</c:v>
                </c:pt>
                <c:pt idx="2675">
                  <c:v>2.4747145604999998</c:v>
                </c:pt>
                <c:pt idx="2676">
                  <c:v>2.4686964486999998</c:v>
                </c:pt>
                <c:pt idx="2677">
                  <c:v>2.5774575305999998</c:v>
                </c:pt>
                <c:pt idx="2678">
                  <c:v>2.5144021695999998</c:v>
                </c:pt>
                <c:pt idx="2679">
                  <c:v>2.4796868675999999</c:v>
                </c:pt>
                <c:pt idx="2680">
                  <c:v>2.6627241968000002</c:v>
                </c:pt>
                <c:pt idx="2681">
                  <c:v>2.6627241968000002</c:v>
                </c:pt>
                <c:pt idx="2682">
                  <c:v>2.6627241968000002</c:v>
                </c:pt>
                <c:pt idx="2683">
                  <c:v>2.6179079159</c:v>
                </c:pt>
                <c:pt idx="2684">
                  <c:v>2.6266819574000002</c:v>
                </c:pt>
                <c:pt idx="2685">
                  <c:v>2.5978808852999999</c:v>
                </c:pt>
                <c:pt idx="2686">
                  <c:v>2.6027053558</c:v>
                </c:pt>
                <c:pt idx="2687">
                  <c:v>2.4920642873999999</c:v>
                </c:pt>
                <c:pt idx="2688">
                  <c:v>2.4920642873999999</c:v>
                </c:pt>
                <c:pt idx="2689">
                  <c:v>2.4920642873999999</c:v>
                </c:pt>
                <c:pt idx="2690">
                  <c:v>2.5605043330999999</c:v>
                </c:pt>
                <c:pt idx="2691">
                  <c:v>2.5055586368</c:v>
                </c:pt>
                <c:pt idx="2692">
                  <c:v>2.5722979375000001</c:v>
                </c:pt>
                <c:pt idx="2693">
                  <c:v>2.6636587886999998</c:v>
                </c:pt>
                <c:pt idx="2694">
                  <c:v>2.6829859248000001</c:v>
                </c:pt>
                <c:pt idx="2695">
                  <c:v>2.6829859248000001</c:v>
                </c:pt>
                <c:pt idx="2696">
                  <c:v>2.6829859248000001</c:v>
                </c:pt>
                <c:pt idx="2697">
                  <c:v>2.6106023404999998</c:v>
                </c:pt>
                <c:pt idx="2698">
                  <c:v>2.5269109762999999</c:v>
                </c:pt>
                <c:pt idx="2699">
                  <c:v>2.4890907472000001</c:v>
                </c:pt>
                <c:pt idx="2700">
                  <c:v>2.4475513404</c:v>
                </c:pt>
                <c:pt idx="2701">
                  <c:v>2.4475513404</c:v>
                </c:pt>
                <c:pt idx="2702">
                  <c:v>2.4475513404</c:v>
                </c:pt>
                <c:pt idx="2703">
                  <c:v>2.4475513404</c:v>
                </c:pt>
                <c:pt idx="2704">
                  <c:v>2.5560235659999999</c:v>
                </c:pt>
                <c:pt idx="2705">
                  <c:v>2.5154109165</c:v>
                </c:pt>
                <c:pt idx="2706">
                  <c:v>2.4868427402000002</c:v>
                </c:pt>
                <c:pt idx="2707">
                  <c:v>2.4841839443999998</c:v>
                </c:pt>
                <c:pt idx="2708">
                  <c:v>2.4577828940000002</c:v>
                </c:pt>
                <c:pt idx="2709">
                  <c:v>2.4577828940000002</c:v>
                </c:pt>
                <c:pt idx="2710">
                  <c:v>2.4577828940000002</c:v>
                </c:pt>
                <c:pt idx="2711">
                  <c:v>2.4784256485</c:v>
                </c:pt>
                <c:pt idx="2712">
                  <c:v>2.4107329528000001</c:v>
                </c:pt>
                <c:pt idx="2713">
                  <c:v>2.3693655070999999</c:v>
                </c:pt>
                <c:pt idx="2714">
                  <c:v>2.3803530905999999</c:v>
                </c:pt>
                <c:pt idx="2715">
                  <c:v>2.4347731653000002</c:v>
                </c:pt>
                <c:pt idx="2716">
                  <c:v>2.4347731653000002</c:v>
                </c:pt>
                <c:pt idx="2717">
                  <c:v>2.4347731653000002</c:v>
                </c:pt>
                <c:pt idx="2718">
                  <c:v>2.4600263131000002</c:v>
                </c:pt>
                <c:pt idx="2719">
                  <c:v>2.4510798485</c:v>
                </c:pt>
                <c:pt idx="2720">
                  <c:v>2.4093431976000002</c:v>
                </c:pt>
                <c:pt idx="2721">
                  <c:v>2.4638068614000002</c:v>
                </c:pt>
                <c:pt idx="2722">
                  <c:v>2.5172993987000001</c:v>
                </c:pt>
                <c:pt idx="2723">
                  <c:v>2.5172993987000001</c:v>
                </c:pt>
                <c:pt idx="2724">
                  <c:v>2.5172993987000001</c:v>
                </c:pt>
                <c:pt idx="2725">
                  <c:v>2.4538819200000002</c:v>
                </c:pt>
                <c:pt idx="2726">
                  <c:v>2.4832117758000001</c:v>
                </c:pt>
                <c:pt idx="2727">
                  <c:v>2.5345957576</c:v>
                </c:pt>
                <c:pt idx="2728">
                  <c:v>2.4696994368</c:v>
                </c:pt>
                <c:pt idx="2729">
                  <c:v>2.4959545412000002</c:v>
                </c:pt>
                <c:pt idx="2730">
                  <c:v>2.4959545412000002</c:v>
                </c:pt>
                <c:pt idx="2731">
                  <c:v>2.4959545412000002</c:v>
                </c:pt>
                <c:pt idx="2732">
                  <c:v>2.4177700036999998</c:v>
                </c:pt>
                <c:pt idx="2733">
                  <c:v>2.4484832696000001</c:v>
                </c:pt>
                <c:pt idx="2734">
                  <c:v>2.4710384073</c:v>
                </c:pt>
                <c:pt idx="2735">
                  <c:v>2.4560228339000001</c:v>
                </c:pt>
                <c:pt idx="2736">
                  <c:v>2.4998950145999999</c:v>
                </c:pt>
                <c:pt idx="2737">
                  <c:v>2.4998950145999999</c:v>
                </c:pt>
                <c:pt idx="2738">
                  <c:v>2.4998950145999999</c:v>
                </c:pt>
                <c:pt idx="2739">
                  <c:v>2.5745739443</c:v>
                </c:pt>
                <c:pt idx="2740">
                  <c:v>2.4851921712</c:v>
                </c:pt>
                <c:pt idx="2741">
                  <c:v>2.5196979151000001</c:v>
                </c:pt>
                <c:pt idx="2742">
                  <c:v>2.4920806544</c:v>
                </c:pt>
                <c:pt idx="2743">
                  <c:v>2.5241753712000001</c:v>
                </c:pt>
                <c:pt idx="2744">
                  <c:v>2.5241753712000001</c:v>
                </c:pt>
                <c:pt idx="2745">
                  <c:v>2.5241753712000001</c:v>
                </c:pt>
                <c:pt idx="2746">
                  <c:v>2.4990051265000002</c:v>
                </c:pt>
                <c:pt idx="2747">
                  <c:v>2.4306577253000001</c:v>
                </c:pt>
                <c:pt idx="2748">
                  <c:v>2.4685089145000001</c:v>
                </c:pt>
                <c:pt idx="2749">
                  <c:v>2.4607044397000002</c:v>
                </c:pt>
                <c:pt idx="2750">
                  <c:v>2.6147775257000001</c:v>
                </c:pt>
                <c:pt idx="2751">
                  <c:v>2.6147775257000001</c:v>
                </c:pt>
                <c:pt idx="2752">
                  <c:v>2.6147775257000001</c:v>
                </c:pt>
                <c:pt idx="2753">
                  <c:v>2.6506318435999998</c:v>
                </c:pt>
                <c:pt idx="2754">
                  <c:v>2.6698243264000001</c:v>
                </c:pt>
                <c:pt idx="2755">
                  <c:v>2.6308351720999998</c:v>
                </c:pt>
                <c:pt idx="2756">
                  <c:v>2.5906470747000001</c:v>
                </c:pt>
                <c:pt idx="2757">
                  <c:v>2.6492599381000002</c:v>
                </c:pt>
                <c:pt idx="2758">
                  <c:v>2.6492599381000002</c:v>
                </c:pt>
                <c:pt idx="2759">
                  <c:v>2.6492599381000002</c:v>
                </c:pt>
                <c:pt idx="2760">
                  <c:v>2.6280036190999998</c:v>
                </c:pt>
                <c:pt idx="2761">
                  <c:v>2.658941848</c:v>
                </c:pt>
                <c:pt idx="2762">
                  <c:v>2.5528505359000002</c:v>
                </c:pt>
                <c:pt idx="2763">
                  <c:v>2.5315391082000001</c:v>
                </c:pt>
                <c:pt idx="2764">
                  <c:v>2.5315391082000001</c:v>
                </c:pt>
                <c:pt idx="2765">
                  <c:v>2.5315391082000001</c:v>
                </c:pt>
                <c:pt idx="2766">
                  <c:v>2.5315391082000001</c:v>
                </c:pt>
                <c:pt idx="2767">
                  <c:v>2.5173387412000001</c:v>
                </c:pt>
                <c:pt idx="2768">
                  <c:v>2.4525870894000001</c:v>
                </c:pt>
                <c:pt idx="2769">
                  <c:v>2.5025733520000002</c:v>
                </c:pt>
                <c:pt idx="2770">
                  <c:v>2.5099059611999999</c:v>
                </c:pt>
                <c:pt idx="2771">
                  <c:v>2.4748943166999999</c:v>
                </c:pt>
                <c:pt idx="2772">
                  <c:v>2.4748943166999999</c:v>
                </c:pt>
                <c:pt idx="2773">
                  <c:v>2.4748943166999999</c:v>
                </c:pt>
                <c:pt idx="2774">
                  <c:v>2.4677671486000001</c:v>
                </c:pt>
                <c:pt idx="2775">
                  <c:v>2.4281779205</c:v>
                </c:pt>
                <c:pt idx="2776">
                  <c:v>2.3379783803</c:v>
                </c:pt>
                <c:pt idx="2777">
                  <c:v>2.4087948080000001</c:v>
                </c:pt>
                <c:pt idx="2778">
                  <c:v>2.3575542897999999</c:v>
                </c:pt>
                <c:pt idx="2779">
                  <c:v>2.3575542897999999</c:v>
                </c:pt>
                <c:pt idx="2780">
                  <c:v>2.3575542897999999</c:v>
                </c:pt>
                <c:pt idx="2781">
                  <c:v>2.4482973795</c:v>
                </c:pt>
                <c:pt idx="2782">
                  <c:v>2.4690767474999999</c:v>
                </c:pt>
                <c:pt idx="2783">
                  <c:v>2.4479875517999998</c:v>
                </c:pt>
                <c:pt idx="2784">
                  <c:v>2.4670629361</c:v>
                </c:pt>
                <c:pt idx="2785">
                  <c:v>2.3681181232999999</c:v>
                </c:pt>
                <c:pt idx="2786">
                  <c:v>2.3681181232999999</c:v>
                </c:pt>
                <c:pt idx="2787">
                  <c:v>2.3681181232999999</c:v>
                </c:pt>
                <c:pt idx="2788">
                  <c:v>2.4083628073000001</c:v>
                </c:pt>
                <c:pt idx="2789">
                  <c:v>2.4107802732999999</c:v>
                </c:pt>
                <c:pt idx="2790">
                  <c:v>2.3956337379999999</c:v>
                </c:pt>
                <c:pt idx="2791">
                  <c:v>2.4529641866</c:v>
                </c:pt>
                <c:pt idx="2792">
                  <c:v>2.4544195296</c:v>
                </c:pt>
                <c:pt idx="2793">
                  <c:v>2.4544195296</c:v>
                </c:pt>
                <c:pt idx="2794">
                  <c:v>2.4544195296</c:v>
                </c:pt>
                <c:pt idx="2795">
                  <c:v>2.4144585479999998</c:v>
                </c:pt>
                <c:pt idx="2796">
                  <c:v>2.5104600082999999</c:v>
                </c:pt>
                <c:pt idx="2797">
                  <c:v>2.4698203563000001</c:v>
                </c:pt>
                <c:pt idx="2798">
                  <c:v>2.4420415063999998</c:v>
                </c:pt>
                <c:pt idx="2799">
                  <c:v>2.4578142911</c:v>
                </c:pt>
                <c:pt idx="2800">
                  <c:v>2.4578142911</c:v>
                </c:pt>
                <c:pt idx="2801">
                  <c:v>2.4578142911</c:v>
                </c:pt>
                <c:pt idx="2802">
                  <c:v>2.4524776985000001</c:v>
                </c:pt>
                <c:pt idx="2803">
                  <c:v>2.4916190639</c:v>
                </c:pt>
                <c:pt idx="2804">
                  <c:v>2.4371344003000002</c:v>
                </c:pt>
                <c:pt idx="2805">
                  <c:v>2.4183848129999999</c:v>
                </c:pt>
                <c:pt idx="2806">
                  <c:v>2.4646152017</c:v>
                </c:pt>
                <c:pt idx="2807">
                  <c:v>2.4646152017</c:v>
                </c:pt>
                <c:pt idx="2808">
                  <c:v>2.4646152017</c:v>
                </c:pt>
                <c:pt idx="2809">
                  <c:v>2.4935784352999999</c:v>
                </c:pt>
                <c:pt idx="2810">
                  <c:v>2.3578604803999998</c:v>
                </c:pt>
                <c:pt idx="2811">
                  <c:v>2.4964302689000002</c:v>
                </c:pt>
                <c:pt idx="2812">
                  <c:v>2.4565622045</c:v>
                </c:pt>
                <c:pt idx="2813">
                  <c:v>2.4523279519000001</c:v>
                </c:pt>
                <c:pt idx="2814">
                  <c:v>2.4523279519000001</c:v>
                </c:pt>
                <c:pt idx="2815">
                  <c:v>2.4523279519000001</c:v>
                </c:pt>
                <c:pt idx="2816">
                  <c:v>2.4523279519000001</c:v>
                </c:pt>
                <c:pt idx="2817">
                  <c:v>2.4443410293999999</c:v>
                </c:pt>
                <c:pt idx="2818">
                  <c:v>2.4632090182000002</c:v>
                </c:pt>
                <c:pt idx="2819">
                  <c:v>2.4348869705</c:v>
                </c:pt>
                <c:pt idx="2820">
                  <c:v>2.3842352628999999</c:v>
                </c:pt>
                <c:pt idx="2821">
                  <c:v>2.3842352628999999</c:v>
                </c:pt>
                <c:pt idx="2822">
                  <c:v>2.3842352628999999</c:v>
                </c:pt>
                <c:pt idx="2823">
                  <c:v>2.3842352628999999</c:v>
                </c:pt>
                <c:pt idx="2824">
                  <c:v>2.3842352628999999</c:v>
                </c:pt>
                <c:pt idx="2825">
                  <c:v>2.4004190795000002</c:v>
                </c:pt>
                <c:pt idx="2826">
                  <c:v>2.4950730365</c:v>
                </c:pt>
                <c:pt idx="2827">
                  <c:v>2.5347408445999999</c:v>
                </c:pt>
                <c:pt idx="2828">
                  <c:v>2.5347408445999999</c:v>
                </c:pt>
                <c:pt idx="2829">
                  <c:v>2.5347408445999999</c:v>
                </c:pt>
                <c:pt idx="2830">
                  <c:v>2.4565046612999999</c:v>
                </c:pt>
                <c:pt idx="2831">
                  <c:v>2.4512436383999998</c:v>
                </c:pt>
                <c:pt idx="2832">
                  <c:v>2.5536570997000001</c:v>
                </c:pt>
                <c:pt idx="2833">
                  <c:v>2.5641727928</c:v>
                </c:pt>
                <c:pt idx="2834">
                  <c:v>2.5814831183</c:v>
                </c:pt>
                <c:pt idx="2835">
                  <c:v>2.5814831183</c:v>
                </c:pt>
                <c:pt idx="2836">
                  <c:v>2.5814831183</c:v>
                </c:pt>
                <c:pt idx="2837">
                  <c:v>2.7466582506999999</c:v>
                </c:pt>
                <c:pt idx="2838">
                  <c:v>2.5903993074999998</c:v>
                </c:pt>
                <c:pt idx="2839">
                  <c:v>2.4956910291000001</c:v>
                </c:pt>
                <c:pt idx="2840">
                  <c:v>2.5685333306999998</c:v>
                </c:pt>
                <c:pt idx="2841">
                  <c:v>2.3558194365</c:v>
                </c:pt>
                <c:pt idx="2842">
                  <c:v>2.3558194365</c:v>
                </c:pt>
                <c:pt idx="2843">
                  <c:v>2.3558194365</c:v>
                </c:pt>
                <c:pt idx="2844">
                  <c:v>2.2162675501</c:v>
                </c:pt>
                <c:pt idx="2845">
                  <c:v>2.3730921032999999</c:v>
                </c:pt>
                <c:pt idx="2846">
                  <c:v>2.4712091316000002</c:v>
                </c:pt>
                <c:pt idx="2847">
                  <c:v>2.523535431</c:v>
                </c:pt>
                <c:pt idx="2848">
                  <c:v>2.5709512871000002</c:v>
                </c:pt>
                <c:pt idx="2849">
                  <c:v>2.5709512871000002</c:v>
                </c:pt>
                <c:pt idx="2850">
                  <c:v>2.5709512871000002</c:v>
                </c:pt>
                <c:pt idx="2851">
                  <c:v>2.4938605922999999</c:v>
                </c:pt>
                <c:pt idx="2852">
                  <c:v>2.5214361331999999</c:v>
                </c:pt>
                <c:pt idx="2853">
                  <c:v>2.3835344363000002</c:v>
                </c:pt>
                <c:pt idx="2854">
                  <c:v>2.4193900172</c:v>
                </c:pt>
                <c:pt idx="2855">
                  <c:v>2.2645060377999999</c:v>
                </c:pt>
                <c:pt idx="2856">
                  <c:v>2.2645060377999999</c:v>
                </c:pt>
                <c:pt idx="2857">
                  <c:v>2.2645060377999999</c:v>
                </c:pt>
                <c:pt idx="2858">
                  <c:v>2.2610572232999999</c:v>
                </c:pt>
                <c:pt idx="2859">
                  <c:v>2.2881365525000001</c:v>
                </c:pt>
                <c:pt idx="2860">
                  <c:v>2.2426991429999998</c:v>
                </c:pt>
                <c:pt idx="2861">
                  <c:v>2.2614019658000002</c:v>
                </c:pt>
                <c:pt idx="2862">
                  <c:v>2.2826477907</c:v>
                </c:pt>
                <c:pt idx="2863">
                  <c:v>2.2826477907</c:v>
                </c:pt>
                <c:pt idx="2864">
                  <c:v>2.2826477907</c:v>
                </c:pt>
                <c:pt idx="2865">
                  <c:v>2.3560458144999998</c:v>
                </c:pt>
                <c:pt idx="2866">
                  <c:v>2.3149735896000001</c:v>
                </c:pt>
                <c:pt idx="2867">
                  <c:v>2.3597471877</c:v>
                </c:pt>
                <c:pt idx="2868">
                  <c:v>2.4449847980000001</c:v>
                </c:pt>
                <c:pt idx="2869">
                  <c:v>2.3991223882999999</c:v>
                </c:pt>
                <c:pt idx="2870">
                  <c:v>2.3991223882999999</c:v>
                </c:pt>
                <c:pt idx="2871">
                  <c:v>2.3991223882999999</c:v>
                </c:pt>
                <c:pt idx="2872">
                  <c:v>2.4416044913000001</c:v>
                </c:pt>
                <c:pt idx="2873">
                  <c:v>2.4410721994000002</c:v>
                </c:pt>
                <c:pt idx="2874">
                  <c:v>2.3523899424999999</c:v>
                </c:pt>
                <c:pt idx="2875">
                  <c:v>2.3207020135</c:v>
                </c:pt>
                <c:pt idx="2876">
                  <c:v>2.3203553785</c:v>
                </c:pt>
                <c:pt idx="2877">
                  <c:v>2.3203553785</c:v>
                </c:pt>
                <c:pt idx="2878">
                  <c:v>2.3203553785</c:v>
                </c:pt>
                <c:pt idx="2879">
                  <c:v>2.3031552201999999</c:v>
                </c:pt>
                <c:pt idx="2880">
                  <c:v>2.2948037982999998</c:v>
                </c:pt>
                <c:pt idx="2881">
                  <c:v>2.2999746450999998</c:v>
                </c:pt>
                <c:pt idx="2882">
                  <c:v>2.3418879335999998</c:v>
                </c:pt>
                <c:pt idx="2883">
                  <c:v>2.4138047630999999</c:v>
                </c:pt>
                <c:pt idx="2884">
                  <c:v>2.4138047630999999</c:v>
                </c:pt>
                <c:pt idx="2885">
                  <c:v>2.4138047630999999</c:v>
                </c:pt>
                <c:pt idx="2886">
                  <c:v>2.3780413790999999</c:v>
                </c:pt>
                <c:pt idx="2887">
                  <c:v>2.4672289528000002</c:v>
                </c:pt>
                <c:pt idx="2888">
                  <c:v>2.3671627839</c:v>
                </c:pt>
                <c:pt idx="2889">
                  <c:v>2.3588533272999999</c:v>
                </c:pt>
                <c:pt idx="2890">
                  <c:v>2.3323667766999998</c:v>
                </c:pt>
                <c:pt idx="2891">
                  <c:v>2.3323667766999998</c:v>
                </c:pt>
                <c:pt idx="2892">
                  <c:v>2.3323667766999998</c:v>
                </c:pt>
                <c:pt idx="2893">
                  <c:v>2.3077222912000002</c:v>
                </c:pt>
                <c:pt idx="2894">
                  <c:v>2.2872535834000001</c:v>
                </c:pt>
                <c:pt idx="2895">
                  <c:v>2.3287904368999999</c:v>
                </c:pt>
                <c:pt idx="2896">
                  <c:v>2.3516645570999999</c:v>
                </c:pt>
                <c:pt idx="2897">
                  <c:v>2.3623076328999999</c:v>
                </c:pt>
                <c:pt idx="2898">
                  <c:v>2.3623076328999999</c:v>
                </c:pt>
                <c:pt idx="2899">
                  <c:v>2.3623076328999999</c:v>
                </c:pt>
                <c:pt idx="2900">
                  <c:v>2.3608035011999999</c:v>
                </c:pt>
                <c:pt idx="2901">
                  <c:v>2.4507332695000001</c:v>
                </c:pt>
                <c:pt idx="2902">
                  <c:v>2.3549371435999999</c:v>
                </c:pt>
                <c:pt idx="2903">
                  <c:v>2.3029110894000002</c:v>
                </c:pt>
                <c:pt idx="2904">
                  <c:v>2.2863440239999999</c:v>
                </c:pt>
                <c:pt idx="2905">
                  <c:v>2.2863440239999999</c:v>
                </c:pt>
                <c:pt idx="2906">
                  <c:v>2.2863440239999999</c:v>
                </c:pt>
                <c:pt idx="2907">
                  <c:v>2.3304385217000001</c:v>
                </c:pt>
                <c:pt idx="2908">
                  <c:v>2.3429124044999998</c:v>
                </c:pt>
                <c:pt idx="2909">
                  <c:v>2.3871012839999999</c:v>
                </c:pt>
                <c:pt idx="2910">
                  <c:v>2.3993096744</c:v>
                </c:pt>
                <c:pt idx="2911">
                  <c:v>2.3333473446999999</c:v>
                </c:pt>
                <c:pt idx="2912">
                  <c:v>2.3333473446999999</c:v>
                </c:pt>
                <c:pt idx="2913">
                  <c:v>2.3333473446999999</c:v>
                </c:pt>
                <c:pt idx="2914">
                  <c:v>2.375188788</c:v>
                </c:pt>
                <c:pt idx="2915">
                  <c:v>2.3818439202000001</c:v>
                </c:pt>
                <c:pt idx="2916">
                  <c:v>2.3868723481999998</c:v>
                </c:pt>
                <c:pt idx="2917">
                  <c:v>2.434647741</c:v>
                </c:pt>
                <c:pt idx="2918">
                  <c:v>2.3399626649999998</c:v>
                </c:pt>
                <c:pt idx="2919">
                  <c:v>2.3399626649999998</c:v>
                </c:pt>
                <c:pt idx="2920">
                  <c:v>2.3399626649999998</c:v>
                </c:pt>
                <c:pt idx="2921">
                  <c:v>2.3686705863999999</c:v>
                </c:pt>
                <c:pt idx="2922">
                  <c:v>2.3424832098000001</c:v>
                </c:pt>
                <c:pt idx="2923">
                  <c:v>2.3374006174000002</c:v>
                </c:pt>
                <c:pt idx="2924">
                  <c:v>2.4534744477000001</c:v>
                </c:pt>
                <c:pt idx="2925">
                  <c:v>2.4122322617999998</c:v>
                </c:pt>
                <c:pt idx="2926">
                  <c:v>2.4122322617999998</c:v>
                </c:pt>
                <c:pt idx="2927">
                  <c:v>2.4122322617999998</c:v>
                </c:pt>
                <c:pt idx="2928">
                  <c:v>2.4270486424</c:v>
                </c:pt>
                <c:pt idx="2929">
                  <c:v>2.4195619605999998</c:v>
                </c:pt>
                <c:pt idx="2930">
                  <c:v>2.5050231043000002</c:v>
                </c:pt>
                <c:pt idx="2931">
                  <c:v>2.4566250674000001</c:v>
                </c:pt>
                <c:pt idx="2932">
                  <c:v>2.4495402092999998</c:v>
                </c:pt>
                <c:pt idx="2933">
                  <c:v>2.4495402092999998</c:v>
                </c:pt>
                <c:pt idx="2934">
                  <c:v>2.4495402092999998</c:v>
                </c:pt>
                <c:pt idx="2935">
                  <c:v>2.4600270223999998</c:v>
                </c:pt>
                <c:pt idx="2936">
                  <c:v>2.4120881013000002</c:v>
                </c:pt>
                <c:pt idx="2937">
                  <c:v>2.5118516456000002</c:v>
                </c:pt>
                <c:pt idx="2938">
                  <c:v>2.5155227597000001</c:v>
                </c:pt>
                <c:pt idx="2939">
                  <c:v>2.5134309735000002</c:v>
                </c:pt>
                <c:pt idx="2940">
                  <c:v>2.5134309735000002</c:v>
                </c:pt>
                <c:pt idx="2941">
                  <c:v>2.5134309735000002</c:v>
                </c:pt>
                <c:pt idx="2942">
                  <c:v>2.5482895117000002</c:v>
                </c:pt>
                <c:pt idx="2943">
                  <c:v>2.5262488498</c:v>
                </c:pt>
                <c:pt idx="2944">
                  <c:v>2.5369877319</c:v>
                </c:pt>
                <c:pt idx="2945">
                  <c:v>2.4651498261999998</c:v>
                </c:pt>
                <c:pt idx="2946">
                  <c:v>2.4516228686999999</c:v>
                </c:pt>
                <c:pt idx="2947">
                  <c:v>2.4516228686999999</c:v>
                </c:pt>
                <c:pt idx="2948">
                  <c:v>2.4516228686999999</c:v>
                </c:pt>
                <c:pt idx="2949">
                  <c:v>2.4532823959000001</c:v>
                </c:pt>
                <c:pt idx="2950">
                  <c:v>2.4566828342</c:v>
                </c:pt>
                <c:pt idx="2951">
                  <c:v>2.4747227937999998</c:v>
                </c:pt>
                <c:pt idx="2952">
                  <c:v>2.4034662339000001</c:v>
                </c:pt>
                <c:pt idx="2953">
                  <c:v>2.3557621871999999</c:v>
                </c:pt>
                <c:pt idx="2954">
                  <c:v>2.3557621871999999</c:v>
                </c:pt>
                <c:pt idx="2955">
                  <c:v>2.3557621871999999</c:v>
                </c:pt>
                <c:pt idx="2956">
                  <c:v>2.4104043480000001</c:v>
                </c:pt>
                <c:pt idx="2957">
                  <c:v>2.4115409667000001</c:v>
                </c:pt>
                <c:pt idx="2958">
                  <c:v>2.4104737605</c:v>
                </c:pt>
                <c:pt idx="2959">
                  <c:v>2.4193959683999999</c:v>
                </c:pt>
                <c:pt idx="2960">
                  <c:v>2.4458151798999999</c:v>
                </c:pt>
                <c:pt idx="2961">
                  <c:v>2.4458151798999999</c:v>
                </c:pt>
                <c:pt idx="2962">
                  <c:v>2.4458151798999999</c:v>
                </c:pt>
                <c:pt idx="2963">
                  <c:v>2.4796037420000001</c:v>
                </c:pt>
                <c:pt idx="2964">
                  <c:v>2.3905158555999999</c:v>
                </c:pt>
                <c:pt idx="2965">
                  <c:v>2.3417757411000002</c:v>
                </c:pt>
                <c:pt idx="2966">
                  <c:v>2.4333404539000001</c:v>
                </c:pt>
                <c:pt idx="2967">
                  <c:v>2.4082716686999999</c:v>
                </c:pt>
                <c:pt idx="2968">
                  <c:v>2.4082716686999999</c:v>
                </c:pt>
                <c:pt idx="2969">
                  <c:v>2.4082716686999999</c:v>
                </c:pt>
                <c:pt idx="2970">
                  <c:v>2.4022391114000001</c:v>
                </c:pt>
                <c:pt idx="2971">
                  <c:v>2.4236161876</c:v>
                </c:pt>
                <c:pt idx="2972">
                  <c:v>2.3695007148</c:v>
                </c:pt>
                <c:pt idx="2973">
                  <c:v>2.3855773985000002</c:v>
                </c:pt>
                <c:pt idx="2974">
                  <c:v>2.3733758909999998</c:v>
                </c:pt>
                <c:pt idx="2975">
                  <c:v>2.3733758909999998</c:v>
                </c:pt>
                <c:pt idx="2976">
                  <c:v>2.3733758909999998</c:v>
                </c:pt>
                <c:pt idx="2977">
                  <c:v>2.3439018317999998</c:v>
                </c:pt>
                <c:pt idx="2978">
                  <c:v>2.3437292269999999</c:v>
                </c:pt>
                <c:pt idx="2979">
                  <c:v>2.3437292269999999</c:v>
                </c:pt>
                <c:pt idx="2980">
                  <c:v>2.4284239373999998</c:v>
                </c:pt>
                <c:pt idx="2981">
                  <c:v>2.4330509294999998</c:v>
                </c:pt>
                <c:pt idx="2982">
                  <c:v>2.4330509294999998</c:v>
                </c:pt>
                <c:pt idx="2983">
                  <c:v>2.4330509294999998</c:v>
                </c:pt>
                <c:pt idx="2984">
                  <c:v>2.4277366529000002</c:v>
                </c:pt>
                <c:pt idx="2985">
                  <c:v>2.4556509008999998</c:v>
                </c:pt>
                <c:pt idx="2986">
                  <c:v>2.4744022234999998</c:v>
                </c:pt>
                <c:pt idx="2987">
                  <c:v>2.4452171433999998</c:v>
                </c:pt>
                <c:pt idx="2988">
                  <c:v>2.435044429</c:v>
                </c:pt>
                <c:pt idx="2989">
                  <c:v>2.435044429</c:v>
                </c:pt>
                <c:pt idx="2990">
                  <c:v>2.435044429</c:v>
                </c:pt>
                <c:pt idx="2991">
                  <c:v>2.3855306849</c:v>
                </c:pt>
                <c:pt idx="2992">
                  <c:v>2.3933077741000002</c:v>
                </c:pt>
                <c:pt idx="2993">
                  <c:v>2.4129910203999998</c:v>
                </c:pt>
                <c:pt idx="2994">
                  <c:v>2.3771134126</c:v>
                </c:pt>
                <c:pt idx="2995">
                  <c:v>2.4950971993</c:v>
                </c:pt>
                <c:pt idx="2996">
                  <c:v>2.4950971993</c:v>
                </c:pt>
                <c:pt idx="2997">
                  <c:v>2.4950971993</c:v>
                </c:pt>
                <c:pt idx="2998">
                  <c:v>2.4939396105</c:v>
                </c:pt>
                <c:pt idx="2999">
                  <c:v>2.5339424013</c:v>
                </c:pt>
                <c:pt idx="3000">
                  <c:v>2.4976750189999999</c:v>
                </c:pt>
                <c:pt idx="3001">
                  <c:v>2.4631691399000002</c:v>
                </c:pt>
                <c:pt idx="3002">
                  <c:v>2.4229098458</c:v>
                </c:pt>
                <c:pt idx="3003">
                  <c:v>2.4229098458</c:v>
                </c:pt>
                <c:pt idx="3004">
                  <c:v>2.4229098458</c:v>
                </c:pt>
                <c:pt idx="3005">
                  <c:v>2.4229098458</c:v>
                </c:pt>
                <c:pt idx="3006">
                  <c:v>2.4496939936</c:v>
                </c:pt>
                <c:pt idx="3007">
                  <c:v>2.4605453164000002</c:v>
                </c:pt>
                <c:pt idx="3008">
                  <c:v>2.4935228250999999</c:v>
                </c:pt>
                <c:pt idx="3009">
                  <c:v>2.4802023924999999</c:v>
                </c:pt>
                <c:pt idx="3010">
                  <c:v>2.4802023924999999</c:v>
                </c:pt>
                <c:pt idx="3011">
                  <c:v>2.4802023924999999</c:v>
                </c:pt>
                <c:pt idx="3012">
                  <c:v>2.4981193862</c:v>
                </c:pt>
                <c:pt idx="3013">
                  <c:v>2.5571596701999999</c:v>
                </c:pt>
                <c:pt idx="3014">
                  <c:v>2.525919864</c:v>
                </c:pt>
                <c:pt idx="3015">
                  <c:v>2.5148137876000001</c:v>
                </c:pt>
                <c:pt idx="3016">
                  <c:v>2.5286740954</c:v>
                </c:pt>
                <c:pt idx="3017">
                  <c:v>2.5286740954</c:v>
                </c:pt>
                <c:pt idx="3018">
                  <c:v>2.5286740954</c:v>
                </c:pt>
                <c:pt idx="3019">
                  <c:v>2.6254057724000002</c:v>
                </c:pt>
                <c:pt idx="3020">
                  <c:v>2.5448772624</c:v>
                </c:pt>
                <c:pt idx="3021">
                  <c:v>2.5948322613000001</c:v>
                </c:pt>
                <c:pt idx="3022">
                  <c:v>2.6967186045</c:v>
                </c:pt>
                <c:pt idx="3023">
                  <c:v>2.6694554384</c:v>
                </c:pt>
                <c:pt idx="3024">
                  <c:v>2.6694554384</c:v>
                </c:pt>
                <c:pt idx="3025">
                  <c:v>2.6694554384</c:v>
                </c:pt>
                <c:pt idx="3026">
                  <c:v>2.5820566681999999</c:v>
                </c:pt>
                <c:pt idx="3027">
                  <c:v>2.6233879104</c:v>
                </c:pt>
                <c:pt idx="3028">
                  <c:v>2.7025182426000001</c:v>
                </c:pt>
                <c:pt idx="3029">
                  <c:v>2.7408164221</c:v>
                </c:pt>
                <c:pt idx="3030">
                  <c:v>2.6882500649000001</c:v>
                </c:pt>
                <c:pt idx="3031">
                  <c:v>2.6882500649000001</c:v>
                </c:pt>
                <c:pt idx="3032">
                  <c:v>2.6882500649000001</c:v>
                </c:pt>
                <c:pt idx="3033">
                  <c:v>2.7494208147000001</c:v>
                </c:pt>
                <c:pt idx="3034">
                  <c:v>2.7494208147000001</c:v>
                </c:pt>
                <c:pt idx="3035">
                  <c:v>2.7494208147000001</c:v>
                </c:pt>
                <c:pt idx="3036">
                  <c:v>2.7253116938000002</c:v>
                </c:pt>
                <c:pt idx="3037">
                  <c:v>2.7135386524</c:v>
                </c:pt>
                <c:pt idx="3038">
                  <c:v>2.7135386524</c:v>
                </c:pt>
                <c:pt idx="3039">
                  <c:v>2.7135386524</c:v>
                </c:pt>
                <c:pt idx="3040">
                  <c:v>2.7135386524</c:v>
                </c:pt>
                <c:pt idx="3041">
                  <c:v>2.7135386524</c:v>
                </c:pt>
                <c:pt idx="3042">
                  <c:v>2.6461014339000002</c:v>
                </c:pt>
                <c:pt idx="3043">
                  <c:v>2.6538338596000002</c:v>
                </c:pt>
                <c:pt idx="3044">
                  <c:v>2.5735913747999999</c:v>
                </c:pt>
                <c:pt idx="3045">
                  <c:v>2.5735913747999999</c:v>
                </c:pt>
                <c:pt idx="3046">
                  <c:v>2.5735913747999999</c:v>
                </c:pt>
                <c:pt idx="3047">
                  <c:v>2.6035143259</c:v>
                </c:pt>
                <c:pt idx="3048">
                  <c:v>2.6699152175999998</c:v>
                </c:pt>
                <c:pt idx="3049">
                  <c:v>2.6133683349000001</c:v>
                </c:pt>
                <c:pt idx="3050">
                  <c:v>2.5445829446000001</c:v>
                </c:pt>
                <c:pt idx="3051">
                  <c:v>2.547673058</c:v>
                </c:pt>
                <c:pt idx="3052">
                  <c:v>2.547673058</c:v>
                </c:pt>
                <c:pt idx="3053">
                  <c:v>2.547673058</c:v>
                </c:pt>
                <c:pt idx="3054">
                  <c:v>2.6352916577999999</c:v>
                </c:pt>
                <c:pt idx="3055">
                  <c:v>2.6352916577999999</c:v>
                </c:pt>
                <c:pt idx="3056">
                  <c:v>2.6352916577999999</c:v>
                </c:pt>
                <c:pt idx="3057">
                  <c:v>2.6650163886999998</c:v>
                </c:pt>
                <c:pt idx="3058">
                  <c:v>2.6809040424999999</c:v>
                </c:pt>
                <c:pt idx="3059">
                  <c:v>2.6809040424999999</c:v>
                </c:pt>
                <c:pt idx="3060">
                  <c:v>2.6809040424999999</c:v>
                </c:pt>
                <c:pt idx="3061">
                  <c:v>2.7100702177999998</c:v>
                </c:pt>
                <c:pt idx="3062">
                  <c:v>2.5939242441000001</c:v>
                </c:pt>
                <c:pt idx="3063">
                  <c:v>2.5190098226000002</c:v>
                </c:pt>
                <c:pt idx="3064">
                  <c:v>2.5804054963</c:v>
                </c:pt>
                <c:pt idx="3065">
                  <c:v>2.5657550922999999</c:v>
                </c:pt>
                <c:pt idx="3066">
                  <c:v>2.5657550922999999</c:v>
                </c:pt>
                <c:pt idx="3067">
                  <c:v>2.5657550922999999</c:v>
                </c:pt>
                <c:pt idx="3068">
                  <c:v>2.6292639960000002</c:v>
                </c:pt>
                <c:pt idx="3069">
                  <c:v>2.6633478245000002</c:v>
                </c:pt>
                <c:pt idx="3070">
                  <c:v>2.5889647855</c:v>
                </c:pt>
                <c:pt idx="3071">
                  <c:v>2.6194234946999999</c:v>
                </c:pt>
                <c:pt idx="3072">
                  <c:v>2.6243497904000002</c:v>
                </c:pt>
                <c:pt idx="3073">
                  <c:v>2.6243497904000002</c:v>
                </c:pt>
                <c:pt idx="3074">
                  <c:v>2.6243497904000002</c:v>
                </c:pt>
                <c:pt idx="3075">
                  <c:v>2.5485514827000002</c:v>
                </c:pt>
                <c:pt idx="3076">
                  <c:v>2.4985701986</c:v>
                </c:pt>
                <c:pt idx="3077">
                  <c:v>2.4716406642000002</c:v>
                </c:pt>
                <c:pt idx="3078">
                  <c:v>2.5226187212000002</c:v>
                </c:pt>
                <c:pt idx="3079">
                  <c:v>2.5809298959000002</c:v>
                </c:pt>
                <c:pt idx="3080">
                  <c:v>2.5809298959000002</c:v>
                </c:pt>
                <c:pt idx="3081">
                  <c:v>2.5809298959000002</c:v>
                </c:pt>
                <c:pt idx="3082">
                  <c:v>2.5298869273000002</c:v>
                </c:pt>
                <c:pt idx="3083">
                  <c:v>2.6011345167000002</c:v>
                </c:pt>
                <c:pt idx="3084">
                  <c:v>2.6011345167000002</c:v>
                </c:pt>
                <c:pt idx="3085">
                  <c:v>2.6011345167000002</c:v>
                </c:pt>
                <c:pt idx="3086">
                  <c:v>2.5103604639000001</c:v>
                </c:pt>
                <c:pt idx="3087">
                  <c:v>2.5103604639000001</c:v>
                </c:pt>
                <c:pt idx="3088">
                  <c:v>2.5103604639000001</c:v>
                </c:pt>
                <c:pt idx="3089">
                  <c:v>2.4961928960000002</c:v>
                </c:pt>
                <c:pt idx="3090">
                  <c:v>2.5532394718</c:v>
                </c:pt>
                <c:pt idx="3091">
                  <c:v>2.5541796431999999</c:v>
                </c:pt>
                <c:pt idx="3092">
                  <c:v>2.4855756121999999</c:v>
                </c:pt>
                <c:pt idx="3093">
                  <c:v>2.5147506111000002</c:v>
                </c:pt>
                <c:pt idx="3094">
                  <c:v>2.5147506111000002</c:v>
                </c:pt>
                <c:pt idx="3095">
                  <c:v>2.5147506111000002</c:v>
                </c:pt>
                <c:pt idx="3096">
                  <c:v>2.6383739785000002</c:v>
                </c:pt>
                <c:pt idx="3097">
                  <c:v>2.6204320117000002</c:v>
                </c:pt>
                <c:pt idx="3098">
                  <c:v>2.6419595455999998</c:v>
                </c:pt>
                <c:pt idx="3099">
                  <c:v>2.6719120288</c:v>
                </c:pt>
                <c:pt idx="3100">
                  <c:v>2.6354915932999998</c:v>
                </c:pt>
                <c:pt idx="3101">
                  <c:v>2.6354915932999998</c:v>
                </c:pt>
                <c:pt idx="3102">
                  <c:v>2.6354915932999998</c:v>
                </c:pt>
                <c:pt idx="3103">
                  <c:v>2.5313264676</c:v>
                </c:pt>
                <c:pt idx="3104">
                  <c:v>2.5610599695</c:v>
                </c:pt>
                <c:pt idx="3105">
                  <c:v>2.5511392358</c:v>
                </c:pt>
                <c:pt idx="3106">
                  <c:v>2.4892981154</c:v>
                </c:pt>
                <c:pt idx="3107">
                  <c:v>2.4793064116000001</c:v>
                </c:pt>
                <c:pt idx="3108">
                  <c:v>2.4793064116000001</c:v>
                </c:pt>
                <c:pt idx="3109">
                  <c:v>2.4793064116000001</c:v>
                </c:pt>
                <c:pt idx="3110">
                  <c:v>2.4712824482000002</c:v>
                </c:pt>
                <c:pt idx="3111">
                  <c:v>2.4853862455</c:v>
                </c:pt>
                <c:pt idx="3112">
                  <c:v>2.5575446792999998</c:v>
                </c:pt>
                <c:pt idx="3113">
                  <c:v>2.5095455374000002</c:v>
                </c:pt>
                <c:pt idx="3114">
                  <c:v>2.5504197326</c:v>
                </c:pt>
                <c:pt idx="3115">
                  <c:v>2.5504197326</c:v>
                </c:pt>
                <c:pt idx="3116">
                  <c:v>2.5504197326</c:v>
                </c:pt>
                <c:pt idx="3117">
                  <c:v>2.5363090991999999</c:v>
                </c:pt>
                <c:pt idx="3118">
                  <c:v>2.5293238788000001</c:v>
                </c:pt>
                <c:pt idx="3119">
                  <c:v>2.5895825505999999</c:v>
                </c:pt>
                <c:pt idx="3120">
                  <c:v>2.6416894990999999</c:v>
                </c:pt>
                <c:pt idx="3121">
                  <c:v>2.5592998315000002</c:v>
                </c:pt>
                <c:pt idx="3122">
                  <c:v>2.5592998315000002</c:v>
                </c:pt>
                <c:pt idx="3123">
                  <c:v>2.5592998315000002</c:v>
                </c:pt>
                <c:pt idx="3124">
                  <c:v>2.5731076026999999</c:v>
                </c:pt>
                <c:pt idx="3125">
                  <c:v>2.5633797923000001</c:v>
                </c:pt>
                <c:pt idx="3126">
                  <c:v>2.6411642640999999</c:v>
                </c:pt>
                <c:pt idx="3127">
                  <c:v>2.6685251488000001</c:v>
                </c:pt>
                <c:pt idx="3128">
                  <c:v>2.6921131692000002</c:v>
                </c:pt>
                <c:pt idx="3129">
                  <c:v>2.6921131692000002</c:v>
                </c:pt>
                <c:pt idx="3130">
                  <c:v>2.6921131692000002</c:v>
                </c:pt>
                <c:pt idx="3131">
                  <c:v>2.7374621134999999</c:v>
                </c:pt>
                <c:pt idx="3132">
                  <c:v>2.6443785819999999</c:v>
                </c:pt>
                <c:pt idx="3133">
                  <c:v>2.5566107421000002</c:v>
                </c:pt>
                <c:pt idx="3134">
                  <c:v>2.5272937304999998</c:v>
                </c:pt>
                <c:pt idx="3135">
                  <c:v>2.5196051486000002</c:v>
                </c:pt>
                <c:pt idx="3136">
                  <c:v>2.5196051486000002</c:v>
                </c:pt>
                <c:pt idx="3137">
                  <c:v>2.5196051486000002</c:v>
                </c:pt>
                <c:pt idx="3138">
                  <c:v>2.5400731648999999</c:v>
                </c:pt>
                <c:pt idx="3139">
                  <c:v>2.4654974422000002</c:v>
                </c:pt>
                <c:pt idx="3140">
                  <c:v>2.6054717703999999</c:v>
                </c:pt>
                <c:pt idx="3141">
                  <c:v>2.6064105992000002</c:v>
                </c:pt>
                <c:pt idx="3142">
                  <c:v>2.6081080378000001</c:v>
                </c:pt>
                <c:pt idx="3143">
                  <c:v>2.6081080378000001</c:v>
                </c:pt>
                <c:pt idx="3144">
                  <c:v>2.6081080378000001</c:v>
                </c:pt>
                <c:pt idx="3145">
                  <c:v>2.5903433786000001</c:v>
                </c:pt>
                <c:pt idx="3146">
                  <c:v>2.6238365545</c:v>
                </c:pt>
                <c:pt idx="3147">
                  <c:v>2.6238365545</c:v>
                </c:pt>
                <c:pt idx="3148">
                  <c:v>2.6222642221000001</c:v>
                </c:pt>
                <c:pt idx="3149">
                  <c:v>2.6215667664</c:v>
                </c:pt>
                <c:pt idx="3150">
                  <c:v>2.6215667664</c:v>
                </c:pt>
                <c:pt idx="3151">
                  <c:v>2.6215667664</c:v>
                </c:pt>
                <c:pt idx="3152">
                  <c:v>2.5963902376000001</c:v>
                </c:pt>
                <c:pt idx="3153">
                  <c:v>2.6332652176</c:v>
                </c:pt>
                <c:pt idx="3154">
                  <c:v>2.6394547868</c:v>
                </c:pt>
                <c:pt idx="3155">
                  <c:v>2.6058908185999998</c:v>
                </c:pt>
                <c:pt idx="3156">
                  <c:v>2.5873489323999999</c:v>
                </c:pt>
                <c:pt idx="3157">
                  <c:v>2.5873489323999999</c:v>
                </c:pt>
                <c:pt idx="3158">
                  <c:v>2.5873489323999999</c:v>
                </c:pt>
                <c:pt idx="3159">
                  <c:v>2.5534720310000001</c:v>
                </c:pt>
                <c:pt idx="3160">
                  <c:v>2.6149956433999999</c:v>
                </c:pt>
                <c:pt idx="3161">
                  <c:v>2.6609077642000001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E2-4164-9DD4-6EED98870412}"/>
            </c:ext>
          </c:extLst>
        </c:ser>
        <c:ser>
          <c:idx val="0"/>
          <c:order val="3"/>
          <c:tx>
            <c:strRef>
              <c:f>'איור 5 נתונים'!$E$3</c:f>
              <c:strCache>
                <c:ptCount val="1"/>
                <c:pt idx="0">
                  <c:v>5-10</c:v>
                </c:pt>
              </c:strCache>
            </c:strRef>
          </c:tx>
          <c:spPr>
            <a:ln w="38100">
              <a:solidFill>
                <a:srgbClr val="357C32"/>
              </a:solidFill>
            </a:ln>
          </c:spPr>
          <c:marker>
            <c:symbol val="none"/>
          </c:marker>
          <c:cat>
            <c:numRef>
              <c:f>'איור 5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5 נתונים'!$E$4:$E$4000</c:f>
              <c:numCache>
                <c:formatCode>0.0</c:formatCode>
                <c:ptCount val="3997"/>
                <c:pt idx="0">
                  <c:v>2.1223052061179999</c:v>
                </c:pt>
                <c:pt idx="1">
                  <c:v>2.1223052061179999</c:v>
                </c:pt>
                <c:pt idx="2">
                  <c:v>2.1055655633049999</c:v>
                </c:pt>
                <c:pt idx="3">
                  <c:v>2.063689951403</c:v>
                </c:pt>
                <c:pt idx="4">
                  <c:v>2.1366259912499999</c:v>
                </c:pt>
                <c:pt idx="5">
                  <c:v>2.1283865418430001</c:v>
                </c:pt>
                <c:pt idx="6">
                  <c:v>2.1414609612189999</c:v>
                </c:pt>
                <c:pt idx="7">
                  <c:v>2.1414609612189999</c:v>
                </c:pt>
                <c:pt idx="8">
                  <c:v>2.1414609612189999</c:v>
                </c:pt>
                <c:pt idx="9">
                  <c:v>2.1701389905030002</c:v>
                </c:pt>
                <c:pt idx="10">
                  <c:v>2.1582478034329999</c:v>
                </c:pt>
                <c:pt idx="11">
                  <c:v>2.1983029742219999</c:v>
                </c:pt>
                <c:pt idx="12">
                  <c:v>2.1731344378370001</c:v>
                </c:pt>
                <c:pt idx="13">
                  <c:v>2.1587307685849999</c:v>
                </c:pt>
                <c:pt idx="14">
                  <c:v>2.1587307685849999</c:v>
                </c:pt>
                <c:pt idx="15">
                  <c:v>2.1587307685849999</c:v>
                </c:pt>
                <c:pt idx="16">
                  <c:v>2.1850709069850001</c:v>
                </c:pt>
                <c:pt idx="17">
                  <c:v>2.182342611503</c:v>
                </c:pt>
                <c:pt idx="18">
                  <c:v>2.1628091797710001</c:v>
                </c:pt>
                <c:pt idx="19">
                  <c:v>2.096258045121</c:v>
                </c:pt>
                <c:pt idx="20">
                  <c:v>2.1466891458930002</c:v>
                </c:pt>
                <c:pt idx="21">
                  <c:v>2.1466891458930002</c:v>
                </c:pt>
                <c:pt idx="22">
                  <c:v>2.1466891458930002</c:v>
                </c:pt>
                <c:pt idx="23">
                  <c:v>2.2039502785490002</c:v>
                </c:pt>
                <c:pt idx="24">
                  <c:v>2.2209129768259999</c:v>
                </c:pt>
                <c:pt idx="25">
                  <c:v>2.2201873458880002</c:v>
                </c:pt>
                <c:pt idx="26">
                  <c:v>2.1113697448519999</c:v>
                </c:pt>
                <c:pt idx="27">
                  <c:v>2.095247523282</c:v>
                </c:pt>
                <c:pt idx="28">
                  <c:v>2.095247523282</c:v>
                </c:pt>
                <c:pt idx="29">
                  <c:v>2.095247523282</c:v>
                </c:pt>
                <c:pt idx="30">
                  <c:v>2.1506805401059998</c:v>
                </c:pt>
                <c:pt idx="31">
                  <c:v>2.1853856348630001</c:v>
                </c:pt>
                <c:pt idx="32">
                  <c:v>2.1618367141129999</c:v>
                </c:pt>
                <c:pt idx="33">
                  <c:v>2.1854562771900001</c:v>
                </c:pt>
                <c:pt idx="34">
                  <c:v>2.1055333354410002</c:v>
                </c:pt>
                <c:pt idx="35">
                  <c:v>2.1055333354410002</c:v>
                </c:pt>
                <c:pt idx="36">
                  <c:v>2.1055333354410002</c:v>
                </c:pt>
                <c:pt idx="37">
                  <c:v>2.0866723233940001</c:v>
                </c:pt>
                <c:pt idx="38">
                  <c:v>2.0882667626679998</c:v>
                </c:pt>
                <c:pt idx="39">
                  <c:v>2.1501153953359999</c:v>
                </c:pt>
                <c:pt idx="40">
                  <c:v>2.1395106938400001</c:v>
                </c:pt>
                <c:pt idx="41">
                  <c:v>2.0925213500469999</c:v>
                </c:pt>
                <c:pt idx="42">
                  <c:v>2.0925213500469999</c:v>
                </c:pt>
                <c:pt idx="43">
                  <c:v>2.0925213500469999</c:v>
                </c:pt>
                <c:pt idx="44">
                  <c:v>2.0995345765889999</c:v>
                </c:pt>
                <c:pt idx="45">
                  <c:v>2.018856505739</c:v>
                </c:pt>
                <c:pt idx="46">
                  <c:v>1.925184495084</c:v>
                </c:pt>
                <c:pt idx="47">
                  <c:v>1.8741374536840001</c:v>
                </c:pt>
                <c:pt idx="48">
                  <c:v>1.9733165281780001</c:v>
                </c:pt>
                <c:pt idx="49">
                  <c:v>1.9733165281780001</c:v>
                </c:pt>
                <c:pt idx="50">
                  <c:v>1.9733165281780001</c:v>
                </c:pt>
                <c:pt idx="51">
                  <c:v>1.9370041023110001</c:v>
                </c:pt>
                <c:pt idx="52">
                  <c:v>1.972538132612</c:v>
                </c:pt>
                <c:pt idx="53">
                  <c:v>2.0032670142879998</c:v>
                </c:pt>
                <c:pt idx="54">
                  <c:v>2.0303424486230002</c:v>
                </c:pt>
                <c:pt idx="55">
                  <c:v>2.0765643928520001</c:v>
                </c:pt>
                <c:pt idx="56">
                  <c:v>2.0765643928520001</c:v>
                </c:pt>
                <c:pt idx="57">
                  <c:v>2.0765643928520001</c:v>
                </c:pt>
                <c:pt idx="58">
                  <c:v>2.1017653056990002</c:v>
                </c:pt>
                <c:pt idx="59">
                  <c:v>2.1240582061810001</c:v>
                </c:pt>
                <c:pt idx="60">
                  <c:v>2.112502311739</c:v>
                </c:pt>
                <c:pt idx="61">
                  <c:v>2.113673454103</c:v>
                </c:pt>
                <c:pt idx="62">
                  <c:v>2.1212506863390002</c:v>
                </c:pt>
                <c:pt idx="63">
                  <c:v>2.1212506863390002</c:v>
                </c:pt>
                <c:pt idx="64">
                  <c:v>2.1212506863390002</c:v>
                </c:pt>
                <c:pt idx="65">
                  <c:v>2.1583972190680001</c:v>
                </c:pt>
                <c:pt idx="66">
                  <c:v>2.1058185457610001</c:v>
                </c:pt>
                <c:pt idx="67">
                  <c:v>2.1404880477589998</c:v>
                </c:pt>
                <c:pt idx="68">
                  <c:v>2.1474675919630002</c:v>
                </c:pt>
                <c:pt idx="69">
                  <c:v>2.215332802547</c:v>
                </c:pt>
                <c:pt idx="70">
                  <c:v>2.215332802547</c:v>
                </c:pt>
                <c:pt idx="71">
                  <c:v>2.215332802547</c:v>
                </c:pt>
                <c:pt idx="72">
                  <c:v>2.2253013113679998</c:v>
                </c:pt>
                <c:pt idx="73">
                  <c:v>2.2487820721210001</c:v>
                </c:pt>
                <c:pt idx="74">
                  <c:v>2.231817677634</c:v>
                </c:pt>
                <c:pt idx="75">
                  <c:v>2.246881219954</c:v>
                </c:pt>
                <c:pt idx="76">
                  <c:v>2.2144543087309998</c:v>
                </c:pt>
                <c:pt idx="77">
                  <c:v>2.2144543087309998</c:v>
                </c:pt>
                <c:pt idx="78">
                  <c:v>2.2144543087309998</c:v>
                </c:pt>
                <c:pt idx="79">
                  <c:v>2.191076201505</c:v>
                </c:pt>
                <c:pt idx="80">
                  <c:v>2.116306260624</c:v>
                </c:pt>
                <c:pt idx="81">
                  <c:v>2.1035223549020001</c:v>
                </c:pt>
                <c:pt idx="82">
                  <c:v>2.0681362183180001</c:v>
                </c:pt>
                <c:pt idx="83">
                  <c:v>2.0681362183180001</c:v>
                </c:pt>
                <c:pt idx="84">
                  <c:v>2.0681362183180001</c:v>
                </c:pt>
                <c:pt idx="85">
                  <c:v>2.0681362183180001</c:v>
                </c:pt>
                <c:pt idx="86">
                  <c:v>2.0846016730930002</c:v>
                </c:pt>
                <c:pt idx="87">
                  <c:v>2.0576274496039999</c:v>
                </c:pt>
                <c:pt idx="88">
                  <c:v>1.9945020358429999</c:v>
                </c:pt>
                <c:pt idx="89">
                  <c:v>1.9505674491589999</c:v>
                </c:pt>
                <c:pt idx="90">
                  <c:v>1.977768218417</c:v>
                </c:pt>
                <c:pt idx="91">
                  <c:v>1.977768218417</c:v>
                </c:pt>
                <c:pt idx="92">
                  <c:v>1.977768218417</c:v>
                </c:pt>
                <c:pt idx="93">
                  <c:v>2.0113849644589998</c:v>
                </c:pt>
                <c:pt idx="94">
                  <c:v>2.0222480621750001</c:v>
                </c:pt>
                <c:pt idx="95">
                  <c:v>1.9798645411069999</c:v>
                </c:pt>
                <c:pt idx="96">
                  <c:v>1.9978927598180001</c:v>
                </c:pt>
                <c:pt idx="97">
                  <c:v>1.9452495831079999</c:v>
                </c:pt>
                <c:pt idx="98">
                  <c:v>1.9452495831079999</c:v>
                </c:pt>
                <c:pt idx="99">
                  <c:v>1.9452495831079999</c:v>
                </c:pt>
                <c:pt idx="100">
                  <c:v>1.9739469771089999</c:v>
                </c:pt>
                <c:pt idx="101">
                  <c:v>2.0384377617220002</c:v>
                </c:pt>
                <c:pt idx="102">
                  <c:v>2.0506741649650002</c:v>
                </c:pt>
                <c:pt idx="103">
                  <c:v>2.1031762930900002</c:v>
                </c:pt>
                <c:pt idx="104">
                  <c:v>2.0971218602669999</c:v>
                </c:pt>
                <c:pt idx="105">
                  <c:v>2.0971218602669999</c:v>
                </c:pt>
                <c:pt idx="106">
                  <c:v>2.0971218602669999</c:v>
                </c:pt>
                <c:pt idx="107">
                  <c:v>2.07797374517</c:v>
                </c:pt>
                <c:pt idx="108">
                  <c:v>2.0654931352750001</c:v>
                </c:pt>
                <c:pt idx="109">
                  <c:v>2.137224188357</c:v>
                </c:pt>
                <c:pt idx="110">
                  <c:v>2.147953619191</c:v>
                </c:pt>
                <c:pt idx="111">
                  <c:v>2.1595659856110001</c:v>
                </c:pt>
                <c:pt idx="112">
                  <c:v>2.1595659856110001</c:v>
                </c:pt>
                <c:pt idx="113">
                  <c:v>2.1595659856110001</c:v>
                </c:pt>
                <c:pt idx="114">
                  <c:v>2.1973770668710002</c:v>
                </c:pt>
                <c:pt idx="115">
                  <c:v>2.2207468542619999</c:v>
                </c:pt>
                <c:pt idx="116">
                  <c:v>2.2540582725329998</c:v>
                </c:pt>
                <c:pt idx="117">
                  <c:v>2.2649167049060002</c:v>
                </c:pt>
                <c:pt idx="118">
                  <c:v>2.2649167049060002</c:v>
                </c:pt>
                <c:pt idx="119">
                  <c:v>2.2649167049060002</c:v>
                </c:pt>
                <c:pt idx="120">
                  <c:v>2.2649167049060002</c:v>
                </c:pt>
                <c:pt idx="121">
                  <c:v>2.1831681756960002</c:v>
                </c:pt>
                <c:pt idx="122">
                  <c:v>2.2150038147909998</c:v>
                </c:pt>
                <c:pt idx="123">
                  <c:v>2.1717294360410002</c:v>
                </c:pt>
                <c:pt idx="124">
                  <c:v>2.1677723677210001</c:v>
                </c:pt>
                <c:pt idx="125">
                  <c:v>2.1650357159909999</c:v>
                </c:pt>
                <c:pt idx="126">
                  <c:v>2.1650357159909999</c:v>
                </c:pt>
                <c:pt idx="127">
                  <c:v>2.1650357159909999</c:v>
                </c:pt>
                <c:pt idx="128">
                  <c:v>2.1505044993250002</c:v>
                </c:pt>
                <c:pt idx="129">
                  <c:v>2.1192684382409999</c:v>
                </c:pt>
                <c:pt idx="130">
                  <c:v>2.1182254240330001</c:v>
                </c:pt>
                <c:pt idx="131">
                  <c:v>2.1182254240330001</c:v>
                </c:pt>
                <c:pt idx="132">
                  <c:v>2.1182254240330001</c:v>
                </c:pt>
                <c:pt idx="133">
                  <c:v>2.1182254240330001</c:v>
                </c:pt>
                <c:pt idx="134">
                  <c:v>2.1182254240330001</c:v>
                </c:pt>
                <c:pt idx="135">
                  <c:v>2.1416884238290002</c:v>
                </c:pt>
                <c:pt idx="136">
                  <c:v>2.159630191657</c:v>
                </c:pt>
                <c:pt idx="137">
                  <c:v>2.258380633312</c:v>
                </c:pt>
                <c:pt idx="138">
                  <c:v>2.2663063563780002</c:v>
                </c:pt>
                <c:pt idx="139">
                  <c:v>2.2668919756510002</c:v>
                </c:pt>
                <c:pt idx="140">
                  <c:v>2.2668919756510002</c:v>
                </c:pt>
                <c:pt idx="141">
                  <c:v>2.2668919756510002</c:v>
                </c:pt>
                <c:pt idx="142">
                  <c:v>2.2500882926760002</c:v>
                </c:pt>
                <c:pt idx="143">
                  <c:v>2.322553520159</c:v>
                </c:pt>
                <c:pt idx="144">
                  <c:v>2.3039780472319999</c:v>
                </c:pt>
                <c:pt idx="145">
                  <c:v>2.2571280691319999</c:v>
                </c:pt>
                <c:pt idx="146">
                  <c:v>2.243538767235</c:v>
                </c:pt>
                <c:pt idx="147">
                  <c:v>2.243538767235</c:v>
                </c:pt>
                <c:pt idx="148">
                  <c:v>2.243538767235</c:v>
                </c:pt>
                <c:pt idx="149">
                  <c:v>2.205190108579</c:v>
                </c:pt>
                <c:pt idx="150">
                  <c:v>2.2184334290519998</c:v>
                </c:pt>
                <c:pt idx="151">
                  <c:v>2.2088482476750002</c:v>
                </c:pt>
                <c:pt idx="152">
                  <c:v>2.1692419429609999</c:v>
                </c:pt>
                <c:pt idx="153">
                  <c:v>2.0981450608880001</c:v>
                </c:pt>
                <c:pt idx="154">
                  <c:v>2.0981450608880001</c:v>
                </c:pt>
                <c:pt idx="155">
                  <c:v>2.0981450608880001</c:v>
                </c:pt>
                <c:pt idx="156">
                  <c:v>2.069881904956</c:v>
                </c:pt>
                <c:pt idx="157">
                  <c:v>2.084679373648</c:v>
                </c:pt>
                <c:pt idx="158">
                  <c:v>2.1271677621010001</c:v>
                </c:pt>
                <c:pt idx="159">
                  <c:v>2.1213891829990001</c:v>
                </c:pt>
                <c:pt idx="160">
                  <c:v>2.1291117995520001</c:v>
                </c:pt>
                <c:pt idx="161">
                  <c:v>2.1291117995520001</c:v>
                </c:pt>
                <c:pt idx="162">
                  <c:v>2.1291117995520001</c:v>
                </c:pt>
                <c:pt idx="163">
                  <c:v>2.1291117995520001</c:v>
                </c:pt>
                <c:pt idx="164">
                  <c:v>2.090522731709</c:v>
                </c:pt>
                <c:pt idx="165">
                  <c:v>2.1364593548920001</c:v>
                </c:pt>
                <c:pt idx="166">
                  <c:v>2.164674004928</c:v>
                </c:pt>
                <c:pt idx="167">
                  <c:v>2.176541587889</c:v>
                </c:pt>
                <c:pt idx="168">
                  <c:v>2.176541587889</c:v>
                </c:pt>
                <c:pt idx="169">
                  <c:v>2.176541587889</c:v>
                </c:pt>
                <c:pt idx="170">
                  <c:v>2.1690556851260001</c:v>
                </c:pt>
                <c:pt idx="171">
                  <c:v>2.177650859686</c:v>
                </c:pt>
                <c:pt idx="172">
                  <c:v>2.1830576088579998</c:v>
                </c:pt>
                <c:pt idx="173">
                  <c:v>2.142231365053</c:v>
                </c:pt>
                <c:pt idx="174">
                  <c:v>2.1412428143229998</c:v>
                </c:pt>
                <c:pt idx="175">
                  <c:v>2.1412428143229998</c:v>
                </c:pt>
                <c:pt idx="176">
                  <c:v>2.1412428143229998</c:v>
                </c:pt>
                <c:pt idx="177">
                  <c:v>2.0801366642189998</c:v>
                </c:pt>
                <c:pt idx="178">
                  <c:v>2.0476909944730002</c:v>
                </c:pt>
                <c:pt idx="179">
                  <c:v>2.0864509251359999</c:v>
                </c:pt>
                <c:pt idx="180">
                  <c:v>2.1085141462129999</c:v>
                </c:pt>
                <c:pt idx="181">
                  <c:v>2.1212791986189998</c:v>
                </c:pt>
                <c:pt idx="182">
                  <c:v>2.1212791986189998</c:v>
                </c:pt>
                <c:pt idx="183">
                  <c:v>2.1212791986189998</c:v>
                </c:pt>
                <c:pt idx="184">
                  <c:v>2.1062230049720001</c:v>
                </c:pt>
                <c:pt idx="185">
                  <c:v>2.1170941109119998</c:v>
                </c:pt>
                <c:pt idx="186">
                  <c:v>2.1351625750909999</c:v>
                </c:pt>
                <c:pt idx="187">
                  <c:v>2.0785714591010001</c:v>
                </c:pt>
                <c:pt idx="188">
                  <c:v>2.1270099879440001</c:v>
                </c:pt>
                <c:pt idx="189">
                  <c:v>2.1270099879440001</c:v>
                </c:pt>
                <c:pt idx="190">
                  <c:v>2.1270099879440001</c:v>
                </c:pt>
                <c:pt idx="191">
                  <c:v>2.1515709526850002</c:v>
                </c:pt>
                <c:pt idx="192">
                  <c:v>2.1850924850119999</c:v>
                </c:pt>
                <c:pt idx="193">
                  <c:v>2.2349146396199999</c:v>
                </c:pt>
                <c:pt idx="194">
                  <c:v>2.2088208139400001</c:v>
                </c:pt>
                <c:pt idx="195">
                  <c:v>2.188727551056</c:v>
                </c:pt>
                <c:pt idx="196">
                  <c:v>2.188727551056</c:v>
                </c:pt>
                <c:pt idx="197">
                  <c:v>2.188727551056</c:v>
                </c:pt>
                <c:pt idx="198">
                  <c:v>2.2005664311739999</c:v>
                </c:pt>
                <c:pt idx="199">
                  <c:v>2.2023505698560002</c:v>
                </c:pt>
                <c:pt idx="200">
                  <c:v>2.1974105365000001</c:v>
                </c:pt>
                <c:pt idx="201">
                  <c:v>2.2194603123709999</c:v>
                </c:pt>
                <c:pt idx="202">
                  <c:v>2.2137598161679999</c:v>
                </c:pt>
                <c:pt idx="203">
                  <c:v>2.2137598161679999</c:v>
                </c:pt>
                <c:pt idx="204">
                  <c:v>2.2137598161679999</c:v>
                </c:pt>
                <c:pt idx="205">
                  <c:v>2.1732961694499999</c:v>
                </c:pt>
                <c:pt idx="206">
                  <c:v>2.1792364973199998</c:v>
                </c:pt>
                <c:pt idx="207">
                  <c:v>2.187845238345</c:v>
                </c:pt>
                <c:pt idx="208">
                  <c:v>2.1759125862430002</c:v>
                </c:pt>
                <c:pt idx="209">
                  <c:v>2.1749982031870001</c:v>
                </c:pt>
                <c:pt idx="210">
                  <c:v>2.1749982031870001</c:v>
                </c:pt>
                <c:pt idx="211">
                  <c:v>2.1749982031870001</c:v>
                </c:pt>
                <c:pt idx="212">
                  <c:v>2.161395093546</c:v>
                </c:pt>
                <c:pt idx="213">
                  <c:v>2.1742519734910002</c:v>
                </c:pt>
                <c:pt idx="214">
                  <c:v>2.1617376365740002</c:v>
                </c:pt>
                <c:pt idx="215">
                  <c:v>2.1320864606200001</c:v>
                </c:pt>
                <c:pt idx="216">
                  <c:v>2.1418222613209998</c:v>
                </c:pt>
                <c:pt idx="217">
                  <c:v>2.1418222613209998</c:v>
                </c:pt>
                <c:pt idx="218">
                  <c:v>2.1418222613209998</c:v>
                </c:pt>
                <c:pt idx="219">
                  <c:v>2.2045241247480001</c:v>
                </c:pt>
                <c:pt idx="220">
                  <c:v>2.2201264529100002</c:v>
                </c:pt>
                <c:pt idx="221">
                  <c:v>2.1800662521710001</c:v>
                </c:pt>
                <c:pt idx="222">
                  <c:v>2.1941558038940001</c:v>
                </c:pt>
                <c:pt idx="223">
                  <c:v>2.1304183749129999</c:v>
                </c:pt>
                <c:pt idx="224">
                  <c:v>2.1304183749129999</c:v>
                </c:pt>
                <c:pt idx="225">
                  <c:v>2.1304183749129999</c:v>
                </c:pt>
                <c:pt idx="226">
                  <c:v>2.1304183749129999</c:v>
                </c:pt>
                <c:pt idx="227">
                  <c:v>2.1018573452489999</c:v>
                </c:pt>
                <c:pt idx="228">
                  <c:v>2.1347821664889999</c:v>
                </c:pt>
                <c:pt idx="229">
                  <c:v>2.0829003487289999</c:v>
                </c:pt>
                <c:pt idx="230">
                  <c:v>2.0810313085850001</c:v>
                </c:pt>
                <c:pt idx="231">
                  <c:v>2.0810313085850001</c:v>
                </c:pt>
                <c:pt idx="232">
                  <c:v>2.0810313085850001</c:v>
                </c:pt>
                <c:pt idx="233">
                  <c:v>2.1048130769040001</c:v>
                </c:pt>
                <c:pt idx="234">
                  <c:v>2.0944510902950002</c:v>
                </c:pt>
                <c:pt idx="235">
                  <c:v>2.099210052633</c:v>
                </c:pt>
                <c:pt idx="236">
                  <c:v>2.1162705396039998</c:v>
                </c:pt>
                <c:pt idx="237">
                  <c:v>2.1155308803850001</c:v>
                </c:pt>
                <c:pt idx="238">
                  <c:v>2.1155308803850001</c:v>
                </c:pt>
                <c:pt idx="239">
                  <c:v>2.1155308803850001</c:v>
                </c:pt>
                <c:pt idx="240">
                  <c:v>2.0953354910019999</c:v>
                </c:pt>
                <c:pt idx="241">
                  <c:v>2.1299486377179999</c:v>
                </c:pt>
                <c:pt idx="242">
                  <c:v>2.0900524669279998</c:v>
                </c:pt>
                <c:pt idx="243">
                  <c:v>2.0890013042</c:v>
                </c:pt>
                <c:pt idx="244">
                  <c:v>2.06892509025</c:v>
                </c:pt>
                <c:pt idx="245">
                  <c:v>2.06892509025</c:v>
                </c:pt>
                <c:pt idx="246">
                  <c:v>2.06892509025</c:v>
                </c:pt>
                <c:pt idx="247">
                  <c:v>2.056380101562</c:v>
                </c:pt>
                <c:pt idx="248">
                  <c:v>2.006713683419</c:v>
                </c:pt>
                <c:pt idx="249">
                  <c:v>2.0004213160109998</c:v>
                </c:pt>
                <c:pt idx="250">
                  <c:v>1.9724680869140001</c:v>
                </c:pt>
                <c:pt idx="251">
                  <c:v>1.9610144695280001</c:v>
                </c:pt>
                <c:pt idx="252">
                  <c:v>1.9610144695280001</c:v>
                </c:pt>
                <c:pt idx="253">
                  <c:v>1.9610144695280001</c:v>
                </c:pt>
                <c:pt idx="254">
                  <c:v>1.971657910764</c:v>
                </c:pt>
                <c:pt idx="255">
                  <c:v>2.0602797700819999</c:v>
                </c:pt>
                <c:pt idx="256">
                  <c:v>2.0790163275100002</c:v>
                </c:pt>
                <c:pt idx="257">
                  <c:v>2.0649925806690002</c:v>
                </c:pt>
                <c:pt idx="258">
                  <c:v>2.0623351758530002</c:v>
                </c:pt>
                <c:pt idx="259">
                  <c:v>2.0623351758530002</c:v>
                </c:pt>
                <c:pt idx="260">
                  <c:v>2.0623351758530002</c:v>
                </c:pt>
                <c:pt idx="261">
                  <c:v>2.1310832097749999</c:v>
                </c:pt>
                <c:pt idx="262">
                  <c:v>2.0997075581439999</c:v>
                </c:pt>
                <c:pt idx="263">
                  <c:v>2.0782430593069998</c:v>
                </c:pt>
                <c:pt idx="264">
                  <c:v>2.0564781458280001</c:v>
                </c:pt>
                <c:pt idx="265">
                  <c:v>2.0358710571</c:v>
                </c:pt>
                <c:pt idx="266">
                  <c:v>2.0358710571</c:v>
                </c:pt>
                <c:pt idx="267">
                  <c:v>2.0358710571</c:v>
                </c:pt>
                <c:pt idx="268">
                  <c:v>2.0092344878109998</c:v>
                </c:pt>
                <c:pt idx="269">
                  <c:v>2.098674530811</c:v>
                </c:pt>
                <c:pt idx="270">
                  <c:v>2.1225423289780001</c:v>
                </c:pt>
                <c:pt idx="271">
                  <c:v>2.1169088970029999</c:v>
                </c:pt>
                <c:pt idx="272">
                  <c:v>2.0965224712360002</c:v>
                </c:pt>
                <c:pt idx="273">
                  <c:v>2.0965224712360002</c:v>
                </c:pt>
                <c:pt idx="274">
                  <c:v>2.0965224712360002</c:v>
                </c:pt>
                <c:pt idx="275">
                  <c:v>2.0965224712360002</c:v>
                </c:pt>
                <c:pt idx="276">
                  <c:v>2.0965224712360002</c:v>
                </c:pt>
                <c:pt idx="277">
                  <c:v>2.0965224712360002</c:v>
                </c:pt>
                <c:pt idx="278">
                  <c:v>2.0886849619849999</c:v>
                </c:pt>
                <c:pt idx="279">
                  <c:v>2.0873256217730001</c:v>
                </c:pt>
                <c:pt idx="280">
                  <c:v>2.0873256217730001</c:v>
                </c:pt>
                <c:pt idx="281">
                  <c:v>2.0873256217730001</c:v>
                </c:pt>
                <c:pt idx="282">
                  <c:v>2.0653797619460001</c:v>
                </c:pt>
                <c:pt idx="283">
                  <c:v>2.1345745348920002</c:v>
                </c:pt>
                <c:pt idx="284">
                  <c:v>2.1345745348920002</c:v>
                </c:pt>
                <c:pt idx="285">
                  <c:v>2.1345745348920002</c:v>
                </c:pt>
                <c:pt idx="286">
                  <c:v>2.1253067873770002</c:v>
                </c:pt>
                <c:pt idx="287">
                  <c:v>2.1253067873770002</c:v>
                </c:pt>
                <c:pt idx="288">
                  <c:v>2.1253067873770002</c:v>
                </c:pt>
                <c:pt idx="289">
                  <c:v>2.1253067873770002</c:v>
                </c:pt>
                <c:pt idx="290">
                  <c:v>2.1253067873770002</c:v>
                </c:pt>
                <c:pt idx="291">
                  <c:v>2.1313891340070001</c:v>
                </c:pt>
                <c:pt idx="292">
                  <c:v>2.1102927184800002</c:v>
                </c:pt>
                <c:pt idx="293">
                  <c:v>2.1288194701830001</c:v>
                </c:pt>
                <c:pt idx="294">
                  <c:v>2.1288194701830001</c:v>
                </c:pt>
                <c:pt idx="295">
                  <c:v>2.1288194701830001</c:v>
                </c:pt>
                <c:pt idx="296">
                  <c:v>2.1288194701830001</c:v>
                </c:pt>
                <c:pt idx="297">
                  <c:v>2.1288194701830001</c:v>
                </c:pt>
                <c:pt idx="298">
                  <c:v>2.1161560990130002</c:v>
                </c:pt>
                <c:pt idx="299">
                  <c:v>2.143537382031</c:v>
                </c:pt>
                <c:pt idx="300">
                  <c:v>2.1390070615760002</c:v>
                </c:pt>
                <c:pt idx="301">
                  <c:v>2.1390070615760002</c:v>
                </c:pt>
                <c:pt idx="302">
                  <c:v>2.1390070615760002</c:v>
                </c:pt>
                <c:pt idx="303">
                  <c:v>2.1295332889599998</c:v>
                </c:pt>
                <c:pt idx="304">
                  <c:v>2.1407350246250001</c:v>
                </c:pt>
                <c:pt idx="305">
                  <c:v>2.1557338190680002</c:v>
                </c:pt>
                <c:pt idx="306">
                  <c:v>2.1286423446630001</c:v>
                </c:pt>
                <c:pt idx="307">
                  <c:v>2.2019201603309999</c:v>
                </c:pt>
                <c:pt idx="308">
                  <c:v>2.2019201603309999</c:v>
                </c:pt>
                <c:pt idx="309">
                  <c:v>2.2019201603309999</c:v>
                </c:pt>
                <c:pt idx="310">
                  <c:v>2.1905034314990002</c:v>
                </c:pt>
                <c:pt idx="311">
                  <c:v>2.1778989540290001</c:v>
                </c:pt>
                <c:pt idx="312">
                  <c:v>2.1843278953269998</c:v>
                </c:pt>
                <c:pt idx="313">
                  <c:v>2.1846026706399999</c:v>
                </c:pt>
                <c:pt idx="314">
                  <c:v>2.2142207871180002</c:v>
                </c:pt>
                <c:pt idx="315">
                  <c:v>2.2142207871180002</c:v>
                </c:pt>
                <c:pt idx="316">
                  <c:v>2.2142207871180002</c:v>
                </c:pt>
                <c:pt idx="317">
                  <c:v>2.2505741640350001</c:v>
                </c:pt>
                <c:pt idx="318">
                  <c:v>2.3354811859479998</c:v>
                </c:pt>
                <c:pt idx="319">
                  <c:v>2.4137990913610001</c:v>
                </c:pt>
                <c:pt idx="320">
                  <c:v>2.4362125681119999</c:v>
                </c:pt>
                <c:pt idx="321">
                  <c:v>2.3290194668640001</c:v>
                </c:pt>
                <c:pt idx="322">
                  <c:v>2.3290194668640001</c:v>
                </c:pt>
                <c:pt idx="323">
                  <c:v>2.3290194668640001</c:v>
                </c:pt>
                <c:pt idx="324">
                  <c:v>2.371139792993</c:v>
                </c:pt>
                <c:pt idx="325">
                  <c:v>2.3755276646849999</c:v>
                </c:pt>
                <c:pt idx="326">
                  <c:v>2.3521299697779998</c:v>
                </c:pt>
                <c:pt idx="327">
                  <c:v>2.3704399624220001</c:v>
                </c:pt>
                <c:pt idx="328">
                  <c:v>2.3842702186550002</c:v>
                </c:pt>
                <c:pt idx="329">
                  <c:v>2.3842702186550002</c:v>
                </c:pt>
                <c:pt idx="330">
                  <c:v>2.3842702186550002</c:v>
                </c:pt>
                <c:pt idx="331">
                  <c:v>2.303414386549</c:v>
                </c:pt>
                <c:pt idx="332">
                  <c:v>2.3019112787960001</c:v>
                </c:pt>
                <c:pt idx="333">
                  <c:v>2.3770037088330001</c:v>
                </c:pt>
                <c:pt idx="334">
                  <c:v>2.4136534749540002</c:v>
                </c:pt>
                <c:pt idx="335">
                  <c:v>2.405339522487</c:v>
                </c:pt>
                <c:pt idx="336">
                  <c:v>2.405339522487</c:v>
                </c:pt>
                <c:pt idx="337">
                  <c:v>2.405339522487</c:v>
                </c:pt>
                <c:pt idx="338">
                  <c:v>2.3808118885249998</c:v>
                </c:pt>
                <c:pt idx="339">
                  <c:v>2.4499470457160002</c:v>
                </c:pt>
                <c:pt idx="340">
                  <c:v>2.3981146491119998</c:v>
                </c:pt>
                <c:pt idx="341">
                  <c:v>2.4221357727980002</c:v>
                </c:pt>
                <c:pt idx="342">
                  <c:v>2.3844346752369998</c:v>
                </c:pt>
                <c:pt idx="343">
                  <c:v>2.3844346752369998</c:v>
                </c:pt>
                <c:pt idx="344">
                  <c:v>2.3844346752369998</c:v>
                </c:pt>
                <c:pt idx="345">
                  <c:v>2.4400334373149999</c:v>
                </c:pt>
                <c:pt idx="346">
                  <c:v>2.4133425716370001</c:v>
                </c:pt>
                <c:pt idx="347">
                  <c:v>2.38415146514</c:v>
                </c:pt>
                <c:pt idx="348">
                  <c:v>2.3709292067069998</c:v>
                </c:pt>
                <c:pt idx="349">
                  <c:v>2.3752889930249999</c:v>
                </c:pt>
                <c:pt idx="350">
                  <c:v>2.3752889930249999</c:v>
                </c:pt>
                <c:pt idx="351">
                  <c:v>2.3752889930249999</c:v>
                </c:pt>
                <c:pt idx="352">
                  <c:v>2.387180727584</c:v>
                </c:pt>
                <c:pt idx="353">
                  <c:v>2.3496048848169999</c:v>
                </c:pt>
                <c:pt idx="354">
                  <c:v>2.3740968637919999</c:v>
                </c:pt>
                <c:pt idx="355">
                  <c:v>2.3672593126030002</c:v>
                </c:pt>
                <c:pt idx="356">
                  <c:v>2.3379972316609998</c:v>
                </c:pt>
                <c:pt idx="357">
                  <c:v>2.3379972316609998</c:v>
                </c:pt>
                <c:pt idx="358">
                  <c:v>2.3379972316609998</c:v>
                </c:pt>
                <c:pt idx="359">
                  <c:v>2.3084052013709999</c:v>
                </c:pt>
                <c:pt idx="360">
                  <c:v>2.34176452638</c:v>
                </c:pt>
                <c:pt idx="361">
                  <c:v>2.3118294691050001</c:v>
                </c:pt>
                <c:pt idx="362">
                  <c:v>2.3421154462530001</c:v>
                </c:pt>
                <c:pt idx="363">
                  <c:v>2.32007023222</c:v>
                </c:pt>
                <c:pt idx="364">
                  <c:v>2.32007023222</c:v>
                </c:pt>
                <c:pt idx="365">
                  <c:v>2.32007023222</c:v>
                </c:pt>
                <c:pt idx="366">
                  <c:v>2.2869316519480001</c:v>
                </c:pt>
                <c:pt idx="367">
                  <c:v>2.2617572451410002</c:v>
                </c:pt>
                <c:pt idx="368">
                  <c:v>2.20235721862</c:v>
                </c:pt>
                <c:pt idx="369">
                  <c:v>2.203909034199</c:v>
                </c:pt>
                <c:pt idx="370">
                  <c:v>2.248673670344</c:v>
                </c:pt>
                <c:pt idx="371">
                  <c:v>2.248673670344</c:v>
                </c:pt>
                <c:pt idx="372">
                  <c:v>2.248673670344</c:v>
                </c:pt>
                <c:pt idx="373">
                  <c:v>2.2289313531169999</c:v>
                </c:pt>
                <c:pt idx="374">
                  <c:v>2.2843669290570001</c:v>
                </c:pt>
                <c:pt idx="375">
                  <c:v>2.325399813138</c:v>
                </c:pt>
                <c:pt idx="376">
                  <c:v>2.2981545420509999</c:v>
                </c:pt>
                <c:pt idx="377">
                  <c:v>2.293527200097</c:v>
                </c:pt>
                <c:pt idx="378">
                  <c:v>2.293527200097</c:v>
                </c:pt>
                <c:pt idx="379">
                  <c:v>2.293527200097</c:v>
                </c:pt>
                <c:pt idx="380">
                  <c:v>2.3489699380519999</c:v>
                </c:pt>
                <c:pt idx="381">
                  <c:v>2.292983333759</c:v>
                </c:pt>
                <c:pt idx="382">
                  <c:v>2.2934328122640002</c:v>
                </c:pt>
                <c:pt idx="383">
                  <c:v>2.2604478934809999</c:v>
                </c:pt>
                <c:pt idx="384">
                  <c:v>2.2340145253510002</c:v>
                </c:pt>
                <c:pt idx="385">
                  <c:v>2.2340145253510002</c:v>
                </c:pt>
                <c:pt idx="386">
                  <c:v>2.2340145253510002</c:v>
                </c:pt>
                <c:pt idx="387">
                  <c:v>2.218178514161</c:v>
                </c:pt>
                <c:pt idx="388">
                  <c:v>2.2639196334829998</c:v>
                </c:pt>
                <c:pt idx="389">
                  <c:v>2.31611146388</c:v>
                </c:pt>
                <c:pt idx="390">
                  <c:v>2.2969412013410002</c:v>
                </c:pt>
                <c:pt idx="391">
                  <c:v>2.2886025321579999</c:v>
                </c:pt>
                <c:pt idx="392">
                  <c:v>2.2886025321579999</c:v>
                </c:pt>
                <c:pt idx="393">
                  <c:v>2.2886025321579999</c:v>
                </c:pt>
                <c:pt idx="394">
                  <c:v>2.2644352101380001</c:v>
                </c:pt>
                <c:pt idx="395">
                  <c:v>2.2538276983740002</c:v>
                </c:pt>
                <c:pt idx="396">
                  <c:v>2.2959444427540001</c:v>
                </c:pt>
                <c:pt idx="397">
                  <c:v>2.3341652093969998</c:v>
                </c:pt>
                <c:pt idx="398">
                  <c:v>2.3138955261529999</c:v>
                </c:pt>
                <c:pt idx="399">
                  <c:v>2.3138955261529999</c:v>
                </c:pt>
                <c:pt idx="400">
                  <c:v>2.3138955261529999</c:v>
                </c:pt>
                <c:pt idx="401">
                  <c:v>2.2937838667560002</c:v>
                </c:pt>
                <c:pt idx="402">
                  <c:v>2.2804745658329999</c:v>
                </c:pt>
                <c:pt idx="403">
                  <c:v>2.3051863566219999</c:v>
                </c:pt>
                <c:pt idx="404">
                  <c:v>2.2243944633699999</c:v>
                </c:pt>
                <c:pt idx="405">
                  <c:v>2.2559763005820002</c:v>
                </c:pt>
                <c:pt idx="406">
                  <c:v>2.2559763005820002</c:v>
                </c:pt>
                <c:pt idx="407">
                  <c:v>2.2559763005820002</c:v>
                </c:pt>
                <c:pt idx="408">
                  <c:v>2.2176500551129998</c:v>
                </c:pt>
                <c:pt idx="409">
                  <c:v>2.1801910787019998</c:v>
                </c:pt>
                <c:pt idx="410">
                  <c:v>2.214767485766</c:v>
                </c:pt>
                <c:pt idx="411">
                  <c:v>2.2277872807099999</c:v>
                </c:pt>
                <c:pt idx="412">
                  <c:v>2.2567736664839999</c:v>
                </c:pt>
                <c:pt idx="413">
                  <c:v>2.2567736664839999</c:v>
                </c:pt>
                <c:pt idx="414">
                  <c:v>2.2567736664839999</c:v>
                </c:pt>
                <c:pt idx="415">
                  <c:v>2.22270891416</c:v>
                </c:pt>
                <c:pt idx="416">
                  <c:v>2.1307475342250002</c:v>
                </c:pt>
                <c:pt idx="417">
                  <c:v>2.1448369825959999</c:v>
                </c:pt>
                <c:pt idx="418">
                  <c:v>2.075870752932</c:v>
                </c:pt>
                <c:pt idx="419">
                  <c:v>2.0520431873509999</c:v>
                </c:pt>
                <c:pt idx="420">
                  <c:v>2.0520431873509999</c:v>
                </c:pt>
                <c:pt idx="421">
                  <c:v>2.0520431873509999</c:v>
                </c:pt>
                <c:pt idx="422">
                  <c:v>2.045597107366</c:v>
                </c:pt>
                <c:pt idx="423">
                  <c:v>2.11036583408</c:v>
                </c:pt>
                <c:pt idx="424">
                  <c:v>2.1229055017410001</c:v>
                </c:pt>
                <c:pt idx="425">
                  <c:v>2.1298353191650001</c:v>
                </c:pt>
                <c:pt idx="426">
                  <c:v>2.0972233122250001</c:v>
                </c:pt>
                <c:pt idx="427">
                  <c:v>2.0972233122250001</c:v>
                </c:pt>
                <c:pt idx="428">
                  <c:v>2.0972233122250001</c:v>
                </c:pt>
                <c:pt idx="429">
                  <c:v>2.0942926803169999</c:v>
                </c:pt>
                <c:pt idx="430">
                  <c:v>2.1155808755550001</c:v>
                </c:pt>
                <c:pt idx="431">
                  <c:v>2.0896083544340001</c:v>
                </c:pt>
                <c:pt idx="432">
                  <c:v>2.07827383973</c:v>
                </c:pt>
                <c:pt idx="433">
                  <c:v>2.02674098505</c:v>
                </c:pt>
                <c:pt idx="434">
                  <c:v>2.02674098505</c:v>
                </c:pt>
                <c:pt idx="435">
                  <c:v>2.02674098505</c:v>
                </c:pt>
                <c:pt idx="436">
                  <c:v>2.02674098505</c:v>
                </c:pt>
                <c:pt idx="437">
                  <c:v>1.9794077180980001</c:v>
                </c:pt>
                <c:pt idx="438">
                  <c:v>1.9855444716620001</c:v>
                </c:pt>
                <c:pt idx="439">
                  <c:v>2.069052103527</c:v>
                </c:pt>
                <c:pt idx="440">
                  <c:v>2.0168990857429998</c:v>
                </c:pt>
                <c:pt idx="441">
                  <c:v>2.0168990857429998</c:v>
                </c:pt>
                <c:pt idx="442">
                  <c:v>2.0168990857429998</c:v>
                </c:pt>
                <c:pt idx="443">
                  <c:v>1.9846829236550001</c:v>
                </c:pt>
                <c:pt idx="444">
                  <c:v>2.0075755707199998</c:v>
                </c:pt>
                <c:pt idx="445">
                  <c:v>2.034384380613</c:v>
                </c:pt>
                <c:pt idx="446">
                  <c:v>1.9868877410950001</c:v>
                </c:pt>
                <c:pt idx="447">
                  <c:v>1.971976164602</c:v>
                </c:pt>
                <c:pt idx="448">
                  <c:v>1.971976164602</c:v>
                </c:pt>
                <c:pt idx="449">
                  <c:v>1.971976164602</c:v>
                </c:pt>
                <c:pt idx="450">
                  <c:v>1.9360413517099999</c:v>
                </c:pt>
                <c:pt idx="451">
                  <c:v>1.9085062644599999</c:v>
                </c:pt>
                <c:pt idx="452">
                  <c:v>1.901121526317</c:v>
                </c:pt>
                <c:pt idx="453">
                  <c:v>1.946626782906</c:v>
                </c:pt>
                <c:pt idx="454">
                  <c:v>1.9329353166659999</c:v>
                </c:pt>
                <c:pt idx="455">
                  <c:v>1.9329353166659999</c:v>
                </c:pt>
                <c:pt idx="456">
                  <c:v>1.9329353166659999</c:v>
                </c:pt>
                <c:pt idx="457">
                  <c:v>1.9076322145439999</c:v>
                </c:pt>
                <c:pt idx="458">
                  <c:v>1.9216181779970001</c:v>
                </c:pt>
                <c:pt idx="459">
                  <c:v>1.909596983091</c:v>
                </c:pt>
                <c:pt idx="460">
                  <c:v>1.896751756487</c:v>
                </c:pt>
                <c:pt idx="461">
                  <c:v>1.8814156793750001</c:v>
                </c:pt>
                <c:pt idx="462">
                  <c:v>1.8814156793750001</c:v>
                </c:pt>
                <c:pt idx="463">
                  <c:v>1.8814156793750001</c:v>
                </c:pt>
                <c:pt idx="464">
                  <c:v>1.89726147898</c:v>
                </c:pt>
                <c:pt idx="465">
                  <c:v>1.89726147898</c:v>
                </c:pt>
                <c:pt idx="466">
                  <c:v>1.89726147898</c:v>
                </c:pt>
                <c:pt idx="467">
                  <c:v>1.8718131051719999</c:v>
                </c:pt>
                <c:pt idx="468">
                  <c:v>1.8509423947700001</c:v>
                </c:pt>
                <c:pt idx="469">
                  <c:v>1.8509423947700001</c:v>
                </c:pt>
                <c:pt idx="470">
                  <c:v>1.8509423947700001</c:v>
                </c:pt>
                <c:pt idx="471">
                  <c:v>1.8509423947700001</c:v>
                </c:pt>
                <c:pt idx="472">
                  <c:v>1.8509423947700001</c:v>
                </c:pt>
                <c:pt idx="473">
                  <c:v>1.868291489218</c:v>
                </c:pt>
                <c:pt idx="474">
                  <c:v>1.8651740614800001</c:v>
                </c:pt>
                <c:pt idx="475">
                  <c:v>1.9275345373120001</c:v>
                </c:pt>
                <c:pt idx="476">
                  <c:v>1.9275345373120001</c:v>
                </c:pt>
                <c:pt idx="477">
                  <c:v>1.9275345373120001</c:v>
                </c:pt>
                <c:pt idx="478">
                  <c:v>1.978365589337</c:v>
                </c:pt>
                <c:pt idx="479">
                  <c:v>2.0355875608709999</c:v>
                </c:pt>
                <c:pt idx="480">
                  <c:v>2.082737229997</c:v>
                </c:pt>
                <c:pt idx="481">
                  <c:v>2.0742393215530002</c:v>
                </c:pt>
                <c:pt idx="482">
                  <c:v>2.0748338032990001</c:v>
                </c:pt>
                <c:pt idx="483">
                  <c:v>2.0748338032990001</c:v>
                </c:pt>
                <c:pt idx="484">
                  <c:v>2.0748338032990001</c:v>
                </c:pt>
                <c:pt idx="485">
                  <c:v>2.0555723564689998</c:v>
                </c:pt>
                <c:pt idx="486">
                  <c:v>2.0555723564689998</c:v>
                </c:pt>
                <c:pt idx="487">
                  <c:v>2.0555723564689998</c:v>
                </c:pt>
                <c:pt idx="488">
                  <c:v>2.0151775210539999</c:v>
                </c:pt>
                <c:pt idx="489">
                  <c:v>2.0297584117429999</c:v>
                </c:pt>
                <c:pt idx="490">
                  <c:v>2.0297584117429999</c:v>
                </c:pt>
                <c:pt idx="491">
                  <c:v>2.0297584117429999</c:v>
                </c:pt>
                <c:pt idx="492">
                  <c:v>2.0787757343459998</c:v>
                </c:pt>
                <c:pt idx="493">
                  <c:v>2.0727910039830002</c:v>
                </c:pt>
                <c:pt idx="494">
                  <c:v>2.0076881046919999</c:v>
                </c:pt>
                <c:pt idx="495">
                  <c:v>2.0012367023289999</c:v>
                </c:pt>
                <c:pt idx="496">
                  <c:v>1.9873345206840001</c:v>
                </c:pt>
                <c:pt idx="497">
                  <c:v>1.9873345206840001</c:v>
                </c:pt>
                <c:pt idx="498">
                  <c:v>1.9873345206840001</c:v>
                </c:pt>
                <c:pt idx="499">
                  <c:v>2.0393298784640002</c:v>
                </c:pt>
                <c:pt idx="500">
                  <c:v>1.9955448323010001</c:v>
                </c:pt>
                <c:pt idx="501">
                  <c:v>2.040048747028</c:v>
                </c:pt>
                <c:pt idx="502">
                  <c:v>1.9743493788149999</c:v>
                </c:pt>
                <c:pt idx="503">
                  <c:v>2.0271368953710001</c:v>
                </c:pt>
                <c:pt idx="504">
                  <c:v>2.0271368953710001</c:v>
                </c:pt>
                <c:pt idx="505">
                  <c:v>2.0271368953710001</c:v>
                </c:pt>
                <c:pt idx="506">
                  <c:v>2.0428374242</c:v>
                </c:pt>
                <c:pt idx="507">
                  <c:v>2.026340257552</c:v>
                </c:pt>
                <c:pt idx="508">
                  <c:v>2.03964673657</c:v>
                </c:pt>
                <c:pt idx="509">
                  <c:v>2.0231847689940001</c:v>
                </c:pt>
                <c:pt idx="510">
                  <c:v>2.0183327960800002</c:v>
                </c:pt>
                <c:pt idx="511">
                  <c:v>2.0183327960800002</c:v>
                </c:pt>
                <c:pt idx="512">
                  <c:v>2.0183327960800002</c:v>
                </c:pt>
                <c:pt idx="513">
                  <c:v>2.0118789424200001</c:v>
                </c:pt>
                <c:pt idx="514">
                  <c:v>1.9998349088639999</c:v>
                </c:pt>
                <c:pt idx="515">
                  <c:v>1.9998349088639999</c:v>
                </c:pt>
                <c:pt idx="516">
                  <c:v>1.9998349088639999</c:v>
                </c:pt>
                <c:pt idx="517">
                  <c:v>1.958336339121</c:v>
                </c:pt>
                <c:pt idx="518">
                  <c:v>1.958336339121</c:v>
                </c:pt>
                <c:pt idx="519">
                  <c:v>1.958336339121</c:v>
                </c:pt>
                <c:pt idx="520">
                  <c:v>1.8474508181439999</c:v>
                </c:pt>
                <c:pt idx="521">
                  <c:v>1.90451516942</c:v>
                </c:pt>
                <c:pt idx="522">
                  <c:v>1.8860237609520001</c:v>
                </c:pt>
                <c:pt idx="523">
                  <c:v>1.8884881569059999</c:v>
                </c:pt>
                <c:pt idx="524">
                  <c:v>1.9294966264210001</c:v>
                </c:pt>
                <c:pt idx="525">
                  <c:v>1.9294966264210001</c:v>
                </c:pt>
                <c:pt idx="526">
                  <c:v>1.9294966264210001</c:v>
                </c:pt>
                <c:pt idx="527">
                  <c:v>1.924207545457</c:v>
                </c:pt>
                <c:pt idx="528">
                  <c:v>1.927057234302</c:v>
                </c:pt>
                <c:pt idx="529">
                  <c:v>1.984696331811</c:v>
                </c:pt>
                <c:pt idx="530">
                  <c:v>1.981178011173</c:v>
                </c:pt>
                <c:pt idx="531">
                  <c:v>1.9363560108140001</c:v>
                </c:pt>
                <c:pt idx="532">
                  <c:v>1.9363560108140001</c:v>
                </c:pt>
                <c:pt idx="533">
                  <c:v>1.9363560108140001</c:v>
                </c:pt>
                <c:pt idx="534">
                  <c:v>1.9322650328769999</c:v>
                </c:pt>
                <c:pt idx="535">
                  <c:v>1.955764641354</c:v>
                </c:pt>
                <c:pt idx="536">
                  <c:v>1.972084934867</c:v>
                </c:pt>
                <c:pt idx="537">
                  <c:v>1.9520497557550001</c:v>
                </c:pt>
                <c:pt idx="538">
                  <c:v>1.9103236681089999</c:v>
                </c:pt>
                <c:pt idx="539">
                  <c:v>1.9103236681089999</c:v>
                </c:pt>
                <c:pt idx="540">
                  <c:v>1.9103236681089999</c:v>
                </c:pt>
                <c:pt idx="541">
                  <c:v>1.8792902355159999</c:v>
                </c:pt>
                <c:pt idx="542">
                  <c:v>1.9365214171480001</c:v>
                </c:pt>
                <c:pt idx="543">
                  <c:v>1.961129235429</c:v>
                </c:pt>
                <c:pt idx="544">
                  <c:v>1.9590197554290001</c:v>
                </c:pt>
                <c:pt idx="545">
                  <c:v>2.0218358672800001</c:v>
                </c:pt>
                <c:pt idx="546">
                  <c:v>2.0218358672800001</c:v>
                </c:pt>
                <c:pt idx="547">
                  <c:v>2.0218358672800001</c:v>
                </c:pt>
                <c:pt idx="548">
                  <c:v>2.009539973216</c:v>
                </c:pt>
                <c:pt idx="549">
                  <c:v>2.0498199754790001</c:v>
                </c:pt>
                <c:pt idx="550">
                  <c:v>2.0541485671720001</c:v>
                </c:pt>
                <c:pt idx="551">
                  <c:v>2.0458523801539998</c:v>
                </c:pt>
                <c:pt idx="552">
                  <c:v>2.0824323560570002</c:v>
                </c:pt>
                <c:pt idx="553">
                  <c:v>2.0824323560570002</c:v>
                </c:pt>
                <c:pt idx="554">
                  <c:v>2.0824323560570002</c:v>
                </c:pt>
                <c:pt idx="555">
                  <c:v>2.0789216871590002</c:v>
                </c:pt>
                <c:pt idx="556">
                  <c:v>2.0495995937439999</c:v>
                </c:pt>
                <c:pt idx="557">
                  <c:v>2.0757999893050001</c:v>
                </c:pt>
                <c:pt idx="558">
                  <c:v>2.1324605421589999</c:v>
                </c:pt>
                <c:pt idx="559">
                  <c:v>2.1583144309410001</c:v>
                </c:pt>
                <c:pt idx="560">
                  <c:v>2.1583144309410001</c:v>
                </c:pt>
                <c:pt idx="561">
                  <c:v>2.1583144309410001</c:v>
                </c:pt>
                <c:pt idx="562">
                  <c:v>2.1672256066919999</c:v>
                </c:pt>
                <c:pt idx="563">
                  <c:v>2.1295048724069998</c:v>
                </c:pt>
                <c:pt idx="564">
                  <c:v>2.0574587895700001</c:v>
                </c:pt>
                <c:pt idx="565">
                  <c:v>2.065152460248</c:v>
                </c:pt>
                <c:pt idx="566">
                  <c:v>2.083177784713</c:v>
                </c:pt>
                <c:pt idx="567">
                  <c:v>2.083177784713</c:v>
                </c:pt>
                <c:pt idx="568">
                  <c:v>2.083177784713</c:v>
                </c:pt>
                <c:pt idx="569">
                  <c:v>2.028405907941</c:v>
                </c:pt>
                <c:pt idx="570">
                  <c:v>1.9994778460389999</c:v>
                </c:pt>
                <c:pt idx="571">
                  <c:v>2.0377377022099998</c:v>
                </c:pt>
                <c:pt idx="572">
                  <c:v>2.0673183723839998</c:v>
                </c:pt>
                <c:pt idx="573">
                  <c:v>2.008803589402</c:v>
                </c:pt>
                <c:pt idx="574">
                  <c:v>2.008803589402</c:v>
                </c:pt>
                <c:pt idx="575">
                  <c:v>2.008803589402</c:v>
                </c:pt>
                <c:pt idx="576">
                  <c:v>2.0067917204580001</c:v>
                </c:pt>
                <c:pt idx="577">
                  <c:v>1.97148859915</c:v>
                </c:pt>
                <c:pt idx="578">
                  <c:v>1.97148859915</c:v>
                </c:pt>
                <c:pt idx="579">
                  <c:v>1.923303071194</c:v>
                </c:pt>
                <c:pt idx="580">
                  <c:v>1.9627013712470001</c:v>
                </c:pt>
                <c:pt idx="581">
                  <c:v>1.9627013712470001</c:v>
                </c:pt>
                <c:pt idx="582">
                  <c:v>1.9627013712470001</c:v>
                </c:pt>
                <c:pt idx="583">
                  <c:v>1.96088923783</c:v>
                </c:pt>
                <c:pt idx="584">
                  <c:v>1.9719779607400001</c:v>
                </c:pt>
                <c:pt idx="585">
                  <c:v>2.0066293447599999</c:v>
                </c:pt>
                <c:pt idx="586">
                  <c:v>2.0292958470269999</c:v>
                </c:pt>
                <c:pt idx="587">
                  <c:v>2.0414023541450002</c:v>
                </c:pt>
                <c:pt idx="588">
                  <c:v>2.0414023541450002</c:v>
                </c:pt>
                <c:pt idx="589">
                  <c:v>2.0414023541450002</c:v>
                </c:pt>
                <c:pt idx="590">
                  <c:v>2.0317939041100002</c:v>
                </c:pt>
                <c:pt idx="591">
                  <c:v>2.0449228432050002</c:v>
                </c:pt>
                <c:pt idx="592">
                  <c:v>2.0852943755759998</c:v>
                </c:pt>
                <c:pt idx="593">
                  <c:v>2.0473441344899999</c:v>
                </c:pt>
                <c:pt idx="594">
                  <c:v>2.05346980214</c:v>
                </c:pt>
                <c:pt idx="595">
                  <c:v>2.05346980214</c:v>
                </c:pt>
                <c:pt idx="596">
                  <c:v>2.05346980214</c:v>
                </c:pt>
                <c:pt idx="597">
                  <c:v>2.0510655933590001</c:v>
                </c:pt>
                <c:pt idx="598">
                  <c:v>2.0435106866399999</c:v>
                </c:pt>
                <c:pt idx="599">
                  <c:v>1.999446422683</c:v>
                </c:pt>
                <c:pt idx="600">
                  <c:v>1.9568652435</c:v>
                </c:pt>
                <c:pt idx="601">
                  <c:v>2.0274423653590001</c:v>
                </c:pt>
                <c:pt idx="602">
                  <c:v>2.0274423653590001</c:v>
                </c:pt>
                <c:pt idx="603">
                  <c:v>2.0274423653590001</c:v>
                </c:pt>
                <c:pt idx="604">
                  <c:v>2.0167785961360001</c:v>
                </c:pt>
                <c:pt idx="605">
                  <c:v>2.0549484592390002</c:v>
                </c:pt>
                <c:pt idx="606">
                  <c:v>2.0318177394179999</c:v>
                </c:pt>
                <c:pt idx="607">
                  <c:v>2.1096754315989998</c:v>
                </c:pt>
                <c:pt idx="608">
                  <c:v>2.086344838064</c:v>
                </c:pt>
                <c:pt idx="609">
                  <c:v>2.086344838064</c:v>
                </c:pt>
                <c:pt idx="610">
                  <c:v>2.086344838064</c:v>
                </c:pt>
                <c:pt idx="611">
                  <c:v>2.1101844620249999</c:v>
                </c:pt>
                <c:pt idx="612">
                  <c:v>2.1061620158530001</c:v>
                </c:pt>
                <c:pt idx="613">
                  <c:v>2.129100937614</c:v>
                </c:pt>
                <c:pt idx="614">
                  <c:v>2.1006768726799998</c:v>
                </c:pt>
                <c:pt idx="615">
                  <c:v>2.1103969185009999</c:v>
                </c:pt>
                <c:pt idx="616">
                  <c:v>2.1103969185009999</c:v>
                </c:pt>
                <c:pt idx="617">
                  <c:v>2.1103969185009999</c:v>
                </c:pt>
                <c:pt idx="618">
                  <c:v>2.1131082642810002</c:v>
                </c:pt>
                <c:pt idx="619">
                  <c:v>2.1386426446160001</c:v>
                </c:pt>
                <c:pt idx="620">
                  <c:v>2.1813044554359999</c:v>
                </c:pt>
                <c:pt idx="621">
                  <c:v>2.135753589253</c:v>
                </c:pt>
                <c:pt idx="622">
                  <c:v>2.0821695901480002</c:v>
                </c:pt>
                <c:pt idx="623">
                  <c:v>2.0821695901480002</c:v>
                </c:pt>
                <c:pt idx="624">
                  <c:v>2.0821695901480002</c:v>
                </c:pt>
                <c:pt idx="625">
                  <c:v>2.0095728411990001</c:v>
                </c:pt>
                <c:pt idx="626">
                  <c:v>2.0444382612630001</c:v>
                </c:pt>
                <c:pt idx="627">
                  <c:v>2.0927305604290001</c:v>
                </c:pt>
                <c:pt idx="628">
                  <c:v>2.0927305604290001</c:v>
                </c:pt>
                <c:pt idx="629">
                  <c:v>2.0927305604290001</c:v>
                </c:pt>
                <c:pt idx="630">
                  <c:v>2.0927305604290001</c:v>
                </c:pt>
                <c:pt idx="631">
                  <c:v>2.0927305604290001</c:v>
                </c:pt>
                <c:pt idx="632">
                  <c:v>2.0945119296189998</c:v>
                </c:pt>
                <c:pt idx="633">
                  <c:v>2.0503710989130002</c:v>
                </c:pt>
                <c:pt idx="634">
                  <c:v>2.0027546052709999</c:v>
                </c:pt>
                <c:pt idx="635">
                  <c:v>2.0522528139810001</c:v>
                </c:pt>
                <c:pt idx="636">
                  <c:v>2.0357172239099999</c:v>
                </c:pt>
                <c:pt idx="637">
                  <c:v>2.0357172239099999</c:v>
                </c:pt>
                <c:pt idx="638">
                  <c:v>2.0357172239099999</c:v>
                </c:pt>
                <c:pt idx="639">
                  <c:v>2.034784315295</c:v>
                </c:pt>
                <c:pt idx="640">
                  <c:v>2.063256232509</c:v>
                </c:pt>
                <c:pt idx="641">
                  <c:v>2.099843790095</c:v>
                </c:pt>
                <c:pt idx="642">
                  <c:v>2.099843790095</c:v>
                </c:pt>
                <c:pt idx="643">
                  <c:v>2.099843790095</c:v>
                </c:pt>
                <c:pt idx="644">
                  <c:v>2.099843790095</c:v>
                </c:pt>
                <c:pt idx="645">
                  <c:v>2.099843790095</c:v>
                </c:pt>
                <c:pt idx="646">
                  <c:v>2.083528296895</c:v>
                </c:pt>
                <c:pt idx="647">
                  <c:v>2.04722243929</c:v>
                </c:pt>
                <c:pt idx="648">
                  <c:v>2.081830859798</c:v>
                </c:pt>
                <c:pt idx="649">
                  <c:v>2.081830859798</c:v>
                </c:pt>
                <c:pt idx="650">
                  <c:v>2.081830859798</c:v>
                </c:pt>
                <c:pt idx="651">
                  <c:v>2.081830859798</c:v>
                </c:pt>
                <c:pt idx="652">
                  <c:v>2.081830859798</c:v>
                </c:pt>
                <c:pt idx="653">
                  <c:v>2.0992194888469999</c:v>
                </c:pt>
                <c:pt idx="654">
                  <c:v>2.0443666690220001</c:v>
                </c:pt>
                <c:pt idx="655">
                  <c:v>2.042984618997</c:v>
                </c:pt>
                <c:pt idx="656">
                  <c:v>2.0844816444840002</c:v>
                </c:pt>
                <c:pt idx="657">
                  <c:v>2.0334894515089998</c:v>
                </c:pt>
                <c:pt idx="658">
                  <c:v>2.0334894515089998</c:v>
                </c:pt>
                <c:pt idx="659">
                  <c:v>2.0334894515089998</c:v>
                </c:pt>
                <c:pt idx="660">
                  <c:v>1.976388699785</c:v>
                </c:pt>
                <c:pt idx="661">
                  <c:v>2.0206394808949999</c:v>
                </c:pt>
                <c:pt idx="662">
                  <c:v>2.0531488169580001</c:v>
                </c:pt>
                <c:pt idx="663">
                  <c:v>2.0611280649350001</c:v>
                </c:pt>
                <c:pt idx="664">
                  <c:v>2.067196643096</c:v>
                </c:pt>
                <c:pt idx="665">
                  <c:v>2.067196643096</c:v>
                </c:pt>
                <c:pt idx="666">
                  <c:v>2.067196643096</c:v>
                </c:pt>
                <c:pt idx="667">
                  <c:v>2.0016247292939999</c:v>
                </c:pt>
                <c:pt idx="668">
                  <c:v>1.9563384194769999</c:v>
                </c:pt>
                <c:pt idx="669">
                  <c:v>1.923671744505</c:v>
                </c:pt>
                <c:pt idx="670">
                  <c:v>2.0134974592220001</c:v>
                </c:pt>
                <c:pt idx="671">
                  <c:v>2.0223729067080001</c:v>
                </c:pt>
                <c:pt idx="672">
                  <c:v>2.0223729067080001</c:v>
                </c:pt>
                <c:pt idx="673">
                  <c:v>2.0223729067080001</c:v>
                </c:pt>
                <c:pt idx="674">
                  <c:v>1.8956528629610001</c:v>
                </c:pt>
                <c:pt idx="675">
                  <c:v>1.9156360011610001</c:v>
                </c:pt>
                <c:pt idx="676">
                  <c:v>1.911406259384</c:v>
                </c:pt>
                <c:pt idx="677">
                  <c:v>1.9146727117939999</c:v>
                </c:pt>
                <c:pt idx="678">
                  <c:v>1.9633688676100001</c:v>
                </c:pt>
                <c:pt idx="679">
                  <c:v>1.9633688676100001</c:v>
                </c:pt>
                <c:pt idx="680">
                  <c:v>1.9633688676100001</c:v>
                </c:pt>
                <c:pt idx="681">
                  <c:v>1.9877679948139999</c:v>
                </c:pt>
                <c:pt idx="682">
                  <c:v>2.0323952836779999</c:v>
                </c:pt>
                <c:pt idx="683">
                  <c:v>2.10577060506</c:v>
                </c:pt>
                <c:pt idx="684">
                  <c:v>2.0980033505510001</c:v>
                </c:pt>
                <c:pt idx="685">
                  <c:v>2.1253434608920001</c:v>
                </c:pt>
                <c:pt idx="686">
                  <c:v>2.1253434608920001</c:v>
                </c:pt>
                <c:pt idx="687">
                  <c:v>2.1253434608920001</c:v>
                </c:pt>
                <c:pt idx="688">
                  <c:v>2.078090484499</c:v>
                </c:pt>
                <c:pt idx="689">
                  <c:v>2.0849922045630001</c:v>
                </c:pt>
                <c:pt idx="690">
                  <c:v>2.1401988960340002</c:v>
                </c:pt>
                <c:pt idx="691">
                  <c:v>2.1652991810079998</c:v>
                </c:pt>
                <c:pt idx="692">
                  <c:v>2.1004218912349999</c:v>
                </c:pt>
                <c:pt idx="693">
                  <c:v>2.1004218912349999</c:v>
                </c:pt>
                <c:pt idx="694">
                  <c:v>2.1004218912349999</c:v>
                </c:pt>
                <c:pt idx="695">
                  <c:v>2.1155998755150001</c:v>
                </c:pt>
                <c:pt idx="696">
                  <c:v>2.1100017934970001</c:v>
                </c:pt>
                <c:pt idx="697">
                  <c:v>2.0860358343260001</c:v>
                </c:pt>
                <c:pt idx="698">
                  <c:v>2.060025465452</c:v>
                </c:pt>
                <c:pt idx="699">
                  <c:v>2.1245078631249998</c:v>
                </c:pt>
                <c:pt idx="700">
                  <c:v>2.1245078631249998</c:v>
                </c:pt>
                <c:pt idx="701">
                  <c:v>2.1245078631249998</c:v>
                </c:pt>
                <c:pt idx="702">
                  <c:v>2.072127667792</c:v>
                </c:pt>
                <c:pt idx="703">
                  <c:v>2.0272528836119998</c:v>
                </c:pt>
                <c:pt idx="704">
                  <c:v>2.0201743569600001</c:v>
                </c:pt>
                <c:pt idx="705">
                  <c:v>2.0736356994189999</c:v>
                </c:pt>
                <c:pt idx="706">
                  <c:v>2.1158937435470002</c:v>
                </c:pt>
                <c:pt idx="707">
                  <c:v>2.1158937435470002</c:v>
                </c:pt>
                <c:pt idx="708">
                  <c:v>2.1158937435470002</c:v>
                </c:pt>
                <c:pt idx="709">
                  <c:v>2.1265576755360001</c:v>
                </c:pt>
                <c:pt idx="710">
                  <c:v>2.12155678397</c:v>
                </c:pt>
                <c:pt idx="711">
                  <c:v>2.1139690389479999</c:v>
                </c:pt>
                <c:pt idx="712">
                  <c:v>2.0756464444340001</c:v>
                </c:pt>
                <c:pt idx="713">
                  <c:v>2.0783132595880001</c:v>
                </c:pt>
                <c:pt idx="714">
                  <c:v>2.0783132595880001</c:v>
                </c:pt>
                <c:pt idx="715">
                  <c:v>2.0783132595880001</c:v>
                </c:pt>
                <c:pt idx="716">
                  <c:v>2.048266531026</c:v>
                </c:pt>
                <c:pt idx="717">
                  <c:v>2.1584591838080001</c:v>
                </c:pt>
                <c:pt idx="718">
                  <c:v>2.0956072590899999</c:v>
                </c:pt>
                <c:pt idx="719">
                  <c:v>2.1022801288199999</c:v>
                </c:pt>
                <c:pt idx="720">
                  <c:v>2.1239873947180001</c:v>
                </c:pt>
                <c:pt idx="721">
                  <c:v>2.1239873947180001</c:v>
                </c:pt>
                <c:pt idx="722">
                  <c:v>2.1239873947180001</c:v>
                </c:pt>
                <c:pt idx="723">
                  <c:v>2.0787595723179999</c:v>
                </c:pt>
                <c:pt idx="724">
                  <c:v>2.0678219947529999</c:v>
                </c:pt>
                <c:pt idx="725">
                  <c:v>2.0862241813039999</c:v>
                </c:pt>
                <c:pt idx="726">
                  <c:v>2.0750411219360001</c:v>
                </c:pt>
                <c:pt idx="727">
                  <c:v>2.0535522493360001</c:v>
                </c:pt>
                <c:pt idx="728">
                  <c:v>2.0535522493360001</c:v>
                </c:pt>
                <c:pt idx="729">
                  <c:v>2.0535522493360001</c:v>
                </c:pt>
                <c:pt idx="730">
                  <c:v>2.0442701752080001</c:v>
                </c:pt>
                <c:pt idx="731">
                  <c:v>2.0339031639390002</c:v>
                </c:pt>
                <c:pt idx="732">
                  <c:v>2.09566582286</c:v>
                </c:pt>
                <c:pt idx="733">
                  <c:v>2.0908988275959999</c:v>
                </c:pt>
                <c:pt idx="734">
                  <c:v>2.0977880372870001</c:v>
                </c:pt>
                <c:pt idx="735">
                  <c:v>2.0977880372870001</c:v>
                </c:pt>
                <c:pt idx="736">
                  <c:v>2.0977880372870001</c:v>
                </c:pt>
                <c:pt idx="737">
                  <c:v>2.030936570688</c:v>
                </c:pt>
                <c:pt idx="738">
                  <c:v>2.062042178919</c:v>
                </c:pt>
                <c:pt idx="739">
                  <c:v>2.0276653705199998</c:v>
                </c:pt>
                <c:pt idx="740">
                  <c:v>2.140725632139</c:v>
                </c:pt>
                <c:pt idx="741">
                  <c:v>2.1359942397179998</c:v>
                </c:pt>
                <c:pt idx="742">
                  <c:v>2.1359942397179998</c:v>
                </c:pt>
                <c:pt idx="743">
                  <c:v>2.1359942397179998</c:v>
                </c:pt>
                <c:pt idx="744">
                  <c:v>2.120796847806</c:v>
                </c:pt>
                <c:pt idx="745">
                  <c:v>2.1478195203979999</c:v>
                </c:pt>
                <c:pt idx="746">
                  <c:v>2.150142487393</c:v>
                </c:pt>
                <c:pt idx="747">
                  <c:v>2.1647095349650001</c:v>
                </c:pt>
                <c:pt idx="748">
                  <c:v>2.081158242196</c:v>
                </c:pt>
                <c:pt idx="749">
                  <c:v>2.081158242196</c:v>
                </c:pt>
                <c:pt idx="750">
                  <c:v>2.081158242196</c:v>
                </c:pt>
                <c:pt idx="751">
                  <c:v>2.16017307133</c:v>
                </c:pt>
                <c:pt idx="752">
                  <c:v>2.2051616962259999</c:v>
                </c:pt>
                <c:pt idx="753">
                  <c:v>2.2190768944029999</c:v>
                </c:pt>
                <c:pt idx="754">
                  <c:v>2.250570087327</c:v>
                </c:pt>
                <c:pt idx="755">
                  <c:v>2.269211946734</c:v>
                </c:pt>
                <c:pt idx="756">
                  <c:v>2.269211946734</c:v>
                </c:pt>
                <c:pt idx="757">
                  <c:v>2.269211946734</c:v>
                </c:pt>
                <c:pt idx="758">
                  <c:v>2.3129757085109999</c:v>
                </c:pt>
                <c:pt idx="759">
                  <c:v>2.2973976493660002</c:v>
                </c:pt>
                <c:pt idx="760">
                  <c:v>2.295251233288</c:v>
                </c:pt>
                <c:pt idx="761">
                  <c:v>2.2732081640269999</c:v>
                </c:pt>
                <c:pt idx="762">
                  <c:v>2.2756145228669999</c:v>
                </c:pt>
                <c:pt idx="763">
                  <c:v>2.2756145228669999</c:v>
                </c:pt>
                <c:pt idx="764">
                  <c:v>2.2756145228669999</c:v>
                </c:pt>
                <c:pt idx="765">
                  <c:v>2.2235429922829999</c:v>
                </c:pt>
                <c:pt idx="766">
                  <c:v>2.1731078381810001</c:v>
                </c:pt>
                <c:pt idx="767">
                  <c:v>2.1923944303249998</c:v>
                </c:pt>
                <c:pt idx="768">
                  <c:v>2.184763229763</c:v>
                </c:pt>
                <c:pt idx="769">
                  <c:v>2.1822603238689999</c:v>
                </c:pt>
                <c:pt idx="770">
                  <c:v>2.1822603238689999</c:v>
                </c:pt>
                <c:pt idx="771">
                  <c:v>2.1822603238689999</c:v>
                </c:pt>
                <c:pt idx="772">
                  <c:v>2.1858665450200001</c:v>
                </c:pt>
                <c:pt idx="773">
                  <c:v>2.0717663176999999</c:v>
                </c:pt>
                <c:pt idx="774">
                  <c:v>1.978713304432</c:v>
                </c:pt>
                <c:pt idx="775">
                  <c:v>1.9664965788519999</c:v>
                </c:pt>
                <c:pt idx="776">
                  <c:v>1.961702493552</c:v>
                </c:pt>
                <c:pt idx="777">
                  <c:v>1.961702493552</c:v>
                </c:pt>
                <c:pt idx="778">
                  <c:v>1.961702493552</c:v>
                </c:pt>
                <c:pt idx="779">
                  <c:v>1.9860250478679999</c:v>
                </c:pt>
                <c:pt idx="780">
                  <c:v>2.005793055766</c:v>
                </c:pt>
                <c:pt idx="781">
                  <c:v>2.04387882867</c:v>
                </c:pt>
                <c:pt idx="782">
                  <c:v>2.0609220131089998</c:v>
                </c:pt>
                <c:pt idx="783">
                  <c:v>2.0984485124379999</c:v>
                </c:pt>
                <c:pt idx="784">
                  <c:v>2.0984485124379999</c:v>
                </c:pt>
                <c:pt idx="785">
                  <c:v>2.0984485124379999</c:v>
                </c:pt>
                <c:pt idx="786">
                  <c:v>1.9987524633610001</c:v>
                </c:pt>
                <c:pt idx="787">
                  <c:v>1.9886639589970001</c:v>
                </c:pt>
                <c:pt idx="788">
                  <c:v>1.9880372409439999</c:v>
                </c:pt>
                <c:pt idx="789">
                  <c:v>2.061316590129</c:v>
                </c:pt>
                <c:pt idx="790">
                  <c:v>2.061316590129</c:v>
                </c:pt>
                <c:pt idx="791">
                  <c:v>2.061316590129</c:v>
                </c:pt>
                <c:pt idx="792">
                  <c:v>2.061316590129</c:v>
                </c:pt>
                <c:pt idx="793">
                  <c:v>1.948170280706</c:v>
                </c:pt>
                <c:pt idx="794">
                  <c:v>1.9277848514810001</c:v>
                </c:pt>
                <c:pt idx="795">
                  <c:v>1.9462107736250001</c:v>
                </c:pt>
                <c:pt idx="796">
                  <c:v>1.888029305434</c:v>
                </c:pt>
                <c:pt idx="797">
                  <c:v>2.0186456668170001</c:v>
                </c:pt>
                <c:pt idx="798">
                  <c:v>2.0186456668170001</c:v>
                </c:pt>
                <c:pt idx="799">
                  <c:v>2.0186456668170001</c:v>
                </c:pt>
                <c:pt idx="800">
                  <c:v>2.0579526486619999</c:v>
                </c:pt>
                <c:pt idx="801">
                  <c:v>2.0094658055300001</c:v>
                </c:pt>
                <c:pt idx="802">
                  <c:v>1.9992671999010001</c:v>
                </c:pt>
                <c:pt idx="803">
                  <c:v>2.0350180224000001</c:v>
                </c:pt>
                <c:pt idx="804">
                  <c:v>2.0329115067710002</c:v>
                </c:pt>
                <c:pt idx="805">
                  <c:v>2.0329115067710002</c:v>
                </c:pt>
                <c:pt idx="806">
                  <c:v>2.0329115067710002</c:v>
                </c:pt>
                <c:pt idx="807">
                  <c:v>2.0745081544790001</c:v>
                </c:pt>
                <c:pt idx="808">
                  <c:v>2.0958355313900001</c:v>
                </c:pt>
                <c:pt idx="809">
                  <c:v>2.03107839275</c:v>
                </c:pt>
                <c:pt idx="810">
                  <c:v>2.015138359626</c:v>
                </c:pt>
                <c:pt idx="811">
                  <c:v>1.931726171377</c:v>
                </c:pt>
                <c:pt idx="812">
                  <c:v>1.931726171377</c:v>
                </c:pt>
                <c:pt idx="813">
                  <c:v>1.931726171377</c:v>
                </c:pt>
                <c:pt idx="814">
                  <c:v>2.1128748166019999</c:v>
                </c:pt>
                <c:pt idx="815">
                  <c:v>2.024025255133</c:v>
                </c:pt>
                <c:pt idx="816">
                  <c:v>1.916908386699</c:v>
                </c:pt>
                <c:pt idx="817">
                  <c:v>1.8793937579269999</c:v>
                </c:pt>
                <c:pt idx="818">
                  <c:v>1.936042132531</c:v>
                </c:pt>
                <c:pt idx="819">
                  <c:v>1.936042132531</c:v>
                </c:pt>
                <c:pt idx="820">
                  <c:v>1.936042132531</c:v>
                </c:pt>
                <c:pt idx="821">
                  <c:v>1.9469783673029999</c:v>
                </c:pt>
                <c:pt idx="822">
                  <c:v>1.8697353608730001</c:v>
                </c:pt>
                <c:pt idx="823">
                  <c:v>1.8817043346919999</c:v>
                </c:pt>
                <c:pt idx="824">
                  <c:v>1.8968373568970001</c:v>
                </c:pt>
                <c:pt idx="825">
                  <c:v>1.8968373568970001</c:v>
                </c:pt>
                <c:pt idx="826">
                  <c:v>1.8968373568970001</c:v>
                </c:pt>
                <c:pt idx="827">
                  <c:v>1.8968373568970001</c:v>
                </c:pt>
                <c:pt idx="828">
                  <c:v>1.8790304283620001</c:v>
                </c:pt>
                <c:pt idx="829">
                  <c:v>1.871628684839</c:v>
                </c:pt>
                <c:pt idx="830">
                  <c:v>1.883606955137</c:v>
                </c:pt>
                <c:pt idx="831">
                  <c:v>1.8583871594550001</c:v>
                </c:pt>
                <c:pt idx="832">
                  <c:v>1.832134843553</c:v>
                </c:pt>
                <c:pt idx="833">
                  <c:v>1.832134843553</c:v>
                </c:pt>
                <c:pt idx="834">
                  <c:v>1.832134843553</c:v>
                </c:pt>
                <c:pt idx="835">
                  <c:v>1.8832037626839999</c:v>
                </c:pt>
                <c:pt idx="836">
                  <c:v>1.947231838117</c:v>
                </c:pt>
                <c:pt idx="837">
                  <c:v>1.9880277723699999</c:v>
                </c:pt>
                <c:pt idx="838">
                  <c:v>1.9880277723699999</c:v>
                </c:pt>
                <c:pt idx="839">
                  <c:v>1.9880277723699999</c:v>
                </c:pt>
                <c:pt idx="840">
                  <c:v>1.9880277723699999</c:v>
                </c:pt>
                <c:pt idx="841">
                  <c:v>1.9880277723699999</c:v>
                </c:pt>
                <c:pt idx="842">
                  <c:v>1.9996837101810001</c:v>
                </c:pt>
                <c:pt idx="843">
                  <c:v>2.036985678098</c:v>
                </c:pt>
                <c:pt idx="844">
                  <c:v>2.0380907095719998</c:v>
                </c:pt>
                <c:pt idx="845">
                  <c:v>2.0257410219400001</c:v>
                </c:pt>
                <c:pt idx="846">
                  <c:v>2.0111634707219999</c:v>
                </c:pt>
                <c:pt idx="847">
                  <c:v>2.0111634707219999</c:v>
                </c:pt>
                <c:pt idx="848">
                  <c:v>2.0111634707219999</c:v>
                </c:pt>
                <c:pt idx="849">
                  <c:v>1.991915283213</c:v>
                </c:pt>
                <c:pt idx="850">
                  <c:v>2.0461450208629999</c:v>
                </c:pt>
                <c:pt idx="851">
                  <c:v>2.023551081511</c:v>
                </c:pt>
                <c:pt idx="852">
                  <c:v>1.992590342433</c:v>
                </c:pt>
                <c:pt idx="853">
                  <c:v>1.9752863049330001</c:v>
                </c:pt>
                <c:pt idx="854">
                  <c:v>1.9752863049330001</c:v>
                </c:pt>
                <c:pt idx="855">
                  <c:v>1.9752863049330001</c:v>
                </c:pt>
                <c:pt idx="856">
                  <c:v>1.9601408079639999</c:v>
                </c:pt>
                <c:pt idx="857">
                  <c:v>1.9272973117809999</c:v>
                </c:pt>
                <c:pt idx="858">
                  <c:v>1.9584251901500001</c:v>
                </c:pt>
                <c:pt idx="859">
                  <c:v>1.993958499389</c:v>
                </c:pt>
                <c:pt idx="860">
                  <c:v>1.9640190424420001</c:v>
                </c:pt>
                <c:pt idx="861">
                  <c:v>1.9640190424420001</c:v>
                </c:pt>
                <c:pt idx="862">
                  <c:v>1.9640190424420001</c:v>
                </c:pt>
                <c:pt idx="863">
                  <c:v>1.9467712372149999</c:v>
                </c:pt>
                <c:pt idx="864">
                  <c:v>1.990505294678</c:v>
                </c:pt>
                <c:pt idx="865">
                  <c:v>1.963743554246</c:v>
                </c:pt>
                <c:pt idx="866">
                  <c:v>1.9277883806460001</c:v>
                </c:pt>
                <c:pt idx="867">
                  <c:v>1.9462898150779999</c:v>
                </c:pt>
                <c:pt idx="868">
                  <c:v>1.9462898150779999</c:v>
                </c:pt>
                <c:pt idx="869">
                  <c:v>1.9462898150779999</c:v>
                </c:pt>
                <c:pt idx="870">
                  <c:v>1.9462898150779999</c:v>
                </c:pt>
                <c:pt idx="871">
                  <c:v>1.9287374225380001</c:v>
                </c:pt>
                <c:pt idx="872">
                  <c:v>1.90086028466</c:v>
                </c:pt>
                <c:pt idx="873">
                  <c:v>1.8923146898700001</c:v>
                </c:pt>
                <c:pt idx="874">
                  <c:v>1.8776330558100001</c:v>
                </c:pt>
                <c:pt idx="875">
                  <c:v>1.8776330558100001</c:v>
                </c:pt>
                <c:pt idx="876">
                  <c:v>1.8776330558100001</c:v>
                </c:pt>
                <c:pt idx="877">
                  <c:v>1.838748287926</c:v>
                </c:pt>
                <c:pt idx="878">
                  <c:v>1.8872190246580001</c:v>
                </c:pt>
                <c:pt idx="879">
                  <c:v>1.937269863934</c:v>
                </c:pt>
                <c:pt idx="880">
                  <c:v>1.9343767773330001</c:v>
                </c:pt>
                <c:pt idx="881">
                  <c:v>1.9521464101749999</c:v>
                </c:pt>
                <c:pt idx="882">
                  <c:v>1.9521464101749999</c:v>
                </c:pt>
                <c:pt idx="883">
                  <c:v>1.9521464101749999</c:v>
                </c:pt>
                <c:pt idx="884">
                  <c:v>1.9910114775309999</c:v>
                </c:pt>
                <c:pt idx="885">
                  <c:v>1.9660455907909999</c:v>
                </c:pt>
                <c:pt idx="886">
                  <c:v>1.959252063034</c:v>
                </c:pt>
                <c:pt idx="887">
                  <c:v>1.9476461903060001</c:v>
                </c:pt>
                <c:pt idx="888">
                  <c:v>1.948923154442</c:v>
                </c:pt>
                <c:pt idx="889">
                  <c:v>1.948923154442</c:v>
                </c:pt>
                <c:pt idx="890">
                  <c:v>1.948923154442</c:v>
                </c:pt>
                <c:pt idx="891">
                  <c:v>1.9536503941179999</c:v>
                </c:pt>
                <c:pt idx="892">
                  <c:v>1.99219426303</c:v>
                </c:pt>
                <c:pt idx="893">
                  <c:v>1.9901399761630001</c:v>
                </c:pt>
                <c:pt idx="894">
                  <c:v>1.956125133345</c:v>
                </c:pt>
                <c:pt idx="895">
                  <c:v>1.9220504994900001</c:v>
                </c:pt>
                <c:pt idx="896">
                  <c:v>1.9220504994900001</c:v>
                </c:pt>
                <c:pt idx="897">
                  <c:v>1.9220504994900001</c:v>
                </c:pt>
                <c:pt idx="898">
                  <c:v>1.9260953753250001</c:v>
                </c:pt>
                <c:pt idx="899">
                  <c:v>1.953908882613</c:v>
                </c:pt>
                <c:pt idx="900">
                  <c:v>1.90867715311</c:v>
                </c:pt>
                <c:pt idx="901">
                  <c:v>1.8689785591029999</c:v>
                </c:pt>
                <c:pt idx="902">
                  <c:v>1.8470184314460001</c:v>
                </c:pt>
                <c:pt idx="903">
                  <c:v>1.8470184314460001</c:v>
                </c:pt>
                <c:pt idx="904">
                  <c:v>1.8470184314460001</c:v>
                </c:pt>
                <c:pt idx="905">
                  <c:v>1.900708285428</c:v>
                </c:pt>
                <c:pt idx="906">
                  <c:v>1.86295382568</c:v>
                </c:pt>
                <c:pt idx="907">
                  <c:v>1.8708002960129999</c:v>
                </c:pt>
                <c:pt idx="908">
                  <c:v>1.8552670120620001</c:v>
                </c:pt>
                <c:pt idx="909">
                  <c:v>1.8255202602659999</c:v>
                </c:pt>
                <c:pt idx="910">
                  <c:v>1.8255202602659999</c:v>
                </c:pt>
                <c:pt idx="911">
                  <c:v>1.8255202602659999</c:v>
                </c:pt>
                <c:pt idx="912">
                  <c:v>1.7804963442549999</c:v>
                </c:pt>
                <c:pt idx="913">
                  <c:v>1.7777990600660001</c:v>
                </c:pt>
                <c:pt idx="914">
                  <c:v>1.693345072649</c:v>
                </c:pt>
                <c:pt idx="915">
                  <c:v>1.7477051249519999</c:v>
                </c:pt>
                <c:pt idx="916">
                  <c:v>1.7287267072629999</c:v>
                </c:pt>
                <c:pt idx="917">
                  <c:v>1.7287267072629999</c:v>
                </c:pt>
                <c:pt idx="918">
                  <c:v>1.7287267072629999</c:v>
                </c:pt>
                <c:pt idx="919">
                  <c:v>1.7682527695529999</c:v>
                </c:pt>
                <c:pt idx="920">
                  <c:v>1.802913217635</c:v>
                </c:pt>
                <c:pt idx="921">
                  <c:v>1.797751330926</c:v>
                </c:pt>
                <c:pt idx="922">
                  <c:v>1.7511734154959999</c:v>
                </c:pt>
                <c:pt idx="923">
                  <c:v>1.757816953694</c:v>
                </c:pt>
                <c:pt idx="924">
                  <c:v>1.757816953694</c:v>
                </c:pt>
                <c:pt idx="925">
                  <c:v>1.757816953694</c:v>
                </c:pt>
                <c:pt idx="926">
                  <c:v>1.7044884720369999</c:v>
                </c:pt>
                <c:pt idx="927">
                  <c:v>1.713669061651</c:v>
                </c:pt>
                <c:pt idx="928">
                  <c:v>1.775158117887</c:v>
                </c:pt>
                <c:pt idx="929">
                  <c:v>1.7997255531909999</c:v>
                </c:pt>
                <c:pt idx="930">
                  <c:v>1.7963529039020001</c:v>
                </c:pt>
                <c:pt idx="931">
                  <c:v>1.7963529039020001</c:v>
                </c:pt>
                <c:pt idx="932">
                  <c:v>1.7963529039020001</c:v>
                </c:pt>
                <c:pt idx="933">
                  <c:v>1.7963529039020001</c:v>
                </c:pt>
                <c:pt idx="934">
                  <c:v>1.792219418697</c:v>
                </c:pt>
                <c:pt idx="935">
                  <c:v>1.879988551436</c:v>
                </c:pt>
                <c:pt idx="936">
                  <c:v>1.886085674174</c:v>
                </c:pt>
                <c:pt idx="937">
                  <c:v>1.909942255809</c:v>
                </c:pt>
                <c:pt idx="938">
                  <c:v>1.909942255809</c:v>
                </c:pt>
                <c:pt idx="939">
                  <c:v>1.909942255809</c:v>
                </c:pt>
                <c:pt idx="940">
                  <c:v>1.916102429618</c:v>
                </c:pt>
                <c:pt idx="941">
                  <c:v>1.9115607342930001</c:v>
                </c:pt>
                <c:pt idx="942">
                  <c:v>1.8890160916180001</c:v>
                </c:pt>
                <c:pt idx="943">
                  <c:v>1.9528308712</c:v>
                </c:pt>
                <c:pt idx="944">
                  <c:v>1.9370130331319999</c:v>
                </c:pt>
                <c:pt idx="945">
                  <c:v>1.9370130331319999</c:v>
                </c:pt>
                <c:pt idx="946">
                  <c:v>1.9370130331319999</c:v>
                </c:pt>
                <c:pt idx="947">
                  <c:v>1.8882262234980001</c:v>
                </c:pt>
                <c:pt idx="948">
                  <c:v>1.9098975018369999</c:v>
                </c:pt>
                <c:pt idx="949">
                  <c:v>1.895811220053</c:v>
                </c:pt>
                <c:pt idx="950">
                  <c:v>1.882940132893</c:v>
                </c:pt>
                <c:pt idx="951">
                  <c:v>1.8830159640740001</c:v>
                </c:pt>
                <c:pt idx="952">
                  <c:v>1.8830159640740001</c:v>
                </c:pt>
                <c:pt idx="953">
                  <c:v>1.8830159640740001</c:v>
                </c:pt>
                <c:pt idx="954">
                  <c:v>1.8359622269610001</c:v>
                </c:pt>
                <c:pt idx="955">
                  <c:v>1.8722828000009999</c:v>
                </c:pt>
                <c:pt idx="956">
                  <c:v>1.8448172181510001</c:v>
                </c:pt>
                <c:pt idx="957">
                  <c:v>1.8670494930270001</c:v>
                </c:pt>
                <c:pt idx="958">
                  <c:v>1.853081754225</c:v>
                </c:pt>
                <c:pt idx="959">
                  <c:v>1.853081754225</c:v>
                </c:pt>
                <c:pt idx="960">
                  <c:v>1.853081754225</c:v>
                </c:pt>
                <c:pt idx="961">
                  <c:v>1.7937859669209999</c:v>
                </c:pt>
                <c:pt idx="962">
                  <c:v>1.790619359728</c:v>
                </c:pt>
                <c:pt idx="963">
                  <c:v>1.8473549113400001</c:v>
                </c:pt>
                <c:pt idx="964">
                  <c:v>1.8694807577129999</c:v>
                </c:pt>
                <c:pt idx="965">
                  <c:v>1.8554074810979999</c:v>
                </c:pt>
                <c:pt idx="966">
                  <c:v>1.8554074810979999</c:v>
                </c:pt>
                <c:pt idx="967">
                  <c:v>1.8554074810979999</c:v>
                </c:pt>
                <c:pt idx="968">
                  <c:v>1.86615915654</c:v>
                </c:pt>
                <c:pt idx="969">
                  <c:v>1.88224356477</c:v>
                </c:pt>
                <c:pt idx="970">
                  <c:v>1.8818347090230001</c:v>
                </c:pt>
                <c:pt idx="971">
                  <c:v>1.88792846405</c:v>
                </c:pt>
                <c:pt idx="972">
                  <c:v>1.8213379451759999</c:v>
                </c:pt>
                <c:pt idx="973">
                  <c:v>1.8213379451759999</c:v>
                </c:pt>
                <c:pt idx="974">
                  <c:v>1.8213379451759999</c:v>
                </c:pt>
                <c:pt idx="975">
                  <c:v>1.816033753526</c:v>
                </c:pt>
                <c:pt idx="976">
                  <c:v>1.8331005699009999</c:v>
                </c:pt>
                <c:pt idx="977">
                  <c:v>1.8487694899830001</c:v>
                </c:pt>
                <c:pt idx="978">
                  <c:v>1.855866946103</c:v>
                </c:pt>
                <c:pt idx="979">
                  <c:v>1.85416450269</c:v>
                </c:pt>
                <c:pt idx="980">
                  <c:v>1.85416450269</c:v>
                </c:pt>
                <c:pt idx="981">
                  <c:v>1.85416450269</c:v>
                </c:pt>
                <c:pt idx="982">
                  <c:v>1.85416450269</c:v>
                </c:pt>
                <c:pt idx="983">
                  <c:v>1.85416450269</c:v>
                </c:pt>
                <c:pt idx="984">
                  <c:v>1.85416450269</c:v>
                </c:pt>
                <c:pt idx="985">
                  <c:v>1.8755320713779999</c:v>
                </c:pt>
                <c:pt idx="986">
                  <c:v>1.841651514047</c:v>
                </c:pt>
                <c:pt idx="987">
                  <c:v>1.841651514047</c:v>
                </c:pt>
                <c:pt idx="988">
                  <c:v>1.841651514047</c:v>
                </c:pt>
                <c:pt idx="989">
                  <c:v>1.8510921328779999</c:v>
                </c:pt>
                <c:pt idx="990">
                  <c:v>1.8631818490130001</c:v>
                </c:pt>
                <c:pt idx="991">
                  <c:v>1.8631818490130001</c:v>
                </c:pt>
                <c:pt idx="992">
                  <c:v>1.8631818490130001</c:v>
                </c:pt>
                <c:pt idx="993">
                  <c:v>1.8648419761940001</c:v>
                </c:pt>
                <c:pt idx="994">
                  <c:v>1.8648419761940001</c:v>
                </c:pt>
                <c:pt idx="995">
                  <c:v>1.8648419761940001</c:v>
                </c:pt>
                <c:pt idx="996">
                  <c:v>1.8648419761940001</c:v>
                </c:pt>
                <c:pt idx="997">
                  <c:v>1.8648419761940001</c:v>
                </c:pt>
                <c:pt idx="998">
                  <c:v>1.8360018168109999</c:v>
                </c:pt>
                <c:pt idx="999">
                  <c:v>1.8519042116940001</c:v>
                </c:pt>
                <c:pt idx="1000">
                  <c:v>1.887485901752</c:v>
                </c:pt>
                <c:pt idx="1001">
                  <c:v>1.887485901752</c:v>
                </c:pt>
                <c:pt idx="1002">
                  <c:v>1.887485901752</c:v>
                </c:pt>
                <c:pt idx="1003">
                  <c:v>1.887485901752</c:v>
                </c:pt>
                <c:pt idx="1004">
                  <c:v>1.887485901752</c:v>
                </c:pt>
                <c:pt idx="1005">
                  <c:v>1.8634755221999999</c:v>
                </c:pt>
                <c:pt idx="1006">
                  <c:v>1.853880223579</c:v>
                </c:pt>
                <c:pt idx="1007">
                  <c:v>1.8998305827240001</c:v>
                </c:pt>
                <c:pt idx="1008">
                  <c:v>1.8998305827240001</c:v>
                </c:pt>
                <c:pt idx="1009">
                  <c:v>1.8998305827240001</c:v>
                </c:pt>
                <c:pt idx="1010">
                  <c:v>1.8881105161930001</c:v>
                </c:pt>
                <c:pt idx="1011">
                  <c:v>1.8838429176810001</c:v>
                </c:pt>
                <c:pt idx="1012">
                  <c:v>1.9018263441209999</c:v>
                </c:pt>
                <c:pt idx="1013">
                  <c:v>1.8971689801660001</c:v>
                </c:pt>
                <c:pt idx="1014">
                  <c:v>1.933949630251</c:v>
                </c:pt>
                <c:pt idx="1015">
                  <c:v>1.933949630251</c:v>
                </c:pt>
                <c:pt idx="1016">
                  <c:v>1.933949630251</c:v>
                </c:pt>
                <c:pt idx="1017">
                  <c:v>1.9618747964250001</c:v>
                </c:pt>
                <c:pt idx="1018">
                  <c:v>1.938028010347</c:v>
                </c:pt>
                <c:pt idx="1019">
                  <c:v>1.9617899102959999</c:v>
                </c:pt>
                <c:pt idx="1020">
                  <c:v>1.953017997298</c:v>
                </c:pt>
                <c:pt idx="1021">
                  <c:v>1.922606436433</c:v>
                </c:pt>
                <c:pt idx="1022">
                  <c:v>1.922606436433</c:v>
                </c:pt>
                <c:pt idx="1023">
                  <c:v>1.922606436433</c:v>
                </c:pt>
                <c:pt idx="1024">
                  <c:v>1.9314555158240001</c:v>
                </c:pt>
                <c:pt idx="1025">
                  <c:v>1.8906214888390001</c:v>
                </c:pt>
                <c:pt idx="1026">
                  <c:v>1.833425450961</c:v>
                </c:pt>
                <c:pt idx="1027">
                  <c:v>1.8767391260090001</c:v>
                </c:pt>
                <c:pt idx="1028">
                  <c:v>1.8856707946039999</c:v>
                </c:pt>
                <c:pt idx="1029">
                  <c:v>1.8856707946039999</c:v>
                </c:pt>
                <c:pt idx="1030">
                  <c:v>1.8856707946039999</c:v>
                </c:pt>
                <c:pt idx="1031">
                  <c:v>1.861065711842</c:v>
                </c:pt>
                <c:pt idx="1032">
                  <c:v>1.8972208683209999</c:v>
                </c:pt>
                <c:pt idx="1033">
                  <c:v>1.8972208683209999</c:v>
                </c:pt>
                <c:pt idx="1034">
                  <c:v>1.8844277685590001</c:v>
                </c:pt>
                <c:pt idx="1035">
                  <c:v>1.8758346353819999</c:v>
                </c:pt>
                <c:pt idx="1036">
                  <c:v>1.8758346353819999</c:v>
                </c:pt>
                <c:pt idx="1037">
                  <c:v>1.8758346353819999</c:v>
                </c:pt>
                <c:pt idx="1038">
                  <c:v>1.856669133634</c:v>
                </c:pt>
                <c:pt idx="1039">
                  <c:v>1.854014135825</c:v>
                </c:pt>
                <c:pt idx="1040">
                  <c:v>1.8370633664830001</c:v>
                </c:pt>
                <c:pt idx="1041">
                  <c:v>1.833736288948</c:v>
                </c:pt>
                <c:pt idx="1042">
                  <c:v>1.8464686062</c:v>
                </c:pt>
                <c:pt idx="1043">
                  <c:v>1.8464686062</c:v>
                </c:pt>
                <c:pt idx="1044">
                  <c:v>1.8464686062</c:v>
                </c:pt>
                <c:pt idx="1045">
                  <c:v>1.8688516137910001</c:v>
                </c:pt>
                <c:pt idx="1046">
                  <c:v>1.8832939104919999</c:v>
                </c:pt>
                <c:pt idx="1047">
                  <c:v>1.8632633719080001</c:v>
                </c:pt>
                <c:pt idx="1048">
                  <c:v>1.8277259549439999</c:v>
                </c:pt>
                <c:pt idx="1049">
                  <c:v>1.765764215573</c:v>
                </c:pt>
                <c:pt idx="1050">
                  <c:v>1.765764215573</c:v>
                </c:pt>
                <c:pt idx="1051">
                  <c:v>1.765764215573</c:v>
                </c:pt>
                <c:pt idx="1052">
                  <c:v>1.747896662462</c:v>
                </c:pt>
                <c:pt idx="1053">
                  <c:v>1.7378367605339999</c:v>
                </c:pt>
                <c:pt idx="1054">
                  <c:v>1.697241644579</c:v>
                </c:pt>
                <c:pt idx="1055">
                  <c:v>1.71768512725</c:v>
                </c:pt>
                <c:pt idx="1056">
                  <c:v>1.6988093462480001</c:v>
                </c:pt>
                <c:pt idx="1057">
                  <c:v>1.6988093462480001</c:v>
                </c:pt>
                <c:pt idx="1058">
                  <c:v>1.6988093462480001</c:v>
                </c:pt>
                <c:pt idx="1059">
                  <c:v>1.6992789365200001</c:v>
                </c:pt>
                <c:pt idx="1060">
                  <c:v>1.6927084324749999</c:v>
                </c:pt>
                <c:pt idx="1061">
                  <c:v>1.7548147151439999</c:v>
                </c:pt>
                <c:pt idx="1062">
                  <c:v>1.819946438541</c:v>
                </c:pt>
                <c:pt idx="1063">
                  <c:v>1.8680914712859999</c:v>
                </c:pt>
                <c:pt idx="1064">
                  <c:v>1.8680914712859999</c:v>
                </c:pt>
                <c:pt idx="1065">
                  <c:v>1.8680914712859999</c:v>
                </c:pt>
                <c:pt idx="1066">
                  <c:v>1.850675366863</c:v>
                </c:pt>
                <c:pt idx="1067">
                  <c:v>1.768991938386</c:v>
                </c:pt>
                <c:pt idx="1068">
                  <c:v>1.780330897502</c:v>
                </c:pt>
                <c:pt idx="1069">
                  <c:v>1.7380933147419999</c:v>
                </c:pt>
                <c:pt idx="1070">
                  <c:v>1.7518171721660001</c:v>
                </c:pt>
                <c:pt idx="1071">
                  <c:v>1.7518171721660001</c:v>
                </c:pt>
                <c:pt idx="1072">
                  <c:v>1.7518171721660001</c:v>
                </c:pt>
                <c:pt idx="1073">
                  <c:v>1.684942457927</c:v>
                </c:pt>
                <c:pt idx="1074">
                  <c:v>1.7209663191710001</c:v>
                </c:pt>
                <c:pt idx="1075">
                  <c:v>1.7440450356199999</c:v>
                </c:pt>
                <c:pt idx="1076">
                  <c:v>1.7538515930909999</c:v>
                </c:pt>
                <c:pt idx="1077">
                  <c:v>1.713248769402</c:v>
                </c:pt>
                <c:pt idx="1078">
                  <c:v>1.713248769402</c:v>
                </c:pt>
                <c:pt idx="1079">
                  <c:v>1.713248769402</c:v>
                </c:pt>
                <c:pt idx="1080">
                  <c:v>1.7423670532260001</c:v>
                </c:pt>
                <c:pt idx="1081">
                  <c:v>1.717846020996</c:v>
                </c:pt>
                <c:pt idx="1082">
                  <c:v>1.7258655707920001</c:v>
                </c:pt>
                <c:pt idx="1083">
                  <c:v>1.732463112127</c:v>
                </c:pt>
                <c:pt idx="1084">
                  <c:v>1.713206009451</c:v>
                </c:pt>
                <c:pt idx="1085">
                  <c:v>1.713206009451</c:v>
                </c:pt>
                <c:pt idx="1086">
                  <c:v>1.713206009451</c:v>
                </c:pt>
                <c:pt idx="1087">
                  <c:v>1.6867782002509999</c:v>
                </c:pt>
                <c:pt idx="1088">
                  <c:v>1.674328846548</c:v>
                </c:pt>
                <c:pt idx="1089">
                  <c:v>1.7080855800200001</c:v>
                </c:pt>
                <c:pt idx="1090">
                  <c:v>1.716105382911</c:v>
                </c:pt>
                <c:pt idx="1091">
                  <c:v>1.7441130689390001</c:v>
                </c:pt>
                <c:pt idx="1092">
                  <c:v>1.7441130689390001</c:v>
                </c:pt>
                <c:pt idx="1093">
                  <c:v>1.7441130689390001</c:v>
                </c:pt>
                <c:pt idx="1094">
                  <c:v>1.7206211779060001</c:v>
                </c:pt>
                <c:pt idx="1095">
                  <c:v>1.728914062369</c:v>
                </c:pt>
                <c:pt idx="1096">
                  <c:v>1.70222034548</c:v>
                </c:pt>
                <c:pt idx="1097">
                  <c:v>1.6599976746889999</c:v>
                </c:pt>
                <c:pt idx="1098">
                  <c:v>1.6400793937989999</c:v>
                </c:pt>
                <c:pt idx="1099">
                  <c:v>1.6400793937989999</c:v>
                </c:pt>
                <c:pt idx="1100">
                  <c:v>1.6400793937989999</c:v>
                </c:pt>
                <c:pt idx="1101">
                  <c:v>1.6697307964779999</c:v>
                </c:pt>
                <c:pt idx="1102">
                  <c:v>1.648236291953</c:v>
                </c:pt>
                <c:pt idx="1103">
                  <c:v>1.6898608101470001</c:v>
                </c:pt>
                <c:pt idx="1104">
                  <c:v>1.7031552793939999</c:v>
                </c:pt>
                <c:pt idx="1105">
                  <c:v>1.6837208080299999</c:v>
                </c:pt>
                <c:pt idx="1106">
                  <c:v>1.6837208080299999</c:v>
                </c:pt>
                <c:pt idx="1107">
                  <c:v>1.6837208080299999</c:v>
                </c:pt>
                <c:pt idx="1108">
                  <c:v>1.6941076392709999</c:v>
                </c:pt>
                <c:pt idx="1109">
                  <c:v>1.7042900415519999</c:v>
                </c:pt>
                <c:pt idx="1110">
                  <c:v>1.7555547756030001</c:v>
                </c:pt>
                <c:pt idx="1111">
                  <c:v>1.7780844679529999</c:v>
                </c:pt>
                <c:pt idx="1112">
                  <c:v>1.8168373017499999</c:v>
                </c:pt>
                <c:pt idx="1113">
                  <c:v>1.8168373017499999</c:v>
                </c:pt>
                <c:pt idx="1114">
                  <c:v>1.8168373017499999</c:v>
                </c:pt>
                <c:pt idx="1115">
                  <c:v>1.8380354029899999</c:v>
                </c:pt>
                <c:pt idx="1116">
                  <c:v>1.8358383138800001</c:v>
                </c:pt>
                <c:pt idx="1117">
                  <c:v>1.7805546108779999</c:v>
                </c:pt>
                <c:pt idx="1118">
                  <c:v>1.7699555521400001</c:v>
                </c:pt>
                <c:pt idx="1119">
                  <c:v>1.7468254666709999</c:v>
                </c:pt>
                <c:pt idx="1120">
                  <c:v>1.7468254666709999</c:v>
                </c:pt>
                <c:pt idx="1121">
                  <c:v>1.7468254666709999</c:v>
                </c:pt>
                <c:pt idx="1122">
                  <c:v>1.7685989019049999</c:v>
                </c:pt>
                <c:pt idx="1123">
                  <c:v>1.79997757757</c:v>
                </c:pt>
                <c:pt idx="1124">
                  <c:v>1.7968699082070001</c:v>
                </c:pt>
                <c:pt idx="1125">
                  <c:v>1.8277299957440001</c:v>
                </c:pt>
                <c:pt idx="1126">
                  <c:v>1.8613607412040001</c:v>
                </c:pt>
                <c:pt idx="1127">
                  <c:v>1.8613607412040001</c:v>
                </c:pt>
                <c:pt idx="1128">
                  <c:v>1.8613607412040001</c:v>
                </c:pt>
                <c:pt idx="1129">
                  <c:v>1.8172650830420001</c:v>
                </c:pt>
                <c:pt idx="1130">
                  <c:v>1.825231255272</c:v>
                </c:pt>
                <c:pt idx="1131">
                  <c:v>1.8181646339249999</c:v>
                </c:pt>
                <c:pt idx="1132">
                  <c:v>1.807421360033</c:v>
                </c:pt>
                <c:pt idx="1133">
                  <c:v>1.7873338268700001</c:v>
                </c:pt>
                <c:pt idx="1134">
                  <c:v>1.7873338268700001</c:v>
                </c:pt>
                <c:pt idx="1135">
                  <c:v>1.7873338268700001</c:v>
                </c:pt>
                <c:pt idx="1136">
                  <c:v>1.7425353256839999</c:v>
                </c:pt>
                <c:pt idx="1137">
                  <c:v>1.7950840703199999</c:v>
                </c:pt>
                <c:pt idx="1138">
                  <c:v>1.803838340197</c:v>
                </c:pt>
                <c:pt idx="1139">
                  <c:v>1.792082316168</c:v>
                </c:pt>
                <c:pt idx="1140">
                  <c:v>1.769953401055</c:v>
                </c:pt>
                <c:pt idx="1141">
                  <c:v>1.769953401055</c:v>
                </c:pt>
                <c:pt idx="1142">
                  <c:v>1.769953401055</c:v>
                </c:pt>
                <c:pt idx="1143">
                  <c:v>1.756395765073</c:v>
                </c:pt>
                <c:pt idx="1144">
                  <c:v>1.7736974315689999</c:v>
                </c:pt>
                <c:pt idx="1145">
                  <c:v>1.7663145266510001</c:v>
                </c:pt>
                <c:pt idx="1146">
                  <c:v>1.7408923851089999</c:v>
                </c:pt>
                <c:pt idx="1147">
                  <c:v>1.722621641872</c:v>
                </c:pt>
                <c:pt idx="1148">
                  <c:v>1.722621641872</c:v>
                </c:pt>
                <c:pt idx="1149">
                  <c:v>1.722621641872</c:v>
                </c:pt>
                <c:pt idx="1150">
                  <c:v>1.720120458554</c:v>
                </c:pt>
                <c:pt idx="1151">
                  <c:v>1.7617967520219999</c:v>
                </c:pt>
                <c:pt idx="1152">
                  <c:v>1.727869386551</c:v>
                </c:pt>
                <c:pt idx="1153">
                  <c:v>1.7330322592830001</c:v>
                </c:pt>
                <c:pt idx="1154">
                  <c:v>1.7603129453099999</c:v>
                </c:pt>
                <c:pt idx="1155">
                  <c:v>1.7603129453099999</c:v>
                </c:pt>
                <c:pt idx="1156">
                  <c:v>1.7603129453099999</c:v>
                </c:pt>
                <c:pt idx="1157">
                  <c:v>1.789529477007</c:v>
                </c:pt>
                <c:pt idx="1158">
                  <c:v>1.7869244824070001</c:v>
                </c:pt>
                <c:pt idx="1159">
                  <c:v>1.79328776891</c:v>
                </c:pt>
                <c:pt idx="1160">
                  <c:v>1.7643723062029999</c:v>
                </c:pt>
                <c:pt idx="1161">
                  <c:v>1.717568816612</c:v>
                </c:pt>
                <c:pt idx="1162">
                  <c:v>1.717568816612</c:v>
                </c:pt>
                <c:pt idx="1163">
                  <c:v>1.717568816612</c:v>
                </c:pt>
                <c:pt idx="1164">
                  <c:v>1.770026020647</c:v>
                </c:pt>
                <c:pt idx="1165">
                  <c:v>1.816827240873</c:v>
                </c:pt>
                <c:pt idx="1166">
                  <c:v>1.810589612927</c:v>
                </c:pt>
                <c:pt idx="1167">
                  <c:v>1.8083249476579999</c:v>
                </c:pt>
                <c:pt idx="1168">
                  <c:v>1.8537092445229999</c:v>
                </c:pt>
                <c:pt idx="1169">
                  <c:v>1.8537092445229999</c:v>
                </c:pt>
                <c:pt idx="1170">
                  <c:v>1.8537092445229999</c:v>
                </c:pt>
                <c:pt idx="1171">
                  <c:v>1.905711082042</c:v>
                </c:pt>
                <c:pt idx="1172">
                  <c:v>1.871260404524</c:v>
                </c:pt>
                <c:pt idx="1173">
                  <c:v>1.8529490697240001</c:v>
                </c:pt>
                <c:pt idx="1174">
                  <c:v>1.863004635722</c:v>
                </c:pt>
                <c:pt idx="1175">
                  <c:v>1.863004635722</c:v>
                </c:pt>
                <c:pt idx="1176">
                  <c:v>1.863004635722</c:v>
                </c:pt>
                <c:pt idx="1177">
                  <c:v>1.863004635722</c:v>
                </c:pt>
                <c:pt idx="1178">
                  <c:v>1.8992698933759999</c:v>
                </c:pt>
                <c:pt idx="1179">
                  <c:v>1.886169206068</c:v>
                </c:pt>
                <c:pt idx="1180">
                  <c:v>1.8782553624339999</c:v>
                </c:pt>
                <c:pt idx="1181">
                  <c:v>1.8126968920469999</c:v>
                </c:pt>
                <c:pt idx="1182">
                  <c:v>1.8487691218219999</c:v>
                </c:pt>
                <c:pt idx="1183">
                  <c:v>1.8487691218219999</c:v>
                </c:pt>
                <c:pt idx="1184">
                  <c:v>1.8487691218219999</c:v>
                </c:pt>
                <c:pt idx="1185">
                  <c:v>1.8324443527650001</c:v>
                </c:pt>
                <c:pt idx="1186">
                  <c:v>1.796066330863</c:v>
                </c:pt>
                <c:pt idx="1187">
                  <c:v>1.7146182191770001</c:v>
                </c:pt>
                <c:pt idx="1188">
                  <c:v>1.7960382923930001</c:v>
                </c:pt>
                <c:pt idx="1189">
                  <c:v>1.7650803099400001</c:v>
                </c:pt>
                <c:pt idx="1190">
                  <c:v>1.7650803099400001</c:v>
                </c:pt>
                <c:pt idx="1191">
                  <c:v>1.7650803099400001</c:v>
                </c:pt>
                <c:pt idx="1192">
                  <c:v>1.765985201778</c:v>
                </c:pt>
                <c:pt idx="1193">
                  <c:v>1.7694376452609999</c:v>
                </c:pt>
                <c:pt idx="1194">
                  <c:v>1.7694376452609999</c:v>
                </c:pt>
                <c:pt idx="1195">
                  <c:v>1.8307331102169999</c:v>
                </c:pt>
                <c:pt idx="1196">
                  <c:v>1.768339785157</c:v>
                </c:pt>
                <c:pt idx="1197">
                  <c:v>1.768339785157</c:v>
                </c:pt>
                <c:pt idx="1198">
                  <c:v>1.768339785157</c:v>
                </c:pt>
                <c:pt idx="1199">
                  <c:v>1.796371879946</c:v>
                </c:pt>
                <c:pt idx="1200">
                  <c:v>1.8281341816250001</c:v>
                </c:pt>
                <c:pt idx="1201">
                  <c:v>1.821944661037</c:v>
                </c:pt>
                <c:pt idx="1202">
                  <c:v>1.793760775642</c:v>
                </c:pt>
                <c:pt idx="1203">
                  <c:v>1.778776652306</c:v>
                </c:pt>
                <c:pt idx="1204">
                  <c:v>1.778776652306</c:v>
                </c:pt>
                <c:pt idx="1205">
                  <c:v>1.778776652306</c:v>
                </c:pt>
                <c:pt idx="1206">
                  <c:v>1.8110660427559999</c:v>
                </c:pt>
                <c:pt idx="1207">
                  <c:v>1.8200828054810001</c:v>
                </c:pt>
                <c:pt idx="1208">
                  <c:v>1.8030622432200001</c:v>
                </c:pt>
                <c:pt idx="1209">
                  <c:v>1.796991261866</c:v>
                </c:pt>
                <c:pt idx="1210">
                  <c:v>1.796991261866</c:v>
                </c:pt>
                <c:pt idx="1211">
                  <c:v>1.796991261866</c:v>
                </c:pt>
                <c:pt idx="1212">
                  <c:v>1.796991261866</c:v>
                </c:pt>
                <c:pt idx="1213">
                  <c:v>1.7734378452570001</c:v>
                </c:pt>
                <c:pt idx="1214">
                  <c:v>1.805083276063</c:v>
                </c:pt>
                <c:pt idx="1215">
                  <c:v>1.805753828886</c:v>
                </c:pt>
                <c:pt idx="1216">
                  <c:v>1.841204807877</c:v>
                </c:pt>
                <c:pt idx="1217">
                  <c:v>1.86526532487</c:v>
                </c:pt>
                <c:pt idx="1218">
                  <c:v>1.86526532487</c:v>
                </c:pt>
                <c:pt idx="1219">
                  <c:v>1.86526532487</c:v>
                </c:pt>
                <c:pt idx="1220">
                  <c:v>1.873611772559</c:v>
                </c:pt>
                <c:pt idx="1221">
                  <c:v>1.874676134407</c:v>
                </c:pt>
                <c:pt idx="1222">
                  <c:v>1.840426458499</c:v>
                </c:pt>
                <c:pt idx="1223">
                  <c:v>1.840426458499</c:v>
                </c:pt>
                <c:pt idx="1224">
                  <c:v>1.840426458499</c:v>
                </c:pt>
                <c:pt idx="1225">
                  <c:v>1.840426458499</c:v>
                </c:pt>
                <c:pt idx="1226">
                  <c:v>1.840426458499</c:v>
                </c:pt>
                <c:pt idx="1227">
                  <c:v>1.8394322217650001</c:v>
                </c:pt>
                <c:pt idx="1228">
                  <c:v>1.8545767646439999</c:v>
                </c:pt>
                <c:pt idx="1229">
                  <c:v>1.8587837954240001</c:v>
                </c:pt>
                <c:pt idx="1230">
                  <c:v>1.8531621404900001</c:v>
                </c:pt>
                <c:pt idx="1231">
                  <c:v>1.8405985887930001</c:v>
                </c:pt>
                <c:pt idx="1232">
                  <c:v>1.8405985887930001</c:v>
                </c:pt>
                <c:pt idx="1233">
                  <c:v>1.8405985887930001</c:v>
                </c:pt>
                <c:pt idx="1234">
                  <c:v>1.831261227021</c:v>
                </c:pt>
                <c:pt idx="1235">
                  <c:v>1.8590938061290001</c:v>
                </c:pt>
                <c:pt idx="1236">
                  <c:v>1.835180470754</c:v>
                </c:pt>
                <c:pt idx="1237">
                  <c:v>1.808757874459</c:v>
                </c:pt>
                <c:pt idx="1238">
                  <c:v>1.7799274759879999</c:v>
                </c:pt>
                <c:pt idx="1239">
                  <c:v>1.7799274759879999</c:v>
                </c:pt>
                <c:pt idx="1240">
                  <c:v>1.7799274759879999</c:v>
                </c:pt>
                <c:pt idx="1241">
                  <c:v>1.755712101471</c:v>
                </c:pt>
                <c:pt idx="1242">
                  <c:v>1.7917969235690001</c:v>
                </c:pt>
                <c:pt idx="1243">
                  <c:v>1.819067934522</c:v>
                </c:pt>
                <c:pt idx="1244">
                  <c:v>1.8243253061139999</c:v>
                </c:pt>
                <c:pt idx="1245">
                  <c:v>1.8639345628849999</c:v>
                </c:pt>
                <c:pt idx="1246">
                  <c:v>1.8639345628849999</c:v>
                </c:pt>
                <c:pt idx="1247">
                  <c:v>1.8639345628849999</c:v>
                </c:pt>
                <c:pt idx="1248">
                  <c:v>1.840016785592</c:v>
                </c:pt>
                <c:pt idx="1249">
                  <c:v>1.7963701084000001</c:v>
                </c:pt>
                <c:pt idx="1250">
                  <c:v>1.808226701188</c:v>
                </c:pt>
                <c:pt idx="1251">
                  <c:v>1.784405310955</c:v>
                </c:pt>
                <c:pt idx="1252">
                  <c:v>1.777970274409</c:v>
                </c:pt>
                <c:pt idx="1253">
                  <c:v>1.777970274409</c:v>
                </c:pt>
                <c:pt idx="1254">
                  <c:v>1.777970274409</c:v>
                </c:pt>
                <c:pt idx="1255">
                  <c:v>1.777970274409</c:v>
                </c:pt>
                <c:pt idx="1256">
                  <c:v>1.7861071609079999</c:v>
                </c:pt>
                <c:pt idx="1257">
                  <c:v>1.7966317101110001</c:v>
                </c:pt>
                <c:pt idx="1258">
                  <c:v>1.790206914189</c:v>
                </c:pt>
                <c:pt idx="1259">
                  <c:v>1.8098485271589999</c:v>
                </c:pt>
                <c:pt idx="1260">
                  <c:v>1.8098485271589999</c:v>
                </c:pt>
                <c:pt idx="1261">
                  <c:v>1.8098485271589999</c:v>
                </c:pt>
                <c:pt idx="1262">
                  <c:v>1.876100776658</c:v>
                </c:pt>
                <c:pt idx="1263">
                  <c:v>1.874334292631</c:v>
                </c:pt>
                <c:pt idx="1264">
                  <c:v>1.8456421653590001</c:v>
                </c:pt>
                <c:pt idx="1265">
                  <c:v>1.852894687756</c:v>
                </c:pt>
                <c:pt idx="1266">
                  <c:v>1.8464258657799999</c:v>
                </c:pt>
                <c:pt idx="1267">
                  <c:v>1.8464258657799999</c:v>
                </c:pt>
                <c:pt idx="1268">
                  <c:v>1.8464258657799999</c:v>
                </c:pt>
                <c:pt idx="1269">
                  <c:v>1.875720666299</c:v>
                </c:pt>
                <c:pt idx="1270">
                  <c:v>1.883227095816</c:v>
                </c:pt>
                <c:pt idx="1271">
                  <c:v>1.9305916262589999</c:v>
                </c:pt>
                <c:pt idx="1272">
                  <c:v>1.920549455008</c:v>
                </c:pt>
                <c:pt idx="1273">
                  <c:v>1.8771117320070001</c:v>
                </c:pt>
                <c:pt idx="1274">
                  <c:v>1.8771117320070001</c:v>
                </c:pt>
                <c:pt idx="1275">
                  <c:v>1.8771117320070001</c:v>
                </c:pt>
                <c:pt idx="1276">
                  <c:v>1.867780604612</c:v>
                </c:pt>
                <c:pt idx="1277">
                  <c:v>1.8405352707380001</c:v>
                </c:pt>
                <c:pt idx="1278">
                  <c:v>1.819444653021</c:v>
                </c:pt>
                <c:pt idx="1279">
                  <c:v>1.771849361501</c:v>
                </c:pt>
                <c:pt idx="1280">
                  <c:v>1.7876390659829999</c:v>
                </c:pt>
                <c:pt idx="1281">
                  <c:v>1.7876390659829999</c:v>
                </c:pt>
                <c:pt idx="1282">
                  <c:v>1.7876390659829999</c:v>
                </c:pt>
                <c:pt idx="1283">
                  <c:v>1.8296799715300001</c:v>
                </c:pt>
                <c:pt idx="1284">
                  <c:v>1.769005780471</c:v>
                </c:pt>
                <c:pt idx="1285">
                  <c:v>1.763271556346</c:v>
                </c:pt>
                <c:pt idx="1286">
                  <c:v>1.7268746523830001</c:v>
                </c:pt>
                <c:pt idx="1287">
                  <c:v>1.7555849857500001</c:v>
                </c:pt>
                <c:pt idx="1288">
                  <c:v>1.7555849857500001</c:v>
                </c:pt>
                <c:pt idx="1289">
                  <c:v>1.7555849857500001</c:v>
                </c:pt>
                <c:pt idx="1290">
                  <c:v>1.76120358092</c:v>
                </c:pt>
                <c:pt idx="1291">
                  <c:v>1.7460375093589999</c:v>
                </c:pt>
                <c:pt idx="1292">
                  <c:v>1.727395669811</c:v>
                </c:pt>
                <c:pt idx="1293">
                  <c:v>1.7582432432699999</c:v>
                </c:pt>
                <c:pt idx="1294">
                  <c:v>1.7367652902990001</c:v>
                </c:pt>
                <c:pt idx="1295">
                  <c:v>1.7367652902990001</c:v>
                </c:pt>
                <c:pt idx="1296">
                  <c:v>1.7367652902990001</c:v>
                </c:pt>
                <c:pt idx="1297">
                  <c:v>1.731791624874</c:v>
                </c:pt>
                <c:pt idx="1298">
                  <c:v>1.807371684187</c:v>
                </c:pt>
                <c:pt idx="1299">
                  <c:v>1.800677974221</c:v>
                </c:pt>
                <c:pt idx="1300">
                  <c:v>1.797315687145</c:v>
                </c:pt>
                <c:pt idx="1301">
                  <c:v>1.792230331886</c:v>
                </c:pt>
                <c:pt idx="1302">
                  <c:v>1.792230331886</c:v>
                </c:pt>
                <c:pt idx="1303">
                  <c:v>1.792230331886</c:v>
                </c:pt>
                <c:pt idx="1304">
                  <c:v>1.718738236031</c:v>
                </c:pt>
                <c:pt idx="1305">
                  <c:v>1.6918447493069999</c:v>
                </c:pt>
                <c:pt idx="1306">
                  <c:v>1.703418194613</c:v>
                </c:pt>
                <c:pt idx="1307">
                  <c:v>1.6668507857279999</c:v>
                </c:pt>
                <c:pt idx="1308">
                  <c:v>1.7266574641120001</c:v>
                </c:pt>
                <c:pt idx="1309">
                  <c:v>1.7266574641120001</c:v>
                </c:pt>
                <c:pt idx="1310">
                  <c:v>1.7266574641120001</c:v>
                </c:pt>
                <c:pt idx="1311">
                  <c:v>1.739678464142</c:v>
                </c:pt>
                <c:pt idx="1312">
                  <c:v>1.7690025375880001</c:v>
                </c:pt>
                <c:pt idx="1313">
                  <c:v>1.821403249199</c:v>
                </c:pt>
                <c:pt idx="1314">
                  <c:v>1.792648664903</c:v>
                </c:pt>
                <c:pt idx="1315">
                  <c:v>1.7544562261959999</c:v>
                </c:pt>
                <c:pt idx="1316">
                  <c:v>1.7544562261959999</c:v>
                </c:pt>
                <c:pt idx="1317">
                  <c:v>1.7544562261959999</c:v>
                </c:pt>
                <c:pt idx="1318">
                  <c:v>1.7544562261959999</c:v>
                </c:pt>
                <c:pt idx="1319">
                  <c:v>1.7412475392889999</c:v>
                </c:pt>
                <c:pt idx="1320">
                  <c:v>1.7482540033380001</c:v>
                </c:pt>
                <c:pt idx="1321">
                  <c:v>1.795668112942</c:v>
                </c:pt>
                <c:pt idx="1322">
                  <c:v>1.6948453757890001</c:v>
                </c:pt>
                <c:pt idx="1323">
                  <c:v>1.6948453757890001</c:v>
                </c:pt>
                <c:pt idx="1324">
                  <c:v>1.6948453757890001</c:v>
                </c:pt>
                <c:pt idx="1325">
                  <c:v>1.7195823911379999</c:v>
                </c:pt>
                <c:pt idx="1326">
                  <c:v>1.753842816578</c:v>
                </c:pt>
                <c:pt idx="1327">
                  <c:v>1.721113520569</c:v>
                </c:pt>
                <c:pt idx="1328">
                  <c:v>1.7717107480159999</c:v>
                </c:pt>
                <c:pt idx="1329">
                  <c:v>1.7145072893219999</c:v>
                </c:pt>
                <c:pt idx="1330">
                  <c:v>1.7145072893219999</c:v>
                </c:pt>
                <c:pt idx="1331">
                  <c:v>1.7145072893219999</c:v>
                </c:pt>
                <c:pt idx="1332">
                  <c:v>1.673090598208</c:v>
                </c:pt>
                <c:pt idx="1333">
                  <c:v>1.7158975373359999</c:v>
                </c:pt>
                <c:pt idx="1334">
                  <c:v>1.652943524024</c:v>
                </c:pt>
                <c:pt idx="1335">
                  <c:v>1.673869112345</c:v>
                </c:pt>
                <c:pt idx="1336">
                  <c:v>1.6627338267480001</c:v>
                </c:pt>
                <c:pt idx="1337">
                  <c:v>1.6627338267480001</c:v>
                </c:pt>
                <c:pt idx="1338">
                  <c:v>1.6627338267480001</c:v>
                </c:pt>
                <c:pt idx="1339">
                  <c:v>1.6482231225620001</c:v>
                </c:pt>
                <c:pt idx="1340">
                  <c:v>1.6273656361819999</c:v>
                </c:pt>
                <c:pt idx="1341">
                  <c:v>1.6622480720940001</c:v>
                </c:pt>
                <c:pt idx="1342">
                  <c:v>1.6724402957110001</c:v>
                </c:pt>
                <c:pt idx="1343">
                  <c:v>1.7103809612530001</c:v>
                </c:pt>
                <c:pt idx="1344">
                  <c:v>1.7103809612530001</c:v>
                </c:pt>
                <c:pt idx="1345">
                  <c:v>1.7103809612530001</c:v>
                </c:pt>
                <c:pt idx="1346">
                  <c:v>1.695082024333</c:v>
                </c:pt>
                <c:pt idx="1347">
                  <c:v>1.745276794592</c:v>
                </c:pt>
                <c:pt idx="1348">
                  <c:v>1.7536129639769999</c:v>
                </c:pt>
                <c:pt idx="1349">
                  <c:v>1.7355805065679999</c:v>
                </c:pt>
                <c:pt idx="1350">
                  <c:v>1.6231309258919999</c:v>
                </c:pt>
                <c:pt idx="1351">
                  <c:v>1.6231309258919999</c:v>
                </c:pt>
                <c:pt idx="1352">
                  <c:v>1.6231309258919999</c:v>
                </c:pt>
                <c:pt idx="1353">
                  <c:v>1.619620395771</c:v>
                </c:pt>
                <c:pt idx="1354">
                  <c:v>1.606900785268</c:v>
                </c:pt>
                <c:pt idx="1355">
                  <c:v>1.606900785268</c:v>
                </c:pt>
                <c:pt idx="1356">
                  <c:v>1.6447252152509999</c:v>
                </c:pt>
                <c:pt idx="1357">
                  <c:v>1.645004662352</c:v>
                </c:pt>
                <c:pt idx="1358">
                  <c:v>1.645004662352</c:v>
                </c:pt>
                <c:pt idx="1359">
                  <c:v>1.645004662352</c:v>
                </c:pt>
                <c:pt idx="1360">
                  <c:v>1.6109427999879999</c:v>
                </c:pt>
                <c:pt idx="1361">
                  <c:v>1.5900629682459999</c:v>
                </c:pt>
                <c:pt idx="1362">
                  <c:v>1.665185969755</c:v>
                </c:pt>
                <c:pt idx="1363">
                  <c:v>1.6296892641930001</c:v>
                </c:pt>
                <c:pt idx="1364">
                  <c:v>1.6727904778210001</c:v>
                </c:pt>
                <c:pt idx="1365">
                  <c:v>1.6727904778210001</c:v>
                </c:pt>
                <c:pt idx="1366">
                  <c:v>1.6727904778210001</c:v>
                </c:pt>
                <c:pt idx="1367">
                  <c:v>1.6727904778210001</c:v>
                </c:pt>
                <c:pt idx="1368">
                  <c:v>1.6727904778210001</c:v>
                </c:pt>
                <c:pt idx="1369">
                  <c:v>1.6727904778210001</c:v>
                </c:pt>
                <c:pt idx="1370">
                  <c:v>1.651694303662</c:v>
                </c:pt>
                <c:pt idx="1371">
                  <c:v>1.6777155772750001</c:v>
                </c:pt>
                <c:pt idx="1372">
                  <c:v>1.6777155772750001</c:v>
                </c:pt>
                <c:pt idx="1373">
                  <c:v>1.6777155772750001</c:v>
                </c:pt>
                <c:pt idx="1374">
                  <c:v>1.663267156634</c:v>
                </c:pt>
                <c:pt idx="1375">
                  <c:v>1.7054430324480001</c:v>
                </c:pt>
                <c:pt idx="1376">
                  <c:v>1.7054430324480001</c:v>
                </c:pt>
                <c:pt idx="1377">
                  <c:v>1.7054430324480001</c:v>
                </c:pt>
                <c:pt idx="1378">
                  <c:v>1.690860543056</c:v>
                </c:pt>
                <c:pt idx="1379">
                  <c:v>1.690860543056</c:v>
                </c:pt>
                <c:pt idx="1380">
                  <c:v>1.690860543056</c:v>
                </c:pt>
                <c:pt idx="1381">
                  <c:v>1.690860543056</c:v>
                </c:pt>
                <c:pt idx="1382">
                  <c:v>1.690860543056</c:v>
                </c:pt>
                <c:pt idx="1383">
                  <c:v>1.729903887274</c:v>
                </c:pt>
                <c:pt idx="1384">
                  <c:v>1.7437167015649999</c:v>
                </c:pt>
                <c:pt idx="1385">
                  <c:v>1.757984414239</c:v>
                </c:pt>
                <c:pt idx="1386">
                  <c:v>1.757984414239</c:v>
                </c:pt>
                <c:pt idx="1387">
                  <c:v>1.757984414239</c:v>
                </c:pt>
                <c:pt idx="1388">
                  <c:v>1.757984414239</c:v>
                </c:pt>
                <c:pt idx="1389">
                  <c:v>1.757984414239</c:v>
                </c:pt>
                <c:pt idx="1390">
                  <c:v>1.7429710471319999</c:v>
                </c:pt>
                <c:pt idx="1391">
                  <c:v>1.7349677198019999</c:v>
                </c:pt>
                <c:pt idx="1392">
                  <c:v>1.7275363238370001</c:v>
                </c:pt>
                <c:pt idx="1393">
                  <c:v>1.7275363238370001</c:v>
                </c:pt>
                <c:pt idx="1394">
                  <c:v>1.7275363238370001</c:v>
                </c:pt>
                <c:pt idx="1395">
                  <c:v>1.7547696668920001</c:v>
                </c:pt>
                <c:pt idx="1396">
                  <c:v>1.7215174455019999</c:v>
                </c:pt>
                <c:pt idx="1397">
                  <c:v>1.7257157918770001</c:v>
                </c:pt>
                <c:pt idx="1398">
                  <c:v>1.6905254356249999</c:v>
                </c:pt>
                <c:pt idx="1399">
                  <c:v>1.675468081962</c:v>
                </c:pt>
                <c:pt idx="1400">
                  <c:v>1.675468081962</c:v>
                </c:pt>
                <c:pt idx="1401">
                  <c:v>1.675468081962</c:v>
                </c:pt>
                <c:pt idx="1402">
                  <c:v>1.659308489347</c:v>
                </c:pt>
                <c:pt idx="1403">
                  <c:v>1.650473815991</c:v>
                </c:pt>
                <c:pt idx="1404">
                  <c:v>1.6651864090990001</c:v>
                </c:pt>
                <c:pt idx="1405">
                  <c:v>1.669419482149</c:v>
                </c:pt>
                <c:pt idx="1406">
                  <c:v>1.6434968287180001</c:v>
                </c:pt>
                <c:pt idx="1407">
                  <c:v>1.6434968287180001</c:v>
                </c:pt>
                <c:pt idx="1408">
                  <c:v>1.6434968287180001</c:v>
                </c:pt>
                <c:pt idx="1409">
                  <c:v>1.609619246649</c:v>
                </c:pt>
                <c:pt idx="1410">
                  <c:v>1.5881068351050001</c:v>
                </c:pt>
                <c:pt idx="1411">
                  <c:v>1.5821221174719999</c:v>
                </c:pt>
                <c:pt idx="1412">
                  <c:v>1.5285247182199999</c:v>
                </c:pt>
                <c:pt idx="1413">
                  <c:v>1.5730724589189999</c:v>
                </c:pt>
                <c:pt idx="1414">
                  <c:v>1.5730724589189999</c:v>
                </c:pt>
                <c:pt idx="1415">
                  <c:v>1.5730724589189999</c:v>
                </c:pt>
                <c:pt idx="1416">
                  <c:v>1.5420384239430001</c:v>
                </c:pt>
                <c:pt idx="1417">
                  <c:v>1.59651534953</c:v>
                </c:pt>
                <c:pt idx="1418">
                  <c:v>1.5938628482029999</c:v>
                </c:pt>
                <c:pt idx="1419">
                  <c:v>1.5992804190479999</c:v>
                </c:pt>
                <c:pt idx="1420">
                  <c:v>1.590206383617</c:v>
                </c:pt>
                <c:pt idx="1421">
                  <c:v>1.590206383617</c:v>
                </c:pt>
                <c:pt idx="1422">
                  <c:v>1.590206383617</c:v>
                </c:pt>
                <c:pt idx="1423">
                  <c:v>1.631745007286</c:v>
                </c:pt>
                <c:pt idx="1424">
                  <c:v>1.6229574658499999</c:v>
                </c:pt>
                <c:pt idx="1425">
                  <c:v>1.6223708807520001</c:v>
                </c:pt>
                <c:pt idx="1426">
                  <c:v>1.6045293175399999</c:v>
                </c:pt>
                <c:pt idx="1427">
                  <c:v>1.5774269647479999</c:v>
                </c:pt>
                <c:pt idx="1428">
                  <c:v>1.5774269647479999</c:v>
                </c:pt>
                <c:pt idx="1429">
                  <c:v>1.5774269647479999</c:v>
                </c:pt>
                <c:pt idx="1430">
                  <c:v>1.5522753490229999</c:v>
                </c:pt>
                <c:pt idx="1431">
                  <c:v>1.6061176439839999</c:v>
                </c:pt>
                <c:pt idx="1432">
                  <c:v>1.5834770348539999</c:v>
                </c:pt>
                <c:pt idx="1433">
                  <c:v>1.571297600022</c:v>
                </c:pt>
                <c:pt idx="1434">
                  <c:v>1.6310482417300001</c:v>
                </c:pt>
                <c:pt idx="1435">
                  <c:v>1.6310482417300001</c:v>
                </c:pt>
                <c:pt idx="1436">
                  <c:v>1.6310482417300001</c:v>
                </c:pt>
                <c:pt idx="1437">
                  <c:v>1.63209747352</c:v>
                </c:pt>
                <c:pt idx="1438">
                  <c:v>1.645196326347</c:v>
                </c:pt>
                <c:pt idx="1439">
                  <c:v>1.6356801732170001</c:v>
                </c:pt>
                <c:pt idx="1440">
                  <c:v>1.5968015726960001</c:v>
                </c:pt>
                <c:pt idx="1441">
                  <c:v>1.5899188177400001</c:v>
                </c:pt>
                <c:pt idx="1442">
                  <c:v>1.5899188177400001</c:v>
                </c:pt>
                <c:pt idx="1443">
                  <c:v>1.5899188177400001</c:v>
                </c:pt>
                <c:pt idx="1444">
                  <c:v>1.563858856368</c:v>
                </c:pt>
                <c:pt idx="1445">
                  <c:v>1.5987105342970001</c:v>
                </c:pt>
                <c:pt idx="1446">
                  <c:v>1.585042357521</c:v>
                </c:pt>
                <c:pt idx="1447">
                  <c:v>1.629501080239</c:v>
                </c:pt>
                <c:pt idx="1448">
                  <c:v>1.633909970982</c:v>
                </c:pt>
                <c:pt idx="1449">
                  <c:v>1.633909970982</c:v>
                </c:pt>
                <c:pt idx="1450">
                  <c:v>1.633909970982</c:v>
                </c:pt>
                <c:pt idx="1451">
                  <c:v>1.6243222020270001</c:v>
                </c:pt>
                <c:pt idx="1452">
                  <c:v>1.6244810049959999</c:v>
                </c:pt>
                <c:pt idx="1453">
                  <c:v>1.610355773994</c:v>
                </c:pt>
                <c:pt idx="1454">
                  <c:v>1.610341155188</c:v>
                </c:pt>
                <c:pt idx="1455">
                  <c:v>1.624119661161</c:v>
                </c:pt>
                <c:pt idx="1456">
                  <c:v>1.624119661161</c:v>
                </c:pt>
                <c:pt idx="1457">
                  <c:v>1.624119661161</c:v>
                </c:pt>
                <c:pt idx="1458">
                  <c:v>1.6196546344930001</c:v>
                </c:pt>
                <c:pt idx="1459">
                  <c:v>1.5953444082149999</c:v>
                </c:pt>
                <c:pt idx="1460">
                  <c:v>1.563680098569</c:v>
                </c:pt>
                <c:pt idx="1461">
                  <c:v>1.5398922926980001</c:v>
                </c:pt>
                <c:pt idx="1462">
                  <c:v>1.533899055484</c:v>
                </c:pt>
                <c:pt idx="1463">
                  <c:v>1.533899055484</c:v>
                </c:pt>
                <c:pt idx="1464">
                  <c:v>1.533899055484</c:v>
                </c:pt>
                <c:pt idx="1465">
                  <c:v>1.5120944335299999</c:v>
                </c:pt>
                <c:pt idx="1466">
                  <c:v>1.544408929746</c:v>
                </c:pt>
                <c:pt idx="1467">
                  <c:v>1.551719747385</c:v>
                </c:pt>
                <c:pt idx="1468">
                  <c:v>1.5561264277289999</c:v>
                </c:pt>
                <c:pt idx="1469">
                  <c:v>1.5492516889570001</c:v>
                </c:pt>
                <c:pt idx="1470">
                  <c:v>1.5492516889570001</c:v>
                </c:pt>
                <c:pt idx="1471">
                  <c:v>1.5492516889570001</c:v>
                </c:pt>
                <c:pt idx="1472">
                  <c:v>1.549370425382</c:v>
                </c:pt>
                <c:pt idx="1473">
                  <c:v>1.578870134287</c:v>
                </c:pt>
                <c:pt idx="1474">
                  <c:v>1.5777099774429999</c:v>
                </c:pt>
                <c:pt idx="1475">
                  <c:v>1.629579196726</c:v>
                </c:pt>
                <c:pt idx="1476">
                  <c:v>1.6271267524040001</c:v>
                </c:pt>
                <c:pt idx="1477">
                  <c:v>1.6271267524040001</c:v>
                </c:pt>
                <c:pt idx="1478">
                  <c:v>1.6271267524040001</c:v>
                </c:pt>
                <c:pt idx="1479">
                  <c:v>1.640578504437</c:v>
                </c:pt>
                <c:pt idx="1480">
                  <c:v>1.653391068576</c:v>
                </c:pt>
                <c:pt idx="1481">
                  <c:v>1.6398578216499999</c:v>
                </c:pt>
                <c:pt idx="1482">
                  <c:v>1.6292898259769999</c:v>
                </c:pt>
                <c:pt idx="1483">
                  <c:v>1.644313364791</c:v>
                </c:pt>
                <c:pt idx="1484">
                  <c:v>1.644313364791</c:v>
                </c:pt>
                <c:pt idx="1485">
                  <c:v>1.644313364791</c:v>
                </c:pt>
                <c:pt idx="1486">
                  <c:v>1.6251002792410001</c:v>
                </c:pt>
                <c:pt idx="1487">
                  <c:v>1.5935602255770001</c:v>
                </c:pt>
                <c:pt idx="1488">
                  <c:v>1.6194409099910001</c:v>
                </c:pt>
                <c:pt idx="1489">
                  <c:v>1.5822900525770001</c:v>
                </c:pt>
                <c:pt idx="1490">
                  <c:v>1.5732157733909999</c:v>
                </c:pt>
                <c:pt idx="1491">
                  <c:v>1.5732157733909999</c:v>
                </c:pt>
                <c:pt idx="1492">
                  <c:v>1.5732157733909999</c:v>
                </c:pt>
                <c:pt idx="1493">
                  <c:v>1.566865524077</c:v>
                </c:pt>
                <c:pt idx="1494">
                  <c:v>1.5781640556630001</c:v>
                </c:pt>
                <c:pt idx="1495">
                  <c:v>1.546631408264</c:v>
                </c:pt>
                <c:pt idx="1496">
                  <c:v>1.53592205339</c:v>
                </c:pt>
                <c:pt idx="1497">
                  <c:v>1.4780225086859999</c:v>
                </c:pt>
                <c:pt idx="1498">
                  <c:v>1.4780225086859999</c:v>
                </c:pt>
                <c:pt idx="1499">
                  <c:v>1.4780225086859999</c:v>
                </c:pt>
                <c:pt idx="1500">
                  <c:v>1.4617906598199999</c:v>
                </c:pt>
                <c:pt idx="1501">
                  <c:v>1.4794653754280001</c:v>
                </c:pt>
                <c:pt idx="1502">
                  <c:v>1.4994880066909999</c:v>
                </c:pt>
                <c:pt idx="1503">
                  <c:v>1.512453413844</c:v>
                </c:pt>
                <c:pt idx="1504">
                  <c:v>1.5106515746369999</c:v>
                </c:pt>
                <c:pt idx="1505">
                  <c:v>1.5106515746369999</c:v>
                </c:pt>
                <c:pt idx="1506">
                  <c:v>1.5106515746369999</c:v>
                </c:pt>
                <c:pt idx="1507">
                  <c:v>1.5377402857419999</c:v>
                </c:pt>
                <c:pt idx="1508">
                  <c:v>1.5781903234379999</c:v>
                </c:pt>
                <c:pt idx="1509">
                  <c:v>1.5806107197720001</c:v>
                </c:pt>
                <c:pt idx="1510">
                  <c:v>1.589064693006</c:v>
                </c:pt>
                <c:pt idx="1511">
                  <c:v>1.5593147472110001</c:v>
                </c:pt>
                <c:pt idx="1512">
                  <c:v>1.5593147472110001</c:v>
                </c:pt>
                <c:pt idx="1513">
                  <c:v>1.5593147472110001</c:v>
                </c:pt>
                <c:pt idx="1514">
                  <c:v>1.544167410847</c:v>
                </c:pt>
                <c:pt idx="1515">
                  <c:v>1.5906072233420001</c:v>
                </c:pt>
                <c:pt idx="1516">
                  <c:v>1.5879076210909999</c:v>
                </c:pt>
                <c:pt idx="1517">
                  <c:v>1.5944684827090001</c:v>
                </c:pt>
                <c:pt idx="1518">
                  <c:v>1.6111711835310001</c:v>
                </c:pt>
                <c:pt idx="1519">
                  <c:v>1.6111711835310001</c:v>
                </c:pt>
                <c:pt idx="1520">
                  <c:v>1.6111711835310001</c:v>
                </c:pt>
                <c:pt idx="1521">
                  <c:v>1.579803139187</c:v>
                </c:pt>
                <c:pt idx="1522">
                  <c:v>1.579803139187</c:v>
                </c:pt>
                <c:pt idx="1523">
                  <c:v>1.6474296851600001</c:v>
                </c:pt>
                <c:pt idx="1524">
                  <c:v>1.5289335766159999</c:v>
                </c:pt>
                <c:pt idx="1525">
                  <c:v>1.4870817857</c:v>
                </c:pt>
                <c:pt idx="1526">
                  <c:v>1.4870817857</c:v>
                </c:pt>
                <c:pt idx="1527">
                  <c:v>1.4870817857</c:v>
                </c:pt>
                <c:pt idx="1528">
                  <c:v>1.6105330493000001</c:v>
                </c:pt>
                <c:pt idx="1529">
                  <c:v>1.6194329459000001</c:v>
                </c:pt>
                <c:pt idx="1530">
                  <c:v>1.6194329459000001</c:v>
                </c:pt>
                <c:pt idx="1531">
                  <c:v>1.7424908199</c:v>
                </c:pt>
                <c:pt idx="1532">
                  <c:v>1.9200951204000001</c:v>
                </c:pt>
                <c:pt idx="1533">
                  <c:v>1.9200951204000001</c:v>
                </c:pt>
                <c:pt idx="1534">
                  <c:v>1.9200951204000001</c:v>
                </c:pt>
                <c:pt idx="1535">
                  <c:v>1.9193257853000001</c:v>
                </c:pt>
                <c:pt idx="1536">
                  <c:v>1.8816703383</c:v>
                </c:pt>
                <c:pt idx="1537">
                  <c:v>1.7668302573000001</c:v>
                </c:pt>
                <c:pt idx="1538">
                  <c:v>1.6087094057</c:v>
                </c:pt>
                <c:pt idx="1539">
                  <c:v>1.4918914932</c:v>
                </c:pt>
                <c:pt idx="1540">
                  <c:v>1.4918914932</c:v>
                </c:pt>
                <c:pt idx="1541">
                  <c:v>1.4918914932</c:v>
                </c:pt>
                <c:pt idx="1542">
                  <c:v>1.3541870788999999</c:v>
                </c:pt>
                <c:pt idx="1543">
                  <c:v>1.2599627916</c:v>
                </c:pt>
                <c:pt idx="1544">
                  <c:v>1.4886010868999999</c:v>
                </c:pt>
                <c:pt idx="1545">
                  <c:v>1.5443776991</c:v>
                </c:pt>
                <c:pt idx="1546">
                  <c:v>1.4567182343</c:v>
                </c:pt>
                <c:pt idx="1547">
                  <c:v>1.4567182343</c:v>
                </c:pt>
                <c:pt idx="1548">
                  <c:v>1.4567182343</c:v>
                </c:pt>
                <c:pt idx="1549">
                  <c:v>1.5131280431</c:v>
                </c:pt>
                <c:pt idx="1550">
                  <c:v>1.5678834855999999</c:v>
                </c:pt>
                <c:pt idx="1551">
                  <c:v>1.5047230298000001</c:v>
                </c:pt>
                <c:pt idx="1552">
                  <c:v>1.4747564128999999</c:v>
                </c:pt>
                <c:pt idx="1553">
                  <c:v>1.3774933465000001</c:v>
                </c:pt>
                <c:pt idx="1554">
                  <c:v>1.3774933465000001</c:v>
                </c:pt>
                <c:pt idx="1555">
                  <c:v>1.3774933465000001</c:v>
                </c:pt>
                <c:pt idx="1556">
                  <c:v>1.3714938081000001</c:v>
                </c:pt>
                <c:pt idx="1557">
                  <c:v>1.7235878549999999</c:v>
                </c:pt>
                <c:pt idx="1558">
                  <c:v>1.688418532</c:v>
                </c:pt>
                <c:pt idx="1559">
                  <c:v>1.688418532</c:v>
                </c:pt>
                <c:pt idx="1560">
                  <c:v>1.688418532</c:v>
                </c:pt>
                <c:pt idx="1561">
                  <c:v>1.688418532</c:v>
                </c:pt>
                <c:pt idx="1562">
                  <c:v>1.688418532</c:v>
                </c:pt>
                <c:pt idx="1563">
                  <c:v>1.6475476403</c:v>
                </c:pt>
                <c:pt idx="1564">
                  <c:v>1.5968276833999999</c:v>
                </c:pt>
                <c:pt idx="1565">
                  <c:v>1.5968276833999999</c:v>
                </c:pt>
                <c:pt idx="1566">
                  <c:v>1.5968276833999999</c:v>
                </c:pt>
                <c:pt idx="1567">
                  <c:v>1.6519621853999999</c:v>
                </c:pt>
                <c:pt idx="1568">
                  <c:v>1.6519621853999999</c:v>
                </c:pt>
                <c:pt idx="1569">
                  <c:v>1.6519621853999999</c:v>
                </c:pt>
                <c:pt idx="1570">
                  <c:v>1.6189407409000001</c:v>
                </c:pt>
                <c:pt idx="1571">
                  <c:v>1.6459944557999999</c:v>
                </c:pt>
                <c:pt idx="1572">
                  <c:v>1.6464750161999999</c:v>
                </c:pt>
                <c:pt idx="1573">
                  <c:v>1.6072941883</c:v>
                </c:pt>
                <c:pt idx="1574">
                  <c:v>1.6879674143000001</c:v>
                </c:pt>
                <c:pt idx="1575">
                  <c:v>1.6879674143000001</c:v>
                </c:pt>
                <c:pt idx="1576">
                  <c:v>1.6879674143000001</c:v>
                </c:pt>
                <c:pt idx="1577">
                  <c:v>1.6615650982000001</c:v>
                </c:pt>
                <c:pt idx="1578">
                  <c:v>1.6321158754</c:v>
                </c:pt>
                <c:pt idx="1579">
                  <c:v>1.6321158754</c:v>
                </c:pt>
                <c:pt idx="1580">
                  <c:v>1.6321158754</c:v>
                </c:pt>
                <c:pt idx="1581">
                  <c:v>1.5686936741999999</c:v>
                </c:pt>
                <c:pt idx="1582">
                  <c:v>1.5686936741999999</c:v>
                </c:pt>
                <c:pt idx="1583">
                  <c:v>1.5686936741999999</c:v>
                </c:pt>
                <c:pt idx="1584">
                  <c:v>1.6823677761</c:v>
                </c:pt>
                <c:pt idx="1585">
                  <c:v>1.7202171171</c:v>
                </c:pt>
                <c:pt idx="1586">
                  <c:v>1.6921043151999999</c:v>
                </c:pt>
                <c:pt idx="1587">
                  <c:v>1.6529649685000001</c:v>
                </c:pt>
                <c:pt idx="1588">
                  <c:v>1.6127650285999999</c:v>
                </c:pt>
                <c:pt idx="1589">
                  <c:v>1.6127650285999999</c:v>
                </c:pt>
                <c:pt idx="1590">
                  <c:v>1.6127650285999999</c:v>
                </c:pt>
                <c:pt idx="1591">
                  <c:v>1.538676494</c:v>
                </c:pt>
                <c:pt idx="1592">
                  <c:v>1.5533811759</c:v>
                </c:pt>
                <c:pt idx="1593">
                  <c:v>1.5294638172999999</c:v>
                </c:pt>
                <c:pt idx="1594">
                  <c:v>1.5145724318</c:v>
                </c:pt>
                <c:pt idx="1595">
                  <c:v>1.4675437334999999</c:v>
                </c:pt>
                <c:pt idx="1596">
                  <c:v>1.4675437334999999</c:v>
                </c:pt>
                <c:pt idx="1597">
                  <c:v>1.4675437334999999</c:v>
                </c:pt>
                <c:pt idx="1598">
                  <c:v>1.4587308581</c:v>
                </c:pt>
                <c:pt idx="1599">
                  <c:v>1.5140511273999999</c:v>
                </c:pt>
                <c:pt idx="1600">
                  <c:v>1.5107600725000001</c:v>
                </c:pt>
                <c:pt idx="1601">
                  <c:v>1.4846500869999999</c:v>
                </c:pt>
                <c:pt idx="1602">
                  <c:v>1.5095135990999999</c:v>
                </c:pt>
                <c:pt idx="1603">
                  <c:v>1.5095135990999999</c:v>
                </c:pt>
                <c:pt idx="1604">
                  <c:v>1.5095135990999999</c:v>
                </c:pt>
                <c:pt idx="1605">
                  <c:v>1.4788807167</c:v>
                </c:pt>
                <c:pt idx="1606">
                  <c:v>1.4692755041000001</c:v>
                </c:pt>
                <c:pt idx="1607">
                  <c:v>1.4865394065999999</c:v>
                </c:pt>
                <c:pt idx="1608">
                  <c:v>1.5191066505999999</c:v>
                </c:pt>
                <c:pt idx="1609">
                  <c:v>1.5191066505999999</c:v>
                </c:pt>
                <c:pt idx="1610">
                  <c:v>1.5191066505999999</c:v>
                </c:pt>
                <c:pt idx="1611">
                  <c:v>1.5191066505999999</c:v>
                </c:pt>
                <c:pt idx="1612">
                  <c:v>1.5299498628999999</c:v>
                </c:pt>
                <c:pt idx="1613">
                  <c:v>1.603011033</c:v>
                </c:pt>
                <c:pt idx="1614">
                  <c:v>1.6236696869</c:v>
                </c:pt>
                <c:pt idx="1615">
                  <c:v>1.5895905914999999</c:v>
                </c:pt>
                <c:pt idx="1616">
                  <c:v>1.6297487638999999</c:v>
                </c:pt>
                <c:pt idx="1617">
                  <c:v>1.6297487638999999</c:v>
                </c:pt>
                <c:pt idx="1618">
                  <c:v>1.6297487638999999</c:v>
                </c:pt>
                <c:pt idx="1619">
                  <c:v>1.6297487638999999</c:v>
                </c:pt>
                <c:pt idx="1620">
                  <c:v>1.6683380274999999</c:v>
                </c:pt>
                <c:pt idx="1621">
                  <c:v>1.6644148467</c:v>
                </c:pt>
                <c:pt idx="1622">
                  <c:v>1.6683000052000001</c:v>
                </c:pt>
                <c:pt idx="1623">
                  <c:v>1.6391823815</c:v>
                </c:pt>
                <c:pt idx="1624">
                  <c:v>1.6391823815</c:v>
                </c:pt>
                <c:pt idx="1625">
                  <c:v>1.6391823815</c:v>
                </c:pt>
                <c:pt idx="1626">
                  <c:v>1.6354299110999999</c:v>
                </c:pt>
                <c:pt idx="1627">
                  <c:v>1.6210361937</c:v>
                </c:pt>
                <c:pt idx="1628">
                  <c:v>1.640989778</c:v>
                </c:pt>
                <c:pt idx="1629">
                  <c:v>1.6297670120000001</c:v>
                </c:pt>
                <c:pt idx="1630">
                  <c:v>1.6465941072000001</c:v>
                </c:pt>
                <c:pt idx="1631">
                  <c:v>1.6465941072000001</c:v>
                </c:pt>
                <c:pt idx="1632">
                  <c:v>1.6465941072000001</c:v>
                </c:pt>
                <c:pt idx="1633">
                  <c:v>1.6228295731</c:v>
                </c:pt>
                <c:pt idx="1634">
                  <c:v>1.6544005305</c:v>
                </c:pt>
                <c:pt idx="1635">
                  <c:v>1.6608925538999999</c:v>
                </c:pt>
                <c:pt idx="1636">
                  <c:v>1.6590968721999999</c:v>
                </c:pt>
                <c:pt idx="1637">
                  <c:v>1.6660615692</c:v>
                </c:pt>
                <c:pt idx="1638">
                  <c:v>1.6660615692</c:v>
                </c:pt>
                <c:pt idx="1639">
                  <c:v>1.6660615692</c:v>
                </c:pt>
                <c:pt idx="1640">
                  <c:v>1.7005204166000001</c:v>
                </c:pt>
                <c:pt idx="1641">
                  <c:v>1.7488237705</c:v>
                </c:pt>
                <c:pt idx="1642">
                  <c:v>1.7477580409</c:v>
                </c:pt>
                <c:pt idx="1643">
                  <c:v>1.7830566379999999</c:v>
                </c:pt>
                <c:pt idx="1644">
                  <c:v>1.7229375383000001</c:v>
                </c:pt>
                <c:pt idx="1645">
                  <c:v>1.7229375383000001</c:v>
                </c:pt>
                <c:pt idx="1646">
                  <c:v>1.7229375383000001</c:v>
                </c:pt>
                <c:pt idx="1647">
                  <c:v>1.7217512476000001</c:v>
                </c:pt>
                <c:pt idx="1648">
                  <c:v>1.7661596056</c:v>
                </c:pt>
                <c:pt idx="1649">
                  <c:v>1.7147588126</c:v>
                </c:pt>
                <c:pt idx="1650">
                  <c:v>1.7303111789000001</c:v>
                </c:pt>
                <c:pt idx="1651">
                  <c:v>1.7129579484999999</c:v>
                </c:pt>
                <c:pt idx="1652">
                  <c:v>1.7129579484999999</c:v>
                </c:pt>
                <c:pt idx="1653">
                  <c:v>1.7129579484999999</c:v>
                </c:pt>
                <c:pt idx="1654">
                  <c:v>1.6795882971</c:v>
                </c:pt>
                <c:pt idx="1655">
                  <c:v>1.6099749869</c:v>
                </c:pt>
                <c:pt idx="1656">
                  <c:v>1.65312576</c:v>
                </c:pt>
                <c:pt idx="1657">
                  <c:v>1.6819315152000001</c:v>
                </c:pt>
                <c:pt idx="1658">
                  <c:v>1.6589533153</c:v>
                </c:pt>
                <c:pt idx="1659">
                  <c:v>1.6589533153</c:v>
                </c:pt>
                <c:pt idx="1660">
                  <c:v>1.6589533153</c:v>
                </c:pt>
                <c:pt idx="1661">
                  <c:v>1.6847256077999999</c:v>
                </c:pt>
                <c:pt idx="1662">
                  <c:v>1.7167309361</c:v>
                </c:pt>
                <c:pt idx="1663">
                  <c:v>1.7114240553</c:v>
                </c:pt>
                <c:pt idx="1664">
                  <c:v>1.6540643210999999</c:v>
                </c:pt>
                <c:pt idx="1665">
                  <c:v>1.6439702046</c:v>
                </c:pt>
                <c:pt idx="1666">
                  <c:v>1.6439702046</c:v>
                </c:pt>
                <c:pt idx="1667">
                  <c:v>1.6439702046</c:v>
                </c:pt>
                <c:pt idx="1668">
                  <c:v>1.6151405981</c:v>
                </c:pt>
                <c:pt idx="1669">
                  <c:v>1.6376971067999999</c:v>
                </c:pt>
                <c:pt idx="1670">
                  <c:v>1.6381295879</c:v>
                </c:pt>
                <c:pt idx="1671">
                  <c:v>1.6386507804999999</c:v>
                </c:pt>
                <c:pt idx="1672">
                  <c:v>1.6386507804999999</c:v>
                </c:pt>
                <c:pt idx="1673">
                  <c:v>1.6386507804999999</c:v>
                </c:pt>
                <c:pt idx="1674">
                  <c:v>1.6386507804999999</c:v>
                </c:pt>
                <c:pt idx="1675">
                  <c:v>1.6657418944</c:v>
                </c:pt>
                <c:pt idx="1676">
                  <c:v>1.6801256180999999</c:v>
                </c:pt>
                <c:pt idx="1677">
                  <c:v>1.7005961283</c:v>
                </c:pt>
                <c:pt idx="1678">
                  <c:v>1.7076425745999999</c:v>
                </c:pt>
                <c:pt idx="1679">
                  <c:v>1.7263805157000001</c:v>
                </c:pt>
                <c:pt idx="1680">
                  <c:v>1.7263805157000001</c:v>
                </c:pt>
                <c:pt idx="1681">
                  <c:v>1.7263805157000001</c:v>
                </c:pt>
                <c:pt idx="1682">
                  <c:v>1.7210201964</c:v>
                </c:pt>
                <c:pt idx="1683">
                  <c:v>1.7358186281000001</c:v>
                </c:pt>
                <c:pt idx="1684">
                  <c:v>1.6987831346</c:v>
                </c:pt>
                <c:pt idx="1685">
                  <c:v>1.6891726209</c:v>
                </c:pt>
                <c:pt idx="1686">
                  <c:v>1.7214863185</c:v>
                </c:pt>
                <c:pt idx="1687">
                  <c:v>1.7214863185</c:v>
                </c:pt>
                <c:pt idx="1688">
                  <c:v>1.7214863185</c:v>
                </c:pt>
                <c:pt idx="1689">
                  <c:v>1.6864266149</c:v>
                </c:pt>
                <c:pt idx="1690">
                  <c:v>1.7021310155</c:v>
                </c:pt>
                <c:pt idx="1691">
                  <c:v>1.7250697637000001</c:v>
                </c:pt>
                <c:pt idx="1692">
                  <c:v>1.7292418091999999</c:v>
                </c:pt>
                <c:pt idx="1693">
                  <c:v>1.7347185587</c:v>
                </c:pt>
                <c:pt idx="1694">
                  <c:v>1.7347185587</c:v>
                </c:pt>
                <c:pt idx="1695">
                  <c:v>1.7347185587</c:v>
                </c:pt>
                <c:pt idx="1696">
                  <c:v>1.7044931858000001</c:v>
                </c:pt>
                <c:pt idx="1697">
                  <c:v>1.6886218094000001</c:v>
                </c:pt>
                <c:pt idx="1698">
                  <c:v>1.6728983167</c:v>
                </c:pt>
                <c:pt idx="1699">
                  <c:v>1.6913064582999999</c:v>
                </c:pt>
                <c:pt idx="1700">
                  <c:v>1.7026924715</c:v>
                </c:pt>
                <c:pt idx="1701">
                  <c:v>1.7026924715</c:v>
                </c:pt>
                <c:pt idx="1702">
                  <c:v>1.7026924715</c:v>
                </c:pt>
                <c:pt idx="1703">
                  <c:v>1.7143881352000001</c:v>
                </c:pt>
                <c:pt idx="1704">
                  <c:v>1.7237524192</c:v>
                </c:pt>
                <c:pt idx="1705">
                  <c:v>1.7263398828000001</c:v>
                </c:pt>
                <c:pt idx="1706">
                  <c:v>1.7197410622</c:v>
                </c:pt>
                <c:pt idx="1707">
                  <c:v>1.7052141649999999</c:v>
                </c:pt>
                <c:pt idx="1708">
                  <c:v>1.7052141649999999</c:v>
                </c:pt>
                <c:pt idx="1709">
                  <c:v>1.7052141649999999</c:v>
                </c:pt>
                <c:pt idx="1710">
                  <c:v>1.7537017852000001</c:v>
                </c:pt>
                <c:pt idx="1711">
                  <c:v>1.7786733024000001</c:v>
                </c:pt>
                <c:pt idx="1712">
                  <c:v>1.7986738899000001</c:v>
                </c:pt>
                <c:pt idx="1713">
                  <c:v>1.7980607345999999</c:v>
                </c:pt>
                <c:pt idx="1714">
                  <c:v>1.8229391988000001</c:v>
                </c:pt>
                <c:pt idx="1715">
                  <c:v>1.8229391988000001</c:v>
                </c:pt>
                <c:pt idx="1716">
                  <c:v>1.8229391988000001</c:v>
                </c:pt>
                <c:pt idx="1717">
                  <c:v>1.8170622405000001</c:v>
                </c:pt>
                <c:pt idx="1718">
                  <c:v>1.8383489936999999</c:v>
                </c:pt>
                <c:pt idx="1719">
                  <c:v>1.8223623003</c:v>
                </c:pt>
                <c:pt idx="1720">
                  <c:v>1.7883274996</c:v>
                </c:pt>
                <c:pt idx="1721">
                  <c:v>1.7543098168</c:v>
                </c:pt>
                <c:pt idx="1722">
                  <c:v>1.7543098168</c:v>
                </c:pt>
                <c:pt idx="1723">
                  <c:v>1.7543098168</c:v>
                </c:pt>
                <c:pt idx="1724">
                  <c:v>1.7543098168</c:v>
                </c:pt>
                <c:pt idx="1725">
                  <c:v>1.7127360462000001</c:v>
                </c:pt>
                <c:pt idx="1726">
                  <c:v>1.7574659777999999</c:v>
                </c:pt>
                <c:pt idx="1727">
                  <c:v>1.7342998352000001</c:v>
                </c:pt>
                <c:pt idx="1728">
                  <c:v>1.7224988968999999</c:v>
                </c:pt>
                <c:pt idx="1729">
                  <c:v>1.7224988968999999</c:v>
                </c:pt>
                <c:pt idx="1730">
                  <c:v>1.7224988968999999</c:v>
                </c:pt>
                <c:pt idx="1731">
                  <c:v>1.7224988968999999</c:v>
                </c:pt>
                <c:pt idx="1732">
                  <c:v>1.7224988968999999</c:v>
                </c:pt>
                <c:pt idx="1733">
                  <c:v>1.6654482643999999</c:v>
                </c:pt>
                <c:pt idx="1734">
                  <c:v>1.6531608151999999</c:v>
                </c:pt>
                <c:pt idx="1735">
                  <c:v>1.7081792280000001</c:v>
                </c:pt>
                <c:pt idx="1736">
                  <c:v>1.7081792280000001</c:v>
                </c:pt>
                <c:pt idx="1737">
                  <c:v>1.7081792280000001</c:v>
                </c:pt>
                <c:pt idx="1738">
                  <c:v>1.6931705381</c:v>
                </c:pt>
                <c:pt idx="1739">
                  <c:v>1.6908057185000001</c:v>
                </c:pt>
                <c:pt idx="1740">
                  <c:v>1.6930790100999999</c:v>
                </c:pt>
                <c:pt idx="1741">
                  <c:v>1.6977268657</c:v>
                </c:pt>
                <c:pt idx="1742">
                  <c:v>1.7318444702</c:v>
                </c:pt>
                <c:pt idx="1743">
                  <c:v>1.7318444702</c:v>
                </c:pt>
                <c:pt idx="1744">
                  <c:v>1.7318444702</c:v>
                </c:pt>
                <c:pt idx="1745">
                  <c:v>1.7604328043999999</c:v>
                </c:pt>
                <c:pt idx="1746">
                  <c:v>1.6966643487999999</c:v>
                </c:pt>
                <c:pt idx="1747">
                  <c:v>1.6664774362999999</c:v>
                </c:pt>
                <c:pt idx="1748">
                  <c:v>1.5921901112000001</c:v>
                </c:pt>
                <c:pt idx="1749">
                  <c:v>1.6252581731</c:v>
                </c:pt>
                <c:pt idx="1750">
                  <c:v>1.6252581731</c:v>
                </c:pt>
                <c:pt idx="1751">
                  <c:v>1.6252581731</c:v>
                </c:pt>
                <c:pt idx="1752">
                  <c:v>1.6037787094</c:v>
                </c:pt>
                <c:pt idx="1753">
                  <c:v>1.6450740406</c:v>
                </c:pt>
                <c:pt idx="1754">
                  <c:v>1.6193444823000001</c:v>
                </c:pt>
                <c:pt idx="1755">
                  <c:v>1.6513285873000001</c:v>
                </c:pt>
                <c:pt idx="1756">
                  <c:v>1.6800080395999999</c:v>
                </c:pt>
                <c:pt idx="1757">
                  <c:v>1.6800080395999999</c:v>
                </c:pt>
                <c:pt idx="1758">
                  <c:v>1.6800080395999999</c:v>
                </c:pt>
                <c:pt idx="1759">
                  <c:v>1.6832855792999999</c:v>
                </c:pt>
                <c:pt idx="1760">
                  <c:v>1.7101333266000001</c:v>
                </c:pt>
                <c:pt idx="1761">
                  <c:v>1.6910453336</c:v>
                </c:pt>
                <c:pt idx="1762">
                  <c:v>1.7464437525000001</c:v>
                </c:pt>
                <c:pt idx="1763">
                  <c:v>1.7719869583000001</c:v>
                </c:pt>
                <c:pt idx="1764">
                  <c:v>1.7719869583000001</c:v>
                </c:pt>
                <c:pt idx="1765">
                  <c:v>1.7719869583000001</c:v>
                </c:pt>
                <c:pt idx="1766">
                  <c:v>1.7208748072</c:v>
                </c:pt>
                <c:pt idx="1767">
                  <c:v>1.7290241609999999</c:v>
                </c:pt>
                <c:pt idx="1768">
                  <c:v>1.7347336515</c:v>
                </c:pt>
                <c:pt idx="1769">
                  <c:v>1.7229562705000001</c:v>
                </c:pt>
                <c:pt idx="1770">
                  <c:v>1.7205798355999999</c:v>
                </c:pt>
                <c:pt idx="1771">
                  <c:v>1.7205798355999999</c:v>
                </c:pt>
                <c:pt idx="1772">
                  <c:v>1.7205798355999999</c:v>
                </c:pt>
                <c:pt idx="1773">
                  <c:v>1.7217337344000001</c:v>
                </c:pt>
                <c:pt idx="1774">
                  <c:v>1.7122628707000001</c:v>
                </c:pt>
                <c:pt idx="1775">
                  <c:v>1.7444028586</c:v>
                </c:pt>
                <c:pt idx="1776">
                  <c:v>1.7687622264</c:v>
                </c:pt>
                <c:pt idx="1777">
                  <c:v>1.7046996015</c:v>
                </c:pt>
                <c:pt idx="1778">
                  <c:v>1.7046996015</c:v>
                </c:pt>
                <c:pt idx="1779">
                  <c:v>1.7046996015</c:v>
                </c:pt>
                <c:pt idx="1780">
                  <c:v>1.7122715395999999</c:v>
                </c:pt>
                <c:pt idx="1781">
                  <c:v>1.6958912429999999</c:v>
                </c:pt>
                <c:pt idx="1782">
                  <c:v>1.6547184246</c:v>
                </c:pt>
                <c:pt idx="1783">
                  <c:v>1.6162065936000001</c:v>
                </c:pt>
                <c:pt idx="1784">
                  <c:v>1.6468456024</c:v>
                </c:pt>
                <c:pt idx="1785">
                  <c:v>1.6468456024</c:v>
                </c:pt>
                <c:pt idx="1786">
                  <c:v>1.6468456024</c:v>
                </c:pt>
                <c:pt idx="1787">
                  <c:v>1.6295153581999999</c:v>
                </c:pt>
                <c:pt idx="1788">
                  <c:v>1.6302711179</c:v>
                </c:pt>
                <c:pt idx="1789">
                  <c:v>1.6500648687999999</c:v>
                </c:pt>
                <c:pt idx="1790">
                  <c:v>1.6666069858000001</c:v>
                </c:pt>
                <c:pt idx="1791">
                  <c:v>1.6670752948000001</c:v>
                </c:pt>
                <c:pt idx="1792">
                  <c:v>1.6670752948000001</c:v>
                </c:pt>
                <c:pt idx="1793">
                  <c:v>1.6670752948000001</c:v>
                </c:pt>
                <c:pt idx="1794">
                  <c:v>1.7125308812</c:v>
                </c:pt>
                <c:pt idx="1795">
                  <c:v>1.6827970371000001</c:v>
                </c:pt>
                <c:pt idx="1796">
                  <c:v>1.7357212104999999</c:v>
                </c:pt>
                <c:pt idx="1797">
                  <c:v>1.76676615</c:v>
                </c:pt>
                <c:pt idx="1798">
                  <c:v>1.7667564954999999</c:v>
                </c:pt>
                <c:pt idx="1799">
                  <c:v>1.7667564954999999</c:v>
                </c:pt>
                <c:pt idx="1800">
                  <c:v>1.7667564954999999</c:v>
                </c:pt>
                <c:pt idx="1801">
                  <c:v>1.7673466489</c:v>
                </c:pt>
                <c:pt idx="1802">
                  <c:v>1.8012402085999999</c:v>
                </c:pt>
                <c:pt idx="1803">
                  <c:v>1.7598058846</c:v>
                </c:pt>
                <c:pt idx="1804">
                  <c:v>1.7497156562</c:v>
                </c:pt>
                <c:pt idx="1805">
                  <c:v>1.7283958881999999</c:v>
                </c:pt>
                <c:pt idx="1806">
                  <c:v>1.7283958881999999</c:v>
                </c:pt>
                <c:pt idx="1807">
                  <c:v>1.7283958881999999</c:v>
                </c:pt>
                <c:pt idx="1808">
                  <c:v>1.7311229398000001</c:v>
                </c:pt>
                <c:pt idx="1809">
                  <c:v>1.7235071150000001</c:v>
                </c:pt>
                <c:pt idx="1810">
                  <c:v>1.7163673591999999</c:v>
                </c:pt>
                <c:pt idx="1811">
                  <c:v>1.6978834014999999</c:v>
                </c:pt>
                <c:pt idx="1812">
                  <c:v>1.6672643385000001</c:v>
                </c:pt>
                <c:pt idx="1813">
                  <c:v>1.6672643385000001</c:v>
                </c:pt>
                <c:pt idx="1814">
                  <c:v>1.6672643385000001</c:v>
                </c:pt>
                <c:pt idx="1815">
                  <c:v>1.7188938</c:v>
                </c:pt>
                <c:pt idx="1816">
                  <c:v>1.7221053406</c:v>
                </c:pt>
                <c:pt idx="1817">
                  <c:v>1.7537520095000001</c:v>
                </c:pt>
                <c:pt idx="1818">
                  <c:v>1.7597775052</c:v>
                </c:pt>
                <c:pt idx="1819">
                  <c:v>1.7181560967</c:v>
                </c:pt>
                <c:pt idx="1820">
                  <c:v>1.7181560967</c:v>
                </c:pt>
                <c:pt idx="1821">
                  <c:v>1.7181560967</c:v>
                </c:pt>
                <c:pt idx="1822">
                  <c:v>1.6971407183</c:v>
                </c:pt>
                <c:pt idx="1823">
                  <c:v>1.7214978497</c:v>
                </c:pt>
                <c:pt idx="1824">
                  <c:v>1.7347280378000001</c:v>
                </c:pt>
                <c:pt idx="1825">
                  <c:v>1.7225787657</c:v>
                </c:pt>
                <c:pt idx="1826">
                  <c:v>1.7141246080000001</c:v>
                </c:pt>
                <c:pt idx="1827">
                  <c:v>1.7141246080000001</c:v>
                </c:pt>
                <c:pt idx="1828">
                  <c:v>1.7141246080000001</c:v>
                </c:pt>
                <c:pt idx="1829">
                  <c:v>1.6885674976</c:v>
                </c:pt>
                <c:pt idx="1830">
                  <c:v>1.7360038354</c:v>
                </c:pt>
                <c:pt idx="1831">
                  <c:v>1.7745060401999999</c:v>
                </c:pt>
                <c:pt idx="1832">
                  <c:v>1.8259211621</c:v>
                </c:pt>
                <c:pt idx="1833">
                  <c:v>1.8582705283000001</c:v>
                </c:pt>
                <c:pt idx="1834">
                  <c:v>1.8582705283000001</c:v>
                </c:pt>
                <c:pt idx="1835">
                  <c:v>1.8582705283000001</c:v>
                </c:pt>
                <c:pt idx="1836">
                  <c:v>1.8993581233000001</c:v>
                </c:pt>
                <c:pt idx="1837">
                  <c:v>1.8919825404999999</c:v>
                </c:pt>
                <c:pt idx="1838">
                  <c:v>1.8462184224</c:v>
                </c:pt>
                <c:pt idx="1839">
                  <c:v>1.8355842748</c:v>
                </c:pt>
                <c:pt idx="1840">
                  <c:v>1.7642084439000001</c:v>
                </c:pt>
                <c:pt idx="1841">
                  <c:v>1.7642084439000001</c:v>
                </c:pt>
                <c:pt idx="1842">
                  <c:v>1.7642084439000001</c:v>
                </c:pt>
                <c:pt idx="1843">
                  <c:v>1.8236119886</c:v>
                </c:pt>
                <c:pt idx="1844">
                  <c:v>1.8709492731999999</c:v>
                </c:pt>
                <c:pt idx="1845">
                  <c:v>1.8603259859000001</c:v>
                </c:pt>
                <c:pt idx="1846">
                  <c:v>1.8830290984</c:v>
                </c:pt>
                <c:pt idx="1847">
                  <c:v>1.8090692385</c:v>
                </c:pt>
                <c:pt idx="1848">
                  <c:v>1.8090692385</c:v>
                </c:pt>
                <c:pt idx="1849">
                  <c:v>1.8090692385</c:v>
                </c:pt>
                <c:pt idx="1850">
                  <c:v>1.8998568282999999</c:v>
                </c:pt>
                <c:pt idx="1851">
                  <c:v>1.8877986875999999</c:v>
                </c:pt>
                <c:pt idx="1852">
                  <c:v>1.8901063708000001</c:v>
                </c:pt>
                <c:pt idx="1853">
                  <c:v>1.8795166713</c:v>
                </c:pt>
                <c:pt idx="1854">
                  <c:v>1.9239967542</c:v>
                </c:pt>
                <c:pt idx="1855">
                  <c:v>1.9239967542</c:v>
                </c:pt>
                <c:pt idx="1856">
                  <c:v>1.9239967542</c:v>
                </c:pt>
                <c:pt idx="1857">
                  <c:v>1.9030332447</c:v>
                </c:pt>
                <c:pt idx="1858">
                  <c:v>1.9546532555</c:v>
                </c:pt>
                <c:pt idx="1859">
                  <c:v>1.9537599453000001</c:v>
                </c:pt>
                <c:pt idx="1860">
                  <c:v>1.9286928902</c:v>
                </c:pt>
                <c:pt idx="1861">
                  <c:v>1.900678635</c:v>
                </c:pt>
                <c:pt idx="1862">
                  <c:v>1.900678635</c:v>
                </c:pt>
                <c:pt idx="1863">
                  <c:v>1.900678635</c:v>
                </c:pt>
                <c:pt idx="1864">
                  <c:v>1.889182205</c:v>
                </c:pt>
                <c:pt idx="1865">
                  <c:v>1.8200421520000001</c:v>
                </c:pt>
                <c:pt idx="1866">
                  <c:v>1.8048294598000001</c:v>
                </c:pt>
                <c:pt idx="1867">
                  <c:v>1.7410501173999999</c:v>
                </c:pt>
                <c:pt idx="1868">
                  <c:v>1.737965507</c:v>
                </c:pt>
                <c:pt idx="1869">
                  <c:v>1.737965507</c:v>
                </c:pt>
                <c:pt idx="1870">
                  <c:v>1.737965507</c:v>
                </c:pt>
                <c:pt idx="1871">
                  <c:v>1.8594102123</c:v>
                </c:pt>
                <c:pt idx="1872">
                  <c:v>1.7569694772</c:v>
                </c:pt>
                <c:pt idx="1873">
                  <c:v>1.7164978893</c:v>
                </c:pt>
                <c:pt idx="1874">
                  <c:v>1.7113506350000001</c:v>
                </c:pt>
                <c:pt idx="1875">
                  <c:v>1.7000150343</c:v>
                </c:pt>
                <c:pt idx="1876">
                  <c:v>1.7000150343</c:v>
                </c:pt>
                <c:pt idx="1877">
                  <c:v>1.7000150343</c:v>
                </c:pt>
                <c:pt idx="1878">
                  <c:v>1.7375352370999999</c:v>
                </c:pt>
                <c:pt idx="1879">
                  <c:v>1.7176048944</c:v>
                </c:pt>
                <c:pt idx="1880">
                  <c:v>1.7803727869999999</c:v>
                </c:pt>
                <c:pt idx="1881">
                  <c:v>1.8616960360000001</c:v>
                </c:pt>
                <c:pt idx="1882">
                  <c:v>1.7739615649</c:v>
                </c:pt>
                <c:pt idx="1883">
                  <c:v>1.7739615649</c:v>
                </c:pt>
                <c:pt idx="1884">
                  <c:v>1.7739615649</c:v>
                </c:pt>
                <c:pt idx="1885">
                  <c:v>1.7473767247000001</c:v>
                </c:pt>
                <c:pt idx="1886">
                  <c:v>1.7531343505000001</c:v>
                </c:pt>
                <c:pt idx="1887">
                  <c:v>1.7695128814000001</c:v>
                </c:pt>
                <c:pt idx="1888">
                  <c:v>1.8105590559</c:v>
                </c:pt>
                <c:pt idx="1889">
                  <c:v>1.7984150708</c:v>
                </c:pt>
                <c:pt idx="1890">
                  <c:v>1.7984150708</c:v>
                </c:pt>
                <c:pt idx="1891">
                  <c:v>1.7984150708</c:v>
                </c:pt>
                <c:pt idx="1892">
                  <c:v>1.8621471289</c:v>
                </c:pt>
                <c:pt idx="1893">
                  <c:v>1.8277508343</c:v>
                </c:pt>
                <c:pt idx="1894">
                  <c:v>1.8778048432000001</c:v>
                </c:pt>
                <c:pt idx="1895">
                  <c:v>1.8691102566</c:v>
                </c:pt>
                <c:pt idx="1896">
                  <c:v>1.8725642407</c:v>
                </c:pt>
                <c:pt idx="1897">
                  <c:v>1.8725642407</c:v>
                </c:pt>
                <c:pt idx="1898">
                  <c:v>1.8725642407</c:v>
                </c:pt>
                <c:pt idx="1899">
                  <c:v>1.9212547852999999</c:v>
                </c:pt>
                <c:pt idx="1900">
                  <c:v>1.9486843191000001</c:v>
                </c:pt>
                <c:pt idx="1901">
                  <c:v>1.9551079614</c:v>
                </c:pt>
                <c:pt idx="1902">
                  <c:v>1.9193908502000001</c:v>
                </c:pt>
                <c:pt idx="1903">
                  <c:v>1.8994499592</c:v>
                </c:pt>
                <c:pt idx="1904">
                  <c:v>1.8994499592</c:v>
                </c:pt>
                <c:pt idx="1905">
                  <c:v>1.8994499592</c:v>
                </c:pt>
                <c:pt idx="1906">
                  <c:v>1.8994499592</c:v>
                </c:pt>
                <c:pt idx="1907">
                  <c:v>1.8490201676</c:v>
                </c:pt>
                <c:pt idx="1908">
                  <c:v>1.8490201676</c:v>
                </c:pt>
                <c:pt idx="1909">
                  <c:v>1.7673480666000001</c:v>
                </c:pt>
                <c:pt idx="1910">
                  <c:v>1.6822763345</c:v>
                </c:pt>
                <c:pt idx="1911">
                  <c:v>1.6822763345</c:v>
                </c:pt>
                <c:pt idx="1912">
                  <c:v>1.6822763345</c:v>
                </c:pt>
                <c:pt idx="1913">
                  <c:v>1.6822763345</c:v>
                </c:pt>
                <c:pt idx="1914">
                  <c:v>1.6968381475000001</c:v>
                </c:pt>
                <c:pt idx="1915">
                  <c:v>1.6916619035</c:v>
                </c:pt>
                <c:pt idx="1916">
                  <c:v>1.7501966355</c:v>
                </c:pt>
                <c:pt idx="1917">
                  <c:v>1.7121143314</c:v>
                </c:pt>
                <c:pt idx="1918">
                  <c:v>1.7121143314</c:v>
                </c:pt>
                <c:pt idx="1919">
                  <c:v>1.7121143314</c:v>
                </c:pt>
                <c:pt idx="1920">
                  <c:v>1.7307734234000001</c:v>
                </c:pt>
                <c:pt idx="1921">
                  <c:v>1.6958762447</c:v>
                </c:pt>
                <c:pt idx="1922">
                  <c:v>1.7169559304999999</c:v>
                </c:pt>
                <c:pt idx="1923">
                  <c:v>1.7085366357</c:v>
                </c:pt>
                <c:pt idx="1924">
                  <c:v>1.6964853837</c:v>
                </c:pt>
                <c:pt idx="1925">
                  <c:v>1.6964853837</c:v>
                </c:pt>
                <c:pt idx="1926">
                  <c:v>1.6964853837</c:v>
                </c:pt>
                <c:pt idx="1927">
                  <c:v>1.7019883263</c:v>
                </c:pt>
                <c:pt idx="1928">
                  <c:v>1.718630704</c:v>
                </c:pt>
                <c:pt idx="1929">
                  <c:v>1.7554342627999999</c:v>
                </c:pt>
                <c:pt idx="1930">
                  <c:v>1.7554342627999999</c:v>
                </c:pt>
                <c:pt idx="1931">
                  <c:v>1.7554342627999999</c:v>
                </c:pt>
                <c:pt idx="1932">
                  <c:v>1.7554342627999999</c:v>
                </c:pt>
                <c:pt idx="1933">
                  <c:v>1.7554342627999999</c:v>
                </c:pt>
                <c:pt idx="1934">
                  <c:v>1.7193927005</c:v>
                </c:pt>
                <c:pt idx="1935">
                  <c:v>1.6584355292999999</c:v>
                </c:pt>
                <c:pt idx="1936">
                  <c:v>1.6336373268</c:v>
                </c:pt>
                <c:pt idx="1937">
                  <c:v>1.6298887284000001</c:v>
                </c:pt>
                <c:pt idx="1938">
                  <c:v>1.6178520931</c:v>
                </c:pt>
                <c:pt idx="1939">
                  <c:v>1.6178520931</c:v>
                </c:pt>
                <c:pt idx="1940">
                  <c:v>1.6178520931</c:v>
                </c:pt>
                <c:pt idx="1941">
                  <c:v>1.5745801395000001</c:v>
                </c:pt>
                <c:pt idx="1942">
                  <c:v>1.5655954173</c:v>
                </c:pt>
                <c:pt idx="1943">
                  <c:v>1.6310284495</c:v>
                </c:pt>
                <c:pt idx="1944">
                  <c:v>1.6781394125</c:v>
                </c:pt>
                <c:pt idx="1945">
                  <c:v>1.6815218383999999</c:v>
                </c:pt>
                <c:pt idx="1946">
                  <c:v>1.6815218383999999</c:v>
                </c:pt>
                <c:pt idx="1947">
                  <c:v>1.6815218383999999</c:v>
                </c:pt>
                <c:pt idx="1948">
                  <c:v>1.7183491044999999</c:v>
                </c:pt>
                <c:pt idx="1949">
                  <c:v>1.7030412018000001</c:v>
                </c:pt>
                <c:pt idx="1950">
                  <c:v>1.7069469786</c:v>
                </c:pt>
                <c:pt idx="1951">
                  <c:v>1.7861311640999999</c:v>
                </c:pt>
                <c:pt idx="1952">
                  <c:v>1.8553024010000001</c:v>
                </c:pt>
                <c:pt idx="1953">
                  <c:v>1.8553024010000001</c:v>
                </c:pt>
                <c:pt idx="1954">
                  <c:v>1.8553024010000001</c:v>
                </c:pt>
                <c:pt idx="1955">
                  <c:v>1.8937461567</c:v>
                </c:pt>
                <c:pt idx="1956">
                  <c:v>2.0017447156000001</c:v>
                </c:pt>
                <c:pt idx="1957">
                  <c:v>2.1087742557000002</c:v>
                </c:pt>
                <c:pt idx="1958">
                  <c:v>2.0344557976000002</c:v>
                </c:pt>
                <c:pt idx="1959">
                  <c:v>2.0577318338000001</c:v>
                </c:pt>
                <c:pt idx="1960">
                  <c:v>2.0577318338000001</c:v>
                </c:pt>
                <c:pt idx="1961">
                  <c:v>2.0577318338000001</c:v>
                </c:pt>
                <c:pt idx="1962">
                  <c:v>2.0577318338000001</c:v>
                </c:pt>
                <c:pt idx="1963">
                  <c:v>2.0577318338000001</c:v>
                </c:pt>
                <c:pt idx="1964">
                  <c:v>1.9750960202000001</c:v>
                </c:pt>
                <c:pt idx="1965">
                  <c:v>1.9617240034000001</c:v>
                </c:pt>
                <c:pt idx="1966">
                  <c:v>1.9516139898</c:v>
                </c:pt>
                <c:pt idx="1967">
                  <c:v>1.9516139898</c:v>
                </c:pt>
                <c:pt idx="1968">
                  <c:v>1.9516139898</c:v>
                </c:pt>
                <c:pt idx="1969">
                  <c:v>1.9271589461</c:v>
                </c:pt>
                <c:pt idx="1970">
                  <c:v>1.9271716140999999</c:v>
                </c:pt>
                <c:pt idx="1971">
                  <c:v>1.9551536395</c:v>
                </c:pt>
                <c:pt idx="1972">
                  <c:v>1.9518005499</c:v>
                </c:pt>
                <c:pt idx="1973">
                  <c:v>1.9642666776</c:v>
                </c:pt>
                <c:pt idx="1974">
                  <c:v>1.9642666776</c:v>
                </c:pt>
                <c:pt idx="1975">
                  <c:v>1.9642666776</c:v>
                </c:pt>
                <c:pt idx="1976">
                  <c:v>1.9816735249999999</c:v>
                </c:pt>
                <c:pt idx="1977">
                  <c:v>2.0386046430999998</c:v>
                </c:pt>
                <c:pt idx="1978">
                  <c:v>2.0891206687000001</c:v>
                </c:pt>
                <c:pt idx="1979">
                  <c:v>2.0929694630000002</c:v>
                </c:pt>
                <c:pt idx="1980">
                  <c:v>2.0671836396000001</c:v>
                </c:pt>
                <c:pt idx="1981">
                  <c:v>2.0671836396000001</c:v>
                </c:pt>
                <c:pt idx="1982">
                  <c:v>2.0671836396000001</c:v>
                </c:pt>
                <c:pt idx="1983">
                  <c:v>2.0558962978999999</c:v>
                </c:pt>
                <c:pt idx="1984">
                  <c:v>2.1614125172</c:v>
                </c:pt>
                <c:pt idx="1985">
                  <c:v>2.1457053444</c:v>
                </c:pt>
                <c:pt idx="1986">
                  <c:v>2.0965308082999998</c:v>
                </c:pt>
                <c:pt idx="1987">
                  <c:v>2.1964405566999998</c:v>
                </c:pt>
                <c:pt idx="1988">
                  <c:v>2.1964405566999998</c:v>
                </c:pt>
                <c:pt idx="1989">
                  <c:v>2.1964405566999998</c:v>
                </c:pt>
                <c:pt idx="1990">
                  <c:v>2.1380831039000001</c:v>
                </c:pt>
                <c:pt idx="1991">
                  <c:v>2.1553670756000001</c:v>
                </c:pt>
                <c:pt idx="1992">
                  <c:v>2.1252294621000001</c:v>
                </c:pt>
                <c:pt idx="1993">
                  <c:v>2.1040866892999999</c:v>
                </c:pt>
                <c:pt idx="1994">
                  <c:v>2.0939236709000002</c:v>
                </c:pt>
                <c:pt idx="1995">
                  <c:v>2.0939236709000002</c:v>
                </c:pt>
                <c:pt idx="1996">
                  <c:v>2.0939236709000002</c:v>
                </c:pt>
                <c:pt idx="1997">
                  <c:v>2.0668894562000002</c:v>
                </c:pt>
                <c:pt idx="1998">
                  <c:v>2.0133507561999999</c:v>
                </c:pt>
                <c:pt idx="1999">
                  <c:v>2.0294394365000001</c:v>
                </c:pt>
                <c:pt idx="2000">
                  <c:v>1.9325641807</c:v>
                </c:pt>
                <c:pt idx="2001">
                  <c:v>1.8691744492</c:v>
                </c:pt>
                <c:pt idx="2002">
                  <c:v>1.8691744492</c:v>
                </c:pt>
                <c:pt idx="2003">
                  <c:v>1.8691744492</c:v>
                </c:pt>
                <c:pt idx="2004">
                  <c:v>1.8308906753</c:v>
                </c:pt>
                <c:pt idx="2005">
                  <c:v>1.8926279708</c:v>
                </c:pt>
                <c:pt idx="2006">
                  <c:v>1.9294085862999999</c:v>
                </c:pt>
                <c:pt idx="2007">
                  <c:v>1.9572962584</c:v>
                </c:pt>
                <c:pt idx="2008">
                  <c:v>1.9424544478000001</c:v>
                </c:pt>
                <c:pt idx="2009">
                  <c:v>1.9424544478000001</c:v>
                </c:pt>
                <c:pt idx="2010">
                  <c:v>1.9424544478000001</c:v>
                </c:pt>
                <c:pt idx="2011">
                  <c:v>1.9062569796</c:v>
                </c:pt>
                <c:pt idx="2012">
                  <c:v>1.9257285085</c:v>
                </c:pt>
                <c:pt idx="2013">
                  <c:v>1.9761955718999999</c:v>
                </c:pt>
                <c:pt idx="2014">
                  <c:v>1.9646520658</c:v>
                </c:pt>
                <c:pt idx="2015">
                  <c:v>1.9767214957999999</c:v>
                </c:pt>
                <c:pt idx="2016">
                  <c:v>1.9767214957999999</c:v>
                </c:pt>
                <c:pt idx="2017">
                  <c:v>1.9767214957999999</c:v>
                </c:pt>
                <c:pt idx="2018">
                  <c:v>1.9744931587000001</c:v>
                </c:pt>
                <c:pt idx="2019">
                  <c:v>1.9968550752000001</c:v>
                </c:pt>
                <c:pt idx="2020">
                  <c:v>2.0082172115999999</c:v>
                </c:pt>
                <c:pt idx="2021">
                  <c:v>2.0181668434</c:v>
                </c:pt>
                <c:pt idx="2022">
                  <c:v>1.9948819575000001</c:v>
                </c:pt>
                <c:pt idx="2023">
                  <c:v>1.9948819575000001</c:v>
                </c:pt>
                <c:pt idx="2024">
                  <c:v>1.9948819575000001</c:v>
                </c:pt>
                <c:pt idx="2025">
                  <c:v>1.9948819575000001</c:v>
                </c:pt>
                <c:pt idx="2026">
                  <c:v>1.9550418758999999</c:v>
                </c:pt>
                <c:pt idx="2027">
                  <c:v>1.8464132465</c:v>
                </c:pt>
                <c:pt idx="2028">
                  <c:v>1.8739193950999999</c:v>
                </c:pt>
                <c:pt idx="2029">
                  <c:v>1.8817246635</c:v>
                </c:pt>
                <c:pt idx="2030">
                  <c:v>1.8817246635</c:v>
                </c:pt>
                <c:pt idx="2031">
                  <c:v>1.8817246635</c:v>
                </c:pt>
                <c:pt idx="2032">
                  <c:v>1.8811091328</c:v>
                </c:pt>
                <c:pt idx="2033">
                  <c:v>1.9177898486</c:v>
                </c:pt>
                <c:pt idx="2034">
                  <c:v>1.9641099653</c:v>
                </c:pt>
                <c:pt idx="2035">
                  <c:v>1.9517292475000001</c:v>
                </c:pt>
                <c:pt idx="2036">
                  <c:v>1.9851074673</c:v>
                </c:pt>
                <c:pt idx="2037">
                  <c:v>1.9851074673</c:v>
                </c:pt>
                <c:pt idx="2038">
                  <c:v>1.9851074673</c:v>
                </c:pt>
                <c:pt idx="2039">
                  <c:v>1.9605235417</c:v>
                </c:pt>
                <c:pt idx="2040">
                  <c:v>1.9797650461</c:v>
                </c:pt>
                <c:pt idx="2041">
                  <c:v>1.9753897048</c:v>
                </c:pt>
                <c:pt idx="2042">
                  <c:v>1.9571107210000001</c:v>
                </c:pt>
                <c:pt idx="2043">
                  <c:v>1.9271884856999999</c:v>
                </c:pt>
                <c:pt idx="2044">
                  <c:v>1.9271884856999999</c:v>
                </c:pt>
                <c:pt idx="2045">
                  <c:v>1.9271884856999999</c:v>
                </c:pt>
                <c:pt idx="2046">
                  <c:v>1.9678729357</c:v>
                </c:pt>
                <c:pt idx="2047">
                  <c:v>1.9776125414000001</c:v>
                </c:pt>
                <c:pt idx="2048">
                  <c:v>2.0313978428000001</c:v>
                </c:pt>
                <c:pt idx="2049">
                  <c:v>2.0537617086000002</c:v>
                </c:pt>
                <c:pt idx="2050">
                  <c:v>2.0786675979</c:v>
                </c:pt>
                <c:pt idx="2051">
                  <c:v>2.0786675979</c:v>
                </c:pt>
                <c:pt idx="2052">
                  <c:v>2.0786675979</c:v>
                </c:pt>
                <c:pt idx="2053">
                  <c:v>2.0754506396000001</c:v>
                </c:pt>
                <c:pt idx="2054">
                  <c:v>2.0995724783999998</c:v>
                </c:pt>
                <c:pt idx="2055">
                  <c:v>2.0489890807000002</c:v>
                </c:pt>
                <c:pt idx="2056">
                  <c:v>2.0805644049000001</c:v>
                </c:pt>
                <c:pt idx="2057">
                  <c:v>2.0273656266</c:v>
                </c:pt>
                <c:pt idx="2058">
                  <c:v>2.0273656266</c:v>
                </c:pt>
                <c:pt idx="2059">
                  <c:v>2.0273656266</c:v>
                </c:pt>
                <c:pt idx="2060">
                  <c:v>2.0308931633</c:v>
                </c:pt>
                <c:pt idx="2061">
                  <c:v>2.0644412528</c:v>
                </c:pt>
                <c:pt idx="2062">
                  <c:v>2.0767097921</c:v>
                </c:pt>
                <c:pt idx="2063">
                  <c:v>2.0770422235999999</c:v>
                </c:pt>
                <c:pt idx="2064">
                  <c:v>2.0873278690000001</c:v>
                </c:pt>
                <c:pt idx="2065">
                  <c:v>2.0873278690000001</c:v>
                </c:pt>
                <c:pt idx="2066">
                  <c:v>2.0873278690000001</c:v>
                </c:pt>
                <c:pt idx="2067">
                  <c:v>2.0506688546</c:v>
                </c:pt>
                <c:pt idx="2068">
                  <c:v>2.0374640051999999</c:v>
                </c:pt>
                <c:pt idx="2069">
                  <c:v>2.0507273670999999</c:v>
                </c:pt>
                <c:pt idx="2070">
                  <c:v>2.0396966848</c:v>
                </c:pt>
                <c:pt idx="2071">
                  <c:v>2.1061658150000002</c:v>
                </c:pt>
                <c:pt idx="2072">
                  <c:v>2.1061658150000002</c:v>
                </c:pt>
                <c:pt idx="2073">
                  <c:v>2.1061658150000002</c:v>
                </c:pt>
                <c:pt idx="2074">
                  <c:v>2.0809052490000002</c:v>
                </c:pt>
                <c:pt idx="2075">
                  <c:v>2.0809052490000002</c:v>
                </c:pt>
                <c:pt idx="2076">
                  <c:v>2.0809052490000002</c:v>
                </c:pt>
                <c:pt idx="2077">
                  <c:v>2.0809052490000002</c:v>
                </c:pt>
                <c:pt idx="2078">
                  <c:v>2.0983386419999999</c:v>
                </c:pt>
                <c:pt idx="2079">
                  <c:v>2.0983386419999999</c:v>
                </c:pt>
                <c:pt idx="2080">
                  <c:v>2.0983386419999999</c:v>
                </c:pt>
                <c:pt idx="2081">
                  <c:v>2.0854645152</c:v>
                </c:pt>
                <c:pt idx="2082">
                  <c:v>2.0790462068000002</c:v>
                </c:pt>
                <c:pt idx="2083">
                  <c:v>2.0484840471000001</c:v>
                </c:pt>
                <c:pt idx="2084">
                  <c:v>2.0484840471000001</c:v>
                </c:pt>
                <c:pt idx="2085">
                  <c:v>2.0484840471000001</c:v>
                </c:pt>
                <c:pt idx="2086">
                  <c:v>2.0484840471000001</c:v>
                </c:pt>
                <c:pt idx="2087">
                  <c:v>2.0484840471000001</c:v>
                </c:pt>
                <c:pt idx="2088">
                  <c:v>2.1110135927</c:v>
                </c:pt>
                <c:pt idx="2089">
                  <c:v>2.1110135927</c:v>
                </c:pt>
                <c:pt idx="2090">
                  <c:v>2.1110135927</c:v>
                </c:pt>
                <c:pt idx="2091">
                  <c:v>2.1161603602999999</c:v>
                </c:pt>
                <c:pt idx="2092">
                  <c:v>2.1093241498999999</c:v>
                </c:pt>
                <c:pt idx="2093">
                  <c:v>2.1093241498999999</c:v>
                </c:pt>
                <c:pt idx="2094">
                  <c:v>2.1093241498999999</c:v>
                </c:pt>
                <c:pt idx="2095">
                  <c:v>2.0805254298999998</c:v>
                </c:pt>
                <c:pt idx="2096">
                  <c:v>2.0805254298999998</c:v>
                </c:pt>
                <c:pt idx="2097">
                  <c:v>2.0805254298999998</c:v>
                </c:pt>
                <c:pt idx="2098">
                  <c:v>2.1285446607999998</c:v>
                </c:pt>
                <c:pt idx="2099">
                  <c:v>2.1811617189999999</c:v>
                </c:pt>
                <c:pt idx="2100">
                  <c:v>2.1811617189999999</c:v>
                </c:pt>
                <c:pt idx="2101">
                  <c:v>2.1811617189999999</c:v>
                </c:pt>
                <c:pt idx="2102">
                  <c:v>2.1674167749</c:v>
                </c:pt>
                <c:pt idx="2103">
                  <c:v>2.1730586539000001</c:v>
                </c:pt>
                <c:pt idx="2104">
                  <c:v>2.1753111540000001</c:v>
                </c:pt>
                <c:pt idx="2105">
                  <c:v>2.2023813673000001</c:v>
                </c:pt>
                <c:pt idx="2106">
                  <c:v>2.201303496</c:v>
                </c:pt>
                <c:pt idx="2107">
                  <c:v>2.201303496</c:v>
                </c:pt>
                <c:pt idx="2108">
                  <c:v>2.201303496</c:v>
                </c:pt>
                <c:pt idx="2109">
                  <c:v>2.1721770767000002</c:v>
                </c:pt>
                <c:pt idx="2110">
                  <c:v>2.2083722833000001</c:v>
                </c:pt>
                <c:pt idx="2111">
                  <c:v>2.2962689665</c:v>
                </c:pt>
                <c:pt idx="2112">
                  <c:v>2.2878511709999998</c:v>
                </c:pt>
                <c:pt idx="2113">
                  <c:v>2.3283100620999999</c:v>
                </c:pt>
                <c:pt idx="2114">
                  <c:v>2.3283100620999999</c:v>
                </c:pt>
                <c:pt idx="2115">
                  <c:v>2.3283100620999999</c:v>
                </c:pt>
                <c:pt idx="2116">
                  <c:v>2.3371671841000001</c:v>
                </c:pt>
                <c:pt idx="2117">
                  <c:v>2.3388757226000001</c:v>
                </c:pt>
                <c:pt idx="2118">
                  <c:v>2.3399327116999999</c:v>
                </c:pt>
                <c:pt idx="2119">
                  <c:v>2.3258429415999999</c:v>
                </c:pt>
                <c:pt idx="2120">
                  <c:v>2.2196107195999999</c:v>
                </c:pt>
                <c:pt idx="2121">
                  <c:v>2.2196107195999999</c:v>
                </c:pt>
                <c:pt idx="2122">
                  <c:v>2.2196107195999999</c:v>
                </c:pt>
                <c:pt idx="2123">
                  <c:v>2.2553030870000002</c:v>
                </c:pt>
                <c:pt idx="2124">
                  <c:v>2.3278441773999998</c:v>
                </c:pt>
                <c:pt idx="2125">
                  <c:v>2.3452388943</c:v>
                </c:pt>
                <c:pt idx="2126">
                  <c:v>2.3775263098999999</c:v>
                </c:pt>
                <c:pt idx="2127">
                  <c:v>2.3067516219000002</c:v>
                </c:pt>
                <c:pt idx="2128">
                  <c:v>2.3067516219000002</c:v>
                </c:pt>
                <c:pt idx="2129">
                  <c:v>2.3067516219000002</c:v>
                </c:pt>
                <c:pt idx="2130">
                  <c:v>2.3207965983999999</c:v>
                </c:pt>
                <c:pt idx="2131">
                  <c:v>2.3319942291000002</c:v>
                </c:pt>
                <c:pt idx="2132">
                  <c:v>2.3414098705000002</c:v>
                </c:pt>
                <c:pt idx="2133">
                  <c:v>2.2781357835999998</c:v>
                </c:pt>
                <c:pt idx="2134">
                  <c:v>2.2596099628999999</c:v>
                </c:pt>
                <c:pt idx="2135">
                  <c:v>2.2596099628999999</c:v>
                </c:pt>
                <c:pt idx="2136">
                  <c:v>2.2596099628999999</c:v>
                </c:pt>
                <c:pt idx="2137">
                  <c:v>2.3591261243999999</c:v>
                </c:pt>
                <c:pt idx="2138">
                  <c:v>2.3692702183000001</c:v>
                </c:pt>
                <c:pt idx="2139">
                  <c:v>2.3884380742000002</c:v>
                </c:pt>
                <c:pt idx="2140">
                  <c:v>2.4356700642</c:v>
                </c:pt>
                <c:pt idx="2141">
                  <c:v>2.4183169061999998</c:v>
                </c:pt>
                <c:pt idx="2142">
                  <c:v>2.4183169061999998</c:v>
                </c:pt>
                <c:pt idx="2143">
                  <c:v>2.4183169061999998</c:v>
                </c:pt>
                <c:pt idx="2144">
                  <c:v>2.4800267192000001</c:v>
                </c:pt>
                <c:pt idx="2145">
                  <c:v>2.4932950796000002</c:v>
                </c:pt>
                <c:pt idx="2146">
                  <c:v>2.5156175846000002</c:v>
                </c:pt>
                <c:pt idx="2147">
                  <c:v>2.5341834978</c:v>
                </c:pt>
                <c:pt idx="2148">
                  <c:v>2.5431178202</c:v>
                </c:pt>
                <c:pt idx="2149">
                  <c:v>2.5431178202</c:v>
                </c:pt>
                <c:pt idx="2150">
                  <c:v>2.5431178202</c:v>
                </c:pt>
                <c:pt idx="2151">
                  <c:v>2.4963400232000001</c:v>
                </c:pt>
                <c:pt idx="2152">
                  <c:v>2.5151959633000001</c:v>
                </c:pt>
                <c:pt idx="2153">
                  <c:v>2.5181362993</c:v>
                </c:pt>
                <c:pt idx="2154">
                  <c:v>2.5144004761000001</c:v>
                </c:pt>
                <c:pt idx="2155">
                  <c:v>2.4860307812000002</c:v>
                </c:pt>
                <c:pt idx="2156">
                  <c:v>2.4860307812000002</c:v>
                </c:pt>
                <c:pt idx="2157">
                  <c:v>2.4860307812000002</c:v>
                </c:pt>
                <c:pt idx="2158">
                  <c:v>2.4693732975999998</c:v>
                </c:pt>
                <c:pt idx="2159">
                  <c:v>2.5631079951000002</c:v>
                </c:pt>
                <c:pt idx="2160">
                  <c:v>2.5310727859000002</c:v>
                </c:pt>
                <c:pt idx="2161">
                  <c:v>2.4694149025000001</c:v>
                </c:pt>
                <c:pt idx="2162">
                  <c:v>2.4941860932000002</c:v>
                </c:pt>
                <c:pt idx="2163">
                  <c:v>2.4941860932000002</c:v>
                </c:pt>
                <c:pt idx="2164">
                  <c:v>2.4941860932000002</c:v>
                </c:pt>
                <c:pt idx="2165">
                  <c:v>2.4551781768000001</c:v>
                </c:pt>
                <c:pt idx="2166">
                  <c:v>2.4089066537999999</c:v>
                </c:pt>
                <c:pt idx="2167">
                  <c:v>2.4424564844000001</c:v>
                </c:pt>
                <c:pt idx="2168">
                  <c:v>2.4158724104</c:v>
                </c:pt>
                <c:pt idx="2169">
                  <c:v>2.3780880813</c:v>
                </c:pt>
                <c:pt idx="2170">
                  <c:v>2.3780880813</c:v>
                </c:pt>
                <c:pt idx="2171">
                  <c:v>2.3780880813</c:v>
                </c:pt>
                <c:pt idx="2172">
                  <c:v>2.4190174525999999</c:v>
                </c:pt>
                <c:pt idx="2173">
                  <c:v>2.3600137151</c:v>
                </c:pt>
                <c:pt idx="2174">
                  <c:v>2.3352316007999998</c:v>
                </c:pt>
                <c:pt idx="2175">
                  <c:v>2.3585834131999999</c:v>
                </c:pt>
                <c:pt idx="2176">
                  <c:v>2.3764004182999998</c:v>
                </c:pt>
                <c:pt idx="2177">
                  <c:v>2.3764004182999998</c:v>
                </c:pt>
                <c:pt idx="2178">
                  <c:v>2.3764004182999998</c:v>
                </c:pt>
                <c:pt idx="2179">
                  <c:v>2.3378175922</c:v>
                </c:pt>
                <c:pt idx="2180">
                  <c:v>2.3080334664</c:v>
                </c:pt>
                <c:pt idx="2181">
                  <c:v>2.3206949389</c:v>
                </c:pt>
                <c:pt idx="2182">
                  <c:v>2.3470984649000002</c:v>
                </c:pt>
                <c:pt idx="2183">
                  <c:v>2.3515324387000001</c:v>
                </c:pt>
                <c:pt idx="2184">
                  <c:v>2.3515324387000001</c:v>
                </c:pt>
                <c:pt idx="2185">
                  <c:v>2.3515324387000001</c:v>
                </c:pt>
                <c:pt idx="2186">
                  <c:v>2.4118185943000001</c:v>
                </c:pt>
                <c:pt idx="2187">
                  <c:v>2.3755326497000002</c:v>
                </c:pt>
                <c:pt idx="2188">
                  <c:v>2.4581953712</c:v>
                </c:pt>
                <c:pt idx="2189">
                  <c:v>2.4336861473</c:v>
                </c:pt>
                <c:pt idx="2190">
                  <c:v>2.4987876832000002</c:v>
                </c:pt>
                <c:pt idx="2191">
                  <c:v>2.4987876832000002</c:v>
                </c:pt>
                <c:pt idx="2192">
                  <c:v>2.4987876832000002</c:v>
                </c:pt>
                <c:pt idx="2193">
                  <c:v>2.4973340327</c:v>
                </c:pt>
                <c:pt idx="2194">
                  <c:v>2.4931439880999999</c:v>
                </c:pt>
                <c:pt idx="2195">
                  <c:v>2.5207782687</c:v>
                </c:pt>
                <c:pt idx="2196">
                  <c:v>2.5262909236</c:v>
                </c:pt>
                <c:pt idx="2197">
                  <c:v>2.4740322825000001</c:v>
                </c:pt>
                <c:pt idx="2198">
                  <c:v>2.4740322825000001</c:v>
                </c:pt>
                <c:pt idx="2199">
                  <c:v>2.4740322825000001</c:v>
                </c:pt>
                <c:pt idx="2200">
                  <c:v>2.4763025975000001</c:v>
                </c:pt>
                <c:pt idx="2201">
                  <c:v>2.5375946697999998</c:v>
                </c:pt>
                <c:pt idx="2202">
                  <c:v>2.5051138695000001</c:v>
                </c:pt>
                <c:pt idx="2203">
                  <c:v>2.4980648441</c:v>
                </c:pt>
                <c:pt idx="2204">
                  <c:v>2.5406834541999999</c:v>
                </c:pt>
                <c:pt idx="2205">
                  <c:v>2.5406834541999999</c:v>
                </c:pt>
                <c:pt idx="2206">
                  <c:v>2.5406834541999999</c:v>
                </c:pt>
                <c:pt idx="2207">
                  <c:v>2.5360301188999999</c:v>
                </c:pt>
                <c:pt idx="2208">
                  <c:v>2.5331451093999999</c:v>
                </c:pt>
                <c:pt idx="2209">
                  <c:v>2.5328721677999999</c:v>
                </c:pt>
                <c:pt idx="2210">
                  <c:v>2.5447084616</c:v>
                </c:pt>
                <c:pt idx="2211">
                  <c:v>2.5011141873999998</c:v>
                </c:pt>
                <c:pt idx="2212">
                  <c:v>2.5011141873999998</c:v>
                </c:pt>
                <c:pt idx="2213">
                  <c:v>2.5011141873999998</c:v>
                </c:pt>
                <c:pt idx="2214">
                  <c:v>2.4842249447999998</c:v>
                </c:pt>
                <c:pt idx="2215">
                  <c:v>2.5278883436999999</c:v>
                </c:pt>
                <c:pt idx="2216">
                  <c:v>2.5476929544</c:v>
                </c:pt>
                <c:pt idx="2217">
                  <c:v>2.6044305904999998</c:v>
                </c:pt>
                <c:pt idx="2218">
                  <c:v>2.6358940500000001</c:v>
                </c:pt>
                <c:pt idx="2219">
                  <c:v>2.6358940500000001</c:v>
                </c:pt>
                <c:pt idx="2220">
                  <c:v>2.6358940500000001</c:v>
                </c:pt>
                <c:pt idx="2221">
                  <c:v>2.5983458670999999</c:v>
                </c:pt>
                <c:pt idx="2222">
                  <c:v>2.6424682045000001</c:v>
                </c:pt>
                <c:pt idx="2223">
                  <c:v>2.5541386048999999</c:v>
                </c:pt>
                <c:pt idx="2224">
                  <c:v>2.5419656071999999</c:v>
                </c:pt>
                <c:pt idx="2225">
                  <c:v>2.5089849617</c:v>
                </c:pt>
                <c:pt idx="2226">
                  <c:v>2.5089849617</c:v>
                </c:pt>
                <c:pt idx="2227">
                  <c:v>2.5089849617</c:v>
                </c:pt>
                <c:pt idx="2228">
                  <c:v>2.453306735</c:v>
                </c:pt>
                <c:pt idx="2229">
                  <c:v>2.4071016724000001</c:v>
                </c:pt>
                <c:pt idx="2230">
                  <c:v>2.3492179373000002</c:v>
                </c:pt>
                <c:pt idx="2231">
                  <c:v>2.3373382550000001</c:v>
                </c:pt>
                <c:pt idx="2232">
                  <c:v>2.2671353660000002</c:v>
                </c:pt>
                <c:pt idx="2233">
                  <c:v>2.2671353660000002</c:v>
                </c:pt>
                <c:pt idx="2234">
                  <c:v>2.2671353660000002</c:v>
                </c:pt>
                <c:pt idx="2235">
                  <c:v>2.2667790717999998</c:v>
                </c:pt>
                <c:pt idx="2236">
                  <c:v>2.1492133604000001</c:v>
                </c:pt>
                <c:pt idx="2237">
                  <c:v>2.0972078406999999</c:v>
                </c:pt>
                <c:pt idx="2238">
                  <c:v>2.0490413028000001</c:v>
                </c:pt>
                <c:pt idx="2239">
                  <c:v>2.0946081721000001</c:v>
                </c:pt>
                <c:pt idx="2240">
                  <c:v>2.0946081721000001</c:v>
                </c:pt>
                <c:pt idx="2241">
                  <c:v>2.0946081721000001</c:v>
                </c:pt>
                <c:pt idx="2242">
                  <c:v>2.0369469437999999</c:v>
                </c:pt>
                <c:pt idx="2243">
                  <c:v>2.0510233473000001</c:v>
                </c:pt>
                <c:pt idx="2244">
                  <c:v>2.0574275666999999</c:v>
                </c:pt>
                <c:pt idx="2245">
                  <c:v>2.0769121406000002</c:v>
                </c:pt>
                <c:pt idx="2246">
                  <c:v>2.0114016028999999</c:v>
                </c:pt>
                <c:pt idx="2247">
                  <c:v>2.0114016028999999</c:v>
                </c:pt>
                <c:pt idx="2248">
                  <c:v>2.0114016028999999</c:v>
                </c:pt>
                <c:pt idx="2249">
                  <c:v>2.0428925318000002</c:v>
                </c:pt>
                <c:pt idx="2250">
                  <c:v>1.9826688624</c:v>
                </c:pt>
                <c:pt idx="2251">
                  <c:v>2.0367894172000001</c:v>
                </c:pt>
                <c:pt idx="2252">
                  <c:v>2.0371455716</c:v>
                </c:pt>
                <c:pt idx="2253">
                  <c:v>2.0872335823000001</c:v>
                </c:pt>
                <c:pt idx="2254">
                  <c:v>2.0872335823000001</c:v>
                </c:pt>
                <c:pt idx="2255">
                  <c:v>2.0872335823000001</c:v>
                </c:pt>
                <c:pt idx="2256">
                  <c:v>2.0968261605</c:v>
                </c:pt>
                <c:pt idx="2257">
                  <c:v>2.1375574931000001</c:v>
                </c:pt>
                <c:pt idx="2258">
                  <c:v>2.1466354147</c:v>
                </c:pt>
                <c:pt idx="2259">
                  <c:v>2.1338878203</c:v>
                </c:pt>
                <c:pt idx="2260">
                  <c:v>2.0779003290000002</c:v>
                </c:pt>
                <c:pt idx="2261">
                  <c:v>2.0779003290000002</c:v>
                </c:pt>
                <c:pt idx="2262">
                  <c:v>2.0779003290000002</c:v>
                </c:pt>
                <c:pt idx="2263">
                  <c:v>2.2016557835000001</c:v>
                </c:pt>
                <c:pt idx="2264">
                  <c:v>2.1512493228</c:v>
                </c:pt>
                <c:pt idx="2265">
                  <c:v>2.1925761549999998</c:v>
                </c:pt>
                <c:pt idx="2266">
                  <c:v>2.2067450092000001</c:v>
                </c:pt>
                <c:pt idx="2267">
                  <c:v>2.2067450092000001</c:v>
                </c:pt>
                <c:pt idx="2268">
                  <c:v>2.2067450092000001</c:v>
                </c:pt>
                <c:pt idx="2269">
                  <c:v>2.2067450092000001</c:v>
                </c:pt>
                <c:pt idx="2270">
                  <c:v>2.2224262955</c:v>
                </c:pt>
                <c:pt idx="2271">
                  <c:v>2.1412799776</c:v>
                </c:pt>
                <c:pt idx="2272">
                  <c:v>2.1853613079</c:v>
                </c:pt>
                <c:pt idx="2273">
                  <c:v>2.0825951759999999</c:v>
                </c:pt>
                <c:pt idx="2274">
                  <c:v>2.0019259578000002</c:v>
                </c:pt>
                <c:pt idx="2275">
                  <c:v>2.0019259578000002</c:v>
                </c:pt>
                <c:pt idx="2276">
                  <c:v>2.0019259578000002</c:v>
                </c:pt>
                <c:pt idx="2277">
                  <c:v>2.0876924355000002</c:v>
                </c:pt>
                <c:pt idx="2278">
                  <c:v>2.1687331074</c:v>
                </c:pt>
                <c:pt idx="2279">
                  <c:v>2.1545659225999998</c:v>
                </c:pt>
                <c:pt idx="2280">
                  <c:v>2.2642153548000001</c:v>
                </c:pt>
                <c:pt idx="2281">
                  <c:v>2.2632603201000001</c:v>
                </c:pt>
                <c:pt idx="2282">
                  <c:v>2.2632603201000001</c:v>
                </c:pt>
                <c:pt idx="2283">
                  <c:v>2.2632603201000001</c:v>
                </c:pt>
                <c:pt idx="2284">
                  <c:v>2.3142991247000002</c:v>
                </c:pt>
                <c:pt idx="2285">
                  <c:v>2.3084855635000001</c:v>
                </c:pt>
                <c:pt idx="2286">
                  <c:v>2.3985635691999998</c:v>
                </c:pt>
                <c:pt idx="2287">
                  <c:v>2.4803806027999999</c:v>
                </c:pt>
                <c:pt idx="2288">
                  <c:v>2.4539740886999999</c:v>
                </c:pt>
                <c:pt idx="2289">
                  <c:v>2.4539740886999999</c:v>
                </c:pt>
                <c:pt idx="2290">
                  <c:v>2.4539740886999999</c:v>
                </c:pt>
                <c:pt idx="2291">
                  <c:v>2.4609078316000002</c:v>
                </c:pt>
                <c:pt idx="2292">
                  <c:v>2.4151366809999999</c:v>
                </c:pt>
                <c:pt idx="2293">
                  <c:v>2.4057591315</c:v>
                </c:pt>
                <c:pt idx="2294">
                  <c:v>2.4022817658000002</c:v>
                </c:pt>
                <c:pt idx="2295">
                  <c:v>2.3347269773999999</c:v>
                </c:pt>
                <c:pt idx="2296">
                  <c:v>2.3347269773999999</c:v>
                </c:pt>
                <c:pt idx="2297">
                  <c:v>2.3347269773999999</c:v>
                </c:pt>
                <c:pt idx="2298">
                  <c:v>2.4542253983000002</c:v>
                </c:pt>
                <c:pt idx="2299">
                  <c:v>2.3945654624000001</c:v>
                </c:pt>
                <c:pt idx="2300">
                  <c:v>2.3874319448999999</c:v>
                </c:pt>
                <c:pt idx="2301">
                  <c:v>2.4125294581999999</c:v>
                </c:pt>
                <c:pt idx="2302">
                  <c:v>2.4125294581999999</c:v>
                </c:pt>
                <c:pt idx="2303">
                  <c:v>2.4125294581999999</c:v>
                </c:pt>
                <c:pt idx="2304">
                  <c:v>2.4125294581999999</c:v>
                </c:pt>
                <c:pt idx="2305">
                  <c:v>2.4601081623000001</c:v>
                </c:pt>
                <c:pt idx="2306">
                  <c:v>2.3948037198000001</c:v>
                </c:pt>
                <c:pt idx="2307">
                  <c:v>2.3288751416000002</c:v>
                </c:pt>
                <c:pt idx="2308">
                  <c:v>2.2893913089</c:v>
                </c:pt>
                <c:pt idx="2309">
                  <c:v>2.2326424806</c:v>
                </c:pt>
                <c:pt idx="2310">
                  <c:v>2.2326424806</c:v>
                </c:pt>
                <c:pt idx="2311">
                  <c:v>2.2326424806</c:v>
                </c:pt>
                <c:pt idx="2312">
                  <c:v>2.1678859591999999</c:v>
                </c:pt>
                <c:pt idx="2313">
                  <c:v>2.1492405337</c:v>
                </c:pt>
                <c:pt idx="2314">
                  <c:v>2.1239290112</c:v>
                </c:pt>
                <c:pt idx="2315">
                  <c:v>2.1239290112</c:v>
                </c:pt>
                <c:pt idx="2316">
                  <c:v>2.1239290112</c:v>
                </c:pt>
                <c:pt idx="2317">
                  <c:v>2.1239290112</c:v>
                </c:pt>
                <c:pt idx="2318">
                  <c:v>2.1239290112</c:v>
                </c:pt>
                <c:pt idx="2319">
                  <c:v>2.0604976759999998</c:v>
                </c:pt>
                <c:pt idx="2320">
                  <c:v>2.1820832906000001</c:v>
                </c:pt>
                <c:pt idx="2321">
                  <c:v>2.2078002310999998</c:v>
                </c:pt>
                <c:pt idx="2322">
                  <c:v>2.2375186950999999</c:v>
                </c:pt>
                <c:pt idx="2323">
                  <c:v>2.1414484174999999</c:v>
                </c:pt>
                <c:pt idx="2324">
                  <c:v>2.1414484174999999</c:v>
                </c:pt>
                <c:pt idx="2325">
                  <c:v>2.1414484174999999</c:v>
                </c:pt>
                <c:pt idx="2326">
                  <c:v>2.1874324941999999</c:v>
                </c:pt>
                <c:pt idx="2327">
                  <c:v>2.2091016582999998</c:v>
                </c:pt>
                <c:pt idx="2328">
                  <c:v>2.1921685342999999</c:v>
                </c:pt>
                <c:pt idx="2329">
                  <c:v>2.1930063487</c:v>
                </c:pt>
                <c:pt idx="2330">
                  <c:v>2.1154342799000001</c:v>
                </c:pt>
                <c:pt idx="2331">
                  <c:v>2.1154342799000001</c:v>
                </c:pt>
                <c:pt idx="2332">
                  <c:v>2.1154342799000001</c:v>
                </c:pt>
                <c:pt idx="2333">
                  <c:v>2.0866694743999998</c:v>
                </c:pt>
                <c:pt idx="2334">
                  <c:v>2.0845953649000002</c:v>
                </c:pt>
                <c:pt idx="2335">
                  <c:v>1.9202722162000001</c:v>
                </c:pt>
                <c:pt idx="2336">
                  <c:v>1.9156730558999999</c:v>
                </c:pt>
                <c:pt idx="2337">
                  <c:v>1.9009315307000001</c:v>
                </c:pt>
                <c:pt idx="2338">
                  <c:v>1.9009315307000001</c:v>
                </c:pt>
                <c:pt idx="2339">
                  <c:v>1.9009315307000001</c:v>
                </c:pt>
                <c:pt idx="2340">
                  <c:v>2.0086154724999998</c:v>
                </c:pt>
                <c:pt idx="2341">
                  <c:v>2.1012208171000002</c:v>
                </c:pt>
                <c:pt idx="2342">
                  <c:v>2.1125118450999998</c:v>
                </c:pt>
                <c:pt idx="2343">
                  <c:v>2.1080579107999999</c:v>
                </c:pt>
                <c:pt idx="2344">
                  <c:v>2.2501485355000002</c:v>
                </c:pt>
                <c:pt idx="2345">
                  <c:v>2.2501485355000002</c:v>
                </c:pt>
                <c:pt idx="2346">
                  <c:v>2.2501485355000002</c:v>
                </c:pt>
                <c:pt idx="2347">
                  <c:v>2.2501485355000002</c:v>
                </c:pt>
                <c:pt idx="2348">
                  <c:v>2.2343538118000001</c:v>
                </c:pt>
                <c:pt idx="2349">
                  <c:v>2.2313755924000001</c:v>
                </c:pt>
                <c:pt idx="2350">
                  <c:v>2.2612884517</c:v>
                </c:pt>
                <c:pt idx="2351">
                  <c:v>2.2594077985999999</c:v>
                </c:pt>
                <c:pt idx="2352">
                  <c:v>2.2594077985999999</c:v>
                </c:pt>
                <c:pt idx="2353">
                  <c:v>2.2594077985999999</c:v>
                </c:pt>
                <c:pt idx="2354">
                  <c:v>2.2545832629000002</c:v>
                </c:pt>
                <c:pt idx="2355">
                  <c:v>2.2706619675000002</c:v>
                </c:pt>
                <c:pt idx="2356">
                  <c:v>2.2219445131</c:v>
                </c:pt>
                <c:pt idx="2357">
                  <c:v>2.2007922732999998</c:v>
                </c:pt>
                <c:pt idx="2358">
                  <c:v>2.3240995564000002</c:v>
                </c:pt>
                <c:pt idx="2359">
                  <c:v>2.3240995564000002</c:v>
                </c:pt>
                <c:pt idx="2360">
                  <c:v>2.3240995564000002</c:v>
                </c:pt>
                <c:pt idx="2361">
                  <c:v>2.2709200010999999</c:v>
                </c:pt>
                <c:pt idx="2362">
                  <c:v>2.2042232310999998</c:v>
                </c:pt>
                <c:pt idx="2363">
                  <c:v>2.2546617596999998</c:v>
                </c:pt>
                <c:pt idx="2364">
                  <c:v>2.2642380456</c:v>
                </c:pt>
                <c:pt idx="2365">
                  <c:v>2.1602227897000001</c:v>
                </c:pt>
                <c:pt idx="2366">
                  <c:v>2.1602227897000001</c:v>
                </c:pt>
                <c:pt idx="2367">
                  <c:v>2.1602227897000001</c:v>
                </c:pt>
                <c:pt idx="2368">
                  <c:v>2.2370535745</c:v>
                </c:pt>
                <c:pt idx="2369">
                  <c:v>2.2605163359999998</c:v>
                </c:pt>
                <c:pt idx="2370">
                  <c:v>2.2472702754</c:v>
                </c:pt>
                <c:pt idx="2371">
                  <c:v>2.2436393479999999</c:v>
                </c:pt>
                <c:pt idx="2372">
                  <c:v>2.2433246472000001</c:v>
                </c:pt>
                <c:pt idx="2373">
                  <c:v>2.2433246472000001</c:v>
                </c:pt>
                <c:pt idx="2374">
                  <c:v>2.2433246472000001</c:v>
                </c:pt>
                <c:pt idx="2375">
                  <c:v>2.2298980981000001</c:v>
                </c:pt>
                <c:pt idx="2376">
                  <c:v>2.3105767076000001</c:v>
                </c:pt>
                <c:pt idx="2377">
                  <c:v>2.2603243779</c:v>
                </c:pt>
                <c:pt idx="2378">
                  <c:v>2.3060761006999999</c:v>
                </c:pt>
                <c:pt idx="2379">
                  <c:v>2.3502921403000001</c:v>
                </c:pt>
                <c:pt idx="2380">
                  <c:v>2.3502921403000001</c:v>
                </c:pt>
                <c:pt idx="2381">
                  <c:v>2.3502921403000001</c:v>
                </c:pt>
                <c:pt idx="2382">
                  <c:v>2.2822623163000002</c:v>
                </c:pt>
                <c:pt idx="2383">
                  <c:v>2.1024845450999998</c:v>
                </c:pt>
                <c:pt idx="2384">
                  <c:v>2.0272702859999998</c:v>
                </c:pt>
                <c:pt idx="2385">
                  <c:v>2.0638261519999999</c:v>
                </c:pt>
                <c:pt idx="2386">
                  <c:v>1.9855605968000001</c:v>
                </c:pt>
                <c:pt idx="2387">
                  <c:v>1.9855605968000001</c:v>
                </c:pt>
                <c:pt idx="2388">
                  <c:v>1.9855605968000001</c:v>
                </c:pt>
                <c:pt idx="2389">
                  <c:v>2.0682704145000002</c:v>
                </c:pt>
                <c:pt idx="2390">
                  <c:v>2.1682019279999998</c:v>
                </c:pt>
                <c:pt idx="2391">
                  <c:v>2.1590497993</c:v>
                </c:pt>
                <c:pt idx="2392">
                  <c:v>2.1734450385000001</c:v>
                </c:pt>
                <c:pt idx="2393">
                  <c:v>2.1484515299</c:v>
                </c:pt>
                <c:pt idx="2394">
                  <c:v>2.1484515299</c:v>
                </c:pt>
                <c:pt idx="2395">
                  <c:v>2.1484515299</c:v>
                </c:pt>
                <c:pt idx="2396">
                  <c:v>2.1572560475999998</c:v>
                </c:pt>
                <c:pt idx="2397">
                  <c:v>2.1813557054000001</c:v>
                </c:pt>
                <c:pt idx="2398">
                  <c:v>2.0920543900999999</c:v>
                </c:pt>
                <c:pt idx="2399">
                  <c:v>2.1486779965</c:v>
                </c:pt>
                <c:pt idx="2400">
                  <c:v>2.1543326097</c:v>
                </c:pt>
                <c:pt idx="2401">
                  <c:v>2.1543326097</c:v>
                </c:pt>
                <c:pt idx="2402">
                  <c:v>2.1543326097</c:v>
                </c:pt>
                <c:pt idx="2403">
                  <c:v>2.1453662387999999</c:v>
                </c:pt>
                <c:pt idx="2404">
                  <c:v>2.0883458195000002</c:v>
                </c:pt>
                <c:pt idx="2405">
                  <c:v>2.1049685163</c:v>
                </c:pt>
                <c:pt idx="2406">
                  <c:v>2.0549324175999999</c:v>
                </c:pt>
                <c:pt idx="2407">
                  <c:v>2.1374999705</c:v>
                </c:pt>
                <c:pt idx="2408">
                  <c:v>2.1374999705</c:v>
                </c:pt>
                <c:pt idx="2409">
                  <c:v>2.1374999705</c:v>
                </c:pt>
                <c:pt idx="2410">
                  <c:v>2.1374999705</c:v>
                </c:pt>
                <c:pt idx="2411">
                  <c:v>2.0953719262999999</c:v>
                </c:pt>
                <c:pt idx="2412">
                  <c:v>2.1403660557999999</c:v>
                </c:pt>
                <c:pt idx="2413">
                  <c:v>2.1190970618999998</c:v>
                </c:pt>
                <c:pt idx="2414">
                  <c:v>2.1177379833000001</c:v>
                </c:pt>
                <c:pt idx="2415">
                  <c:v>2.1177379833000001</c:v>
                </c:pt>
                <c:pt idx="2416">
                  <c:v>2.1177379833000001</c:v>
                </c:pt>
                <c:pt idx="2417">
                  <c:v>2.103938571</c:v>
                </c:pt>
                <c:pt idx="2418">
                  <c:v>2.1243425730999999</c:v>
                </c:pt>
                <c:pt idx="2419">
                  <c:v>2.1156820206</c:v>
                </c:pt>
                <c:pt idx="2420">
                  <c:v>2.1732713555999998</c:v>
                </c:pt>
                <c:pt idx="2421">
                  <c:v>2.0450767810000001</c:v>
                </c:pt>
                <c:pt idx="2422">
                  <c:v>2.0450767810000001</c:v>
                </c:pt>
                <c:pt idx="2423">
                  <c:v>2.0450767810000001</c:v>
                </c:pt>
                <c:pt idx="2424">
                  <c:v>2.1061304201</c:v>
                </c:pt>
                <c:pt idx="2425">
                  <c:v>2.1258865828000002</c:v>
                </c:pt>
                <c:pt idx="2426">
                  <c:v>2.0645633495000002</c:v>
                </c:pt>
                <c:pt idx="2427">
                  <c:v>2.0442441503</c:v>
                </c:pt>
                <c:pt idx="2428">
                  <c:v>2.1172229439999999</c:v>
                </c:pt>
                <c:pt idx="2429">
                  <c:v>2.1172229439999999</c:v>
                </c:pt>
                <c:pt idx="2430">
                  <c:v>2.1172229439999999</c:v>
                </c:pt>
                <c:pt idx="2431">
                  <c:v>2.1461371806999998</c:v>
                </c:pt>
                <c:pt idx="2432">
                  <c:v>2.1622260634999999</c:v>
                </c:pt>
                <c:pt idx="2433">
                  <c:v>2.2192792126000001</c:v>
                </c:pt>
                <c:pt idx="2434">
                  <c:v>2.2649679923999999</c:v>
                </c:pt>
                <c:pt idx="2435">
                  <c:v>2.2311728409999998</c:v>
                </c:pt>
                <c:pt idx="2436">
                  <c:v>2.2311728409999998</c:v>
                </c:pt>
                <c:pt idx="2437">
                  <c:v>2.2311728409999998</c:v>
                </c:pt>
                <c:pt idx="2438">
                  <c:v>2.2942576182000001</c:v>
                </c:pt>
                <c:pt idx="2439">
                  <c:v>2.2620556642</c:v>
                </c:pt>
                <c:pt idx="2440">
                  <c:v>2.3072205176999998</c:v>
                </c:pt>
                <c:pt idx="2441">
                  <c:v>2.3364360108</c:v>
                </c:pt>
                <c:pt idx="2442">
                  <c:v>2.3497724616000002</c:v>
                </c:pt>
                <c:pt idx="2443">
                  <c:v>2.3497724616000002</c:v>
                </c:pt>
                <c:pt idx="2444">
                  <c:v>2.3497724616000002</c:v>
                </c:pt>
                <c:pt idx="2445">
                  <c:v>2.3090505403999999</c:v>
                </c:pt>
                <c:pt idx="2446">
                  <c:v>2.3120823591000002</c:v>
                </c:pt>
                <c:pt idx="2447">
                  <c:v>2.2560352874</c:v>
                </c:pt>
                <c:pt idx="2448">
                  <c:v>2.3644278513999999</c:v>
                </c:pt>
                <c:pt idx="2449">
                  <c:v>2.4106964933000001</c:v>
                </c:pt>
                <c:pt idx="2450">
                  <c:v>2.4106964933000001</c:v>
                </c:pt>
                <c:pt idx="2451">
                  <c:v>2.4106964933000001</c:v>
                </c:pt>
                <c:pt idx="2452">
                  <c:v>2.4449665671999998</c:v>
                </c:pt>
                <c:pt idx="2453">
                  <c:v>2.5016647464999999</c:v>
                </c:pt>
                <c:pt idx="2454">
                  <c:v>2.5297969191999998</c:v>
                </c:pt>
                <c:pt idx="2455">
                  <c:v>2.4884117934000001</c:v>
                </c:pt>
                <c:pt idx="2456">
                  <c:v>2.5350031168</c:v>
                </c:pt>
                <c:pt idx="2457">
                  <c:v>2.5350031168</c:v>
                </c:pt>
                <c:pt idx="2458">
                  <c:v>2.5350031168</c:v>
                </c:pt>
                <c:pt idx="2459">
                  <c:v>2.5350031168</c:v>
                </c:pt>
                <c:pt idx="2460">
                  <c:v>2.5350031168</c:v>
                </c:pt>
                <c:pt idx="2461">
                  <c:v>2.5350031168</c:v>
                </c:pt>
                <c:pt idx="2462">
                  <c:v>2.5563507774000001</c:v>
                </c:pt>
                <c:pt idx="2463">
                  <c:v>2.6176761044000001</c:v>
                </c:pt>
                <c:pt idx="2464">
                  <c:v>2.6176761044000001</c:v>
                </c:pt>
                <c:pt idx="2465">
                  <c:v>2.6176761044000001</c:v>
                </c:pt>
                <c:pt idx="2466">
                  <c:v>2.6834960328999999</c:v>
                </c:pt>
                <c:pt idx="2467">
                  <c:v>2.6569457384000001</c:v>
                </c:pt>
                <c:pt idx="2468">
                  <c:v>2.6569457384000001</c:v>
                </c:pt>
                <c:pt idx="2469">
                  <c:v>2.6569457384000001</c:v>
                </c:pt>
                <c:pt idx="2470">
                  <c:v>2.4940006475000001</c:v>
                </c:pt>
                <c:pt idx="2471">
                  <c:v>2.4940006475000001</c:v>
                </c:pt>
                <c:pt idx="2472">
                  <c:v>2.4940006475000001</c:v>
                </c:pt>
                <c:pt idx="2473">
                  <c:v>2.4940006475000001</c:v>
                </c:pt>
                <c:pt idx="2474">
                  <c:v>2.4940006475000001</c:v>
                </c:pt>
                <c:pt idx="2475">
                  <c:v>2.5695586168000002</c:v>
                </c:pt>
                <c:pt idx="2476">
                  <c:v>2.5534655398999999</c:v>
                </c:pt>
                <c:pt idx="2477">
                  <c:v>2.4683274167999998</c:v>
                </c:pt>
                <c:pt idx="2478">
                  <c:v>2.4683274167999998</c:v>
                </c:pt>
                <c:pt idx="2479">
                  <c:v>2.4683274167999998</c:v>
                </c:pt>
                <c:pt idx="2480">
                  <c:v>2.4683274167999998</c:v>
                </c:pt>
                <c:pt idx="2481">
                  <c:v>2.4683274167999998</c:v>
                </c:pt>
                <c:pt idx="2482">
                  <c:v>2.4773597288000002</c:v>
                </c:pt>
                <c:pt idx="2483">
                  <c:v>2.460900026</c:v>
                </c:pt>
                <c:pt idx="2484">
                  <c:v>2.4497955172000001</c:v>
                </c:pt>
                <c:pt idx="2485">
                  <c:v>2.4497955172000001</c:v>
                </c:pt>
                <c:pt idx="2486">
                  <c:v>2.4497955172000001</c:v>
                </c:pt>
                <c:pt idx="2487">
                  <c:v>2.5129281497</c:v>
                </c:pt>
                <c:pt idx="2488">
                  <c:v>2.5295599844000001</c:v>
                </c:pt>
                <c:pt idx="2489">
                  <c:v>2.5231295930000002</c:v>
                </c:pt>
                <c:pt idx="2490">
                  <c:v>2.5658410555</c:v>
                </c:pt>
                <c:pt idx="2491">
                  <c:v>2.6430572516000002</c:v>
                </c:pt>
                <c:pt idx="2492">
                  <c:v>2.6430572516000002</c:v>
                </c:pt>
                <c:pt idx="2493">
                  <c:v>2.6430572516000002</c:v>
                </c:pt>
                <c:pt idx="2494">
                  <c:v>2.6072998575000002</c:v>
                </c:pt>
                <c:pt idx="2495">
                  <c:v>2.5983328509999999</c:v>
                </c:pt>
                <c:pt idx="2496">
                  <c:v>2.5983328509999999</c:v>
                </c:pt>
                <c:pt idx="2497">
                  <c:v>2.6128388824000002</c:v>
                </c:pt>
                <c:pt idx="2498">
                  <c:v>2.5758770114999998</c:v>
                </c:pt>
                <c:pt idx="2499">
                  <c:v>2.5758770114999998</c:v>
                </c:pt>
                <c:pt idx="2500">
                  <c:v>2.5758770114999998</c:v>
                </c:pt>
                <c:pt idx="2501">
                  <c:v>2.6072604407000002</c:v>
                </c:pt>
                <c:pt idx="2502">
                  <c:v>2.6999928245000002</c:v>
                </c:pt>
                <c:pt idx="2503">
                  <c:v>2.6405191444999998</c:v>
                </c:pt>
                <c:pt idx="2504">
                  <c:v>2.6540340546999999</c:v>
                </c:pt>
                <c:pt idx="2505">
                  <c:v>2.5993135897999999</c:v>
                </c:pt>
                <c:pt idx="2506">
                  <c:v>2.5993135897999999</c:v>
                </c:pt>
                <c:pt idx="2507">
                  <c:v>2.5993135897999999</c:v>
                </c:pt>
                <c:pt idx="2508">
                  <c:v>2.5967791571999999</c:v>
                </c:pt>
                <c:pt idx="2509">
                  <c:v>2.6578665474999998</c:v>
                </c:pt>
                <c:pt idx="2510">
                  <c:v>2.6857150572999999</c:v>
                </c:pt>
                <c:pt idx="2511">
                  <c:v>2.6377020002</c:v>
                </c:pt>
                <c:pt idx="2512">
                  <c:v>2.6432504839000002</c:v>
                </c:pt>
                <c:pt idx="2513">
                  <c:v>2.6432504839000002</c:v>
                </c:pt>
                <c:pt idx="2514">
                  <c:v>2.6432504839000002</c:v>
                </c:pt>
                <c:pt idx="2515">
                  <c:v>2.6262730495</c:v>
                </c:pt>
                <c:pt idx="2516">
                  <c:v>2.5995442530999999</c:v>
                </c:pt>
                <c:pt idx="2517">
                  <c:v>2.5046437290000001</c:v>
                </c:pt>
                <c:pt idx="2518">
                  <c:v>2.4663326153999998</c:v>
                </c:pt>
                <c:pt idx="2519">
                  <c:v>2.5130210252</c:v>
                </c:pt>
                <c:pt idx="2520">
                  <c:v>2.5130210252</c:v>
                </c:pt>
                <c:pt idx="2521">
                  <c:v>2.5130210252</c:v>
                </c:pt>
                <c:pt idx="2522">
                  <c:v>2.4827703561000001</c:v>
                </c:pt>
                <c:pt idx="2523">
                  <c:v>2.564281652</c:v>
                </c:pt>
                <c:pt idx="2524">
                  <c:v>2.6154295633000002</c:v>
                </c:pt>
                <c:pt idx="2525">
                  <c:v>2.6429786377000002</c:v>
                </c:pt>
                <c:pt idx="2526">
                  <c:v>2.5668140843999998</c:v>
                </c:pt>
                <c:pt idx="2527">
                  <c:v>2.5668140843999998</c:v>
                </c:pt>
                <c:pt idx="2528">
                  <c:v>2.5668140843999998</c:v>
                </c:pt>
                <c:pt idx="2529">
                  <c:v>2.5393272504</c:v>
                </c:pt>
                <c:pt idx="2530">
                  <c:v>2.5889780325</c:v>
                </c:pt>
                <c:pt idx="2531">
                  <c:v>2.5853632426000002</c:v>
                </c:pt>
                <c:pt idx="2532">
                  <c:v>2.6189825554000001</c:v>
                </c:pt>
                <c:pt idx="2533">
                  <c:v>2.5785191622000001</c:v>
                </c:pt>
                <c:pt idx="2534">
                  <c:v>2.5785191622000001</c:v>
                </c:pt>
                <c:pt idx="2535">
                  <c:v>2.5785191622000001</c:v>
                </c:pt>
                <c:pt idx="2536">
                  <c:v>2.5593656858</c:v>
                </c:pt>
                <c:pt idx="2537">
                  <c:v>2.5854647548999998</c:v>
                </c:pt>
                <c:pt idx="2538">
                  <c:v>2.5469281204000001</c:v>
                </c:pt>
                <c:pt idx="2539">
                  <c:v>2.5765959666999998</c:v>
                </c:pt>
                <c:pt idx="2540">
                  <c:v>2.5637398995999998</c:v>
                </c:pt>
                <c:pt idx="2541">
                  <c:v>2.5637398995999998</c:v>
                </c:pt>
                <c:pt idx="2542">
                  <c:v>2.5637398995999998</c:v>
                </c:pt>
                <c:pt idx="2543">
                  <c:v>2.5367511820000002</c:v>
                </c:pt>
                <c:pt idx="2544">
                  <c:v>2.5065491838999998</c:v>
                </c:pt>
                <c:pt idx="2545">
                  <c:v>2.4564061313000001</c:v>
                </c:pt>
                <c:pt idx="2546">
                  <c:v>2.4485493028</c:v>
                </c:pt>
                <c:pt idx="2547">
                  <c:v>2.4619504748000001</c:v>
                </c:pt>
                <c:pt idx="2548">
                  <c:v>2.4619504748000001</c:v>
                </c:pt>
                <c:pt idx="2549">
                  <c:v>2.4619504748000001</c:v>
                </c:pt>
                <c:pt idx="2550">
                  <c:v>2.5050715026999999</c:v>
                </c:pt>
                <c:pt idx="2551">
                  <c:v>2.5391626519999999</c:v>
                </c:pt>
                <c:pt idx="2552">
                  <c:v>2.5465850355000001</c:v>
                </c:pt>
                <c:pt idx="2553">
                  <c:v>2.6199861547999999</c:v>
                </c:pt>
                <c:pt idx="2554">
                  <c:v>2.5648682823</c:v>
                </c:pt>
                <c:pt idx="2555">
                  <c:v>2.5648682823</c:v>
                </c:pt>
                <c:pt idx="2556">
                  <c:v>2.5648682823</c:v>
                </c:pt>
                <c:pt idx="2557">
                  <c:v>2.6648126780000001</c:v>
                </c:pt>
                <c:pt idx="2558">
                  <c:v>2.6691782957000001</c:v>
                </c:pt>
                <c:pt idx="2559">
                  <c:v>2.6872611037</c:v>
                </c:pt>
                <c:pt idx="2560">
                  <c:v>2.6507540514999999</c:v>
                </c:pt>
                <c:pt idx="2561">
                  <c:v>2.6002609299000001</c:v>
                </c:pt>
                <c:pt idx="2562">
                  <c:v>2.6002609299000001</c:v>
                </c:pt>
                <c:pt idx="2563">
                  <c:v>2.6002609299000001</c:v>
                </c:pt>
                <c:pt idx="2564">
                  <c:v>2.5847394237999999</c:v>
                </c:pt>
                <c:pt idx="2565">
                  <c:v>2.6229996094999999</c:v>
                </c:pt>
                <c:pt idx="2566">
                  <c:v>2.5880345288000002</c:v>
                </c:pt>
                <c:pt idx="2567">
                  <c:v>2.5929083016000001</c:v>
                </c:pt>
                <c:pt idx="2568">
                  <c:v>2.5935109506999998</c:v>
                </c:pt>
                <c:pt idx="2569">
                  <c:v>2.5935109506999998</c:v>
                </c:pt>
                <c:pt idx="2570">
                  <c:v>2.5935109506999998</c:v>
                </c:pt>
                <c:pt idx="2571">
                  <c:v>2.6178486285</c:v>
                </c:pt>
                <c:pt idx="2572">
                  <c:v>2.6802357999000002</c:v>
                </c:pt>
                <c:pt idx="2573">
                  <c:v>2.6495921952999999</c:v>
                </c:pt>
                <c:pt idx="2574">
                  <c:v>2.5261834813999999</c:v>
                </c:pt>
                <c:pt idx="2575">
                  <c:v>2.5743087398000002</c:v>
                </c:pt>
                <c:pt idx="2576">
                  <c:v>2.5743087398000002</c:v>
                </c:pt>
                <c:pt idx="2577">
                  <c:v>2.5743087398000002</c:v>
                </c:pt>
                <c:pt idx="2578">
                  <c:v>2.5557207962000001</c:v>
                </c:pt>
                <c:pt idx="2579">
                  <c:v>2.6310609795</c:v>
                </c:pt>
                <c:pt idx="2580">
                  <c:v>2.6404459801</c:v>
                </c:pt>
                <c:pt idx="2581">
                  <c:v>2.6640700196</c:v>
                </c:pt>
                <c:pt idx="2582">
                  <c:v>2.6381290404</c:v>
                </c:pt>
                <c:pt idx="2583">
                  <c:v>2.6381290404</c:v>
                </c:pt>
                <c:pt idx="2584">
                  <c:v>2.6381290404</c:v>
                </c:pt>
                <c:pt idx="2585">
                  <c:v>2.6625323881999998</c:v>
                </c:pt>
                <c:pt idx="2586">
                  <c:v>2.7276491697999998</c:v>
                </c:pt>
                <c:pt idx="2587">
                  <c:v>2.6360642441</c:v>
                </c:pt>
                <c:pt idx="2588">
                  <c:v>2.6052743895999999</c:v>
                </c:pt>
                <c:pt idx="2589">
                  <c:v>2.5640327483999998</c:v>
                </c:pt>
                <c:pt idx="2590">
                  <c:v>2.5640327483999998</c:v>
                </c:pt>
                <c:pt idx="2591">
                  <c:v>2.5640327483999998</c:v>
                </c:pt>
                <c:pt idx="2592">
                  <c:v>2.4924473436999999</c:v>
                </c:pt>
                <c:pt idx="2593">
                  <c:v>2.5421064551999999</c:v>
                </c:pt>
                <c:pt idx="2594">
                  <c:v>2.5868155462</c:v>
                </c:pt>
                <c:pt idx="2595">
                  <c:v>2.6218114317999999</c:v>
                </c:pt>
                <c:pt idx="2596">
                  <c:v>2.6516326983999998</c:v>
                </c:pt>
                <c:pt idx="2597">
                  <c:v>2.6516326983999998</c:v>
                </c:pt>
                <c:pt idx="2598">
                  <c:v>2.6516326983999998</c:v>
                </c:pt>
                <c:pt idx="2599">
                  <c:v>2.6537654400999999</c:v>
                </c:pt>
                <c:pt idx="2600">
                  <c:v>2.6297576460999998</c:v>
                </c:pt>
                <c:pt idx="2601">
                  <c:v>2.6713495385999999</c:v>
                </c:pt>
                <c:pt idx="2602">
                  <c:v>2.6945678042000001</c:v>
                </c:pt>
                <c:pt idx="2603">
                  <c:v>2.7348327458999999</c:v>
                </c:pt>
                <c:pt idx="2604">
                  <c:v>2.7348327458999999</c:v>
                </c:pt>
                <c:pt idx="2605">
                  <c:v>2.7348327458999999</c:v>
                </c:pt>
                <c:pt idx="2606">
                  <c:v>2.7180467632999998</c:v>
                </c:pt>
                <c:pt idx="2607">
                  <c:v>2.748743648</c:v>
                </c:pt>
                <c:pt idx="2608">
                  <c:v>2.7153800905000001</c:v>
                </c:pt>
                <c:pt idx="2609">
                  <c:v>2.7770901531000001</c:v>
                </c:pt>
                <c:pt idx="2610">
                  <c:v>2.7773091824999998</c:v>
                </c:pt>
                <c:pt idx="2611">
                  <c:v>2.7773091824999998</c:v>
                </c:pt>
                <c:pt idx="2612">
                  <c:v>2.7773091824999998</c:v>
                </c:pt>
                <c:pt idx="2613">
                  <c:v>2.7773743830000002</c:v>
                </c:pt>
                <c:pt idx="2614">
                  <c:v>2.8741991135</c:v>
                </c:pt>
                <c:pt idx="2615">
                  <c:v>2.9100448906</c:v>
                </c:pt>
                <c:pt idx="2616">
                  <c:v>2.9058595683999999</c:v>
                </c:pt>
                <c:pt idx="2617">
                  <c:v>2.9861155508000001</c:v>
                </c:pt>
                <c:pt idx="2618">
                  <c:v>2.9861155508000001</c:v>
                </c:pt>
                <c:pt idx="2619">
                  <c:v>2.9861155508000001</c:v>
                </c:pt>
                <c:pt idx="2620">
                  <c:v>2.9662332532</c:v>
                </c:pt>
                <c:pt idx="2621">
                  <c:v>2.8062308665</c:v>
                </c:pt>
                <c:pt idx="2622">
                  <c:v>2.8062308665</c:v>
                </c:pt>
                <c:pt idx="2623">
                  <c:v>2.7593066637999999</c:v>
                </c:pt>
                <c:pt idx="2624">
                  <c:v>2.7441016882999998</c:v>
                </c:pt>
                <c:pt idx="2625">
                  <c:v>2.7441016882999998</c:v>
                </c:pt>
                <c:pt idx="2626">
                  <c:v>2.7441016882999998</c:v>
                </c:pt>
                <c:pt idx="2627">
                  <c:v>2.7836646419000002</c:v>
                </c:pt>
                <c:pt idx="2628">
                  <c:v>2.7668673365999998</c:v>
                </c:pt>
                <c:pt idx="2629">
                  <c:v>2.7367068502</c:v>
                </c:pt>
                <c:pt idx="2630">
                  <c:v>2.6762737375999999</c:v>
                </c:pt>
                <c:pt idx="2631">
                  <c:v>2.6829203619999999</c:v>
                </c:pt>
                <c:pt idx="2632">
                  <c:v>2.6829203619999999</c:v>
                </c:pt>
                <c:pt idx="2633">
                  <c:v>2.6829203619999999</c:v>
                </c:pt>
                <c:pt idx="2634">
                  <c:v>2.6121168861999999</c:v>
                </c:pt>
                <c:pt idx="2635">
                  <c:v>2.5451149212000002</c:v>
                </c:pt>
                <c:pt idx="2636">
                  <c:v>2.5844894027</c:v>
                </c:pt>
                <c:pt idx="2637">
                  <c:v>2.6534546121</c:v>
                </c:pt>
                <c:pt idx="2638">
                  <c:v>2.6034945846999999</c:v>
                </c:pt>
                <c:pt idx="2639">
                  <c:v>2.6034945846999999</c:v>
                </c:pt>
                <c:pt idx="2640">
                  <c:v>2.6034945846999999</c:v>
                </c:pt>
                <c:pt idx="2641">
                  <c:v>2.7599344892</c:v>
                </c:pt>
                <c:pt idx="2642">
                  <c:v>2.7195747396000001</c:v>
                </c:pt>
                <c:pt idx="2643">
                  <c:v>2.6392852612</c:v>
                </c:pt>
                <c:pt idx="2644">
                  <c:v>2.6866393084000002</c:v>
                </c:pt>
                <c:pt idx="2645">
                  <c:v>2.6377618092000001</c:v>
                </c:pt>
                <c:pt idx="2646">
                  <c:v>2.6377618092000001</c:v>
                </c:pt>
                <c:pt idx="2647">
                  <c:v>2.6377618092000001</c:v>
                </c:pt>
                <c:pt idx="2648">
                  <c:v>2.700208436</c:v>
                </c:pt>
                <c:pt idx="2649">
                  <c:v>2.7369544819999998</c:v>
                </c:pt>
                <c:pt idx="2650">
                  <c:v>2.7480618532999999</c:v>
                </c:pt>
                <c:pt idx="2651">
                  <c:v>2.7480618532999999</c:v>
                </c:pt>
                <c:pt idx="2652">
                  <c:v>2.7480618532999999</c:v>
                </c:pt>
                <c:pt idx="2653">
                  <c:v>2.7480618532999999</c:v>
                </c:pt>
                <c:pt idx="2654">
                  <c:v>2.7480618532999999</c:v>
                </c:pt>
                <c:pt idx="2655">
                  <c:v>2.7393858135000002</c:v>
                </c:pt>
                <c:pt idx="2656">
                  <c:v>2.7354614991999999</c:v>
                </c:pt>
                <c:pt idx="2657">
                  <c:v>2.7354614991999999</c:v>
                </c:pt>
                <c:pt idx="2658">
                  <c:v>2.7354614991999999</c:v>
                </c:pt>
                <c:pt idx="2659">
                  <c:v>2.7890782977000002</c:v>
                </c:pt>
                <c:pt idx="2660">
                  <c:v>2.7890782977000002</c:v>
                </c:pt>
                <c:pt idx="2661">
                  <c:v>2.7890782977000002</c:v>
                </c:pt>
                <c:pt idx="2662">
                  <c:v>2.8585214899000002</c:v>
                </c:pt>
                <c:pt idx="2663">
                  <c:v>2.8513736981000002</c:v>
                </c:pt>
                <c:pt idx="2664">
                  <c:v>2.8028354999</c:v>
                </c:pt>
                <c:pt idx="2665">
                  <c:v>2.7701554233999999</c:v>
                </c:pt>
                <c:pt idx="2666">
                  <c:v>2.6758210955999999</c:v>
                </c:pt>
                <c:pt idx="2667">
                  <c:v>2.6758210955999999</c:v>
                </c:pt>
                <c:pt idx="2668">
                  <c:v>2.6758210955999999</c:v>
                </c:pt>
                <c:pt idx="2669">
                  <c:v>2.6828476277000002</c:v>
                </c:pt>
                <c:pt idx="2670">
                  <c:v>2.6904768711</c:v>
                </c:pt>
                <c:pt idx="2671">
                  <c:v>2.6904768711</c:v>
                </c:pt>
                <c:pt idx="2672">
                  <c:v>2.6904768711</c:v>
                </c:pt>
                <c:pt idx="2673">
                  <c:v>2.6203863516000001</c:v>
                </c:pt>
                <c:pt idx="2674">
                  <c:v>2.6203863516000001</c:v>
                </c:pt>
                <c:pt idx="2675">
                  <c:v>2.6203863516000001</c:v>
                </c:pt>
                <c:pt idx="2676">
                  <c:v>2.5677960752</c:v>
                </c:pt>
                <c:pt idx="2677">
                  <c:v>2.5100006294999999</c:v>
                </c:pt>
                <c:pt idx="2678">
                  <c:v>2.6541829778000001</c:v>
                </c:pt>
                <c:pt idx="2679">
                  <c:v>2.6554235266999999</c:v>
                </c:pt>
                <c:pt idx="2680">
                  <c:v>2.6326846964000001</c:v>
                </c:pt>
                <c:pt idx="2681">
                  <c:v>2.6326846964000001</c:v>
                </c:pt>
                <c:pt idx="2682">
                  <c:v>2.6326846964000001</c:v>
                </c:pt>
                <c:pt idx="2683">
                  <c:v>2.6516604441</c:v>
                </c:pt>
                <c:pt idx="2684">
                  <c:v>2.6865408047999999</c:v>
                </c:pt>
                <c:pt idx="2685">
                  <c:v>2.6541259824000001</c:v>
                </c:pt>
                <c:pt idx="2686">
                  <c:v>2.6802325446999999</c:v>
                </c:pt>
                <c:pt idx="2687">
                  <c:v>2.6845415398000001</c:v>
                </c:pt>
                <c:pt idx="2688">
                  <c:v>2.6845415398000001</c:v>
                </c:pt>
                <c:pt idx="2689">
                  <c:v>2.6845415398000001</c:v>
                </c:pt>
                <c:pt idx="2690">
                  <c:v>2.7117920671000002</c:v>
                </c:pt>
                <c:pt idx="2691">
                  <c:v>2.7133913809000001</c:v>
                </c:pt>
                <c:pt idx="2692">
                  <c:v>2.7309523552999999</c:v>
                </c:pt>
                <c:pt idx="2693">
                  <c:v>2.6885501183999998</c:v>
                </c:pt>
                <c:pt idx="2694">
                  <c:v>2.7048939744</c:v>
                </c:pt>
                <c:pt idx="2695">
                  <c:v>2.7048939744</c:v>
                </c:pt>
                <c:pt idx="2696">
                  <c:v>2.7048939744</c:v>
                </c:pt>
                <c:pt idx="2697">
                  <c:v>2.7462702014999998</c:v>
                </c:pt>
                <c:pt idx="2698">
                  <c:v>2.7161786802000001</c:v>
                </c:pt>
                <c:pt idx="2699">
                  <c:v>2.6929857141000002</c:v>
                </c:pt>
                <c:pt idx="2700">
                  <c:v>2.6991283032000002</c:v>
                </c:pt>
                <c:pt idx="2701">
                  <c:v>2.6991283032000002</c:v>
                </c:pt>
                <c:pt idx="2702">
                  <c:v>2.6991283032000002</c:v>
                </c:pt>
                <c:pt idx="2703">
                  <c:v>2.6991283032000002</c:v>
                </c:pt>
                <c:pt idx="2704">
                  <c:v>2.6964836714999998</c:v>
                </c:pt>
                <c:pt idx="2705">
                  <c:v>2.6968970960999998</c:v>
                </c:pt>
                <c:pt idx="2706">
                  <c:v>2.6806654639</c:v>
                </c:pt>
                <c:pt idx="2707">
                  <c:v>2.6679294999000001</c:v>
                </c:pt>
                <c:pt idx="2708">
                  <c:v>2.663740443</c:v>
                </c:pt>
                <c:pt idx="2709">
                  <c:v>2.663740443</c:v>
                </c:pt>
                <c:pt idx="2710">
                  <c:v>2.663740443</c:v>
                </c:pt>
                <c:pt idx="2711">
                  <c:v>2.6949888138999998</c:v>
                </c:pt>
                <c:pt idx="2712">
                  <c:v>2.6175512943000001</c:v>
                </c:pt>
                <c:pt idx="2713">
                  <c:v>2.6986890957999998</c:v>
                </c:pt>
                <c:pt idx="2714">
                  <c:v>2.7124398273999999</c:v>
                </c:pt>
                <c:pt idx="2715">
                  <c:v>2.6974330679</c:v>
                </c:pt>
                <c:pt idx="2716">
                  <c:v>2.6974330679</c:v>
                </c:pt>
                <c:pt idx="2717">
                  <c:v>2.6974330679</c:v>
                </c:pt>
                <c:pt idx="2718">
                  <c:v>2.6904962595000002</c:v>
                </c:pt>
                <c:pt idx="2719">
                  <c:v>2.6540915296000001</c:v>
                </c:pt>
                <c:pt idx="2720">
                  <c:v>2.7603761465000001</c:v>
                </c:pt>
                <c:pt idx="2721">
                  <c:v>2.7286354704</c:v>
                </c:pt>
                <c:pt idx="2722">
                  <c:v>2.7454510864000001</c:v>
                </c:pt>
                <c:pt idx="2723">
                  <c:v>2.7454510864000001</c:v>
                </c:pt>
                <c:pt idx="2724">
                  <c:v>2.7454510864000001</c:v>
                </c:pt>
                <c:pt idx="2725">
                  <c:v>2.677931391</c:v>
                </c:pt>
                <c:pt idx="2726">
                  <c:v>2.7263312014999999</c:v>
                </c:pt>
                <c:pt idx="2727">
                  <c:v>2.7410979804000002</c:v>
                </c:pt>
                <c:pt idx="2728">
                  <c:v>2.7347739882000002</c:v>
                </c:pt>
                <c:pt idx="2729">
                  <c:v>2.7700177278</c:v>
                </c:pt>
                <c:pt idx="2730">
                  <c:v>2.7700177278</c:v>
                </c:pt>
                <c:pt idx="2731">
                  <c:v>2.7700177278</c:v>
                </c:pt>
                <c:pt idx="2732">
                  <c:v>2.7942313184000001</c:v>
                </c:pt>
                <c:pt idx="2733">
                  <c:v>2.6989651448999998</c:v>
                </c:pt>
                <c:pt idx="2734">
                  <c:v>2.7980112728000002</c:v>
                </c:pt>
                <c:pt idx="2735">
                  <c:v>2.8189802657</c:v>
                </c:pt>
                <c:pt idx="2736">
                  <c:v>2.845830748</c:v>
                </c:pt>
                <c:pt idx="2737">
                  <c:v>2.845830748</c:v>
                </c:pt>
                <c:pt idx="2738">
                  <c:v>2.845830748</c:v>
                </c:pt>
                <c:pt idx="2739">
                  <c:v>2.8288147988999999</c:v>
                </c:pt>
                <c:pt idx="2740">
                  <c:v>2.8361309206</c:v>
                </c:pt>
                <c:pt idx="2741">
                  <c:v>2.8519659010999998</c:v>
                </c:pt>
                <c:pt idx="2742">
                  <c:v>2.8270950285000001</c:v>
                </c:pt>
                <c:pt idx="2743">
                  <c:v>2.8428947724999998</c:v>
                </c:pt>
                <c:pt idx="2744">
                  <c:v>2.8428947724999998</c:v>
                </c:pt>
                <c:pt idx="2745">
                  <c:v>2.8428947724999998</c:v>
                </c:pt>
                <c:pt idx="2746">
                  <c:v>2.8454389997999998</c:v>
                </c:pt>
                <c:pt idx="2747">
                  <c:v>2.8306977022000002</c:v>
                </c:pt>
                <c:pt idx="2748">
                  <c:v>2.8346205266000002</c:v>
                </c:pt>
                <c:pt idx="2749">
                  <c:v>2.8233419710000001</c:v>
                </c:pt>
                <c:pt idx="2750">
                  <c:v>2.8104652797999998</c:v>
                </c:pt>
                <c:pt idx="2751">
                  <c:v>2.8104652797999998</c:v>
                </c:pt>
                <c:pt idx="2752">
                  <c:v>2.8104652797999998</c:v>
                </c:pt>
                <c:pt idx="2753">
                  <c:v>2.7904706681000002</c:v>
                </c:pt>
                <c:pt idx="2754">
                  <c:v>2.7703552485</c:v>
                </c:pt>
                <c:pt idx="2755">
                  <c:v>2.7684931701000002</c:v>
                </c:pt>
                <c:pt idx="2756">
                  <c:v>2.7498045386999999</c:v>
                </c:pt>
                <c:pt idx="2757">
                  <c:v>2.6632275867000001</c:v>
                </c:pt>
                <c:pt idx="2758">
                  <c:v>2.6632275867000001</c:v>
                </c:pt>
                <c:pt idx="2759">
                  <c:v>2.6632275867000001</c:v>
                </c:pt>
                <c:pt idx="2760">
                  <c:v>2.7312666794</c:v>
                </c:pt>
                <c:pt idx="2761">
                  <c:v>2.8569700021000002</c:v>
                </c:pt>
                <c:pt idx="2762">
                  <c:v>2.7612097222999998</c:v>
                </c:pt>
                <c:pt idx="2763">
                  <c:v>2.6957859908000001</c:v>
                </c:pt>
                <c:pt idx="2764">
                  <c:v>2.6957859908000001</c:v>
                </c:pt>
                <c:pt idx="2765">
                  <c:v>2.6957859908000001</c:v>
                </c:pt>
                <c:pt idx="2766">
                  <c:v>2.6957859908000001</c:v>
                </c:pt>
                <c:pt idx="2767">
                  <c:v>2.7297393058999999</c:v>
                </c:pt>
                <c:pt idx="2768">
                  <c:v>2.7542789434000001</c:v>
                </c:pt>
                <c:pt idx="2769">
                  <c:v>2.6848981382999999</c:v>
                </c:pt>
                <c:pt idx="2770">
                  <c:v>2.794324977</c:v>
                </c:pt>
                <c:pt idx="2771">
                  <c:v>2.7226040445000002</c:v>
                </c:pt>
                <c:pt idx="2772">
                  <c:v>2.7226040445000002</c:v>
                </c:pt>
                <c:pt idx="2773">
                  <c:v>2.7226040445000002</c:v>
                </c:pt>
                <c:pt idx="2774">
                  <c:v>2.7710991049999998</c:v>
                </c:pt>
                <c:pt idx="2775">
                  <c:v>2.7775781598</c:v>
                </c:pt>
                <c:pt idx="2776">
                  <c:v>2.8077406752999998</c:v>
                </c:pt>
                <c:pt idx="2777">
                  <c:v>2.7842201618</c:v>
                </c:pt>
                <c:pt idx="2778">
                  <c:v>2.7877492098999999</c:v>
                </c:pt>
                <c:pt idx="2779">
                  <c:v>2.7877492098999999</c:v>
                </c:pt>
                <c:pt idx="2780">
                  <c:v>2.7877492098999999</c:v>
                </c:pt>
                <c:pt idx="2781">
                  <c:v>2.7663028864000001</c:v>
                </c:pt>
                <c:pt idx="2782">
                  <c:v>2.7928227155999998</c:v>
                </c:pt>
                <c:pt idx="2783">
                  <c:v>2.740477593</c:v>
                </c:pt>
                <c:pt idx="2784">
                  <c:v>2.7319352612999999</c:v>
                </c:pt>
                <c:pt idx="2785">
                  <c:v>2.7219090362</c:v>
                </c:pt>
                <c:pt idx="2786">
                  <c:v>2.7219090362</c:v>
                </c:pt>
                <c:pt idx="2787">
                  <c:v>2.7219090362</c:v>
                </c:pt>
                <c:pt idx="2788">
                  <c:v>2.6734863185000002</c:v>
                </c:pt>
                <c:pt idx="2789">
                  <c:v>2.7804584944999999</c:v>
                </c:pt>
                <c:pt idx="2790">
                  <c:v>2.7090022285000002</c:v>
                </c:pt>
                <c:pt idx="2791">
                  <c:v>2.7051509449000002</c:v>
                </c:pt>
                <c:pt idx="2792">
                  <c:v>2.6397641465000001</c:v>
                </c:pt>
                <c:pt idx="2793">
                  <c:v>2.6397641465000001</c:v>
                </c:pt>
                <c:pt idx="2794">
                  <c:v>2.6397641465000001</c:v>
                </c:pt>
                <c:pt idx="2795">
                  <c:v>2.6675879491000001</c:v>
                </c:pt>
                <c:pt idx="2796">
                  <c:v>2.5757052003999998</c:v>
                </c:pt>
                <c:pt idx="2797">
                  <c:v>2.6361159156</c:v>
                </c:pt>
                <c:pt idx="2798">
                  <c:v>2.6662524368999998</c:v>
                </c:pt>
                <c:pt idx="2799">
                  <c:v>2.7022558876999998</c:v>
                </c:pt>
                <c:pt idx="2800">
                  <c:v>2.7022558876999998</c:v>
                </c:pt>
                <c:pt idx="2801">
                  <c:v>2.7022558876999998</c:v>
                </c:pt>
                <c:pt idx="2802">
                  <c:v>2.6363250459000001</c:v>
                </c:pt>
                <c:pt idx="2803">
                  <c:v>2.5834237949999999</c:v>
                </c:pt>
                <c:pt idx="2804">
                  <c:v>2.6269549011</c:v>
                </c:pt>
                <c:pt idx="2805">
                  <c:v>2.6560780562000001</c:v>
                </c:pt>
                <c:pt idx="2806">
                  <c:v>2.7445799023999999</c:v>
                </c:pt>
                <c:pt idx="2807">
                  <c:v>2.7445799023999999</c:v>
                </c:pt>
                <c:pt idx="2808">
                  <c:v>2.7445799023999999</c:v>
                </c:pt>
                <c:pt idx="2809">
                  <c:v>2.6922477740000001</c:v>
                </c:pt>
                <c:pt idx="2810">
                  <c:v>2.6481182866999999</c:v>
                </c:pt>
                <c:pt idx="2811">
                  <c:v>2.6538119295999998</c:v>
                </c:pt>
                <c:pt idx="2812">
                  <c:v>2.6714984696999999</c:v>
                </c:pt>
                <c:pt idx="2813">
                  <c:v>2.6117652324999998</c:v>
                </c:pt>
                <c:pt idx="2814">
                  <c:v>2.6117652324999998</c:v>
                </c:pt>
                <c:pt idx="2815">
                  <c:v>2.6117652324999998</c:v>
                </c:pt>
                <c:pt idx="2816">
                  <c:v>2.6117652324999998</c:v>
                </c:pt>
                <c:pt idx="2817">
                  <c:v>2.6824132880999998</c:v>
                </c:pt>
                <c:pt idx="2818">
                  <c:v>2.6455968848000002</c:v>
                </c:pt>
                <c:pt idx="2819">
                  <c:v>2.6786560846</c:v>
                </c:pt>
                <c:pt idx="2820">
                  <c:v>2.6986280576000001</c:v>
                </c:pt>
                <c:pt idx="2821">
                  <c:v>2.6986280576000001</c:v>
                </c:pt>
                <c:pt idx="2822">
                  <c:v>2.6986280576000001</c:v>
                </c:pt>
                <c:pt idx="2823">
                  <c:v>2.6986280576000001</c:v>
                </c:pt>
                <c:pt idx="2824">
                  <c:v>2.6986280576000001</c:v>
                </c:pt>
                <c:pt idx="2825">
                  <c:v>2.7712758584000001</c:v>
                </c:pt>
                <c:pt idx="2826">
                  <c:v>2.8759198546000002</c:v>
                </c:pt>
                <c:pt idx="2827">
                  <c:v>2.8298476532999999</c:v>
                </c:pt>
                <c:pt idx="2828">
                  <c:v>2.8298476532999999</c:v>
                </c:pt>
                <c:pt idx="2829">
                  <c:v>2.8298476532999999</c:v>
                </c:pt>
                <c:pt idx="2830">
                  <c:v>2.8044623180000001</c:v>
                </c:pt>
                <c:pt idx="2831">
                  <c:v>2.7865890482000002</c:v>
                </c:pt>
                <c:pt idx="2832">
                  <c:v>2.8390492699999998</c:v>
                </c:pt>
                <c:pt idx="2833">
                  <c:v>2.8860166972000001</c:v>
                </c:pt>
                <c:pt idx="2834">
                  <c:v>2.8681486211</c:v>
                </c:pt>
                <c:pt idx="2835">
                  <c:v>2.8681486211</c:v>
                </c:pt>
                <c:pt idx="2836">
                  <c:v>2.8681486211</c:v>
                </c:pt>
                <c:pt idx="2837">
                  <c:v>2.8372126648</c:v>
                </c:pt>
                <c:pt idx="2838">
                  <c:v>2.8016055503000001</c:v>
                </c:pt>
                <c:pt idx="2839">
                  <c:v>2.8009980860999999</c:v>
                </c:pt>
                <c:pt idx="2840">
                  <c:v>2.8165431859000001</c:v>
                </c:pt>
                <c:pt idx="2841">
                  <c:v>2.8182131638999999</c:v>
                </c:pt>
                <c:pt idx="2842">
                  <c:v>2.8182131638999999</c:v>
                </c:pt>
                <c:pt idx="2843">
                  <c:v>2.8182131638999999</c:v>
                </c:pt>
                <c:pt idx="2844">
                  <c:v>2.7601326532999999</c:v>
                </c:pt>
                <c:pt idx="2845">
                  <c:v>2.831090487</c:v>
                </c:pt>
                <c:pt idx="2846">
                  <c:v>2.8970765128</c:v>
                </c:pt>
                <c:pt idx="2847">
                  <c:v>2.8710214222000001</c:v>
                </c:pt>
                <c:pt idx="2848">
                  <c:v>2.9342224548</c:v>
                </c:pt>
                <c:pt idx="2849">
                  <c:v>2.9342224548</c:v>
                </c:pt>
                <c:pt idx="2850">
                  <c:v>2.9342224548</c:v>
                </c:pt>
                <c:pt idx="2851">
                  <c:v>2.8508045629000001</c:v>
                </c:pt>
                <c:pt idx="2852">
                  <c:v>2.8293764851000001</c:v>
                </c:pt>
                <c:pt idx="2853">
                  <c:v>2.7912803205999999</c:v>
                </c:pt>
                <c:pt idx="2854">
                  <c:v>2.7933996345000001</c:v>
                </c:pt>
                <c:pt idx="2855">
                  <c:v>2.7521769433999999</c:v>
                </c:pt>
                <c:pt idx="2856">
                  <c:v>2.7521769433999999</c:v>
                </c:pt>
                <c:pt idx="2857">
                  <c:v>2.7521769433999999</c:v>
                </c:pt>
                <c:pt idx="2858">
                  <c:v>2.7819667868</c:v>
                </c:pt>
                <c:pt idx="2859">
                  <c:v>2.6914427517999999</c:v>
                </c:pt>
                <c:pt idx="2860">
                  <c:v>2.5911069022</c:v>
                </c:pt>
                <c:pt idx="2861">
                  <c:v>2.5373120781999998</c:v>
                </c:pt>
                <c:pt idx="2862">
                  <c:v>2.5625159986999999</c:v>
                </c:pt>
                <c:pt idx="2863">
                  <c:v>2.5625159986999999</c:v>
                </c:pt>
                <c:pt idx="2864">
                  <c:v>2.5625159986999999</c:v>
                </c:pt>
                <c:pt idx="2865">
                  <c:v>2.5236559990999998</c:v>
                </c:pt>
                <c:pt idx="2866">
                  <c:v>2.5829519974999999</c:v>
                </c:pt>
                <c:pt idx="2867">
                  <c:v>2.6508791796</c:v>
                </c:pt>
                <c:pt idx="2868">
                  <c:v>2.6809309318999999</c:v>
                </c:pt>
                <c:pt idx="2869">
                  <c:v>2.7381467748000001</c:v>
                </c:pt>
                <c:pt idx="2870">
                  <c:v>2.7381467748000001</c:v>
                </c:pt>
                <c:pt idx="2871">
                  <c:v>2.7381467748000001</c:v>
                </c:pt>
                <c:pt idx="2872">
                  <c:v>2.8058282048000001</c:v>
                </c:pt>
                <c:pt idx="2873">
                  <c:v>2.6891443902000001</c:v>
                </c:pt>
                <c:pt idx="2874">
                  <c:v>2.6684834160999999</c:v>
                </c:pt>
                <c:pt idx="2875">
                  <c:v>2.6665352623</c:v>
                </c:pt>
                <c:pt idx="2876">
                  <c:v>2.6206304328000001</c:v>
                </c:pt>
                <c:pt idx="2877">
                  <c:v>2.6206304328000001</c:v>
                </c:pt>
                <c:pt idx="2878">
                  <c:v>2.6206304328000001</c:v>
                </c:pt>
                <c:pt idx="2879">
                  <c:v>2.6035002685999999</c:v>
                </c:pt>
                <c:pt idx="2880">
                  <c:v>2.5692776799999999</c:v>
                </c:pt>
                <c:pt idx="2881">
                  <c:v>2.5385000052</c:v>
                </c:pt>
                <c:pt idx="2882">
                  <c:v>2.5770320643</c:v>
                </c:pt>
                <c:pt idx="2883">
                  <c:v>2.6402466812999998</c:v>
                </c:pt>
                <c:pt idx="2884">
                  <c:v>2.6402466812999998</c:v>
                </c:pt>
                <c:pt idx="2885">
                  <c:v>2.6402466812999998</c:v>
                </c:pt>
                <c:pt idx="2886">
                  <c:v>2.6608906179999998</c:v>
                </c:pt>
                <c:pt idx="2887">
                  <c:v>2.5749205728</c:v>
                </c:pt>
                <c:pt idx="2888">
                  <c:v>2.6295101734999999</c:v>
                </c:pt>
                <c:pt idx="2889">
                  <c:v>2.7132322911000002</c:v>
                </c:pt>
                <c:pt idx="2890">
                  <c:v>2.7393565079000002</c:v>
                </c:pt>
                <c:pt idx="2891">
                  <c:v>2.7393565079000002</c:v>
                </c:pt>
                <c:pt idx="2892">
                  <c:v>2.7393565079000002</c:v>
                </c:pt>
                <c:pt idx="2893">
                  <c:v>2.6801984534000001</c:v>
                </c:pt>
                <c:pt idx="2894">
                  <c:v>2.6182927656000001</c:v>
                </c:pt>
                <c:pt idx="2895">
                  <c:v>2.5415445904</c:v>
                </c:pt>
                <c:pt idx="2896">
                  <c:v>2.5494013632999999</c:v>
                </c:pt>
                <c:pt idx="2897">
                  <c:v>2.5742807819000002</c:v>
                </c:pt>
                <c:pt idx="2898">
                  <c:v>2.5742807819000002</c:v>
                </c:pt>
                <c:pt idx="2899">
                  <c:v>2.5742807819000002</c:v>
                </c:pt>
                <c:pt idx="2900">
                  <c:v>2.5886852066000001</c:v>
                </c:pt>
                <c:pt idx="2901">
                  <c:v>2.5755942156999998</c:v>
                </c:pt>
                <c:pt idx="2902">
                  <c:v>2.5384004326</c:v>
                </c:pt>
                <c:pt idx="2903">
                  <c:v>2.5621297459000001</c:v>
                </c:pt>
                <c:pt idx="2904">
                  <c:v>2.5811726802999999</c:v>
                </c:pt>
                <c:pt idx="2905">
                  <c:v>2.5811726802999999</c:v>
                </c:pt>
                <c:pt idx="2906">
                  <c:v>2.5811726802999999</c:v>
                </c:pt>
                <c:pt idx="2907">
                  <c:v>2.6331233477999998</c:v>
                </c:pt>
                <c:pt idx="2908">
                  <c:v>2.6956941579000002</c:v>
                </c:pt>
                <c:pt idx="2909">
                  <c:v>2.6701134290000001</c:v>
                </c:pt>
                <c:pt idx="2910">
                  <c:v>2.7322681445999999</c:v>
                </c:pt>
                <c:pt idx="2911">
                  <c:v>2.593956409</c:v>
                </c:pt>
                <c:pt idx="2912">
                  <c:v>2.593956409</c:v>
                </c:pt>
                <c:pt idx="2913">
                  <c:v>2.593956409</c:v>
                </c:pt>
                <c:pt idx="2914">
                  <c:v>2.5727890195000001</c:v>
                </c:pt>
                <c:pt idx="2915">
                  <c:v>2.5507645696000001</c:v>
                </c:pt>
                <c:pt idx="2916">
                  <c:v>2.5726237999000001</c:v>
                </c:pt>
                <c:pt idx="2917">
                  <c:v>2.5678932598999999</c:v>
                </c:pt>
                <c:pt idx="2918">
                  <c:v>2.6929334704999999</c:v>
                </c:pt>
                <c:pt idx="2919">
                  <c:v>2.6929334704999999</c:v>
                </c:pt>
                <c:pt idx="2920">
                  <c:v>2.6929334704999999</c:v>
                </c:pt>
                <c:pt idx="2921">
                  <c:v>2.7549862975999999</c:v>
                </c:pt>
                <c:pt idx="2922">
                  <c:v>2.7292072105999998</c:v>
                </c:pt>
                <c:pt idx="2923">
                  <c:v>2.6652010894</c:v>
                </c:pt>
                <c:pt idx="2924">
                  <c:v>2.6916502941</c:v>
                </c:pt>
                <c:pt idx="2925">
                  <c:v>2.7320150446000002</c:v>
                </c:pt>
                <c:pt idx="2926">
                  <c:v>2.7320150446000002</c:v>
                </c:pt>
                <c:pt idx="2927">
                  <c:v>2.7320150446000002</c:v>
                </c:pt>
                <c:pt idx="2928">
                  <c:v>2.7273172846999998</c:v>
                </c:pt>
                <c:pt idx="2929">
                  <c:v>2.7798872585000001</c:v>
                </c:pt>
                <c:pt idx="2930">
                  <c:v>2.8080103586999998</c:v>
                </c:pt>
                <c:pt idx="2931">
                  <c:v>2.7346567039999998</c:v>
                </c:pt>
                <c:pt idx="2932">
                  <c:v>2.7400032778000001</c:v>
                </c:pt>
                <c:pt idx="2933">
                  <c:v>2.7400032778000001</c:v>
                </c:pt>
                <c:pt idx="2934">
                  <c:v>2.7400032778000001</c:v>
                </c:pt>
                <c:pt idx="2935">
                  <c:v>2.7766465923000001</c:v>
                </c:pt>
                <c:pt idx="2936">
                  <c:v>2.8270248642000002</c:v>
                </c:pt>
                <c:pt idx="2937">
                  <c:v>2.8056222878999999</c:v>
                </c:pt>
                <c:pt idx="2938">
                  <c:v>2.8215386798000002</c:v>
                </c:pt>
                <c:pt idx="2939">
                  <c:v>2.8618944879999999</c:v>
                </c:pt>
                <c:pt idx="2940">
                  <c:v>2.8618944879999999</c:v>
                </c:pt>
                <c:pt idx="2941">
                  <c:v>2.8618944879999999</c:v>
                </c:pt>
                <c:pt idx="2942">
                  <c:v>2.7914285241000001</c:v>
                </c:pt>
                <c:pt idx="2943">
                  <c:v>2.7824339545000001</c:v>
                </c:pt>
                <c:pt idx="2944">
                  <c:v>2.7596821858</c:v>
                </c:pt>
                <c:pt idx="2945">
                  <c:v>2.7592341073000002</c:v>
                </c:pt>
                <c:pt idx="2946">
                  <c:v>2.7123542181000002</c:v>
                </c:pt>
                <c:pt idx="2947">
                  <c:v>2.7123542181000002</c:v>
                </c:pt>
                <c:pt idx="2948">
                  <c:v>2.7123542181000002</c:v>
                </c:pt>
                <c:pt idx="2949">
                  <c:v>2.6709344814999998</c:v>
                </c:pt>
                <c:pt idx="2950">
                  <c:v>2.7459656457000001</c:v>
                </c:pt>
                <c:pt idx="2951">
                  <c:v>2.8058815075000001</c:v>
                </c:pt>
                <c:pt idx="2952">
                  <c:v>2.8333316179999999</c:v>
                </c:pt>
                <c:pt idx="2953">
                  <c:v>2.8584569702999998</c:v>
                </c:pt>
                <c:pt idx="2954">
                  <c:v>2.8584569702999998</c:v>
                </c:pt>
                <c:pt idx="2955">
                  <c:v>2.8584569702999998</c:v>
                </c:pt>
                <c:pt idx="2956">
                  <c:v>2.8248663678999999</c:v>
                </c:pt>
                <c:pt idx="2957">
                  <c:v>2.8180937188000001</c:v>
                </c:pt>
                <c:pt idx="2958">
                  <c:v>2.7897751408000002</c:v>
                </c:pt>
                <c:pt idx="2959">
                  <c:v>2.7984537705000001</c:v>
                </c:pt>
                <c:pt idx="2960">
                  <c:v>2.8018759036000001</c:v>
                </c:pt>
                <c:pt idx="2961">
                  <c:v>2.8018759036000001</c:v>
                </c:pt>
                <c:pt idx="2962">
                  <c:v>2.8018759036000001</c:v>
                </c:pt>
                <c:pt idx="2963">
                  <c:v>2.8543133575000001</c:v>
                </c:pt>
                <c:pt idx="2964">
                  <c:v>2.7813869659999999</c:v>
                </c:pt>
                <c:pt idx="2965">
                  <c:v>2.7896767407</c:v>
                </c:pt>
                <c:pt idx="2966">
                  <c:v>2.7715269379</c:v>
                </c:pt>
                <c:pt idx="2967">
                  <c:v>2.7595098888999998</c:v>
                </c:pt>
                <c:pt idx="2968">
                  <c:v>2.7595098888999998</c:v>
                </c:pt>
                <c:pt idx="2969">
                  <c:v>2.7595098888999998</c:v>
                </c:pt>
                <c:pt idx="2970">
                  <c:v>2.8064381189000001</c:v>
                </c:pt>
                <c:pt idx="2971">
                  <c:v>2.8125999054999999</c:v>
                </c:pt>
                <c:pt idx="2972">
                  <c:v>2.8410682227000001</c:v>
                </c:pt>
                <c:pt idx="2973">
                  <c:v>2.8423790710999999</c:v>
                </c:pt>
                <c:pt idx="2974">
                  <c:v>2.8305114063999999</c:v>
                </c:pt>
                <c:pt idx="2975">
                  <c:v>2.8305114063999999</c:v>
                </c:pt>
                <c:pt idx="2976">
                  <c:v>2.8305114063999999</c:v>
                </c:pt>
                <c:pt idx="2977">
                  <c:v>2.8070874576999998</c:v>
                </c:pt>
                <c:pt idx="2978">
                  <c:v>2.8482170655000001</c:v>
                </c:pt>
                <c:pt idx="2979">
                  <c:v>2.8482170655000001</c:v>
                </c:pt>
                <c:pt idx="2980">
                  <c:v>2.8321057302999999</c:v>
                </c:pt>
                <c:pt idx="2981">
                  <c:v>2.7913605395999999</c:v>
                </c:pt>
                <c:pt idx="2982">
                  <c:v>2.7913605395999999</c:v>
                </c:pt>
                <c:pt idx="2983">
                  <c:v>2.7913605395999999</c:v>
                </c:pt>
                <c:pt idx="2984">
                  <c:v>2.8220458631000001</c:v>
                </c:pt>
                <c:pt idx="2985">
                  <c:v>2.8458760613999998</c:v>
                </c:pt>
                <c:pt idx="2986">
                  <c:v>2.8017711917999999</c:v>
                </c:pt>
                <c:pt idx="2987">
                  <c:v>2.8018037654999999</c:v>
                </c:pt>
                <c:pt idx="2988">
                  <c:v>2.8283333416000001</c:v>
                </c:pt>
                <c:pt idx="2989">
                  <c:v>2.8283333416000001</c:v>
                </c:pt>
                <c:pt idx="2990">
                  <c:v>2.8283333416000001</c:v>
                </c:pt>
                <c:pt idx="2991">
                  <c:v>2.8707412158999999</c:v>
                </c:pt>
                <c:pt idx="2992">
                  <c:v>2.8780032767999999</c:v>
                </c:pt>
                <c:pt idx="2993">
                  <c:v>2.8800215134</c:v>
                </c:pt>
                <c:pt idx="2994">
                  <c:v>2.8930991346999999</c:v>
                </c:pt>
                <c:pt idx="2995">
                  <c:v>2.8718374495000001</c:v>
                </c:pt>
                <c:pt idx="2996">
                  <c:v>2.8718374495000001</c:v>
                </c:pt>
                <c:pt idx="2997">
                  <c:v>2.8718374495000001</c:v>
                </c:pt>
                <c:pt idx="2998">
                  <c:v>2.8632736321999999</c:v>
                </c:pt>
                <c:pt idx="2999">
                  <c:v>2.8694029044999998</c:v>
                </c:pt>
                <c:pt idx="3000">
                  <c:v>2.8995485576000002</c:v>
                </c:pt>
                <c:pt idx="3001">
                  <c:v>2.8782593114999999</c:v>
                </c:pt>
                <c:pt idx="3002">
                  <c:v>2.7950317247999998</c:v>
                </c:pt>
                <c:pt idx="3003">
                  <c:v>2.7950317247999998</c:v>
                </c:pt>
                <c:pt idx="3004">
                  <c:v>2.7950317247999998</c:v>
                </c:pt>
                <c:pt idx="3005">
                  <c:v>2.7950317247999998</c:v>
                </c:pt>
                <c:pt idx="3006">
                  <c:v>2.7515398911000002</c:v>
                </c:pt>
                <c:pt idx="3007">
                  <c:v>2.7917468541999999</c:v>
                </c:pt>
                <c:pt idx="3008">
                  <c:v>2.7642524525000001</c:v>
                </c:pt>
                <c:pt idx="3009">
                  <c:v>2.7835856972999999</c:v>
                </c:pt>
                <c:pt idx="3010">
                  <c:v>2.7835856972999999</c:v>
                </c:pt>
                <c:pt idx="3011">
                  <c:v>2.7835856972999999</c:v>
                </c:pt>
                <c:pt idx="3012">
                  <c:v>2.8082674934999998</c:v>
                </c:pt>
                <c:pt idx="3013">
                  <c:v>2.8170224763</c:v>
                </c:pt>
                <c:pt idx="3014">
                  <c:v>2.8299924891999999</c:v>
                </c:pt>
                <c:pt idx="3015">
                  <c:v>2.8507319428</c:v>
                </c:pt>
                <c:pt idx="3016">
                  <c:v>2.9031903005999999</c:v>
                </c:pt>
                <c:pt idx="3017">
                  <c:v>2.9031903005999999</c:v>
                </c:pt>
                <c:pt idx="3018">
                  <c:v>2.9031903005999999</c:v>
                </c:pt>
                <c:pt idx="3019">
                  <c:v>2.9523991077999998</c:v>
                </c:pt>
                <c:pt idx="3020">
                  <c:v>2.9005163509999998</c:v>
                </c:pt>
                <c:pt idx="3021">
                  <c:v>2.9307874216999998</c:v>
                </c:pt>
                <c:pt idx="3022">
                  <c:v>2.8672162344999998</c:v>
                </c:pt>
                <c:pt idx="3023">
                  <c:v>2.8112536523</c:v>
                </c:pt>
                <c:pt idx="3024">
                  <c:v>2.8112536523</c:v>
                </c:pt>
                <c:pt idx="3025">
                  <c:v>2.8112536523</c:v>
                </c:pt>
                <c:pt idx="3026">
                  <c:v>2.7897623615999998</c:v>
                </c:pt>
                <c:pt idx="3027">
                  <c:v>2.8069459533000001</c:v>
                </c:pt>
                <c:pt idx="3028">
                  <c:v>2.7589661228</c:v>
                </c:pt>
                <c:pt idx="3029">
                  <c:v>2.7825504936000001</c:v>
                </c:pt>
                <c:pt idx="3030">
                  <c:v>2.6896504135999999</c:v>
                </c:pt>
                <c:pt idx="3031">
                  <c:v>2.6896504135999999</c:v>
                </c:pt>
                <c:pt idx="3032">
                  <c:v>2.6896504135999999</c:v>
                </c:pt>
                <c:pt idx="3033">
                  <c:v>2.6389789793</c:v>
                </c:pt>
                <c:pt idx="3034">
                  <c:v>2.6389789793</c:v>
                </c:pt>
                <c:pt idx="3035">
                  <c:v>2.6389789793</c:v>
                </c:pt>
                <c:pt idx="3036">
                  <c:v>2.6442441445</c:v>
                </c:pt>
                <c:pt idx="3037">
                  <c:v>2.6519855612000001</c:v>
                </c:pt>
                <c:pt idx="3038">
                  <c:v>2.6519855612000001</c:v>
                </c:pt>
                <c:pt idx="3039">
                  <c:v>2.6519855612000001</c:v>
                </c:pt>
                <c:pt idx="3040">
                  <c:v>2.6519855612000001</c:v>
                </c:pt>
                <c:pt idx="3041">
                  <c:v>2.6519855612000001</c:v>
                </c:pt>
                <c:pt idx="3042">
                  <c:v>2.6558443765000002</c:v>
                </c:pt>
                <c:pt idx="3043">
                  <c:v>2.6649624824</c:v>
                </c:pt>
                <c:pt idx="3044">
                  <c:v>2.6313582278999998</c:v>
                </c:pt>
                <c:pt idx="3045">
                  <c:v>2.6313582278999998</c:v>
                </c:pt>
                <c:pt idx="3046">
                  <c:v>2.6313582278999998</c:v>
                </c:pt>
                <c:pt idx="3047">
                  <c:v>2.6215926511999998</c:v>
                </c:pt>
                <c:pt idx="3048">
                  <c:v>2.6825534496999999</c:v>
                </c:pt>
                <c:pt idx="3049">
                  <c:v>2.7057902760000001</c:v>
                </c:pt>
                <c:pt idx="3050">
                  <c:v>2.6969726095</c:v>
                </c:pt>
                <c:pt idx="3051">
                  <c:v>2.6804111025999999</c:v>
                </c:pt>
                <c:pt idx="3052">
                  <c:v>2.6804111025999999</c:v>
                </c:pt>
                <c:pt idx="3053">
                  <c:v>2.6804111025999999</c:v>
                </c:pt>
                <c:pt idx="3054">
                  <c:v>2.6988042796</c:v>
                </c:pt>
                <c:pt idx="3055">
                  <c:v>2.6988042796</c:v>
                </c:pt>
                <c:pt idx="3056">
                  <c:v>2.6988042796</c:v>
                </c:pt>
                <c:pt idx="3057">
                  <c:v>2.7063889079000001</c:v>
                </c:pt>
                <c:pt idx="3058">
                  <c:v>2.7413537676000002</c:v>
                </c:pt>
                <c:pt idx="3059">
                  <c:v>2.7413537676000002</c:v>
                </c:pt>
                <c:pt idx="3060">
                  <c:v>2.7413537676000002</c:v>
                </c:pt>
                <c:pt idx="3061">
                  <c:v>2.7184125512000001</c:v>
                </c:pt>
                <c:pt idx="3062">
                  <c:v>2.7656226835000002</c:v>
                </c:pt>
                <c:pt idx="3063">
                  <c:v>2.7276374432999999</c:v>
                </c:pt>
                <c:pt idx="3064">
                  <c:v>2.7165328041999999</c:v>
                </c:pt>
                <c:pt idx="3065">
                  <c:v>2.6679955219</c:v>
                </c:pt>
                <c:pt idx="3066">
                  <c:v>2.6679955219</c:v>
                </c:pt>
                <c:pt idx="3067">
                  <c:v>2.6679955219</c:v>
                </c:pt>
                <c:pt idx="3068">
                  <c:v>2.7639043986999998</c:v>
                </c:pt>
                <c:pt idx="3069">
                  <c:v>2.7120899610000002</c:v>
                </c:pt>
                <c:pt idx="3070">
                  <c:v>2.6129588403000001</c:v>
                </c:pt>
                <c:pt idx="3071">
                  <c:v>2.6168080491999999</c:v>
                </c:pt>
                <c:pt idx="3072">
                  <c:v>2.6014872729</c:v>
                </c:pt>
                <c:pt idx="3073">
                  <c:v>2.6014872729</c:v>
                </c:pt>
                <c:pt idx="3074">
                  <c:v>2.6014872729</c:v>
                </c:pt>
                <c:pt idx="3075">
                  <c:v>2.6328162162000002</c:v>
                </c:pt>
                <c:pt idx="3076">
                  <c:v>2.5567441611000001</c:v>
                </c:pt>
                <c:pt idx="3077">
                  <c:v>2.5566510452000002</c:v>
                </c:pt>
                <c:pt idx="3078">
                  <c:v>2.5634743316000002</c:v>
                </c:pt>
                <c:pt idx="3079">
                  <c:v>2.5993141455000002</c:v>
                </c:pt>
                <c:pt idx="3080">
                  <c:v>2.5993141455000002</c:v>
                </c:pt>
                <c:pt idx="3081">
                  <c:v>2.5993141455000002</c:v>
                </c:pt>
                <c:pt idx="3082">
                  <c:v>2.5908543734</c:v>
                </c:pt>
                <c:pt idx="3083">
                  <c:v>2.5385049359999998</c:v>
                </c:pt>
                <c:pt idx="3084">
                  <c:v>2.5385049359999998</c:v>
                </c:pt>
                <c:pt idx="3085">
                  <c:v>2.5385049359999998</c:v>
                </c:pt>
                <c:pt idx="3086">
                  <c:v>2.5966127046</c:v>
                </c:pt>
                <c:pt idx="3087">
                  <c:v>2.5966127046</c:v>
                </c:pt>
                <c:pt idx="3088">
                  <c:v>2.5966127046</c:v>
                </c:pt>
                <c:pt idx="3089">
                  <c:v>2.5471474789999999</c:v>
                </c:pt>
                <c:pt idx="3090">
                  <c:v>2.5367772212999999</c:v>
                </c:pt>
                <c:pt idx="3091">
                  <c:v>2.5998261598000001</c:v>
                </c:pt>
                <c:pt idx="3092">
                  <c:v>2.6209028099</c:v>
                </c:pt>
                <c:pt idx="3093">
                  <c:v>2.6841630001999999</c:v>
                </c:pt>
                <c:pt idx="3094">
                  <c:v>2.6841630001999999</c:v>
                </c:pt>
                <c:pt idx="3095">
                  <c:v>2.6841630001999999</c:v>
                </c:pt>
                <c:pt idx="3096">
                  <c:v>2.6654522741000002</c:v>
                </c:pt>
                <c:pt idx="3097">
                  <c:v>2.6804704474999999</c:v>
                </c:pt>
                <c:pt idx="3098">
                  <c:v>2.7170704272999999</c:v>
                </c:pt>
                <c:pt idx="3099">
                  <c:v>2.7316939513</c:v>
                </c:pt>
                <c:pt idx="3100">
                  <c:v>2.7288603182000002</c:v>
                </c:pt>
                <c:pt idx="3101">
                  <c:v>2.7288603182000002</c:v>
                </c:pt>
                <c:pt idx="3102">
                  <c:v>2.7288603182000002</c:v>
                </c:pt>
                <c:pt idx="3103">
                  <c:v>2.7080407032</c:v>
                </c:pt>
                <c:pt idx="3104">
                  <c:v>2.7514194987999998</c:v>
                </c:pt>
                <c:pt idx="3105">
                  <c:v>2.7471389297000002</c:v>
                </c:pt>
                <c:pt idx="3106">
                  <c:v>2.7168283826000001</c:v>
                </c:pt>
                <c:pt idx="3107">
                  <c:v>2.6681798486999999</c:v>
                </c:pt>
                <c:pt idx="3108">
                  <c:v>2.6681798486999999</c:v>
                </c:pt>
                <c:pt idx="3109">
                  <c:v>2.6681798486999999</c:v>
                </c:pt>
                <c:pt idx="3110">
                  <c:v>2.5922523339999999</c:v>
                </c:pt>
                <c:pt idx="3111">
                  <c:v>2.6445139906000001</c:v>
                </c:pt>
                <c:pt idx="3112">
                  <c:v>2.6694201718000001</c:v>
                </c:pt>
                <c:pt idx="3113">
                  <c:v>2.6435076628999998</c:v>
                </c:pt>
                <c:pt idx="3114">
                  <c:v>2.6509451150999999</c:v>
                </c:pt>
                <c:pt idx="3115">
                  <c:v>2.6509451150999999</c:v>
                </c:pt>
                <c:pt idx="3116">
                  <c:v>2.6509451150999999</c:v>
                </c:pt>
                <c:pt idx="3117">
                  <c:v>2.6279735657000001</c:v>
                </c:pt>
                <c:pt idx="3118">
                  <c:v>2.6948734387000002</c:v>
                </c:pt>
                <c:pt idx="3119">
                  <c:v>2.7274051982</c:v>
                </c:pt>
                <c:pt idx="3120">
                  <c:v>2.6789376982999999</c:v>
                </c:pt>
                <c:pt idx="3121">
                  <c:v>2.6996344679000002</c:v>
                </c:pt>
                <c:pt idx="3122">
                  <c:v>2.6996344679000002</c:v>
                </c:pt>
                <c:pt idx="3123">
                  <c:v>2.6996344679000002</c:v>
                </c:pt>
                <c:pt idx="3124">
                  <c:v>2.6754102480999999</c:v>
                </c:pt>
                <c:pt idx="3125">
                  <c:v>2.666656626</c:v>
                </c:pt>
                <c:pt idx="3126">
                  <c:v>2.6289213545000001</c:v>
                </c:pt>
                <c:pt idx="3127">
                  <c:v>2.6615572062999999</c:v>
                </c:pt>
                <c:pt idx="3128">
                  <c:v>2.6455918921000001</c:v>
                </c:pt>
                <c:pt idx="3129">
                  <c:v>2.6455918921000001</c:v>
                </c:pt>
                <c:pt idx="3130">
                  <c:v>2.6455918921000001</c:v>
                </c:pt>
                <c:pt idx="3131">
                  <c:v>2.7011089985000001</c:v>
                </c:pt>
                <c:pt idx="3132">
                  <c:v>2.6916936642999998</c:v>
                </c:pt>
                <c:pt idx="3133">
                  <c:v>2.7184954295999999</c:v>
                </c:pt>
                <c:pt idx="3134">
                  <c:v>2.7039363577</c:v>
                </c:pt>
                <c:pt idx="3135">
                  <c:v>2.7360572536999999</c:v>
                </c:pt>
                <c:pt idx="3136">
                  <c:v>2.7360572536999999</c:v>
                </c:pt>
                <c:pt idx="3137">
                  <c:v>2.7360572536999999</c:v>
                </c:pt>
                <c:pt idx="3138">
                  <c:v>2.6805670543</c:v>
                </c:pt>
                <c:pt idx="3139">
                  <c:v>2.6481111881000001</c:v>
                </c:pt>
                <c:pt idx="3140">
                  <c:v>2.6584769764999998</c:v>
                </c:pt>
                <c:pt idx="3141">
                  <c:v>2.6823607417000002</c:v>
                </c:pt>
                <c:pt idx="3142">
                  <c:v>2.6853681565</c:v>
                </c:pt>
                <c:pt idx="3143">
                  <c:v>2.6853681565</c:v>
                </c:pt>
                <c:pt idx="3144">
                  <c:v>2.6853681565</c:v>
                </c:pt>
                <c:pt idx="3145">
                  <c:v>2.6613840614000002</c:v>
                </c:pt>
                <c:pt idx="3146">
                  <c:v>2.6168762602000002</c:v>
                </c:pt>
                <c:pt idx="3147">
                  <c:v>2.6168762602000002</c:v>
                </c:pt>
                <c:pt idx="3148">
                  <c:v>2.6867088818</c:v>
                </c:pt>
                <c:pt idx="3149">
                  <c:v>2.6916855803000002</c:v>
                </c:pt>
                <c:pt idx="3150">
                  <c:v>2.6916855803000002</c:v>
                </c:pt>
                <c:pt idx="3151">
                  <c:v>2.6916855803000002</c:v>
                </c:pt>
                <c:pt idx="3152">
                  <c:v>2.6449187035000001</c:v>
                </c:pt>
                <c:pt idx="3153">
                  <c:v>2.6691675108999999</c:v>
                </c:pt>
                <c:pt idx="3154">
                  <c:v>2.7052934914</c:v>
                </c:pt>
                <c:pt idx="3155">
                  <c:v>2.7723965584000001</c:v>
                </c:pt>
                <c:pt idx="3156">
                  <c:v>2.7937989778999999</c:v>
                </c:pt>
                <c:pt idx="3157">
                  <c:v>2.7937989778999999</c:v>
                </c:pt>
                <c:pt idx="3158">
                  <c:v>2.7937989778999999</c:v>
                </c:pt>
                <c:pt idx="3159">
                  <c:v>2.7891393487</c:v>
                </c:pt>
                <c:pt idx="3160">
                  <c:v>2.7429926303999999</c:v>
                </c:pt>
                <c:pt idx="3161">
                  <c:v>2.7417171323999998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8E2-4164-9DD4-6EED98870412}"/>
            </c:ext>
          </c:extLst>
        </c:ser>
        <c:ser>
          <c:idx val="4"/>
          <c:order val="4"/>
          <c:tx>
            <c:strRef>
              <c:f>'איור 5 נתונים'!$F$3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none"/>
          </c:marker>
          <c:cat>
            <c:numRef>
              <c:f>'איור 5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5 נתונים'!$F$4:$F$4000</c:f>
              <c:numCache>
                <c:formatCode>General</c:formatCode>
                <c:ptCount val="399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  <c:pt idx="162">
                  <c:v>1</c:v>
                </c:pt>
                <c:pt idx="163">
                  <c:v>1</c:v>
                </c:pt>
                <c:pt idx="164">
                  <c:v>1</c:v>
                </c:pt>
                <c:pt idx="165">
                  <c:v>1</c:v>
                </c:pt>
                <c:pt idx="166">
                  <c:v>1</c:v>
                </c:pt>
                <c:pt idx="167">
                  <c:v>1</c:v>
                </c:pt>
                <c:pt idx="168">
                  <c:v>1</c:v>
                </c:pt>
                <c:pt idx="169">
                  <c:v>1</c:v>
                </c:pt>
                <c:pt idx="170">
                  <c:v>1</c:v>
                </c:pt>
                <c:pt idx="171">
                  <c:v>1</c:v>
                </c:pt>
                <c:pt idx="172">
                  <c:v>1</c:v>
                </c:pt>
                <c:pt idx="173">
                  <c:v>1</c:v>
                </c:pt>
                <c:pt idx="174">
                  <c:v>1</c:v>
                </c:pt>
                <c:pt idx="175">
                  <c:v>1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1</c:v>
                </c:pt>
                <c:pt idx="193">
                  <c:v>1</c:v>
                </c:pt>
                <c:pt idx="194">
                  <c:v>1</c:v>
                </c:pt>
                <c:pt idx="195">
                  <c:v>1</c:v>
                </c:pt>
                <c:pt idx="196">
                  <c:v>1</c:v>
                </c:pt>
                <c:pt idx="197">
                  <c:v>1</c:v>
                </c:pt>
                <c:pt idx="198">
                  <c:v>1</c:v>
                </c:pt>
                <c:pt idx="199">
                  <c:v>1</c:v>
                </c:pt>
                <c:pt idx="200">
                  <c:v>1</c:v>
                </c:pt>
                <c:pt idx="201">
                  <c:v>1</c:v>
                </c:pt>
                <c:pt idx="202">
                  <c:v>1</c:v>
                </c:pt>
                <c:pt idx="203">
                  <c:v>1</c:v>
                </c:pt>
                <c:pt idx="204">
                  <c:v>1</c:v>
                </c:pt>
                <c:pt idx="205">
                  <c:v>1</c:v>
                </c:pt>
                <c:pt idx="206">
                  <c:v>1</c:v>
                </c:pt>
                <c:pt idx="207">
                  <c:v>1</c:v>
                </c:pt>
                <c:pt idx="208">
                  <c:v>1</c:v>
                </c:pt>
                <c:pt idx="209">
                  <c:v>1</c:v>
                </c:pt>
                <c:pt idx="210">
                  <c:v>1</c:v>
                </c:pt>
                <c:pt idx="211">
                  <c:v>1</c:v>
                </c:pt>
                <c:pt idx="212">
                  <c:v>1</c:v>
                </c:pt>
                <c:pt idx="213">
                  <c:v>1</c:v>
                </c:pt>
                <c:pt idx="214">
                  <c:v>1</c:v>
                </c:pt>
                <c:pt idx="215">
                  <c:v>1</c:v>
                </c:pt>
                <c:pt idx="216">
                  <c:v>1</c:v>
                </c:pt>
                <c:pt idx="217">
                  <c:v>1</c:v>
                </c:pt>
                <c:pt idx="218">
                  <c:v>1</c:v>
                </c:pt>
                <c:pt idx="219">
                  <c:v>1</c:v>
                </c:pt>
                <c:pt idx="220">
                  <c:v>1</c:v>
                </c:pt>
                <c:pt idx="221">
                  <c:v>1</c:v>
                </c:pt>
                <c:pt idx="222">
                  <c:v>1</c:v>
                </c:pt>
                <c:pt idx="223">
                  <c:v>1</c:v>
                </c:pt>
                <c:pt idx="224">
                  <c:v>1</c:v>
                </c:pt>
                <c:pt idx="225">
                  <c:v>1</c:v>
                </c:pt>
                <c:pt idx="226">
                  <c:v>1</c:v>
                </c:pt>
                <c:pt idx="227">
                  <c:v>1</c:v>
                </c:pt>
                <c:pt idx="228">
                  <c:v>1</c:v>
                </c:pt>
                <c:pt idx="229">
                  <c:v>1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1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</c:v>
                </c:pt>
                <c:pt idx="239">
                  <c:v>1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</c:v>
                </c:pt>
                <c:pt idx="244">
                  <c:v>1</c:v>
                </c:pt>
                <c:pt idx="245">
                  <c:v>1</c:v>
                </c:pt>
                <c:pt idx="246">
                  <c:v>1</c:v>
                </c:pt>
                <c:pt idx="247">
                  <c:v>1</c:v>
                </c:pt>
                <c:pt idx="248">
                  <c:v>1</c:v>
                </c:pt>
                <c:pt idx="249">
                  <c:v>1</c:v>
                </c:pt>
                <c:pt idx="250">
                  <c:v>1</c:v>
                </c:pt>
                <c:pt idx="251">
                  <c:v>1</c:v>
                </c:pt>
                <c:pt idx="252">
                  <c:v>1</c:v>
                </c:pt>
                <c:pt idx="253">
                  <c:v>1</c:v>
                </c:pt>
                <c:pt idx="254">
                  <c:v>1</c:v>
                </c:pt>
                <c:pt idx="255">
                  <c:v>1</c:v>
                </c:pt>
                <c:pt idx="256">
                  <c:v>1</c:v>
                </c:pt>
                <c:pt idx="257">
                  <c:v>1</c:v>
                </c:pt>
                <c:pt idx="258">
                  <c:v>1</c:v>
                </c:pt>
                <c:pt idx="259">
                  <c:v>1</c:v>
                </c:pt>
                <c:pt idx="260">
                  <c:v>1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1</c:v>
                </c:pt>
                <c:pt idx="265">
                  <c:v>1</c:v>
                </c:pt>
                <c:pt idx="266">
                  <c:v>1</c:v>
                </c:pt>
                <c:pt idx="267">
                  <c:v>1</c:v>
                </c:pt>
                <c:pt idx="268">
                  <c:v>1</c:v>
                </c:pt>
                <c:pt idx="269">
                  <c:v>1</c:v>
                </c:pt>
                <c:pt idx="270">
                  <c:v>1</c:v>
                </c:pt>
                <c:pt idx="271">
                  <c:v>1</c:v>
                </c:pt>
                <c:pt idx="272">
                  <c:v>1</c:v>
                </c:pt>
                <c:pt idx="273">
                  <c:v>1</c:v>
                </c:pt>
                <c:pt idx="274">
                  <c:v>1</c:v>
                </c:pt>
                <c:pt idx="275">
                  <c:v>1</c:v>
                </c:pt>
                <c:pt idx="276">
                  <c:v>1</c:v>
                </c:pt>
                <c:pt idx="277">
                  <c:v>1</c:v>
                </c:pt>
                <c:pt idx="278">
                  <c:v>1</c:v>
                </c:pt>
                <c:pt idx="279">
                  <c:v>1</c:v>
                </c:pt>
                <c:pt idx="280">
                  <c:v>1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1</c:v>
                </c:pt>
                <c:pt idx="285">
                  <c:v>1</c:v>
                </c:pt>
                <c:pt idx="286">
                  <c:v>1</c:v>
                </c:pt>
                <c:pt idx="287">
                  <c:v>1</c:v>
                </c:pt>
                <c:pt idx="288">
                  <c:v>1</c:v>
                </c:pt>
                <c:pt idx="289">
                  <c:v>1</c:v>
                </c:pt>
                <c:pt idx="290">
                  <c:v>1</c:v>
                </c:pt>
                <c:pt idx="291">
                  <c:v>1</c:v>
                </c:pt>
                <c:pt idx="292">
                  <c:v>1</c:v>
                </c:pt>
                <c:pt idx="293">
                  <c:v>1</c:v>
                </c:pt>
                <c:pt idx="294">
                  <c:v>1</c:v>
                </c:pt>
                <c:pt idx="295">
                  <c:v>1</c:v>
                </c:pt>
                <c:pt idx="296">
                  <c:v>1</c:v>
                </c:pt>
                <c:pt idx="297">
                  <c:v>1</c:v>
                </c:pt>
                <c:pt idx="298">
                  <c:v>1</c:v>
                </c:pt>
                <c:pt idx="299">
                  <c:v>1</c:v>
                </c:pt>
                <c:pt idx="300">
                  <c:v>1</c:v>
                </c:pt>
                <c:pt idx="301">
                  <c:v>1</c:v>
                </c:pt>
                <c:pt idx="302">
                  <c:v>1</c:v>
                </c:pt>
                <c:pt idx="303">
                  <c:v>1</c:v>
                </c:pt>
                <c:pt idx="304">
                  <c:v>1</c:v>
                </c:pt>
                <c:pt idx="305">
                  <c:v>1</c:v>
                </c:pt>
                <c:pt idx="306">
                  <c:v>1</c:v>
                </c:pt>
                <c:pt idx="307">
                  <c:v>1</c:v>
                </c:pt>
                <c:pt idx="308">
                  <c:v>1</c:v>
                </c:pt>
                <c:pt idx="309">
                  <c:v>1</c:v>
                </c:pt>
                <c:pt idx="310">
                  <c:v>1</c:v>
                </c:pt>
                <c:pt idx="311">
                  <c:v>1</c:v>
                </c:pt>
                <c:pt idx="312">
                  <c:v>1</c:v>
                </c:pt>
                <c:pt idx="313">
                  <c:v>1</c:v>
                </c:pt>
                <c:pt idx="314">
                  <c:v>1</c:v>
                </c:pt>
                <c:pt idx="315">
                  <c:v>1</c:v>
                </c:pt>
                <c:pt idx="316">
                  <c:v>1</c:v>
                </c:pt>
                <c:pt idx="317">
                  <c:v>1</c:v>
                </c:pt>
                <c:pt idx="318">
                  <c:v>1</c:v>
                </c:pt>
                <c:pt idx="319">
                  <c:v>1</c:v>
                </c:pt>
                <c:pt idx="320">
                  <c:v>1</c:v>
                </c:pt>
                <c:pt idx="321">
                  <c:v>1</c:v>
                </c:pt>
                <c:pt idx="322">
                  <c:v>1</c:v>
                </c:pt>
                <c:pt idx="323">
                  <c:v>1</c:v>
                </c:pt>
                <c:pt idx="324">
                  <c:v>1</c:v>
                </c:pt>
                <c:pt idx="325">
                  <c:v>1</c:v>
                </c:pt>
                <c:pt idx="326">
                  <c:v>1</c:v>
                </c:pt>
                <c:pt idx="327">
                  <c:v>1</c:v>
                </c:pt>
                <c:pt idx="328">
                  <c:v>1</c:v>
                </c:pt>
                <c:pt idx="329">
                  <c:v>1</c:v>
                </c:pt>
                <c:pt idx="330">
                  <c:v>1</c:v>
                </c:pt>
                <c:pt idx="331">
                  <c:v>1</c:v>
                </c:pt>
                <c:pt idx="332">
                  <c:v>1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1</c:v>
                </c:pt>
                <c:pt idx="337">
                  <c:v>1</c:v>
                </c:pt>
                <c:pt idx="338">
                  <c:v>1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1</c:v>
                </c:pt>
                <c:pt idx="344">
                  <c:v>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</c:v>
                </c:pt>
                <c:pt idx="363">
                  <c:v>1</c:v>
                </c:pt>
                <c:pt idx="364">
                  <c:v>1</c:v>
                </c:pt>
                <c:pt idx="365">
                  <c:v>1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</c:v>
                </c:pt>
                <c:pt idx="377">
                  <c:v>1</c:v>
                </c:pt>
                <c:pt idx="378">
                  <c:v>1</c:v>
                </c:pt>
                <c:pt idx="379">
                  <c:v>1</c:v>
                </c:pt>
                <c:pt idx="380">
                  <c:v>1</c:v>
                </c:pt>
                <c:pt idx="381">
                  <c:v>1</c:v>
                </c:pt>
                <c:pt idx="382">
                  <c:v>1</c:v>
                </c:pt>
                <c:pt idx="383">
                  <c:v>1</c:v>
                </c:pt>
                <c:pt idx="384">
                  <c:v>1</c:v>
                </c:pt>
                <c:pt idx="385">
                  <c:v>1</c:v>
                </c:pt>
                <c:pt idx="386">
                  <c:v>1</c:v>
                </c:pt>
                <c:pt idx="387">
                  <c:v>1</c:v>
                </c:pt>
                <c:pt idx="388">
                  <c:v>1</c:v>
                </c:pt>
                <c:pt idx="389">
                  <c:v>1</c:v>
                </c:pt>
                <c:pt idx="390">
                  <c:v>1</c:v>
                </c:pt>
                <c:pt idx="391">
                  <c:v>1</c:v>
                </c:pt>
                <c:pt idx="392">
                  <c:v>1</c:v>
                </c:pt>
                <c:pt idx="393">
                  <c:v>1</c:v>
                </c:pt>
                <c:pt idx="394">
                  <c:v>1</c:v>
                </c:pt>
                <c:pt idx="395">
                  <c:v>1</c:v>
                </c:pt>
                <c:pt idx="396">
                  <c:v>1</c:v>
                </c:pt>
                <c:pt idx="397">
                  <c:v>1</c:v>
                </c:pt>
                <c:pt idx="398">
                  <c:v>1</c:v>
                </c:pt>
                <c:pt idx="399">
                  <c:v>1</c:v>
                </c:pt>
                <c:pt idx="400">
                  <c:v>1</c:v>
                </c:pt>
                <c:pt idx="401">
                  <c:v>1</c:v>
                </c:pt>
                <c:pt idx="402">
                  <c:v>1</c:v>
                </c:pt>
                <c:pt idx="403">
                  <c:v>1</c:v>
                </c:pt>
                <c:pt idx="404">
                  <c:v>1</c:v>
                </c:pt>
                <c:pt idx="405">
                  <c:v>1</c:v>
                </c:pt>
                <c:pt idx="406">
                  <c:v>1</c:v>
                </c:pt>
                <c:pt idx="407">
                  <c:v>1</c:v>
                </c:pt>
                <c:pt idx="408">
                  <c:v>1</c:v>
                </c:pt>
                <c:pt idx="409">
                  <c:v>1</c:v>
                </c:pt>
                <c:pt idx="410">
                  <c:v>1</c:v>
                </c:pt>
                <c:pt idx="411">
                  <c:v>1</c:v>
                </c:pt>
                <c:pt idx="412">
                  <c:v>1</c:v>
                </c:pt>
                <c:pt idx="413">
                  <c:v>1</c:v>
                </c:pt>
                <c:pt idx="414">
                  <c:v>1</c:v>
                </c:pt>
                <c:pt idx="415">
                  <c:v>1</c:v>
                </c:pt>
                <c:pt idx="416">
                  <c:v>1</c:v>
                </c:pt>
                <c:pt idx="417">
                  <c:v>1</c:v>
                </c:pt>
                <c:pt idx="418">
                  <c:v>1</c:v>
                </c:pt>
                <c:pt idx="419">
                  <c:v>1</c:v>
                </c:pt>
                <c:pt idx="420">
                  <c:v>1</c:v>
                </c:pt>
                <c:pt idx="421">
                  <c:v>1</c:v>
                </c:pt>
                <c:pt idx="422">
                  <c:v>1</c:v>
                </c:pt>
                <c:pt idx="423">
                  <c:v>1</c:v>
                </c:pt>
                <c:pt idx="424">
                  <c:v>1</c:v>
                </c:pt>
                <c:pt idx="425">
                  <c:v>1</c:v>
                </c:pt>
                <c:pt idx="426">
                  <c:v>1</c:v>
                </c:pt>
                <c:pt idx="427">
                  <c:v>1</c:v>
                </c:pt>
                <c:pt idx="428">
                  <c:v>1</c:v>
                </c:pt>
                <c:pt idx="429">
                  <c:v>1</c:v>
                </c:pt>
                <c:pt idx="430">
                  <c:v>1</c:v>
                </c:pt>
                <c:pt idx="431">
                  <c:v>1</c:v>
                </c:pt>
                <c:pt idx="432">
                  <c:v>1</c:v>
                </c:pt>
                <c:pt idx="433">
                  <c:v>1</c:v>
                </c:pt>
                <c:pt idx="434">
                  <c:v>1</c:v>
                </c:pt>
                <c:pt idx="435">
                  <c:v>1</c:v>
                </c:pt>
                <c:pt idx="436">
                  <c:v>1</c:v>
                </c:pt>
                <c:pt idx="437">
                  <c:v>1</c:v>
                </c:pt>
                <c:pt idx="438">
                  <c:v>1</c:v>
                </c:pt>
                <c:pt idx="439">
                  <c:v>1</c:v>
                </c:pt>
                <c:pt idx="440">
                  <c:v>1</c:v>
                </c:pt>
                <c:pt idx="441">
                  <c:v>1</c:v>
                </c:pt>
                <c:pt idx="442">
                  <c:v>1</c:v>
                </c:pt>
                <c:pt idx="443">
                  <c:v>1</c:v>
                </c:pt>
                <c:pt idx="444">
                  <c:v>1</c:v>
                </c:pt>
                <c:pt idx="445">
                  <c:v>1</c:v>
                </c:pt>
                <c:pt idx="446">
                  <c:v>1</c:v>
                </c:pt>
                <c:pt idx="447">
                  <c:v>1</c:v>
                </c:pt>
                <c:pt idx="448">
                  <c:v>1</c:v>
                </c:pt>
                <c:pt idx="449">
                  <c:v>1</c:v>
                </c:pt>
                <c:pt idx="450">
                  <c:v>1</c:v>
                </c:pt>
                <c:pt idx="451">
                  <c:v>1</c:v>
                </c:pt>
                <c:pt idx="452">
                  <c:v>1</c:v>
                </c:pt>
                <c:pt idx="453">
                  <c:v>1</c:v>
                </c:pt>
                <c:pt idx="454">
                  <c:v>1</c:v>
                </c:pt>
                <c:pt idx="455">
                  <c:v>1</c:v>
                </c:pt>
                <c:pt idx="456">
                  <c:v>1</c:v>
                </c:pt>
                <c:pt idx="457">
                  <c:v>1</c:v>
                </c:pt>
                <c:pt idx="458">
                  <c:v>1</c:v>
                </c:pt>
                <c:pt idx="459">
                  <c:v>1</c:v>
                </c:pt>
                <c:pt idx="460">
                  <c:v>1</c:v>
                </c:pt>
                <c:pt idx="461">
                  <c:v>1</c:v>
                </c:pt>
                <c:pt idx="462">
                  <c:v>1</c:v>
                </c:pt>
                <c:pt idx="463">
                  <c:v>1</c:v>
                </c:pt>
                <c:pt idx="464">
                  <c:v>1</c:v>
                </c:pt>
                <c:pt idx="465">
                  <c:v>1</c:v>
                </c:pt>
                <c:pt idx="466">
                  <c:v>1</c:v>
                </c:pt>
                <c:pt idx="467">
                  <c:v>1</c:v>
                </c:pt>
                <c:pt idx="468">
                  <c:v>1</c:v>
                </c:pt>
                <c:pt idx="469">
                  <c:v>1</c:v>
                </c:pt>
                <c:pt idx="470">
                  <c:v>1</c:v>
                </c:pt>
                <c:pt idx="471">
                  <c:v>1</c:v>
                </c:pt>
                <c:pt idx="472">
                  <c:v>1</c:v>
                </c:pt>
                <c:pt idx="473">
                  <c:v>1</c:v>
                </c:pt>
                <c:pt idx="474">
                  <c:v>1</c:v>
                </c:pt>
                <c:pt idx="475">
                  <c:v>1</c:v>
                </c:pt>
                <c:pt idx="476">
                  <c:v>1</c:v>
                </c:pt>
                <c:pt idx="477">
                  <c:v>1</c:v>
                </c:pt>
                <c:pt idx="478">
                  <c:v>1</c:v>
                </c:pt>
                <c:pt idx="479">
                  <c:v>1</c:v>
                </c:pt>
                <c:pt idx="480">
                  <c:v>1</c:v>
                </c:pt>
                <c:pt idx="481">
                  <c:v>1</c:v>
                </c:pt>
                <c:pt idx="482">
                  <c:v>1</c:v>
                </c:pt>
                <c:pt idx="483">
                  <c:v>1</c:v>
                </c:pt>
                <c:pt idx="484">
                  <c:v>1</c:v>
                </c:pt>
                <c:pt idx="485">
                  <c:v>1</c:v>
                </c:pt>
                <c:pt idx="486">
                  <c:v>1</c:v>
                </c:pt>
                <c:pt idx="487">
                  <c:v>1</c:v>
                </c:pt>
                <c:pt idx="488">
                  <c:v>1</c:v>
                </c:pt>
                <c:pt idx="489">
                  <c:v>1</c:v>
                </c:pt>
                <c:pt idx="490">
                  <c:v>1</c:v>
                </c:pt>
                <c:pt idx="491">
                  <c:v>1</c:v>
                </c:pt>
                <c:pt idx="492">
                  <c:v>1</c:v>
                </c:pt>
                <c:pt idx="493">
                  <c:v>1</c:v>
                </c:pt>
                <c:pt idx="494">
                  <c:v>1</c:v>
                </c:pt>
                <c:pt idx="495">
                  <c:v>1</c:v>
                </c:pt>
                <c:pt idx="496">
                  <c:v>1</c:v>
                </c:pt>
                <c:pt idx="497">
                  <c:v>1</c:v>
                </c:pt>
                <c:pt idx="498">
                  <c:v>1</c:v>
                </c:pt>
                <c:pt idx="499">
                  <c:v>1</c:v>
                </c:pt>
                <c:pt idx="500">
                  <c:v>1</c:v>
                </c:pt>
                <c:pt idx="501">
                  <c:v>1</c:v>
                </c:pt>
                <c:pt idx="502">
                  <c:v>1</c:v>
                </c:pt>
                <c:pt idx="503">
                  <c:v>1</c:v>
                </c:pt>
                <c:pt idx="504">
                  <c:v>1</c:v>
                </c:pt>
                <c:pt idx="505">
                  <c:v>1</c:v>
                </c:pt>
                <c:pt idx="506">
                  <c:v>1</c:v>
                </c:pt>
                <c:pt idx="507">
                  <c:v>1</c:v>
                </c:pt>
                <c:pt idx="508">
                  <c:v>1</c:v>
                </c:pt>
                <c:pt idx="509">
                  <c:v>1</c:v>
                </c:pt>
                <c:pt idx="510">
                  <c:v>1</c:v>
                </c:pt>
                <c:pt idx="511">
                  <c:v>1</c:v>
                </c:pt>
                <c:pt idx="512">
                  <c:v>1</c:v>
                </c:pt>
                <c:pt idx="513">
                  <c:v>1</c:v>
                </c:pt>
                <c:pt idx="514">
                  <c:v>1</c:v>
                </c:pt>
                <c:pt idx="515">
                  <c:v>1</c:v>
                </c:pt>
                <c:pt idx="516">
                  <c:v>1</c:v>
                </c:pt>
                <c:pt idx="517">
                  <c:v>1</c:v>
                </c:pt>
                <c:pt idx="518">
                  <c:v>1</c:v>
                </c:pt>
                <c:pt idx="519">
                  <c:v>1</c:v>
                </c:pt>
                <c:pt idx="520">
                  <c:v>1</c:v>
                </c:pt>
                <c:pt idx="521">
                  <c:v>1</c:v>
                </c:pt>
                <c:pt idx="522">
                  <c:v>1</c:v>
                </c:pt>
                <c:pt idx="523">
                  <c:v>1</c:v>
                </c:pt>
                <c:pt idx="524">
                  <c:v>1</c:v>
                </c:pt>
                <c:pt idx="525">
                  <c:v>1</c:v>
                </c:pt>
                <c:pt idx="526">
                  <c:v>1</c:v>
                </c:pt>
                <c:pt idx="527">
                  <c:v>1</c:v>
                </c:pt>
                <c:pt idx="528">
                  <c:v>1</c:v>
                </c:pt>
                <c:pt idx="529">
                  <c:v>1</c:v>
                </c:pt>
                <c:pt idx="530">
                  <c:v>1</c:v>
                </c:pt>
                <c:pt idx="531">
                  <c:v>1</c:v>
                </c:pt>
                <c:pt idx="532">
                  <c:v>1</c:v>
                </c:pt>
                <c:pt idx="533">
                  <c:v>1</c:v>
                </c:pt>
                <c:pt idx="534">
                  <c:v>1</c:v>
                </c:pt>
                <c:pt idx="535">
                  <c:v>1</c:v>
                </c:pt>
                <c:pt idx="536">
                  <c:v>1</c:v>
                </c:pt>
                <c:pt idx="537">
                  <c:v>1</c:v>
                </c:pt>
                <c:pt idx="538">
                  <c:v>1</c:v>
                </c:pt>
                <c:pt idx="539">
                  <c:v>1</c:v>
                </c:pt>
                <c:pt idx="540">
                  <c:v>1</c:v>
                </c:pt>
                <c:pt idx="541">
                  <c:v>1</c:v>
                </c:pt>
                <c:pt idx="542">
                  <c:v>1</c:v>
                </c:pt>
                <c:pt idx="543">
                  <c:v>1</c:v>
                </c:pt>
                <c:pt idx="544">
                  <c:v>1</c:v>
                </c:pt>
                <c:pt idx="545">
                  <c:v>1</c:v>
                </c:pt>
                <c:pt idx="546">
                  <c:v>1</c:v>
                </c:pt>
                <c:pt idx="547">
                  <c:v>1</c:v>
                </c:pt>
                <c:pt idx="548">
                  <c:v>1</c:v>
                </c:pt>
                <c:pt idx="549">
                  <c:v>1</c:v>
                </c:pt>
                <c:pt idx="550">
                  <c:v>1</c:v>
                </c:pt>
                <c:pt idx="551">
                  <c:v>1</c:v>
                </c:pt>
                <c:pt idx="552">
                  <c:v>1</c:v>
                </c:pt>
                <c:pt idx="553">
                  <c:v>1</c:v>
                </c:pt>
                <c:pt idx="554">
                  <c:v>1</c:v>
                </c:pt>
                <c:pt idx="555">
                  <c:v>1</c:v>
                </c:pt>
                <c:pt idx="556">
                  <c:v>1</c:v>
                </c:pt>
                <c:pt idx="557">
                  <c:v>1</c:v>
                </c:pt>
                <c:pt idx="558">
                  <c:v>1</c:v>
                </c:pt>
                <c:pt idx="559">
                  <c:v>1</c:v>
                </c:pt>
                <c:pt idx="560">
                  <c:v>1</c:v>
                </c:pt>
                <c:pt idx="561">
                  <c:v>1</c:v>
                </c:pt>
                <c:pt idx="562">
                  <c:v>1</c:v>
                </c:pt>
                <c:pt idx="563">
                  <c:v>1</c:v>
                </c:pt>
                <c:pt idx="564">
                  <c:v>1</c:v>
                </c:pt>
                <c:pt idx="565">
                  <c:v>1</c:v>
                </c:pt>
                <c:pt idx="566">
                  <c:v>1</c:v>
                </c:pt>
                <c:pt idx="567">
                  <c:v>1</c:v>
                </c:pt>
                <c:pt idx="568">
                  <c:v>1</c:v>
                </c:pt>
                <c:pt idx="569">
                  <c:v>1</c:v>
                </c:pt>
                <c:pt idx="570">
                  <c:v>1</c:v>
                </c:pt>
                <c:pt idx="571">
                  <c:v>1</c:v>
                </c:pt>
                <c:pt idx="572">
                  <c:v>1</c:v>
                </c:pt>
                <c:pt idx="573">
                  <c:v>1</c:v>
                </c:pt>
                <c:pt idx="574">
                  <c:v>1</c:v>
                </c:pt>
                <c:pt idx="575">
                  <c:v>1</c:v>
                </c:pt>
                <c:pt idx="576">
                  <c:v>1</c:v>
                </c:pt>
                <c:pt idx="577">
                  <c:v>1</c:v>
                </c:pt>
                <c:pt idx="578">
                  <c:v>1</c:v>
                </c:pt>
                <c:pt idx="579">
                  <c:v>1</c:v>
                </c:pt>
                <c:pt idx="580">
                  <c:v>1</c:v>
                </c:pt>
                <c:pt idx="581">
                  <c:v>1</c:v>
                </c:pt>
                <c:pt idx="582">
                  <c:v>1</c:v>
                </c:pt>
                <c:pt idx="583">
                  <c:v>1</c:v>
                </c:pt>
                <c:pt idx="584">
                  <c:v>1</c:v>
                </c:pt>
                <c:pt idx="585">
                  <c:v>1</c:v>
                </c:pt>
                <c:pt idx="586">
                  <c:v>1</c:v>
                </c:pt>
                <c:pt idx="587">
                  <c:v>1</c:v>
                </c:pt>
                <c:pt idx="588">
                  <c:v>1</c:v>
                </c:pt>
                <c:pt idx="589">
                  <c:v>1</c:v>
                </c:pt>
                <c:pt idx="590">
                  <c:v>1</c:v>
                </c:pt>
                <c:pt idx="591">
                  <c:v>1</c:v>
                </c:pt>
                <c:pt idx="592">
                  <c:v>1</c:v>
                </c:pt>
                <c:pt idx="593">
                  <c:v>1</c:v>
                </c:pt>
                <c:pt idx="594">
                  <c:v>1</c:v>
                </c:pt>
                <c:pt idx="595">
                  <c:v>1</c:v>
                </c:pt>
                <c:pt idx="596">
                  <c:v>1</c:v>
                </c:pt>
                <c:pt idx="597">
                  <c:v>1</c:v>
                </c:pt>
                <c:pt idx="598">
                  <c:v>1</c:v>
                </c:pt>
                <c:pt idx="599">
                  <c:v>1</c:v>
                </c:pt>
                <c:pt idx="600">
                  <c:v>1</c:v>
                </c:pt>
                <c:pt idx="601">
                  <c:v>1</c:v>
                </c:pt>
                <c:pt idx="602">
                  <c:v>1</c:v>
                </c:pt>
                <c:pt idx="603">
                  <c:v>1</c:v>
                </c:pt>
                <c:pt idx="604">
                  <c:v>1</c:v>
                </c:pt>
                <c:pt idx="605">
                  <c:v>1</c:v>
                </c:pt>
                <c:pt idx="606">
                  <c:v>1</c:v>
                </c:pt>
                <c:pt idx="607">
                  <c:v>1</c:v>
                </c:pt>
                <c:pt idx="608">
                  <c:v>1</c:v>
                </c:pt>
                <c:pt idx="609">
                  <c:v>1</c:v>
                </c:pt>
                <c:pt idx="610">
                  <c:v>1</c:v>
                </c:pt>
                <c:pt idx="611">
                  <c:v>1</c:v>
                </c:pt>
                <c:pt idx="612">
                  <c:v>1</c:v>
                </c:pt>
                <c:pt idx="613">
                  <c:v>1</c:v>
                </c:pt>
                <c:pt idx="614">
                  <c:v>1</c:v>
                </c:pt>
                <c:pt idx="615">
                  <c:v>1</c:v>
                </c:pt>
                <c:pt idx="616">
                  <c:v>1</c:v>
                </c:pt>
                <c:pt idx="617">
                  <c:v>1</c:v>
                </c:pt>
                <c:pt idx="618">
                  <c:v>1</c:v>
                </c:pt>
                <c:pt idx="619">
                  <c:v>1</c:v>
                </c:pt>
                <c:pt idx="620">
                  <c:v>1</c:v>
                </c:pt>
                <c:pt idx="621">
                  <c:v>1</c:v>
                </c:pt>
                <c:pt idx="622">
                  <c:v>1</c:v>
                </c:pt>
                <c:pt idx="623">
                  <c:v>1</c:v>
                </c:pt>
                <c:pt idx="624">
                  <c:v>1</c:v>
                </c:pt>
                <c:pt idx="625">
                  <c:v>1</c:v>
                </c:pt>
                <c:pt idx="626">
                  <c:v>1</c:v>
                </c:pt>
                <c:pt idx="627">
                  <c:v>1</c:v>
                </c:pt>
                <c:pt idx="628">
                  <c:v>1</c:v>
                </c:pt>
                <c:pt idx="629">
                  <c:v>1</c:v>
                </c:pt>
                <c:pt idx="630">
                  <c:v>1</c:v>
                </c:pt>
                <c:pt idx="631">
                  <c:v>1</c:v>
                </c:pt>
                <c:pt idx="632">
                  <c:v>1</c:v>
                </c:pt>
                <c:pt idx="633">
                  <c:v>1</c:v>
                </c:pt>
                <c:pt idx="634">
                  <c:v>1</c:v>
                </c:pt>
                <c:pt idx="635">
                  <c:v>1</c:v>
                </c:pt>
                <c:pt idx="636">
                  <c:v>1</c:v>
                </c:pt>
                <c:pt idx="637">
                  <c:v>1</c:v>
                </c:pt>
                <c:pt idx="638">
                  <c:v>1</c:v>
                </c:pt>
                <c:pt idx="639">
                  <c:v>1</c:v>
                </c:pt>
                <c:pt idx="640">
                  <c:v>1</c:v>
                </c:pt>
                <c:pt idx="641">
                  <c:v>1</c:v>
                </c:pt>
                <c:pt idx="642">
                  <c:v>1</c:v>
                </c:pt>
                <c:pt idx="643">
                  <c:v>1</c:v>
                </c:pt>
                <c:pt idx="644">
                  <c:v>1</c:v>
                </c:pt>
                <c:pt idx="645">
                  <c:v>1</c:v>
                </c:pt>
                <c:pt idx="646">
                  <c:v>1</c:v>
                </c:pt>
                <c:pt idx="647">
                  <c:v>1</c:v>
                </c:pt>
                <c:pt idx="648">
                  <c:v>1</c:v>
                </c:pt>
                <c:pt idx="649">
                  <c:v>1</c:v>
                </c:pt>
                <c:pt idx="650">
                  <c:v>1</c:v>
                </c:pt>
                <c:pt idx="651">
                  <c:v>1</c:v>
                </c:pt>
                <c:pt idx="652">
                  <c:v>1</c:v>
                </c:pt>
                <c:pt idx="653">
                  <c:v>1</c:v>
                </c:pt>
                <c:pt idx="654">
                  <c:v>1</c:v>
                </c:pt>
                <c:pt idx="655">
                  <c:v>1</c:v>
                </c:pt>
                <c:pt idx="656">
                  <c:v>1</c:v>
                </c:pt>
                <c:pt idx="657">
                  <c:v>1</c:v>
                </c:pt>
                <c:pt idx="658">
                  <c:v>1</c:v>
                </c:pt>
                <c:pt idx="659">
                  <c:v>1</c:v>
                </c:pt>
                <c:pt idx="660">
                  <c:v>1</c:v>
                </c:pt>
                <c:pt idx="661">
                  <c:v>1</c:v>
                </c:pt>
                <c:pt idx="662">
                  <c:v>1</c:v>
                </c:pt>
                <c:pt idx="663">
                  <c:v>1</c:v>
                </c:pt>
                <c:pt idx="664">
                  <c:v>1</c:v>
                </c:pt>
                <c:pt idx="665">
                  <c:v>1</c:v>
                </c:pt>
                <c:pt idx="666">
                  <c:v>1</c:v>
                </c:pt>
                <c:pt idx="667">
                  <c:v>1</c:v>
                </c:pt>
                <c:pt idx="668">
                  <c:v>1</c:v>
                </c:pt>
                <c:pt idx="669">
                  <c:v>1</c:v>
                </c:pt>
                <c:pt idx="670">
                  <c:v>1</c:v>
                </c:pt>
                <c:pt idx="671">
                  <c:v>1</c:v>
                </c:pt>
                <c:pt idx="672">
                  <c:v>1</c:v>
                </c:pt>
                <c:pt idx="673">
                  <c:v>1</c:v>
                </c:pt>
                <c:pt idx="674">
                  <c:v>1</c:v>
                </c:pt>
                <c:pt idx="675">
                  <c:v>1</c:v>
                </c:pt>
                <c:pt idx="676">
                  <c:v>1</c:v>
                </c:pt>
                <c:pt idx="677">
                  <c:v>1</c:v>
                </c:pt>
                <c:pt idx="678">
                  <c:v>1</c:v>
                </c:pt>
                <c:pt idx="679">
                  <c:v>1</c:v>
                </c:pt>
                <c:pt idx="680">
                  <c:v>1</c:v>
                </c:pt>
                <c:pt idx="681">
                  <c:v>1</c:v>
                </c:pt>
                <c:pt idx="682">
                  <c:v>1</c:v>
                </c:pt>
                <c:pt idx="683">
                  <c:v>1</c:v>
                </c:pt>
                <c:pt idx="684">
                  <c:v>1</c:v>
                </c:pt>
                <c:pt idx="685">
                  <c:v>1</c:v>
                </c:pt>
                <c:pt idx="686">
                  <c:v>1</c:v>
                </c:pt>
                <c:pt idx="687">
                  <c:v>1</c:v>
                </c:pt>
                <c:pt idx="688">
                  <c:v>1</c:v>
                </c:pt>
                <c:pt idx="689">
                  <c:v>1</c:v>
                </c:pt>
                <c:pt idx="690">
                  <c:v>1</c:v>
                </c:pt>
                <c:pt idx="691">
                  <c:v>1</c:v>
                </c:pt>
                <c:pt idx="692">
                  <c:v>1</c:v>
                </c:pt>
                <c:pt idx="693">
                  <c:v>1</c:v>
                </c:pt>
                <c:pt idx="694">
                  <c:v>1</c:v>
                </c:pt>
                <c:pt idx="695">
                  <c:v>1</c:v>
                </c:pt>
                <c:pt idx="696">
                  <c:v>1</c:v>
                </c:pt>
                <c:pt idx="697">
                  <c:v>1</c:v>
                </c:pt>
                <c:pt idx="698">
                  <c:v>1</c:v>
                </c:pt>
                <c:pt idx="699">
                  <c:v>1</c:v>
                </c:pt>
                <c:pt idx="700">
                  <c:v>1</c:v>
                </c:pt>
                <c:pt idx="701">
                  <c:v>1</c:v>
                </c:pt>
                <c:pt idx="702">
                  <c:v>1</c:v>
                </c:pt>
                <c:pt idx="703">
                  <c:v>1</c:v>
                </c:pt>
                <c:pt idx="704">
                  <c:v>1</c:v>
                </c:pt>
                <c:pt idx="705">
                  <c:v>1</c:v>
                </c:pt>
                <c:pt idx="706">
                  <c:v>1</c:v>
                </c:pt>
                <c:pt idx="707">
                  <c:v>1</c:v>
                </c:pt>
                <c:pt idx="708">
                  <c:v>1</c:v>
                </c:pt>
                <c:pt idx="709">
                  <c:v>1</c:v>
                </c:pt>
                <c:pt idx="710">
                  <c:v>1</c:v>
                </c:pt>
                <c:pt idx="711">
                  <c:v>1</c:v>
                </c:pt>
                <c:pt idx="712">
                  <c:v>1</c:v>
                </c:pt>
                <c:pt idx="713">
                  <c:v>1</c:v>
                </c:pt>
                <c:pt idx="714">
                  <c:v>1</c:v>
                </c:pt>
                <c:pt idx="715">
                  <c:v>1</c:v>
                </c:pt>
                <c:pt idx="716">
                  <c:v>1</c:v>
                </c:pt>
                <c:pt idx="717">
                  <c:v>1</c:v>
                </c:pt>
                <c:pt idx="718">
                  <c:v>1</c:v>
                </c:pt>
                <c:pt idx="719">
                  <c:v>1</c:v>
                </c:pt>
                <c:pt idx="720">
                  <c:v>1</c:v>
                </c:pt>
                <c:pt idx="721">
                  <c:v>1</c:v>
                </c:pt>
                <c:pt idx="722">
                  <c:v>1</c:v>
                </c:pt>
                <c:pt idx="723">
                  <c:v>1</c:v>
                </c:pt>
                <c:pt idx="724">
                  <c:v>1</c:v>
                </c:pt>
                <c:pt idx="725">
                  <c:v>1</c:v>
                </c:pt>
                <c:pt idx="726">
                  <c:v>1</c:v>
                </c:pt>
                <c:pt idx="727">
                  <c:v>1</c:v>
                </c:pt>
                <c:pt idx="728">
                  <c:v>1</c:v>
                </c:pt>
                <c:pt idx="729">
                  <c:v>1</c:v>
                </c:pt>
                <c:pt idx="730">
                  <c:v>1</c:v>
                </c:pt>
                <c:pt idx="731">
                  <c:v>1</c:v>
                </c:pt>
                <c:pt idx="732">
                  <c:v>1</c:v>
                </c:pt>
                <c:pt idx="733">
                  <c:v>1</c:v>
                </c:pt>
                <c:pt idx="734">
                  <c:v>1</c:v>
                </c:pt>
                <c:pt idx="735">
                  <c:v>1</c:v>
                </c:pt>
                <c:pt idx="736">
                  <c:v>1</c:v>
                </c:pt>
                <c:pt idx="737">
                  <c:v>1</c:v>
                </c:pt>
                <c:pt idx="738">
                  <c:v>1</c:v>
                </c:pt>
                <c:pt idx="739">
                  <c:v>1</c:v>
                </c:pt>
                <c:pt idx="740">
                  <c:v>1</c:v>
                </c:pt>
                <c:pt idx="741">
                  <c:v>1</c:v>
                </c:pt>
                <c:pt idx="742">
                  <c:v>1</c:v>
                </c:pt>
                <c:pt idx="743">
                  <c:v>1</c:v>
                </c:pt>
                <c:pt idx="744">
                  <c:v>1</c:v>
                </c:pt>
                <c:pt idx="745">
                  <c:v>1</c:v>
                </c:pt>
                <c:pt idx="746">
                  <c:v>1</c:v>
                </c:pt>
                <c:pt idx="747">
                  <c:v>1</c:v>
                </c:pt>
                <c:pt idx="748">
                  <c:v>1</c:v>
                </c:pt>
                <c:pt idx="749">
                  <c:v>1</c:v>
                </c:pt>
                <c:pt idx="750">
                  <c:v>1</c:v>
                </c:pt>
                <c:pt idx="751">
                  <c:v>1</c:v>
                </c:pt>
                <c:pt idx="752">
                  <c:v>1</c:v>
                </c:pt>
                <c:pt idx="753">
                  <c:v>1</c:v>
                </c:pt>
                <c:pt idx="754">
                  <c:v>1</c:v>
                </c:pt>
                <c:pt idx="755">
                  <c:v>1</c:v>
                </c:pt>
                <c:pt idx="756">
                  <c:v>1</c:v>
                </c:pt>
                <c:pt idx="757">
                  <c:v>1</c:v>
                </c:pt>
                <c:pt idx="758">
                  <c:v>1</c:v>
                </c:pt>
                <c:pt idx="759">
                  <c:v>1</c:v>
                </c:pt>
                <c:pt idx="760">
                  <c:v>1</c:v>
                </c:pt>
                <c:pt idx="761">
                  <c:v>1</c:v>
                </c:pt>
                <c:pt idx="762">
                  <c:v>1</c:v>
                </c:pt>
                <c:pt idx="763">
                  <c:v>1</c:v>
                </c:pt>
                <c:pt idx="764">
                  <c:v>1</c:v>
                </c:pt>
                <c:pt idx="765">
                  <c:v>1</c:v>
                </c:pt>
                <c:pt idx="766">
                  <c:v>1</c:v>
                </c:pt>
                <c:pt idx="767">
                  <c:v>1</c:v>
                </c:pt>
                <c:pt idx="768">
                  <c:v>1</c:v>
                </c:pt>
                <c:pt idx="769">
                  <c:v>1</c:v>
                </c:pt>
                <c:pt idx="770">
                  <c:v>1</c:v>
                </c:pt>
                <c:pt idx="771">
                  <c:v>1</c:v>
                </c:pt>
                <c:pt idx="772">
                  <c:v>1</c:v>
                </c:pt>
                <c:pt idx="773">
                  <c:v>1</c:v>
                </c:pt>
                <c:pt idx="774">
                  <c:v>1</c:v>
                </c:pt>
                <c:pt idx="775">
                  <c:v>1</c:v>
                </c:pt>
                <c:pt idx="776">
                  <c:v>1</c:v>
                </c:pt>
                <c:pt idx="777">
                  <c:v>1</c:v>
                </c:pt>
                <c:pt idx="778">
                  <c:v>1</c:v>
                </c:pt>
                <c:pt idx="779">
                  <c:v>1</c:v>
                </c:pt>
                <c:pt idx="780">
                  <c:v>1</c:v>
                </c:pt>
                <c:pt idx="781">
                  <c:v>1</c:v>
                </c:pt>
                <c:pt idx="782">
                  <c:v>1</c:v>
                </c:pt>
                <c:pt idx="783">
                  <c:v>1</c:v>
                </c:pt>
                <c:pt idx="784">
                  <c:v>1</c:v>
                </c:pt>
                <c:pt idx="785">
                  <c:v>1</c:v>
                </c:pt>
                <c:pt idx="786">
                  <c:v>1</c:v>
                </c:pt>
                <c:pt idx="787">
                  <c:v>1</c:v>
                </c:pt>
                <c:pt idx="788">
                  <c:v>1</c:v>
                </c:pt>
                <c:pt idx="789">
                  <c:v>1</c:v>
                </c:pt>
                <c:pt idx="790">
                  <c:v>1</c:v>
                </c:pt>
                <c:pt idx="791">
                  <c:v>1</c:v>
                </c:pt>
                <c:pt idx="792">
                  <c:v>1</c:v>
                </c:pt>
                <c:pt idx="793">
                  <c:v>1</c:v>
                </c:pt>
                <c:pt idx="794">
                  <c:v>1</c:v>
                </c:pt>
                <c:pt idx="795">
                  <c:v>1</c:v>
                </c:pt>
                <c:pt idx="796">
                  <c:v>1</c:v>
                </c:pt>
                <c:pt idx="797">
                  <c:v>1</c:v>
                </c:pt>
                <c:pt idx="798">
                  <c:v>1</c:v>
                </c:pt>
                <c:pt idx="799">
                  <c:v>1</c:v>
                </c:pt>
                <c:pt idx="800">
                  <c:v>1</c:v>
                </c:pt>
                <c:pt idx="801">
                  <c:v>1</c:v>
                </c:pt>
                <c:pt idx="802">
                  <c:v>1</c:v>
                </c:pt>
                <c:pt idx="803">
                  <c:v>1</c:v>
                </c:pt>
                <c:pt idx="804">
                  <c:v>1</c:v>
                </c:pt>
                <c:pt idx="805">
                  <c:v>1</c:v>
                </c:pt>
                <c:pt idx="806">
                  <c:v>1</c:v>
                </c:pt>
                <c:pt idx="807">
                  <c:v>1</c:v>
                </c:pt>
                <c:pt idx="808">
                  <c:v>1</c:v>
                </c:pt>
                <c:pt idx="809">
                  <c:v>1</c:v>
                </c:pt>
                <c:pt idx="810">
                  <c:v>1</c:v>
                </c:pt>
                <c:pt idx="811">
                  <c:v>1</c:v>
                </c:pt>
                <c:pt idx="812">
                  <c:v>1</c:v>
                </c:pt>
                <c:pt idx="813">
                  <c:v>1</c:v>
                </c:pt>
                <c:pt idx="814">
                  <c:v>1</c:v>
                </c:pt>
                <c:pt idx="815">
                  <c:v>1</c:v>
                </c:pt>
                <c:pt idx="816">
                  <c:v>1</c:v>
                </c:pt>
                <c:pt idx="817">
                  <c:v>1</c:v>
                </c:pt>
                <c:pt idx="818">
                  <c:v>1</c:v>
                </c:pt>
                <c:pt idx="819">
                  <c:v>1</c:v>
                </c:pt>
                <c:pt idx="820">
                  <c:v>1</c:v>
                </c:pt>
                <c:pt idx="821">
                  <c:v>1</c:v>
                </c:pt>
                <c:pt idx="822">
                  <c:v>1</c:v>
                </c:pt>
                <c:pt idx="823">
                  <c:v>1</c:v>
                </c:pt>
                <c:pt idx="824">
                  <c:v>1</c:v>
                </c:pt>
                <c:pt idx="825">
                  <c:v>1</c:v>
                </c:pt>
                <c:pt idx="826">
                  <c:v>1</c:v>
                </c:pt>
                <c:pt idx="827">
                  <c:v>1</c:v>
                </c:pt>
                <c:pt idx="828">
                  <c:v>1</c:v>
                </c:pt>
                <c:pt idx="829">
                  <c:v>1</c:v>
                </c:pt>
                <c:pt idx="830">
                  <c:v>1</c:v>
                </c:pt>
                <c:pt idx="831">
                  <c:v>1</c:v>
                </c:pt>
                <c:pt idx="832">
                  <c:v>1</c:v>
                </c:pt>
                <c:pt idx="833">
                  <c:v>1</c:v>
                </c:pt>
                <c:pt idx="834">
                  <c:v>1</c:v>
                </c:pt>
                <c:pt idx="835">
                  <c:v>1</c:v>
                </c:pt>
                <c:pt idx="836">
                  <c:v>1</c:v>
                </c:pt>
                <c:pt idx="837">
                  <c:v>1</c:v>
                </c:pt>
                <c:pt idx="838">
                  <c:v>1</c:v>
                </c:pt>
                <c:pt idx="839">
                  <c:v>1</c:v>
                </c:pt>
                <c:pt idx="840">
                  <c:v>1</c:v>
                </c:pt>
                <c:pt idx="841">
                  <c:v>1</c:v>
                </c:pt>
                <c:pt idx="842">
                  <c:v>1</c:v>
                </c:pt>
                <c:pt idx="843">
                  <c:v>1</c:v>
                </c:pt>
                <c:pt idx="844">
                  <c:v>1</c:v>
                </c:pt>
                <c:pt idx="845">
                  <c:v>1</c:v>
                </c:pt>
                <c:pt idx="846">
                  <c:v>1</c:v>
                </c:pt>
                <c:pt idx="847">
                  <c:v>1</c:v>
                </c:pt>
                <c:pt idx="848">
                  <c:v>1</c:v>
                </c:pt>
                <c:pt idx="849">
                  <c:v>1</c:v>
                </c:pt>
                <c:pt idx="850">
                  <c:v>1</c:v>
                </c:pt>
                <c:pt idx="851">
                  <c:v>1</c:v>
                </c:pt>
                <c:pt idx="852">
                  <c:v>1</c:v>
                </c:pt>
                <c:pt idx="853">
                  <c:v>1</c:v>
                </c:pt>
                <c:pt idx="854">
                  <c:v>1</c:v>
                </c:pt>
                <c:pt idx="855">
                  <c:v>1</c:v>
                </c:pt>
                <c:pt idx="856">
                  <c:v>1</c:v>
                </c:pt>
                <c:pt idx="857">
                  <c:v>1</c:v>
                </c:pt>
                <c:pt idx="858">
                  <c:v>1</c:v>
                </c:pt>
                <c:pt idx="859">
                  <c:v>1</c:v>
                </c:pt>
                <c:pt idx="860">
                  <c:v>1</c:v>
                </c:pt>
                <c:pt idx="861">
                  <c:v>1</c:v>
                </c:pt>
                <c:pt idx="862">
                  <c:v>1</c:v>
                </c:pt>
                <c:pt idx="863">
                  <c:v>1</c:v>
                </c:pt>
                <c:pt idx="864">
                  <c:v>1</c:v>
                </c:pt>
                <c:pt idx="865">
                  <c:v>1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1</c:v>
                </c:pt>
                <c:pt idx="871">
                  <c:v>1</c:v>
                </c:pt>
                <c:pt idx="872">
                  <c:v>1</c:v>
                </c:pt>
                <c:pt idx="873">
                  <c:v>1</c:v>
                </c:pt>
                <c:pt idx="874">
                  <c:v>1</c:v>
                </c:pt>
                <c:pt idx="875">
                  <c:v>1</c:v>
                </c:pt>
                <c:pt idx="876">
                  <c:v>1</c:v>
                </c:pt>
                <c:pt idx="877">
                  <c:v>1</c:v>
                </c:pt>
                <c:pt idx="878">
                  <c:v>1</c:v>
                </c:pt>
                <c:pt idx="879">
                  <c:v>1</c:v>
                </c:pt>
                <c:pt idx="880">
                  <c:v>1</c:v>
                </c:pt>
                <c:pt idx="881">
                  <c:v>1</c:v>
                </c:pt>
                <c:pt idx="882">
                  <c:v>1</c:v>
                </c:pt>
                <c:pt idx="883">
                  <c:v>1</c:v>
                </c:pt>
                <c:pt idx="884">
                  <c:v>1</c:v>
                </c:pt>
                <c:pt idx="885">
                  <c:v>1</c:v>
                </c:pt>
                <c:pt idx="886">
                  <c:v>1</c:v>
                </c:pt>
                <c:pt idx="887">
                  <c:v>1</c:v>
                </c:pt>
                <c:pt idx="888">
                  <c:v>1</c:v>
                </c:pt>
                <c:pt idx="889">
                  <c:v>1</c:v>
                </c:pt>
                <c:pt idx="890">
                  <c:v>1</c:v>
                </c:pt>
                <c:pt idx="891">
                  <c:v>1</c:v>
                </c:pt>
                <c:pt idx="892">
                  <c:v>1</c:v>
                </c:pt>
                <c:pt idx="893">
                  <c:v>1</c:v>
                </c:pt>
                <c:pt idx="894">
                  <c:v>1</c:v>
                </c:pt>
                <c:pt idx="895">
                  <c:v>1</c:v>
                </c:pt>
                <c:pt idx="896">
                  <c:v>1</c:v>
                </c:pt>
                <c:pt idx="897">
                  <c:v>1</c:v>
                </c:pt>
                <c:pt idx="898">
                  <c:v>1</c:v>
                </c:pt>
                <c:pt idx="899">
                  <c:v>1</c:v>
                </c:pt>
                <c:pt idx="900">
                  <c:v>1</c:v>
                </c:pt>
                <c:pt idx="901">
                  <c:v>1</c:v>
                </c:pt>
                <c:pt idx="902">
                  <c:v>1</c:v>
                </c:pt>
                <c:pt idx="903">
                  <c:v>1</c:v>
                </c:pt>
                <c:pt idx="904">
                  <c:v>1</c:v>
                </c:pt>
                <c:pt idx="905">
                  <c:v>1</c:v>
                </c:pt>
                <c:pt idx="906">
                  <c:v>1</c:v>
                </c:pt>
                <c:pt idx="907">
                  <c:v>1</c:v>
                </c:pt>
                <c:pt idx="908">
                  <c:v>1</c:v>
                </c:pt>
                <c:pt idx="909">
                  <c:v>1</c:v>
                </c:pt>
                <c:pt idx="910">
                  <c:v>1</c:v>
                </c:pt>
                <c:pt idx="911">
                  <c:v>1</c:v>
                </c:pt>
                <c:pt idx="912">
                  <c:v>1</c:v>
                </c:pt>
                <c:pt idx="913">
                  <c:v>1</c:v>
                </c:pt>
                <c:pt idx="914">
                  <c:v>1</c:v>
                </c:pt>
                <c:pt idx="915">
                  <c:v>1</c:v>
                </c:pt>
                <c:pt idx="916">
                  <c:v>1</c:v>
                </c:pt>
                <c:pt idx="917">
                  <c:v>1</c:v>
                </c:pt>
                <c:pt idx="918">
                  <c:v>1</c:v>
                </c:pt>
                <c:pt idx="919">
                  <c:v>1</c:v>
                </c:pt>
                <c:pt idx="920">
                  <c:v>1</c:v>
                </c:pt>
                <c:pt idx="921">
                  <c:v>1</c:v>
                </c:pt>
                <c:pt idx="922">
                  <c:v>1</c:v>
                </c:pt>
                <c:pt idx="923">
                  <c:v>1</c:v>
                </c:pt>
                <c:pt idx="924">
                  <c:v>1</c:v>
                </c:pt>
                <c:pt idx="925">
                  <c:v>1</c:v>
                </c:pt>
                <c:pt idx="926">
                  <c:v>1</c:v>
                </c:pt>
                <c:pt idx="927">
                  <c:v>1</c:v>
                </c:pt>
                <c:pt idx="928">
                  <c:v>1</c:v>
                </c:pt>
                <c:pt idx="929">
                  <c:v>1</c:v>
                </c:pt>
                <c:pt idx="930">
                  <c:v>1</c:v>
                </c:pt>
                <c:pt idx="931">
                  <c:v>1</c:v>
                </c:pt>
                <c:pt idx="932">
                  <c:v>1</c:v>
                </c:pt>
                <c:pt idx="933">
                  <c:v>1</c:v>
                </c:pt>
                <c:pt idx="934">
                  <c:v>1</c:v>
                </c:pt>
                <c:pt idx="935">
                  <c:v>1</c:v>
                </c:pt>
                <c:pt idx="936">
                  <c:v>1</c:v>
                </c:pt>
                <c:pt idx="937">
                  <c:v>1</c:v>
                </c:pt>
                <c:pt idx="938">
                  <c:v>1</c:v>
                </c:pt>
                <c:pt idx="939">
                  <c:v>1</c:v>
                </c:pt>
                <c:pt idx="940">
                  <c:v>1</c:v>
                </c:pt>
                <c:pt idx="941">
                  <c:v>1</c:v>
                </c:pt>
                <c:pt idx="942">
                  <c:v>1</c:v>
                </c:pt>
                <c:pt idx="943">
                  <c:v>1</c:v>
                </c:pt>
                <c:pt idx="944">
                  <c:v>1</c:v>
                </c:pt>
                <c:pt idx="945">
                  <c:v>1</c:v>
                </c:pt>
                <c:pt idx="946">
                  <c:v>1</c:v>
                </c:pt>
                <c:pt idx="947">
                  <c:v>1</c:v>
                </c:pt>
                <c:pt idx="948">
                  <c:v>1</c:v>
                </c:pt>
                <c:pt idx="949">
                  <c:v>1</c:v>
                </c:pt>
                <c:pt idx="950">
                  <c:v>1</c:v>
                </c:pt>
                <c:pt idx="951">
                  <c:v>1</c:v>
                </c:pt>
                <c:pt idx="952">
                  <c:v>1</c:v>
                </c:pt>
                <c:pt idx="953">
                  <c:v>1</c:v>
                </c:pt>
                <c:pt idx="954">
                  <c:v>1</c:v>
                </c:pt>
                <c:pt idx="955">
                  <c:v>1</c:v>
                </c:pt>
                <c:pt idx="956">
                  <c:v>1</c:v>
                </c:pt>
                <c:pt idx="957">
                  <c:v>1</c:v>
                </c:pt>
                <c:pt idx="958">
                  <c:v>1</c:v>
                </c:pt>
                <c:pt idx="959">
                  <c:v>1</c:v>
                </c:pt>
                <c:pt idx="960">
                  <c:v>1</c:v>
                </c:pt>
                <c:pt idx="961">
                  <c:v>1</c:v>
                </c:pt>
                <c:pt idx="962">
                  <c:v>1</c:v>
                </c:pt>
                <c:pt idx="963">
                  <c:v>1</c:v>
                </c:pt>
                <c:pt idx="964">
                  <c:v>1</c:v>
                </c:pt>
                <c:pt idx="965">
                  <c:v>1</c:v>
                </c:pt>
                <c:pt idx="966">
                  <c:v>1</c:v>
                </c:pt>
                <c:pt idx="967">
                  <c:v>1</c:v>
                </c:pt>
                <c:pt idx="968">
                  <c:v>1</c:v>
                </c:pt>
                <c:pt idx="969">
                  <c:v>1</c:v>
                </c:pt>
                <c:pt idx="970">
                  <c:v>1</c:v>
                </c:pt>
                <c:pt idx="971">
                  <c:v>1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1</c:v>
                </c:pt>
                <c:pt idx="976">
                  <c:v>1</c:v>
                </c:pt>
                <c:pt idx="977">
                  <c:v>1</c:v>
                </c:pt>
                <c:pt idx="978">
                  <c:v>1</c:v>
                </c:pt>
                <c:pt idx="979">
                  <c:v>1</c:v>
                </c:pt>
                <c:pt idx="980">
                  <c:v>1</c:v>
                </c:pt>
                <c:pt idx="981">
                  <c:v>1</c:v>
                </c:pt>
                <c:pt idx="982">
                  <c:v>1</c:v>
                </c:pt>
                <c:pt idx="983">
                  <c:v>1</c:v>
                </c:pt>
                <c:pt idx="984">
                  <c:v>1</c:v>
                </c:pt>
                <c:pt idx="985">
                  <c:v>1</c:v>
                </c:pt>
                <c:pt idx="986">
                  <c:v>1</c:v>
                </c:pt>
                <c:pt idx="987">
                  <c:v>1</c:v>
                </c:pt>
                <c:pt idx="988">
                  <c:v>1</c:v>
                </c:pt>
                <c:pt idx="989">
                  <c:v>1</c:v>
                </c:pt>
                <c:pt idx="990">
                  <c:v>1</c:v>
                </c:pt>
                <c:pt idx="991">
                  <c:v>1</c:v>
                </c:pt>
                <c:pt idx="992">
                  <c:v>1</c:v>
                </c:pt>
                <c:pt idx="993">
                  <c:v>1</c:v>
                </c:pt>
                <c:pt idx="994">
                  <c:v>1</c:v>
                </c:pt>
                <c:pt idx="995">
                  <c:v>1</c:v>
                </c:pt>
                <c:pt idx="996">
                  <c:v>1</c:v>
                </c:pt>
                <c:pt idx="997">
                  <c:v>1</c:v>
                </c:pt>
                <c:pt idx="998">
                  <c:v>1</c:v>
                </c:pt>
                <c:pt idx="999">
                  <c:v>1</c:v>
                </c:pt>
                <c:pt idx="1000">
                  <c:v>1</c:v>
                </c:pt>
                <c:pt idx="1001">
                  <c:v>1</c:v>
                </c:pt>
                <c:pt idx="1002">
                  <c:v>1</c:v>
                </c:pt>
                <c:pt idx="1003">
                  <c:v>1</c:v>
                </c:pt>
                <c:pt idx="1004">
                  <c:v>1</c:v>
                </c:pt>
                <c:pt idx="1005">
                  <c:v>1</c:v>
                </c:pt>
                <c:pt idx="1006">
                  <c:v>1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1</c:v>
                </c:pt>
                <c:pt idx="1011">
                  <c:v>1</c:v>
                </c:pt>
                <c:pt idx="1012">
                  <c:v>1</c:v>
                </c:pt>
                <c:pt idx="1013">
                  <c:v>1</c:v>
                </c:pt>
                <c:pt idx="1014">
                  <c:v>1</c:v>
                </c:pt>
                <c:pt idx="1015">
                  <c:v>1</c:v>
                </c:pt>
                <c:pt idx="1016">
                  <c:v>1</c:v>
                </c:pt>
                <c:pt idx="1017">
                  <c:v>1</c:v>
                </c:pt>
                <c:pt idx="1018">
                  <c:v>1</c:v>
                </c:pt>
                <c:pt idx="1019">
                  <c:v>1</c:v>
                </c:pt>
                <c:pt idx="1020">
                  <c:v>1</c:v>
                </c:pt>
                <c:pt idx="1021">
                  <c:v>1</c:v>
                </c:pt>
                <c:pt idx="1022">
                  <c:v>1</c:v>
                </c:pt>
                <c:pt idx="1023">
                  <c:v>1</c:v>
                </c:pt>
                <c:pt idx="1024">
                  <c:v>1</c:v>
                </c:pt>
                <c:pt idx="1025">
                  <c:v>1</c:v>
                </c:pt>
                <c:pt idx="1026">
                  <c:v>1</c:v>
                </c:pt>
                <c:pt idx="1027">
                  <c:v>1</c:v>
                </c:pt>
                <c:pt idx="1028">
                  <c:v>1</c:v>
                </c:pt>
                <c:pt idx="1029">
                  <c:v>1</c:v>
                </c:pt>
                <c:pt idx="1030">
                  <c:v>1</c:v>
                </c:pt>
                <c:pt idx="1031">
                  <c:v>1</c:v>
                </c:pt>
                <c:pt idx="1032">
                  <c:v>1</c:v>
                </c:pt>
                <c:pt idx="1033">
                  <c:v>1</c:v>
                </c:pt>
                <c:pt idx="1034">
                  <c:v>1</c:v>
                </c:pt>
                <c:pt idx="1035">
                  <c:v>1</c:v>
                </c:pt>
                <c:pt idx="1036">
                  <c:v>1</c:v>
                </c:pt>
                <c:pt idx="1037">
                  <c:v>1</c:v>
                </c:pt>
                <c:pt idx="1038">
                  <c:v>1</c:v>
                </c:pt>
                <c:pt idx="1039">
                  <c:v>1</c:v>
                </c:pt>
                <c:pt idx="1040">
                  <c:v>1</c:v>
                </c:pt>
                <c:pt idx="1041">
                  <c:v>1</c:v>
                </c:pt>
                <c:pt idx="1042">
                  <c:v>1</c:v>
                </c:pt>
                <c:pt idx="1043">
                  <c:v>1</c:v>
                </c:pt>
                <c:pt idx="1044">
                  <c:v>1</c:v>
                </c:pt>
                <c:pt idx="1045">
                  <c:v>1</c:v>
                </c:pt>
                <c:pt idx="1046">
                  <c:v>1</c:v>
                </c:pt>
                <c:pt idx="1047">
                  <c:v>1</c:v>
                </c:pt>
                <c:pt idx="1048">
                  <c:v>1</c:v>
                </c:pt>
                <c:pt idx="1049">
                  <c:v>1</c:v>
                </c:pt>
                <c:pt idx="1050">
                  <c:v>1</c:v>
                </c:pt>
                <c:pt idx="1051">
                  <c:v>1</c:v>
                </c:pt>
                <c:pt idx="1052">
                  <c:v>1</c:v>
                </c:pt>
                <c:pt idx="1053">
                  <c:v>1</c:v>
                </c:pt>
                <c:pt idx="1054">
                  <c:v>1</c:v>
                </c:pt>
                <c:pt idx="1055">
                  <c:v>1</c:v>
                </c:pt>
                <c:pt idx="1056">
                  <c:v>1</c:v>
                </c:pt>
                <c:pt idx="1057">
                  <c:v>1</c:v>
                </c:pt>
                <c:pt idx="1058">
                  <c:v>1</c:v>
                </c:pt>
                <c:pt idx="1059">
                  <c:v>1</c:v>
                </c:pt>
                <c:pt idx="1060">
                  <c:v>1</c:v>
                </c:pt>
                <c:pt idx="1061">
                  <c:v>1</c:v>
                </c:pt>
                <c:pt idx="1062">
                  <c:v>1</c:v>
                </c:pt>
                <c:pt idx="1063">
                  <c:v>1</c:v>
                </c:pt>
                <c:pt idx="1064">
                  <c:v>1</c:v>
                </c:pt>
                <c:pt idx="1065">
                  <c:v>1</c:v>
                </c:pt>
                <c:pt idx="1066">
                  <c:v>1</c:v>
                </c:pt>
                <c:pt idx="1067">
                  <c:v>1</c:v>
                </c:pt>
                <c:pt idx="1068">
                  <c:v>1</c:v>
                </c:pt>
                <c:pt idx="1069">
                  <c:v>1</c:v>
                </c:pt>
                <c:pt idx="1070">
                  <c:v>1</c:v>
                </c:pt>
                <c:pt idx="1071">
                  <c:v>1</c:v>
                </c:pt>
                <c:pt idx="1072">
                  <c:v>1</c:v>
                </c:pt>
                <c:pt idx="1073">
                  <c:v>1</c:v>
                </c:pt>
                <c:pt idx="1074">
                  <c:v>1</c:v>
                </c:pt>
                <c:pt idx="1075">
                  <c:v>1</c:v>
                </c:pt>
                <c:pt idx="1076">
                  <c:v>1</c:v>
                </c:pt>
                <c:pt idx="1077">
                  <c:v>1</c:v>
                </c:pt>
                <c:pt idx="1078">
                  <c:v>1</c:v>
                </c:pt>
                <c:pt idx="1079">
                  <c:v>1</c:v>
                </c:pt>
                <c:pt idx="1080">
                  <c:v>1</c:v>
                </c:pt>
                <c:pt idx="1081">
                  <c:v>1</c:v>
                </c:pt>
                <c:pt idx="1082">
                  <c:v>1</c:v>
                </c:pt>
                <c:pt idx="1083">
                  <c:v>1</c:v>
                </c:pt>
                <c:pt idx="1084">
                  <c:v>1</c:v>
                </c:pt>
                <c:pt idx="1085">
                  <c:v>1</c:v>
                </c:pt>
                <c:pt idx="1086">
                  <c:v>1</c:v>
                </c:pt>
                <c:pt idx="1087">
                  <c:v>1</c:v>
                </c:pt>
                <c:pt idx="1088">
                  <c:v>1</c:v>
                </c:pt>
                <c:pt idx="1089">
                  <c:v>1</c:v>
                </c:pt>
                <c:pt idx="1090">
                  <c:v>1</c:v>
                </c:pt>
                <c:pt idx="1091">
                  <c:v>1</c:v>
                </c:pt>
                <c:pt idx="1092">
                  <c:v>1</c:v>
                </c:pt>
                <c:pt idx="1093">
                  <c:v>1</c:v>
                </c:pt>
                <c:pt idx="1094">
                  <c:v>1</c:v>
                </c:pt>
                <c:pt idx="1095">
                  <c:v>1</c:v>
                </c:pt>
                <c:pt idx="1096">
                  <c:v>1</c:v>
                </c:pt>
                <c:pt idx="1097">
                  <c:v>1</c:v>
                </c:pt>
                <c:pt idx="1098">
                  <c:v>1</c:v>
                </c:pt>
                <c:pt idx="1099">
                  <c:v>1</c:v>
                </c:pt>
                <c:pt idx="1100">
                  <c:v>1</c:v>
                </c:pt>
                <c:pt idx="1101">
                  <c:v>1</c:v>
                </c:pt>
                <c:pt idx="1102">
                  <c:v>1</c:v>
                </c:pt>
                <c:pt idx="1103">
                  <c:v>1</c:v>
                </c:pt>
                <c:pt idx="1104">
                  <c:v>1</c:v>
                </c:pt>
                <c:pt idx="1105">
                  <c:v>1</c:v>
                </c:pt>
                <c:pt idx="1106">
                  <c:v>1</c:v>
                </c:pt>
                <c:pt idx="1107">
                  <c:v>1</c:v>
                </c:pt>
                <c:pt idx="1108">
                  <c:v>1</c:v>
                </c:pt>
                <c:pt idx="1109">
                  <c:v>1</c:v>
                </c:pt>
                <c:pt idx="1110">
                  <c:v>1</c:v>
                </c:pt>
                <c:pt idx="1111">
                  <c:v>1</c:v>
                </c:pt>
                <c:pt idx="1112">
                  <c:v>1</c:v>
                </c:pt>
                <c:pt idx="1113">
                  <c:v>1</c:v>
                </c:pt>
                <c:pt idx="1114">
                  <c:v>1</c:v>
                </c:pt>
                <c:pt idx="1115">
                  <c:v>1</c:v>
                </c:pt>
                <c:pt idx="1116">
                  <c:v>1</c:v>
                </c:pt>
                <c:pt idx="1117">
                  <c:v>1</c:v>
                </c:pt>
                <c:pt idx="1118">
                  <c:v>1</c:v>
                </c:pt>
                <c:pt idx="1119">
                  <c:v>1</c:v>
                </c:pt>
                <c:pt idx="1120">
                  <c:v>1</c:v>
                </c:pt>
                <c:pt idx="1121">
                  <c:v>1</c:v>
                </c:pt>
                <c:pt idx="1122">
                  <c:v>1</c:v>
                </c:pt>
                <c:pt idx="1123">
                  <c:v>1</c:v>
                </c:pt>
                <c:pt idx="1124">
                  <c:v>1</c:v>
                </c:pt>
                <c:pt idx="1125">
                  <c:v>1</c:v>
                </c:pt>
                <c:pt idx="1126">
                  <c:v>1</c:v>
                </c:pt>
                <c:pt idx="1127">
                  <c:v>1</c:v>
                </c:pt>
                <c:pt idx="1128">
                  <c:v>1</c:v>
                </c:pt>
                <c:pt idx="1129">
                  <c:v>1</c:v>
                </c:pt>
                <c:pt idx="1130">
                  <c:v>1</c:v>
                </c:pt>
                <c:pt idx="1131">
                  <c:v>1</c:v>
                </c:pt>
                <c:pt idx="1132">
                  <c:v>1</c:v>
                </c:pt>
                <c:pt idx="1133">
                  <c:v>1</c:v>
                </c:pt>
                <c:pt idx="1134">
                  <c:v>1</c:v>
                </c:pt>
                <c:pt idx="1135">
                  <c:v>1</c:v>
                </c:pt>
                <c:pt idx="1136">
                  <c:v>1</c:v>
                </c:pt>
                <c:pt idx="1137">
                  <c:v>1</c:v>
                </c:pt>
                <c:pt idx="1138">
                  <c:v>1</c:v>
                </c:pt>
                <c:pt idx="1139">
                  <c:v>1</c:v>
                </c:pt>
                <c:pt idx="1140">
                  <c:v>1</c:v>
                </c:pt>
                <c:pt idx="1141">
                  <c:v>1</c:v>
                </c:pt>
                <c:pt idx="1142">
                  <c:v>1</c:v>
                </c:pt>
                <c:pt idx="1143">
                  <c:v>1</c:v>
                </c:pt>
                <c:pt idx="1144">
                  <c:v>1</c:v>
                </c:pt>
                <c:pt idx="1145">
                  <c:v>1</c:v>
                </c:pt>
                <c:pt idx="1146">
                  <c:v>1</c:v>
                </c:pt>
                <c:pt idx="1147">
                  <c:v>1</c:v>
                </c:pt>
                <c:pt idx="1148">
                  <c:v>1</c:v>
                </c:pt>
                <c:pt idx="1149">
                  <c:v>1</c:v>
                </c:pt>
                <c:pt idx="1150">
                  <c:v>1</c:v>
                </c:pt>
                <c:pt idx="1151">
                  <c:v>1</c:v>
                </c:pt>
                <c:pt idx="1152">
                  <c:v>1</c:v>
                </c:pt>
                <c:pt idx="1153">
                  <c:v>1</c:v>
                </c:pt>
                <c:pt idx="1154">
                  <c:v>1</c:v>
                </c:pt>
                <c:pt idx="1155">
                  <c:v>1</c:v>
                </c:pt>
                <c:pt idx="1156">
                  <c:v>1</c:v>
                </c:pt>
                <c:pt idx="1157">
                  <c:v>1</c:v>
                </c:pt>
                <c:pt idx="1158">
                  <c:v>1</c:v>
                </c:pt>
                <c:pt idx="1159">
                  <c:v>1</c:v>
                </c:pt>
                <c:pt idx="1160">
                  <c:v>1</c:v>
                </c:pt>
                <c:pt idx="1161">
                  <c:v>1</c:v>
                </c:pt>
                <c:pt idx="1162">
                  <c:v>1</c:v>
                </c:pt>
                <c:pt idx="1163">
                  <c:v>1</c:v>
                </c:pt>
                <c:pt idx="1164">
                  <c:v>1</c:v>
                </c:pt>
                <c:pt idx="1165">
                  <c:v>1</c:v>
                </c:pt>
                <c:pt idx="1166">
                  <c:v>1</c:v>
                </c:pt>
                <c:pt idx="1167">
                  <c:v>1</c:v>
                </c:pt>
                <c:pt idx="1168">
                  <c:v>1</c:v>
                </c:pt>
                <c:pt idx="1169">
                  <c:v>1</c:v>
                </c:pt>
                <c:pt idx="1170">
                  <c:v>1</c:v>
                </c:pt>
                <c:pt idx="1171">
                  <c:v>1</c:v>
                </c:pt>
                <c:pt idx="1172">
                  <c:v>1</c:v>
                </c:pt>
                <c:pt idx="1173">
                  <c:v>1</c:v>
                </c:pt>
                <c:pt idx="1174">
                  <c:v>1</c:v>
                </c:pt>
                <c:pt idx="1175">
                  <c:v>1</c:v>
                </c:pt>
                <c:pt idx="1176">
                  <c:v>1</c:v>
                </c:pt>
                <c:pt idx="1177">
                  <c:v>1</c:v>
                </c:pt>
                <c:pt idx="1178">
                  <c:v>1</c:v>
                </c:pt>
                <c:pt idx="1179">
                  <c:v>1</c:v>
                </c:pt>
                <c:pt idx="1180">
                  <c:v>1</c:v>
                </c:pt>
                <c:pt idx="1181">
                  <c:v>1</c:v>
                </c:pt>
                <c:pt idx="1182">
                  <c:v>1</c:v>
                </c:pt>
                <c:pt idx="1183">
                  <c:v>1</c:v>
                </c:pt>
                <c:pt idx="1184">
                  <c:v>1</c:v>
                </c:pt>
                <c:pt idx="1185">
                  <c:v>1</c:v>
                </c:pt>
                <c:pt idx="1186">
                  <c:v>1</c:v>
                </c:pt>
                <c:pt idx="1187">
                  <c:v>1</c:v>
                </c:pt>
                <c:pt idx="1188">
                  <c:v>1</c:v>
                </c:pt>
                <c:pt idx="1189">
                  <c:v>1</c:v>
                </c:pt>
                <c:pt idx="1190">
                  <c:v>1</c:v>
                </c:pt>
                <c:pt idx="1191">
                  <c:v>1</c:v>
                </c:pt>
                <c:pt idx="1192">
                  <c:v>1</c:v>
                </c:pt>
                <c:pt idx="1193">
                  <c:v>1</c:v>
                </c:pt>
                <c:pt idx="1194">
                  <c:v>1</c:v>
                </c:pt>
                <c:pt idx="1195">
                  <c:v>1</c:v>
                </c:pt>
                <c:pt idx="1196">
                  <c:v>1</c:v>
                </c:pt>
                <c:pt idx="1197">
                  <c:v>1</c:v>
                </c:pt>
                <c:pt idx="1198">
                  <c:v>1</c:v>
                </c:pt>
                <c:pt idx="1199">
                  <c:v>1</c:v>
                </c:pt>
                <c:pt idx="1200">
                  <c:v>1</c:v>
                </c:pt>
                <c:pt idx="1201">
                  <c:v>1</c:v>
                </c:pt>
                <c:pt idx="1202">
                  <c:v>1</c:v>
                </c:pt>
                <c:pt idx="1203">
                  <c:v>1</c:v>
                </c:pt>
                <c:pt idx="1204">
                  <c:v>1</c:v>
                </c:pt>
                <c:pt idx="1205">
                  <c:v>1</c:v>
                </c:pt>
                <c:pt idx="1206">
                  <c:v>1</c:v>
                </c:pt>
                <c:pt idx="1207">
                  <c:v>1</c:v>
                </c:pt>
                <c:pt idx="1208">
                  <c:v>1</c:v>
                </c:pt>
                <c:pt idx="1209">
                  <c:v>1</c:v>
                </c:pt>
                <c:pt idx="1210">
                  <c:v>1</c:v>
                </c:pt>
                <c:pt idx="1211">
                  <c:v>1</c:v>
                </c:pt>
                <c:pt idx="1212">
                  <c:v>1</c:v>
                </c:pt>
                <c:pt idx="1213">
                  <c:v>1</c:v>
                </c:pt>
                <c:pt idx="1214">
                  <c:v>1</c:v>
                </c:pt>
                <c:pt idx="1215">
                  <c:v>1</c:v>
                </c:pt>
                <c:pt idx="1216">
                  <c:v>1</c:v>
                </c:pt>
                <c:pt idx="1217">
                  <c:v>1</c:v>
                </c:pt>
                <c:pt idx="1218">
                  <c:v>1</c:v>
                </c:pt>
                <c:pt idx="1219">
                  <c:v>1</c:v>
                </c:pt>
                <c:pt idx="1220">
                  <c:v>1</c:v>
                </c:pt>
                <c:pt idx="1221">
                  <c:v>1</c:v>
                </c:pt>
                <c:pt idx="1222">
                  <c:v>1</c:v>
                </c:pt>
                <c:pt idx="1223">
                  <c:v>1</c:v>
                </c:pt>
                <c:pt idx="1224">
                  <c:v>1</c:v>
                </c:pt>
                <c:pt idx="1225">
                  <c:v>1</c:v>
                </c:pt>
                <c:pt idx="1226">
                  <c:v>1</c:v>
                </c:pt>
                <c:pt idx="1227">
                  <c:v>1</c:v>
                </c:pt>
                <c:pt idx="1228">
                  <c:v>1</c:v>
                </c:pt>
                <c:pt idx="1229">
                  <c:v>1</c:v>
                </c:pt>
                <c:pt idx="1230">
                  <c:v>1</c:v>
                </c:pt>
                <c:pt idx="1231">
                  <c:v>1</c:v>
                </c:pt>
                <c:pt idx="1232">
                  <c:v>1</c:v>
                </c:pt>
                <c:pt idx="1233">
                  <c:v>1</c:v>
                </c:pt>
                <c:pt idx="1234">
                  <c:v>1</c:v>
                </c:pt>
                <c:pt idx="1235">
                  <c:v>1</c:v>
                </c:pt>
                <c:pt idx="1236">
                  <c:v>1</c:v>
                </c:pt>
                <c:pt idx="1237">
                  <c:v>1</c:v>
                </c:pt>
                <c:pt idx="1238">
                  <c:v>1</c:v>
                </c:pt>
                <c:pt idx="1239">
                  <c:v>1</c:v>
                </c:pt>
                <c:pt idx="1240">
                  <c:v>1</c:v>
                </c:pt>
                <c:pt idx="1241">
                  <c:v>1</c:v>
                </c:pt>
                <c:pt idx="1242">
                  <c:v>1</c:v>
                </c:pt>
                <c:pt idx="1243">
                  <c:v>1</c:v>
                </c:pt>
                <c:pt idx="1244">
                  <c:v>1</c:v>
                </c:pt>
                <c:pt idx="1245">
                  <c:v>1</c:v>
                </c:pt>
                <c:pt idx="1246">
                  <c:v>1</c:v>
                </c:pt>
                <c:pt idx="1247">
                  <c:v>1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1</c:v>
                </c:pt>
                <c:pt idx="1252">
                  <c:v>1</c:v>
                </c:pt>
                <c:pt idx="1253">
                  <c:v>1</c:v>
                </c:pt>
                <c:pt idx="1254">
                  <c:v>1</c:v>
                </c:pt>
                <c:pt idx="1255">
                  <c:v>1</c:v>
                </c:pt>
                <c:pt idx="1256">
                  <c:v>1</c:v>
                </c:pt>
                <c:pt idx="1257">
                  <c:v>1</c:v>
                </c:pt>
                <c:pt idx="1258">
                  <c:v>1</c:v>
                </c:pt>
                <c:pt idx="1259">
                  <c:v>1</c:v>
                </c:pt>
                <c:pt idx="1260">
                  <c:v>1</c:v>
                </c:pt>
                <c:pt idx="1261">
                  <c:v>1</c:v>
                </c:pt>
                <c:pt idx="1262">
                  <c:v>1</c:v>
                </c:pt>
                <c:pt idx="1263">
                  <c:v>1</c:v>
                </c:pt>
                <c:pt idx="1264">
                  <c:v>1</c:v>
                </c:pt>
                <c:pt idx="1265">
                  <c:v>1</c:v>
                </c:pt>
                <c:pt idx="1266">
                  <c:v>1</c:v>
                </c:pt>
                <c:pt idx="1267">
                  <c:v>1</c:v>
                </c:pt>
                <c:pt idx="1268">
                  <c:v>1</c:v>
                </c:pt>
                <c:pt idx="1269">
                  <c:v>1</c:v>
                </c:pt>
                <c:pt idx="1270">
                  <c:v>1</c:v>
                </c:pt>
                <c:pt idx="1271">
                  <c:v>1</c:v>
                </c:pt>
                <c:pt idx="1272">
                  <c:v>1</c:v>
                </c:pt>
                <c:pt idx="1273">
                  <c:v>1</c:v>
                </c:pt>
                <c:pt idx="1274">
                  <c:v>1</c:v>
                </c:pt>
                <c:pt idx="1275">
                  <c:v>1</c:v>
                </c:pt>
                <c:pt idx="1276">
                  <c:v>1</c:v>
                </c:pt>
                <c:pt idx="1277">
                  <c:v>1</c:v>
                </c:pt>
                <c:pt idx="1278">
                  <c:v>1</c:v>
                </c:pt>
                <c:pt idx="1279">
                  <c:v>1</c:v>
                </c:pt>
                <c:pt idx="1280">
                  <c:v>1</c:v>
                </c:pt>
                <c:pt idx="1281">
                  <c:v>1</c:v>
                </c:pt>
                <c:pt idx="1282">
                  <c:v>1</c:v>
                </c:pt>
                <c:pt idx="1283">
                  <c:v>1</c:v>
                </c:pt>
                <c:pt idx="1284">
                  <c:v>1</c:v>
                </c:pt>
                <c:pt idx="1285">
                  <c:v>1</c:v>
                </c:pt>
                <c:pt idx="1286">
                  <c:v>1</c:v>
                </c:pt>
                <c:pt idx="1287">
                  <c:v>1</c:v>
                </c:pt>
                <c:pt idx="1288">
                  <c:v>1</c:v>
                </c:pt>
                <c:pt idx="1289">
                  <c:v>1</c:v>
                </c:pt>
                <c:pt idx="1290">
                  <c:v>1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1</c:v>
                </c:pt>
                <c:pt idx="1297">
                  <c:v>1</c:v>
                </c:pt>
                <c:pt idx="1298">
                  <c:v>1</c:v>
                </c:pt>
                <c:pt idx="1299">
                  <c:v>1</c:v>
                </c:pt>
                <c:pt idx="1300">
                  <c:v>1</c:v>
                </c:pt>
                <c:pt idx="1301">
                  <c:v>1</c:v>
                </c:pt>
                <c:pt idx="1302">
                  <c:v>1</c:v>
                </c:pt>
                <c:pt idx="1303">
                  <c:v>1</c:v>
                </c:pt>
                <c:pt idx="1304">
                  <c:v>1</c:v>
                </c:pt>
                <c:pt idx="1305">
                  <c:v>1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1</c:v>
                </c:pt>
                <c:pt idx="1310">
                  <c:v>1</c:v>
                </c:pt>
                <c:pt idx="1311">
                  <c:v>1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1</c:v>
                </c:pt>
                <c:pt idx="1317">
                  <c:v>1</c:v>
                </c:pt>
                <c:pt idx="1318">
                  <c:v>1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1</c:v>
                </c:pt>
                <c:pt idx="1333">
                  <c:v>1</c:v>
                </c:pt>
                <c:pt idx="1334">
                  <c:v>1</c:v>
                </c:pt>
                <c:pt idx="1335">
                  <c:v>1</c:v>
                </c:pt>
                <c:pt idx="1336">
                  <c:v>1</c:v>
                </c:pt>
                <c:pt idx="1337">
                  <c:v>1</c:v>
                </c:pt>
                <c:pt idx="1338">
                  <c:v>1</c:v>
                </c:pt>
                <c:pt idx="1339">
                  <c:v>1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1</c:v>
                </c:pt>
                <c:pt idx="1351">
                  <c:v>1</c:v>
                </c:pt>
                <c:pt idx="1352">
                  <c:v>1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1</c:v>
                </c:pt>
                <c:pt idx="1363">
                  <c:v>1</c:v>
                </c:pt>
                <c:pt idx="1364">
                  <c:v>1</c:v>
                </c:pt>
                <c:pt idx="1365">
                  <c:v>1</c:v>
                </c:pt>
                <c:pt idx="1366">
                  <c:v>1</c:v>
                </c:pt>
                <c:pt idx="1367">
                  <c:v>1</c:v>
                </c:pt>
                <c:pt idx="1368">
                  <c:v>1</c:v>
                </c:pt>
                <c:pt idx="1369">
                  <c:v>1</c:v>
                </c:pt>
                <c:pt idx="1370">
                  <c:v>1</c:v>
                </c:pt>
                <c:pt idx="1371">
                  <c:v>1</c:v>
                </c:pt>
                <c:pt idx="1372">
                  <c:v>1</c:v>
                </c:pt>
                <c:pt idx="1373">
                  <c:v>1</c:v>
                </c:pt>
                <c:pt idx="1374">
                  <c:v>1</c:v>
                </c:pt>
                <c:pt idx="1375">
                  <c:v>1</c:v>
                </c:pt>
                <c:pt idx="1376">
                  <c:v>1</c:v>
                </c:pt>
                <c:pt idx="1377">
                  <c:v>1</c:v>
                </c:pt>
                <c:pt idx="1378">
                  <c:v>1</c:v>
                </c:pt>
                <c:pt idx="1379">
                  <c:v>1</c:v>
                </c:pt>
                <c:pt idx="1380">
                  <c:v>1</c:v>
                </c:pt>
                <c:pt idx="1381">
                  <c:v>1</c:v>
                </c:pt>
                <c:pt idx="1382">
                  <c:v>1</c:v>
                </c:pt>
                <c:pt idx="1383">
                  <c:v>1</c:v>
                </c:pt>
                <c:pt idx="1384">
                  <c:v>1</c:v>
                </c:pt>
                <c:pt idx="1385">
                  <c:v>1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1</c:v>
                </c:pt>
                <c:pt idx="1390">
                  <c:v>1</c:v>
                </c:pt>
                <c:pt idx="1391">
                  <c:v>1</c:v>
                </c:pt>
                <c:pt idx="1392">
                  <c:v>1</c:v>
                </c:pt>
                <c:pt idx="1393">
                  <c:v>1</c:v>
                </c:pt>
                <c:pt idx="1394">
                  <c:v>1</c:v>
                </c:pt>
                <c:pt idx="1395">
                  <c:v>1</c:v>
                </c:pt>
                <c:pt idx="1396">
                  <c:v>1</c:v>
                </c:pt>
                <c:pt idx="1397">
                  <c:v>1</c:v>
                </c:pt>
                <c:pt idx="1398">
                  <c:v>1</c:v>
                </c:pt>
                <c:pt idx="1399">
                  <c:v>1</c:v>
                </c:pt>
                <c:pt idx="1400">
                  <c:v>1</c:v>
                </c:pt>
                <c:pt idx="1401">
                  <c:v>1</c:v>
                </c:pt>
                <c:pt idx="1402">
                  <c:v>1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1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1</c:v>
                </c:pt>
                <c:pt idx="1427">
                  <c:v>1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1</c:v>
                </c:pt>
                <c:pt idx="1432">
                  <c:v>1</c:v>
                </c:pt>
                <c:pt idx="1433">
                  <c:v>1</c:v>
                </c:pt>
                <c:pt idx="1434">
                  <c:v>1</c:v>
                </c:pt>
                <c:pt idx="1435">
                  <c:v>1</c:v>
                </c:pt>
                <c:pt idx="1436">
                  <c:v>1</c:v>
                </c:pt>
                <c:pt idx="1437">
                  <c:v>1</c:v>
                </c:pt>
                <c:pt idx="1438">
                  <c:v>1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1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1</c:v>
                </c:pt>
                <c:pt idx="1475">
                  <c:v>1</c:v>
                </c:pt>
                <c:pt idx="1476">
                  <c:v>1</c:v>
                </c:pt>
                <c:pt idx="1477">
                  <c:v>1</c:v>
                </c:pt>
                <c:pt idx="1478">
                  <c:v>1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1</c:v>
                </c:pt>
                <c:pt idx="1496">
                  <c:v>1</c:v>
                </c:pt>
                <c:pt idx="1497">
                  <c:v>1</c:v>
                </c:pt>
                <c:pt idx="1498">
                  <c:v>1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1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  <c:pt idx="1639">
                  <c:v>1</c:v>
                </c:pt>
                <c:pt idx="1640">
                  <c:v>1</c:v>
                </c:pt>
                <c:pt idx="1641">
                  <c:v>1</c:v>
                </c:pt>
                <c:pt idx="1642">
                  <c:v>1</c:v>
                </c:pt>
                <c:pt idx="1643">
                  <c:v>1</c:v>
                </c:pt>
                <c:pt idx="1644">
                  <c:v>1</c:v>
                </c:pt>
                <c:pt idx="1645">
                  <c:v>1</c:v>
                </c:pt>
                <c:pt idx="1646">
                  <c:v>1</c:v>
                </c:pt>
                <c:pt idx="1647">
                  <c:v>1</c:v>
                </c:pt>
                <c:pt idx="1648">
                  <c:v>1</c:v>
                </c:pt>
                <c:pt idx="1649">
                  <c:v>1</c:v>
                </c:pt>
                <c:pt idx="1650">
                  <c:v>1</c:v>
                </c:pt>
                <c:pt idx="1651">
                  <c:v>1</c:v>
                </c:pt>
                <c:pt idx="1652">
                  <c:v>1</c:v>
                </c:pt>
                <c:pt idx="1653">
                  <c:v>1</c:v>
                </c:pt>
                <c:pt idx="1654">
                  <c:v>1</c:v>
                </c:pt>
                <c:pt idx="1655">
                  <c:v>1</c:v>
                </c:pt>
                <c:pt idx="1656">
                  <c:v>1</c:v>
                </c:pt>
                <c:pt idx="1657">
                  <c:v>1</c:v>
                </c:pt>
                <c:pt idx="1658">
                  <c:v>1</c:v>
                </c:pt>
                <c:pt idx="1659">
                  <c:v>1</c:v>
                </c:pt>
                <c:pt idx="1660">
                  <c:v>1</c:v>
                </c:pt>
                <c:pt idx="1661">
                  <c:v>1</c:v>
                </c:pt>
                <c:pt idx="1662">
                  <c:v>1</c:v>
                </c:pt>
                <c:pt idx="1663">
                  <c:v>1</c:v>
                </c:pt>
                <c:pt idx="1664">
                  <c:v>1</c:v>
                </c:pt>
                <c:pt idx="1665">
                  <c:v>1</c:v>
                </c:pt>
                <c:pt idx="1666">
                  <c:v>1</c:v>
                </c:pt>
                <c:pt idx="1667">
                  <c:v>1</c:v>
                </c:pt>
                <c:pt idx="1668">
                  <c:v>1</c:v>
                </c:pt>
                <c:pt idx="1669">
                  <c:v>1</c:v>
                </c:pt>
                <c:pt idx="1670">
                  <c:v>1</c:v>
                </c:pt>
                <c:pt idx="1671">
                  <c:v>1</c:v>
                </c:pt>
                <c:pt idx="1672">
                  <c:v>1</c:v>
                </c:pt>
                <c:pt idx="1673">
                  <c:v>1</c:v>
                </c:pt>
                <c:pt idx="1674">
                  <c:v>1</c:v>
                </c:pt>
                <c:pt idx="1675">
                  <c:v>1</c:v>
                </c:pt>
                <c:pt idx="1676">
                  <c:v>1</c:v>
                </c:pt>
                <c:pt idx="1677">
                  <c:v>1</c:v>
                </c:pt>
                <c:pt idx="1678">
                  <c:v>1</c:v>
                </c:pt>
                <c:pt idx="1679">
                  <c:v>1</c:v>
                </c:pt>
                <c:pt idx="1680">
                  <c:v>1</c:v>
                </c:pt>
                <c:pt idx="1681">
                  <c:v>1</c:v>
                </c:pt>
                <c:pt idx="1682">
                  <c:v>1</c:v>
                </c:pt>
                <c:pt idx="1683">
                  <c:v>1</c:v>
                </c:pt>
                <c:pt idx="1684">
                  <c:v>1</c:v>
                </c:pt>
                <c:pt idx="1685">
                  <c:v>1</c:v>
                </c:pt>
                <c:pt idx="1686">
                  <c:v>1</c:v>
                </c:pt>
                <c:pt idx="1687">
                  <c:v>1</c:v>
                </c:pt>
                <c:pt idx="1688">
                  <c:v>1</c:v>
                </c:pt>
                <c:pt idx="1689">
                  <c:v>1</c:v>
                </c:pt>
                <c:pt idx="1690">
                  <c:v>1</c:v>
                </c:pt>
                <c:pt idx="1691">
                  <c:v>1</c:v>
                </c:pt>
                <c:pt idx="1692">
                  <c:v>1</c:v>
                </c:pt>
                <c:pt idx="1693">
                  <c:v>1</c:v>
                </c:pt>
                <c:pt idx="1694">
                  <c:v>1</c:v>
                </c:pt>
                <c:pt idx="1695">
                  <c:v>1</c:v>
                </c:pt>
                <c:pt idx="1696">
                  <c:v>1</c:v>
                </c:pt>
                <c:pt idx="1697">
                  <c:v>1</c:v>
                </c:pt>
                <c:pt idx="1698">
                  <c:v>1</c:v>
                </c:pt>
                <c:pt idx="1699">
                  <c:v>1</c:v>
                </c:pt>
                <c:pt idx="1700">
                  <c:v>1</c:v>
                </c:pt>
                <c:pt idx="1701">
                  <c:v>1</c:v>
                </c:pt>
                <c:pt idx="1702">
                  <c:v>1</c:v>
                </c:pt>
                <c:pt idx="1703">
                  <c:v>1</c:v>
                </c:pt>
                <c:pt idx="1704">
                  <c:v>1</c:v>
                </c:pt>
                <c:pt idx="1705">
                  <c:v>1</c:v>
                </c:pt>
                <c:pt idx="1706">
                  <c:v>1</c:v>
                </c:pt>
                <c:pt idx="1707">
                  <c:v>1</c:v>
                </c:pt>
                <c:pt idx="1708">
                  <c:v>1</c:v>
                </c:pt>
                <c:pt idx="1709">
                  <c:v>1</c:v>
                </c:pt>
                <c:pt idx="1710">
                  <c:v>1</c:v>
                </c:pt>
                <c:pt idx="1711">
                  <c:v>1</c:v>
                </c:pt>
                <c:pt idx="1712">
                  <c:v>1</c:v>
                </c:pt>
                <c:pt idx="1713">
                  <c:v>1</c:v>
                </c:pt>
                <c:pt idx="1714">
                  <c:v>1</c:v>
                </c:pt>
                <c:pt idx="1715">
                  <c:v>1</c:v>
                </c:pt>
                <c:pt idx="1716">
                  <c:v>1</c:v>
                </c:pt>
                <c:pt idx="1717">
                  <c:v>1</c:v>
                </c:pt>
                <c:pt idx="1718">
                  <c:v>1</c:v>
                </c:pt>
                <c:pt idx="1719">
                  <c:v>1</c:v>
                </c:pt>
                <c:pt idx="1720">
                  <c:v>1</c:v>
                </c:pt>
                <c:pt idx="1721">
                  <c:v>1</c:v>
                </c:pt>
                <c:pt idx="1722">
                  <c:v>1</c:v>
                </c:pt>
                <c:pt idx="1723">
                  <c:v>1</c:v>
                </c:pt>
                <c:pt idx="1724">
                  <c:v>1</c:v>
                </c:pt>
                <c:pt idx="1725">
                  <c:v>1</c:v>
                </c:pt>
                <c:pt idx="1726">
                  <c:v>1</c:v>
                </c:pt>
                <c:pt idx="1727">
                  <c:v>1</c:v>
                </c:pt>
                <c:pt idx="1728">
                  <c:v>1</c:v>
                </c:pt>
                <c:pt idx="1729">
                  <c:v>1</c:v>
                </c:pt>
                <c:pt idx="1730">
                  <c:v>1</c:v>
                </c:pt>
                <c:pt idx="1731">
                  <c:v>1</c:v>
                </c:pt>
                <c:pt idx="1732">
                  <c:v>1</c:v>
                </c:pt>
                <c:pt idx="1733">
                  <c:v>1</c:v>
                </c:pt>
                <c:pt idx="1734">
                  <c:v>1</c:v>
                </c:pt>
                <c:pt idx="1735">
                  <c:v>1</c:v>
                </c:pt>
                <c:pt idx="1736">
                  <c:v>1</c:v>
                </c:pt>
                <c:pt idx="1737">
                  <c:v>1</c:v>
                </c:pt>
                <c:pt idx="1738">
                  <c:v>1</c:v>
                </c:pt>
                <c:pt idx="1739">
                  <c:v>1</c:v>
                </c:pt>
                <c:pt idx="1740">
                  <c:v>1</c:v>
                </c:pt>
                <c:pt idx="1741">
                  <c:v>1</c:v>
                </c:pt>
                <c:pt idx="1742">
                  <c:v>1</c:v>
                </c:pt>
                <c:pt idx="1743">
                  <c:v>1</c:v>
                </c:pt>
                <c:pt idx="1744">
                  <c:v>1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1</c:v>
                </c:pt>
                <c:pt idx="1750">
                  <c:v>1</c:v>
                </c:pt>
                <c:pt idx="1751">
                  <c:v>1</c:v>
                </c:pt>
                <c:pt idx="1752">
                  <c:v>1</c:v>
                </c:pt>
                <c:pt idx="1753">
                  <c:v>1</c:v>
                </c:pt>
                <c:pt idx="1754">
                  <c:v>1</c:v>
                </c:pt>
                <c:pt idx="1755">
                  <c:v>1</c:v>
                </c:pt>
                <c:pt idx="1756">
                  <c:v>1</c:v>
                </c:pt>
                <c:pt idx="1757">
                  <c:v>1</c:v>
                </c:pt>
                <c:pt idx="1758">
                  <c:v>1</c:v>
                </c:pt>
                <c:pt idx="1759">
                  <c:v>1</c:v>
                </c:pt>
                <c:pt idx="1760">
                  <c:v>1</c:v>
                </c:pt>
                <c:pt idx="1761">
                  <c:v>1</c:v>
                </c:pt>
                <c:pt idx="1762">
                  <c:v>1</c:v>
                </c:pt>
                <c:pt idx="1763">
                  <c:v>1</c:v>
                </c:pt>
                <c:pt idx="1764">
                  <c:v>1</c:v>
                </c:pt>
                <c:pt idx="1765">
                  <c:v>1</c:v>
                </c:pt>
                <c:pt idx="1766">
                  <c:v>1</c:v>
                </c:pt>
                <c:pt idx="1767">
                  <c:v>1</c:v>
                </c:pt>
                <c:pt idx="1768">
                  <c:v>1</c:v>
                </c:pt>
                <c:pt idx="1769">
                  <c:v>1</c:v>
                </c:pt>
                <c:pt idx="1770">
                  <c:v>1</c:v>
                </c:pt>
                <c:pt idx="1771">
                  <c:v>1</c:v>
                </c:pt>
                <c:pt idx="1772">
                  <c:v>1</c:v>
                </c:pt>
                <c:pt idx="1773">
                  <c:v>1</c:v>
                </c:pt>
                <c:pt idx="1774">
                  <c:v>1</c:v>
                </c:pt>
                <c:pt idx="1775">
                  <c:v>1</c:v>
                </c:pt>
                <c:pt idx="1776">
                  <c:v>1</c:v>
                </c:pt>
                <c:pt idx="1777">
                  <c:v>1</c:v>
                </c:pt>
                <c:pt idx="1778">
                  <c:v>1</c:v>
                </c:pt>
                <c:pt idx="1779">
                  <c:v>1</c:v>
                </c:pt>
                <c:pt idx="1780">
                  <c:v>1</c:v>
                </c:pt>
                <c:pt idx="1781">
                  <c:v>1</c:v>
                </c:pt>
                <c:pt idx="1782">
                  <c:v>1</c:v>
                </c:pt>
                <c:pt idx="1783">
                  <c:v>1</c:v>
                </c:pt>
                <c:pt idx="1784">
                  <c:v>1</c:v>
                </c:pt>
                <c:pt idx="1785">
                  <c:v>1</c:v>
                </c:pt>
                <c:pt idx="1786">
                  <c:v>1</c:v>
                </c:pt>
                <c:pt idx="1787">
                  <c:v>1</c:v>
                </c:pt>
                <c:pt idx="1788">
                  <c:v>1</c:v>
                </c:pt>
                <c:pt idx="1789">
                  <c:v>1</c:v>
                </c:pt>
                <c:pt idx="1790">
                  <c:v>1</c:v>
                </c:pt>
                <c:pt idx="1791">
                  <c:v>1</c:v>
                </c:pt>
                <c:pt idx="1792">
                  <c:v>1</c:v>
                </c:pt>
                <c:pt idx="1793">
                  <c:v>1</c:v>
                </c:pt>
                <c:pt idx="1794">
                  <c:v>1</c:v>
                </c:pt>
                <c:pt idx="1795">
                  <c:v>1</c:v>
                </c:pt>
                <c:pt idx="1796">
                  <c:v>1</c:v>
                </c:pt>
                <c:pt idx="1797">
                  <c:v>1</c:v>
                </c:pt>
                <c:pt idx="1798">
                  <c:v>1</c:v>
                </c:pt>
                <c:pt idx="1799">
                  <c:v>1</c:v>
                </c:pt>
                <c:pt idx="1800">
                  <c:v>1</c:v>
                </c:pt>
                <c:pt idx="1801">
                  <c:v>1</c:v>
                </c:pt>
                <c:pt idx="1802">
                  <c:v>1</c:v>
                </c:pt>
                <c:pt idx="1803">
                  <c:v>1</c:v>
                </c:pt>
                <c:pt idx="1804">
                  <c:v>1</c:v>
                </c:pt>
                <c:pt idx="1805">
                  <c:v>1</c:v>
                </c:pt>
                <c:pt idx="1806">
                  <c:v>1</c:v>
                </c:pt>
                <c:pt idx="1807">
                  <c:v>1</c:v>
                </c:pt>
                <c:pt idx="1808">
                  <c:v>1</c:v>
                </c:pt>
                <c:pt idx="1809">
                  <c:v>1</c:v>
                </c:pt>
                <c:pt idx="1810">
                  <c:v>1</c:v>
                </c:pt>
                <c:pt idx="1811">
                  <c:v>1</c:v>
                </c:pt>
                <c:pt idx="1812">
                  <c:v>1</c:v>
                </c:pt>
                <c:pt idx="1813">
                  <c:v>1</c:v>
                </c:pt>
                <c:pt idx="1814">
                  <c:v>1</c:v>
                </c:pt>
                <c:pt idx="1815">
                  <c:v>1</c:v>
                </c:pt>
                <c:pt idx="1816">
                  <c:v>1</c:v>
                </c:pt>
                <c:pt idx="1817">
                  <c:v>1</c:v>
                </c:pt>
                <c:pt idx="1818">
                  <c:v>1</c:v>
                </c:pt>
                <c:pt idx="1819">
                  <c:v>1</c:v>
                </c:pt>
                <c:pt idx="1820">
                  <c:v>1</c:v>
                </c:pt>
                <c:pt idx="1821">
                  <c:v>1</c:v>
                </c:pt>
                <c:pt idx="1822">
                  <c:v>1</c:v>
                </c:pt>
                <c:pt idx="1823">
                  <c:v>1</c:v>
                </c:pt>
                <c:pt idx="1824">
                  <c:v>1</c:v>
                </c:pt>
                <c:pt idx="1825">
                  <c:v>1</c:v>
                </c:pt>
                <c:pt idx="1826">
                  <c:v>1</c:v>
                </c:pt>
                <c:pt idx="1827">
                  <c:v>1</c:v>
                </c:pt>
                <c:pt idx="1828">
                  <c:v>1</c:v>
                </c:pt>
                <c:pt idx="1829">
                  <c:v>1</c:v>
                </c:pt>
                <c:pt idx="1830">
                  <c:v>1</c:v>
                </c:pt>
                <c:pt idx="1831">
                  <c:v>1</c:v>
                </c:pt>
                <c:pt idx="1832">
                  <c:v>1</c:v>
                </c:pt>
                <c:pt idx="1833">
                  <c:v>1</c:v>
                </c:pt>
                <c:pt idx="1834">
                  <c:v>1</c:v>
                </c:pt>
                <c:pt idx="1835">
                  <c:v>1</c:v>
                </c:pt>
                <c:pt idx="1836">
                  <c:v>1</c:v>
                </c:pt>
                <c:pt idx="1837">
                  <c:v>1</c:v>
                </c:pt>
                <c:pt idx="1838">
                  <c:v>1</c:v>
                </c:pt>
                <c:pt idx="1839">
                  <c:v>1</c:v>
                </c:pt>
                <c:pt idx="1840">
                  <c:v>1</c:v>
                </c:pt>
                <c:pt idx="1841">
                  <c:v>1</c:v>
                </c:pt>
                <c:pt idx="1842">
                  <c:v>1</c:v>
                </c:pt>
                <c:pt idx="1843">
                  <c:v>1</c:v>
                </c:pt>
                <c:pt idx="1844">
                  <c:v>1</c:v>
                </c:pt>
                <c:pt idx="1845">
                  <c:v>1</c:v>
                </c:pt>
                <c:pt idx="1846">
                  <c:v>1</c:v>
                </c:pt>
                <c:pt idx="1847">
                  <c:v>1</c:v>
                </c:pt>
                <c:pt idx="1848">
                  <c:v>1</c:v>
                </c:pt>
                <c:pt idx="1849">
                  <c:v>1</c:v>
                </c:pt>
                <c:pt idx="1850">
                  <c:v>1</c:v>
                </c:pt>
                <c:pt idx="1851">
                  <c:v>1</c:v>
                </c:pt>
                <c:pt idx="1852">
                  <c:v>1</c:v>
                </c:pt>
                <c:pt idx="1853">
                  <c:v>1</c:v>
                </c:pt>
                <c:pt idx="1854">
                  <c:v>1</c:v>
                </c:pt>
                <c:pt idx="1855">
                  <c:v>1</c:v>
                </c:pt>
                <c:pt idx="1856">
                  <c:v>1</c:v>
                </c:pt>
                <c:pt idx="1857">
                  <c:v>1</c:v>
                </c:pt>
                <c:pt idx="1858">
                  <c:v>1</c:v>
                </c:pt>
                <c:pt idx="1859">
                  <c:v>1</c:v>
                </c:pt>
                <c:pt idx="1860">
                  <c:v>1</c:v>
                </c:pt>
                <c:pt idx="1861">
                  <c:v>1</c:v>
                </c:pt>
                <c:pt idx="1862">
                  <c:v>1</c:v>
                </c:pt>
                <c:pt idx="1863">
                  <c:v>1</c:v>
                </c:pt>
                <c:pt idx="1864">
                  <c:v>1</c:v>
                </c:pt>
                <c:pt idx="1865">
                  <c:v>1</c:v>
                </c:pt>
                <c:pt idx="1866">
                  <c:v>1</c:v>
                </c:pt>
                <c:pt idx="1867">
                  <c:v>1</c:v>
                </c:pt>
                <c:pt idx="1868">
                  <c:v>1</c:v>
                </c:pt>
                <c:pt idx="1869">
                  <c:v>1</c:v>
                </c:pt>
                <c:pt idx="1870">
                  <c:v>1</c:v>
                </c:pt>
                <c:pt idx="1871">
                  <c:v>1</c:v>
                </c:pt>
                <c:pt idx="1872">
                  <c:v>1</c:v>
                </c:pt>
                <c:pt idx="1873">
                  <c:v>1</c:v>
                </c:pt>
                <c:pt idx="1874">
                  <c:v>1</c:v>
                </c:pt>
                <c:pt idx="1875">
                  <c:v>1</c:v>
                </c:pt>
                <c:pt idx="1876">
                  <c:v>1</c:v>
                </c:pt>
                <c:pt idx="1877">
                  <c:v>1</c:v>
                </c:pt>
                <c:pt idx="1878">
                  <c:v>1</c:v>
                </c:pt>
                <c:pt idx="1879">
                  <c:v>1</c:v>
                </c:pt>
                <c:pt idx="1880">
                  <c:v>1</c:v>
                </c:pt>
                <c:pt idx="1881">
                  <c:v>1</c:v>
                </c:pt>
                <c:pt idx="1882">
                  <c:v>1</c:v>
                </c:pt>
                <c:pt idx="1883">
                  <c:v>1</c:v>
                </c:pt>
                <c:pt idx="1884">
                  <c:v>1</c:v>
                </c:pt>
                <c:pt idx="1885">
                  <c:v>1</c:v>
                </c:pt>
                <c:pt idx="1886">
                  <c:v>1</c:v>
                </c:pt>
                <c:pt idx="1887">
                  <c:v>1</c:v>
                </c:pt>
                <c:pt idx="1888">
                  <c:v>1</c:v>
                </c:pt>
                <c:pt idx="1889">
                  <c:v>1</c:v>
                </c:pt>
                <c:pt idx="1890">
                  <c:v>1</c:v>
                </c:pt>
                <c:pt idx="1891">
                  <c:v>1</c:v>
                </c:pt>
                <c:pt idx="1892">
                  <c:v>1</c:v>
                </c:pt>
                <c:pt idx="1893">
                  <c:v>1</c:v>
                </c:pt>
                <c:pt idx="1894">
                  <c:v>1</c:v>
                </c:pt>
                <c:pt idx="1895">
                  <c:v>1</c:v>
                </c:pt>
                <c:pt idx="1896">
                  <c:v>1</c:v>
                </c:pt>
                <c:pt idx="1897">
                  <c:v>1</c:v>
                </c:pt>
                <c:pt idx="1898">
                  <c:v>1</c:v>
                </c:pt>
                <c:pt idx="1899">
                  <c:v>1</c:v>
                </c:pt>
                <c:pt idx="1900">
                  <c:v>1</c:v>
                </c:pt>
                <c:pt idx="1901">
                  <c:v>1</c:v>
                </c:pt>
                <c:pt idx="1902">
                  <c:v>1</c:v>
                </c:pt>
                <c:pt idx="1903">
                  <c:v>1</c:v>
                </c:pt>
                <c:pt idx="1904">
                  <c:v>1</c:v>
                </c:pt>
                <c:pt idx="1905">
                  <c:v>1</c:v>
                </c:pt>
                <c:pt idx="1906">
                  <c:v>1</c:v>
                </c:pt>
                <c:pt idx="1907">
                  <c:v>1</c:v>
                </c:pt>
                <c:pt idx="1908">
                  <c:v>1</c:v>
                </c:pt>
                <c:pt idx="1909">
                  <c:v>1</c:v>
                </c:pt>
                <c:pt idx="1910">
                  <c:v>1</c:v>
                </c:pt>
                <c:pt idx="1911">
                  <c:v>1</c:v>
                </c:pt>
                <c:pt idx="1912">
                  <c:v>1</c:v>
                </c:pt>
                <c:pt idx="1913">
                  <c:v>1</c:v>
                </c:pt>
                <c:pt idx="1914">
                  <c:v>1</c:v>
                </c:pt>
                <c:pt idx="1915">
                  <c:v>1</c:v>
                </c:pt>
                <c:pt idx="1916">
                  <c:v>1</c:v>
                </c:pt>
                <c:pt idx="1917">
                  <c:v>1</c:v>
                </c:pt>
                <c:pt idx="1918">
                  <c:v>1</c:v>
                </c:pt>
                <c:pt idx="1919">
                  <c:v>1</c:v>
                </c:pt>
                <c:pt idx="1920">
                  <c:v>1</c:v>
                </c:pt>
                <c:pt idx="1921">
                  <c:v>1</c:v>
                </c:pt>
                <c:pt idx="1922">
                  <c:v>1</c:v>
                </c:pt>
                <c:pt idx="1923">
                  <c:v>1</c:v>
                </c:pt>
                <c:pt idx="1924">
                  <c:v>1</c:v>
                </c:pt>
                <c:pt idx="1925">
                  <c:v>1</c:v>
                </c:pt>
                <c:pt idx="1926">
                  <c:v>1</c:v>
                </c:pt>
                <c:pt idx="1927">
                  <c:v>1</c:v>
                </c:pt>
                <c:pt idx="1928">
                  <c:v>1</c:v>
                </c:pt>
                <c:pt idx="1929">
                  <c:v>1</c:v>
                </c:pt>
                <c:pt idx="1930">
                  <c:v>1</c:v>
                </c:pt>
                <c:pt idx="1931">
                  <c:v>1</c:v>
                </c:pt>
                <c:pt idx="1932">
                  <c:v>1</c:v>
                </c:pt>
                <c:pt idx="1933">
                  <c:v>1</c:v>
                </c:pt>
                <c:pt idx="1934">
                  <c:v>1</c:v>
                </c:pt>
                <c:pt idx="1935">
                  <c:v>1</c:v>
                </c:pt>
                <c:pt idx="1936">
                  <c:v>1</c:v>
                </c:pt>
                <c:pt idx="1937">
                  <c:v>1</c:v>
                </c:pt>
                <c:pt idx="1938">
                  <c:v>1</c:v>
                </c:pt>
                <c:pt idx="1939">
                  <c:v>1</c:v>
                </c:pt>
                <c:pt idx="1940">
                  <c:v>1</c:v>
                </c:pt>
                <c:pt idx="1941">
                  <c:v>1</c:v>
                </c:pt>
                <c:pt idx="1942">
                  <c:v>1</c:v>
                </c:pt>
                <c:pt idx="1943">
                  <c:v>1</c:v>
                </c:pt>
                <c:pt idx="1944">
                  <c:v>1</c:v>
                </c:pt>
                <c:pt idx="1945">
                  <c:v>1</c:v>
                </c:pt>
                <c:pt idx="1946">
                  <c:v>1</c:v>
                </c:pt>
                <c:pt idx="1947">
                  <c:v>1</c:v>
                </c:pt>
                <c:pt idx="1948">
                  <c:v>1</c:v>
                </c:pt>
                <c:pt idx="1949">
                  <c:v>1</c:v>
                </c:pt>
                <c:pt idx="1950">
                  <c:v>1</c:v>
                </c:pt>
                <c:pt idx="1951">
                  <c:v>1</c:v>
                </c:pt>
                <c:pt idx="1952">
                  <c:v>1</c:v>
                </c:pt>
                <c:pt idx="1953">
                  <c:v>1</c:v>
                </c:pt>
                <c:pt idx="1954">
                  <c:v>1</c:v>
                </c:pt>
                <c:pt idx="1955">
                  <c:v>1</c:v>
                </c:pt>
                <c:pt idx="1956">
                  <c:v>1</c:v>
                </c:pt>
                <c:pt idx="1957">
                  <c:v>1</c:v>
                </c:pt>
                <c:pt idx="1958">
                  <c:v>1</c:v>
                </c:pt>
                <c:pt idx="1959">
                  <c:v>1</c:v>
                </c:pt>
                <c:pt idx="1960">
                  <c:v>1</c:v>
                </c:pt>
                <c:pt idx="1961">
                  <c:v>1</c:v>
                </c:pt>
                <c:pt idx="1962">
                  <c:v>1</c:v>
                </c:pt>
                <c:pt idx="1963">
                  <c:v>1</c:v>
                </c:pt>
                <c:pt idx="1964">
                  <c:v>1</c:v>
                </c:pt>
                <c:pt idx="1965">
                  <c:v>1</c:v>
                </c:pt>
                <c:pt idx="1966">
                  <c:v>1</c:v>
                </c:pt>
                <c:pt idx="1967">
                  <c:v>1</c:v>
                </c:pt>
                <c:pt idx="1968">
                  <c:v>1</c:v>
                </c:pt>
                <c:pt idx="1969">
                  <c:v>1</c:v>
                </c:pt>
                <c:pt idx="1970">
                  <c:v>1</c:v>
                </c:pt>
                <c:pt idx="1971">
                  <c:v>1</c:v>
                </c:pt>
                <c:pt idx="1972">
                  <c:v>1</c:v>
                </c:pt>
                <c:pt idx="1973">
                  <c:v>1</c:v>
                </c:pt>
                <c:pt idx="1974">
                  <c:v>1</c:v>
                </c:pt>
                <c:pt idx="1975">
                  <c:v>1</c:v>
                </c:pt>
                <c:pt idx="1976">
                  <c:v>1</c:v>
                </c:pt>
                <c:pt idx="1977">
                  <c:v>1</c:v>
                </c:pt>
                <c:pt idx="1978">
                  <c:v>1</c:v>
                </c:pt>
                <c:pt idx="1979">
                  <c:v>1</c:v>
                </c:pt>
                <c:pt idx="1980">
                  <c:v>1</c:v>
                </c:pt>
                <c:pt idx="1981">
                  <c:v>1</c:v>
                </c:pt>
                <c:pt idx="1982">
                  <c:v>1</c:v>
                </c:pt>
                <c:pt idx="1983">
                  <c:v>1</c:v>
                </c:pt>
                <c:pt idx="1984">
                  <c:v>1</c:v>
                </c:pt>
                <c:pt idx="1985">
                  <c:v>1</c:v>
                </c:pt>
                <c:pt idx="1986">
                  <c:v>1</c:v>
                </c:pt>
                <c:pt idx="1987">
                  <c:v>1</c:v>
                </c:pt>
                <c:pt idx="1988">
                  <c:v>1</c:v>
                </c:pt>
                <c:pt idx="1989">
                  <c:v>1</c:v>
                </c:pt>
                <c:pt idx="1990">
                  <c:v>1</c:v>
                </c:pt>
                <c:pt idx="1991">
                  <c:v>1</c:v>
                </c:pt>
                <c:pt idx="1992">
                  <c:v>1</c:v>
                </c:pt>
                <c:pt idx="1993">
                  <c:v>1</c:v>
                </c:pt>
                <c:pt idx="1994">
                  <c:v>1</c:v>
                </c:pt>
                <c:pt idx="1995">
                  <c:v>1</c:v>
                </c:pt>
                <c:pt idx="1996">
                  <c:v>1</c:v>
                </c:pt>
                <c:pt idx="1997">
                  <c:v>1</c:v>
                </c:pt>
                <c:pt idx="1998">
                  <c:v>1</c:v>
                </c:pt>
                <c:pt idx="1999">
                  <c:v>1</c:v>
                </c:pt>
                <c:pt idx="2000">
                  <c:v>1</c:v>
                </c:pt>
                <c:pt idx="2001">
                  <c:v>1</c:v>
                </c:pt>
                <c:pt idx="2002">
                  <c:v>1</c:v>
                </c:pt>
                <c:pt idx="2003">
                  <c:v>1</c:v>
                </c:pt>
                <c:pt idx="2004">
                  <c:v>1</c:v>
                </c:pt>
                <c:pt idx="2005">
                  <c:v>1</c:v>
                </c:pt>
                <c:pt idx="2006">
                  <c:v>1</c:v>
                </c:pt>
                <c:pt idx="2007">
                  <c:v>1</c:v>
                </c:pt>
                <c:pt idx="2008">
                  <c:v>1</c:v>
                </c:pt>
                <c:pt idx="2009">
                  <c:v>1</c:v>
                </c:pt>
                <c:pt idx="2010">
                  <c:v>1</c:v>
                </c:pt>
                <c:pt idx="2011">
                  <c:v>1</c:v>
                </c:pt>
                <c:pt idx="2012">
                  <c:v>1</c:v>
                </c:pt>
                <c:pt idx="2013">
                  <c:v>1</c:v>
                </c:pt>
                <c:pt idx="2014">
                  <c:v>1</c:v>
                </c:pt>
                <c:pt idx="2015">
                  <c:v>1</c:v>
                </c:pt>
                <c:pt idx="2016">
                  <c:v>1</c:v>
                </c:pt>
                <c:pt idx="2017">
                  <c:v>1</c:v>
                </c:pt>
                <c:pt idx="2018">
                  <c:v>1</c:v>
                </c:pt>
                <c:pt idx="2019">
                  <c:v>1</c:v>
                </c:pt>
                <c:pt idx="2020">
                  <c:v>1</c:v>
                </c:pt>
                <c:pt idx="2021">
                  <c:v>1</c:v>
                </c:pt>
                <c:pt idx="2022">
                  <c:v>1</c:v>
                </c:pt>
                <c:pt idx="2023">
                  <c:v>1</c:v>
                </c:pt>
                <c:pt idx="2024">
                  <c:v>1</c:v>
                </c:pt>
                <c:pt idx="2025">
                  <c:v>1</c:v>
                </c:pt>
                <c:pt idx="2026">
                  <c:v>1</c:v>
                </c:pt>
                <c:pt idx="2027">
                  <c:v>1</c:v>
                </c:pt>
                <c:pt idx="2028">
                  <c:v>1</c:v>
                </c:pt>
                <c:pt idx="2029">
                  <c:v>1</c:v>
                </c:pt>
                <c:pt idx="2030">
                  <c:v>1</c:v>
                </c:pt>
                <c:pt idx="2031">
                  <c:v>1</c:v>
                </c:pt>
                <c:pt idx="2032">
                  <c:v>1</c:v>
                </c:pt>
                <c:pt idx="2033">
                  <c:v>1</c:v>
                </c:pt>
                <c:pt idx="2034">
                  <c:v>1</c:v>
                </c:pt>
                <c:pt idx="2035">
                  <c:v>1</c:v>
                </c:pt>
                <c:pt idx="2036">
                  <c:v>1</c:v>
                </c:pt>
                <c:pt idx="2037">
                  <c:v>1</c:v>
                </c:pt>
                <c:pt idx="2038">
                  <c:v>1</c:v>
                </c:pt>
                <c:pt idx="2039">
                  <c:v>1</c:v>
                </c:pt>
                <c:pt idx="2040">
                  <c:v>1</c:v>
                </c:pt>
                <c:pt idx="2041">
                  <c:v>1</c:v>
                </c:pt>
                <c:pt idx="2042">
                  <c:v>1</c:v>
                </c:pt>
                <c:pt idx="2043">
                  <c:v>1</c:v>
                </c:pt>
                <c:pt idx="2044">
                  <c:v>1</c:v>
                </c:pt>
                <c:pt idx="2045">
                  <c:v>1</c:v>
                </c:pt>
                <c:pt idx="2046">
                  <c:v>1</c:v>
                </c:pt>
                <c:pt idx="2047">
                  <c:v>1</c:v>
                </c:pt>
                <c:pt idx="2048">
                  <c:v>1</c:v>
                </c:pt>
                <c:pt idx="2049">
                  <c:v>1</c:v>
                </c:pt>
                <c:pt idx="2050">
                  <c:v>1</c:v>
                </c:pt>
                <c:pt idx="2051">
                  <c:v>1</c:v>
                </c:pt>
                <c:pt idx="2052">
                  <c:v>1</c:v>
                </c:pt>
                <c:pt idx="2053">
                  <c:v>1</c:v>
                </c:pt>
                <c:pt idx="2054">
                  <c:v>1</c:v>
                </c:pt>
                <c:pt idx="2055">
                  <c:v>1</c:v>
                </c:pt>
                <c:pt idx="2056">
                  <c:v>1</c:v>
                </c:pt>
                <c:pt idx="2057">
                  <c:v>1</c:v>
                </c:pt>
                <c:pt idx="2058">
                  <c:v>1</c:v>
                </c:pt>
                <c:pt idx="2059">
                  <c:v>1</c:v>
                </c:pt>
                <c:pt idx="2060">
                  <c:v>1</c:v>
                </c:pt>
                <c:pt idx="2061">
                  <c:v>1</c:v>
                </c:pt>
                <c:pt idx="2062">
                  <c:v>1</c:v>
                </c:pt>
                <c:pt idx="2063">
                  <c:v>1</c:v>
                </c:pt>
                <c:pt idx="2064">
                  <c:v>1</c:v>
                </c:pt>
                <c:pt idx="2065">
                  <c:v>1</c:v>
                </c:pt>
                <c:pt idx="2066">
                  <c:v>1</c:v>
                </c:pt>
                <c:pt idx="2067">
                  <c:v>1</c:v>
                </c:pt>
                <c:pt idx="2068">
                  <c:v>1</c:v>
                </c:pt>
                <c:pt idx="2069">
                  <c:v>1</c:v>
                </c:pt>
                <c:pt idx="2070">
                  <c:v>1</c:v>
                </c:pt>
                <c:pt idx="2071">
                  <c:v>1</c:v>
                </c:pt>
                <c:pt idx="2072">
                  <c:v>1</c:v>
                </c:pt>
                <c:pt idx="2073">
                  <c:v>1</c:v>
                </c:pt>
                <c:pt idx="2074">
                  <c:v>1</c:v>
                </c:pt>
                <c:pt idx="2075">
                  <c:v>1</c:v>
                </c:pt>
                <c:pt idx="2076">
                  <c:v>1</c:v>
                </c:pt>
                <c:pt idx="2077">
                  <c:v>1</c:v>
                </c:pt>
                <c:pt idx="2078">
                  <c:v>1</c:v>
                </c:pt>
                <c:pt idx="2079">
                  <c:v>1</c:v>
                </c:pt>
                <c:pt idx="2080">
                  <c:v>1</c:v>
                </c:pt>
                <c:pt idx="2081">
                  <c:v>1</c:v>
                </c:pt>
                <c:pt idx="2082">
                  <c:v>1</c:v>
                </c:pt>
                <c:pt idx="2083">
                  <c:v>1</c:v>
                </c:pt>
                <c:pt idx="2084">
                  <c:v>1</c:v>
                </c:pt>
                <c:pt idx="2085">
                  <c:v>1</c:v>
                </c:pt>
                <c:pt idx="2086">
                  <c:v>1</c:v>
                </c:pt>
                <c:pt idx="2087">
                  <c:v>1</c:v>
                </c:pt>
                <c:pt idx="2088">
                  <c:v>1</c:v>
                </c:pt>
                <c:pt idx="2089">
                  <c:v>1</c:v>
                </c:pt>
                <c:pt idx="2090">
                  <c:v>1</c:v>
                </c:pt>
                <c:pt idx="2091">
                  <c:v>1</c:v>
                </c:pt>
                <c:pt idx="2092">
                  <c:v>1</c:v>
                </c:pt>
                <c:pt idx="2093">
                  <c:v>1</c:v>
                </c:pt>
                <c:pt idx="2094">
                  <c:v>1</c:v>
                </c:pt>
                <c:pt idx="2095">
                  <c:v>1</c:v>
                </c:pt>
                <c:pt idx="2096">
                  <c:v>1</c:v>
                </c:pt>
                <c:pt idx="2097">
                  <c:v>1</c:v>
                </c:pt>
                <c:pt idx="2098">
                  <c:v>1</c:v>
                </c:pt>
                <c:pt idx="2099">
                  <c:v>1</c:v>
                </c:pt>
                <c:pt idx="2100">
                  <c:v>1</c:v>
                </c:pt>
                <c:pt idx="2101">
                  <c:v>1</c:v>
                </c:pt>
                <c:pt idx="2102">
                  <c:v>1</c:v>
                </c:pt>
                <c:pt idx="2103">
                  <c:v>1</c:v>
                </c:pt>
                <c:pt idx="2104">
                  <c:v>1</c:v>
                </c:pt>
                <c:pt idx="2105">
                  <c:v>1</c:v>
                </c:pt>
                <c:pt idx="2106">
                  <c:v>1</c:v>
                </c:pt>
                <c:pt idx="2107">
                  <c:v>1</c:v>
                </c:pt>
                <c:pt idx="2108">
                  <c:v>1</c:v>
                </c:pt>
                <c:pt idx="2109">
                  <c:v>1</c:v>
                </c:pt>
                <c:pt idx="2110">
                  <c:v>1</c:v>
                </c:pt>
                <c:pt idx="2111">
                  <c:v>1</c:v>
                </c:pt>
                <c:pt idx="2112">
                  <c:v>1</c:v>
                </c:pt>
                <c:pt idx="2113">
                  <c:v>1</c:v>
                </c:pt>
                <c:pt idx="2114">
                  <c:v>1</c:v>
                </c:pt>
                <c:pt idx="2115">
                  <c:v>1</c:v>
                </c:pt>
                <c:pt idx="2116">
                  <c:v>1</c:v>
                </c:pt>
                <c:pt idx="2117">
                  <c:v>1</c:v>
                </c:pt>
                <c:pt idx="2118">
                  <c:v>1</c:v>
                </c:pt>
                <c:pt idx="2119">
                  <c:v>1</c:v>
                </c:pt>
                <c:pt idx="2120">
                  <c:v>1</c:v>
                </c:pt>
                <c:pt idx="2121">
                  <c:v>1</c:v>
                </c:pt>
                <c:pt idx="2122">
                  <c:v>1</c:v>
                </c:pt>
                <c:pt idx="2123">
                  <c:v>1</c:v>
                </c:pt>
                <c:pt idx="2124">
                  <c:v>1</c:v>
                </c:pt>
                <c:pt idx="2125">
                  <c:v>1</c:v>
                </c:pt>
                <c:pt idx="2126">
                  <c:v>1</c:v>
                </c:pt>
                <c:pt idx="2127">
                  <c:v>1</c:v>
                </c:pt>
                <c:pt idx="2128">
                  <c:v>1</c:v>
                </c:pt>
                <c:pt idx="2129">
                  <c:v>1</c:v>
                </c:pt>
                <c:pt idx="2130">
                  <c:v>1</c:v>
                </c:pt>
                <c:pt idx="2131">
                  <c:v>1</c:v>
                </c:pt>
                <c:pt idx="2132">
                  <c:v>1</c:v>
                </c:pt>
                <c:pt idx="2133">
                  <c:v>1</c:v>
                </c:pt>
                <c:pt idx="2134">
                  <c:v>1</c:v>
                </c:pt>
                <c:pt idx="2135">
                  <c:v>1</c:v>
                </c:pt>
                <c:pt idx="2136">
                  <c:v>1</c:v>
                </c:pt>
                <c:pt idx="2137">
                  <c:v>1</c:v>
                </c:pt>
                <c:pt idx="2138">
                  <c:v>1</c:v>
                </c:pt>
                <c:pt idx="2139">
                  <c:v>1</c:v>
                </c:pt>
                <c:pt idx="2140">
                  <c:v>1</c:v>
                </c:pt>
                <c:pt idx="2141">
                  <c:v>1</c:v>
                </c:pt>
                <c:pt idx="2142">
                  <c:v>1</c:v>
                </c:pt>
                <c:pt idx="2143">
                  <c:v>1</c:v>
                </c:pt>
                <c:pt idx="2144">
                  <c:v>1</c:v>
                </c:pt>
                <c:pt idx="2145">
                  <c:v>1</c:v>
                </c:pt>
                <c:pt idx="2146">
                  <c:v>1</c:v>
                </c:pt>
                <c:pt idx="2147">
                  <c:v>1</c:v>
                </c:pt>
                <c:pt idx="2148">
                  <c:v>1</c:v>
                </c:pt>
                <c:pt idx="2149">
                  <c:v>1</c:v>
                </c:pt>
                <c:pt idx="2150">
                  <c:v>1</c:v>
                </c:pt>
                <c:pt idx="2151">
                  <c:v>1</c:v>
                </c:pt>
                <c:pt idx="2152">
                  <c:v>1</c:v>
                </c:pt>
                <c:pt idx="2153">
                  <c:v>1</c:v>
                </c:pt>
                <c:pt idx="2154">
                  <c:v>1</c:v>
                </c:pt>
                <c:pt idx="2155">
                  <c:v>1</c:v>
                </c:pt>
                <c:pt idx="2156">
                  <c:v>1</c:v>
                </c:pt>
                <c:pt idx="2157">
                  <c:v>1</c:v>
                </c:pt>
                <c:pt idx="2158">
                  <c:v>1</c:v>
                </c:pt>
                <c:pt idx="2159">
                  <c:v>1</c:v>
                </c:pt>
                <c:pt idx="2160">
                  <c:v>1</c:v>
                </c:pt>
                <c:pt idx="2161">
                  <c:v>1</c:v>
                </c:pt>
                <c:pt idx="2162">
                  <c:v>1</c:v>
                </c:pt>
                <c:pt idx="2163">
                  <c:v>1</c:v>
                </c:pt>
                <c:pt idx="2164">
                  <c:v>1</c:v>
                </c:pt>
                <c:pt idx="2165">
                  <c:v>1</c:v>
                </c:pt>
                <c:pt idx="2166">
                  <c:v>1</c:v>
                </c:pt>
                <c:pt idx="2167">
                  <c:v>1</c:v>
                </c:pt>
                <c:pt idx="2168">
                  <c:v>1</c:v>
                </c:pt>
                <c:pt idx="2169">
                  <c:v>1</c:v>
                </c:pt>
                <c:pt idx="2170">
                  <c:v>1</c:v>
                </c:pt>
                <c:pt idx="2171">
                  <c:v>1</c:v>
                </c:pt>
                <c:pt idx="2172">
                  <c:v>1</c:v>
                </c:pt>
                <c:pt idx="2173">
                  <c:v>1</c:v>
                </c:pt>
                <c:pt idx="2174">
                  <c:v>1</c:v>
                </c:pt>
                <c:pt idx="2175">
                  <c:v>1</c:v>
                </c:pt>
                <c:pt idx="2176">
                  <c:v>1</c:v>
                </c:pt>
                <c:pt idx="2177">
                  <c:v>1</c:v>
                </c:pt>
                <c:pt idx="2178">
                  <c:v>1</c:v>
                </c:pt>
                <c:pt idx="2179">
                  <c:v>1</c:v>
                </c:pt>
                <c:pt idx="2180">
                  <c:v>1</c:v>
                </c:pt>
                <c:pt idx="2181">
                  <c:v>1</c:v>
                </c:pt>
                <c:pt idx="2182">
                  <c:v>1</c:v>
                </c:pt>
                <c:pt idx="2183">
                  <c:v>1</c:v>
                </c:pt>
                <c:pt idx="2184">
                  <c:v>1</c:v>
                </c:pt>
                <c:pt idx="2185">
                  <c:v>1</c:v>
                </c:pt>
                <c:pt idx="2186">
                  <c:v>1</c:v>
                </c:pt>
                <c:pt idx="2187">
                  <c:v>1</c:v>
                </c:pt>
                <c:pt idx="2188">
                  <c:v>1</c:v>
                </c:pt>
                <c:pt idx="2189">
                  <c:v>1</c:v>
                </c:pt>
                <c:pt idx="2190">
                  <c:v>1</c:v>
                </c:pt>
                <c:pt idx="2191">
                  <c:v>1</c:v>
                </c:pt>
                <c:pt idx="2192">
                  <c:v>1</c:v>
                </c:pt>
                <c:pt idx="2193">
                  <c:v>1</c:v>
                </c:pt>
                <c:pt idx="2194">
                  <c:v>1</c:v>
                </c:pt>
                <c:pt idx="2195">
                  <c:v>1</c:v>
                </c:pt>
                <c:pt idx="2196">
                  <c:v>1</c:v>
                </c:pt>
                <c:pt idx="2197">
                  <c:v>1</c:v>
                </c:pt>
                <c:pt idx="2198">
                  <c:v>1</c:v>
                </c:pt>
                <c:pt idx="2199">
                  <c:v>1</c:v>
                </c:pt>
                <c:pt idx="2200">
                  <c:v>1</c:v>
                </c:pt>
                <c:pt idx="2201">
                  <c:v>1</c:v>
                </c:pt>
                <c:pt idx="2202">
                  <c:v>1</c:v>
                </c:pt>
                <c:pt idx="2203">
                  <c:v>1</c:v>
                </c:pt>
                <c:pt idx="2204">
                  <c:v>1</c:v>
                </c:pt>
                <c:pt idx="2205">
                  <c:v>1</c:v>
                </c:pt>
                <c:pt idx="2206">
                  <c:v>1</c:v>
                </c:pt>
                <c:pt idx="2207">
                  <c:v>1</c:v>
                </c:pt>
                <c:pt idx="2208">
                  <c:v>1</c:v>
                </c:pt>
                <c:pt idx="2209">
                  <c:v>1</c:v>
                </c:pt>
                <c:pt idx="2210">
                  <c:v>1</c:v>
                </c:pt>
                <c:pt idx="2211">
                  <c:v>1</c:v>
                </c:pt>
                <c:pt idx="2212">
                  <c:v>1</c:v>
                </c:pt>
                <c:pt idx="2213">
                  <c:v>1</c:v>
                </c:pt>
                <c:pt idx="2214">
                  <c:v>1</c:v>
                </c:pt>
                <c:pt idx="2215">
                  <c:v>1</c:v>
                </c:pt>
                <c:pt idx="2216">
                  <c:v>1</c:v>
                </c:pt>
                <c:pt idx="2217">
                  <c:v>1</c:v>
                </c:pt>
                <c:pt idx="2218">
                  <c:v>1</c:v>
                </c:pt>
                <c:pt idx="2219">
                  <c:v>1</c:v>
                </c:pt>
                <c:pt idx="2220">
                  <c:v>1</c:v>
                </c:pt>
                <c:pt idx="2221">
                  <c:v>1</c:v>
                </c:pt>
                <c:pt idx="2222">
                  <c:v>1</c:v>
                </c:pt>
                <c:pt idx="2223">
                  <c:v>1</c:v>
                </c:pt>
                <c:pt idx="2224">
                  <c:v>1</c:v>
                </c:pt>
                <c:pt idx="2225">
                  <c:v>1</c:v>
                </c:pt>
                <c:pt idx="2226">
                  <c:v>1</c:v>
                </c:pt>
                <c:pt idx="2227">
                  <c:v>1</c:v>
                </c:pt>
                <c:pt idx="2228">
                  <c:v>1</c:v>
                </c:pt>
                <c:pt idx="2229">
                  <c:v>1</c:v>
                </c:pt>
                <c:pt idx="2230">
                  <c:v>1</c:v>
                </c:pt>
                <c:pt idx="2231">
                  <c:v>1</c:v>
                </c:pt>
                <c:pt idx="2232">
                  <c:v>1</c:v>
                </c:pt>
                <c:pt idx="2233">
                  <c:v>1</c:v>
                </c:pt>
                <c:pt idx="2234">
                  <c:v>1</c:v>
                </c:pt>
                <c:pt idx="2235">
                  <c:v>1</c:v>
                </c:pt>
                <c:pt idx="2236">
                  <c:v>1</c:v>
                </c:pt>
                <c:pt idx="2237">
                  <c:v>1</c:v>
                </c:pt>
                <c:pt idx="2238">
                  <c:v>1</c:v>
                </c:pt>
                <c:pt idx="2239">
                  <c:v>1</c:v>
                </c:pt>
                <c:pt idx="2240">
                  <c:v>1</c:v>
                </c:pt>
                <c:pt idx="2241">
                  <c:v>1</c:v>
                </c:pt>
                <c:pt idx="2242">
                  <c:v>1</c:v>
                </c:pt>
                <c:pt idx="2243">
                  <c:v>1</c:v>
                </c:pt>
                <c:pt idx="2244">
                  <c:v>1</c:v>
                </c:pt>
                <c:pt idx="2245">
                  <c:v>1</c:v>
                </c:pt>
                <c:pt idx="2246">
                  <c:v>1</c:v>
                </c:pt>
                <c:pt idx="2247">
                  <c:v>1</c:v>
                </c:pt>
                <c:pt idx="2248">
                  <c:v>1</c:v>
                </c:pt>
                <c:pt idx="2249">
                  <c:v>1</c:v>
                </c:pt>
                <c:pt idx="2250">
                  <c:v>1</c:v>
                </c:pt>
                <c:pt idx="2251">
                  <c:v>1</c:v>
                </c:pt>
                <c:pt idx="2252">
                  <c:v>1</c:v>
                </c:pt>
                <c:pt idx="2253">
                  <c:v>1</c:v>
                </c:pt>
                <c:pt idx="2254">
                  <c:v>1</c:v>
                </c:pt>
                <c:pt idx="2255">
                  <c:v>1</c:v>
                </c:pt>
                <c:pt idx="2256">
                  <c:v>1</c:v>
                </c:pt>
                <c:pt idx="2257">
                  <c:v>1</c:v>
                </c:pt>
                <c:pt idx="2258">
                  <c:v>1</c:v>
                </c:pt>
                <c:pt idx="2259">
                  <c:v>1</c:v>
                </c:pt>
                <c:pt idx="2260">
                  <c:v>1</c:v>
                </c:pt>
                <c:pt idx="2261">
                  <c:v>1</c:v>
                </c:pt>
                <c:pt idx="2262">
                  <c:v>1</c:v>
                </c:pt>
                <c:pt idx="2263">
                  <c:v>1</c:v>
                </c:pt>
                <c:pt idx="2264">
                  <c:v>1</c:v>
                </c:pt>
                <c:pt idx="2265">
                  <c:v>1</c:v>
                </c:pt>
                <c:pt idx="2266">
                  <c:v>1</c:v>
                </c:pt>
                <c:pt idx="2267">
                  <c:v>1</c:v>
                </c:pt>
                <c:pt idx="2268">
                  <c:v>1</c:v>
                </c:pt>
                <c:pt idx="2269">
                  <c:v>1</c:v>
                </c:pt>
                <c:pt idx="2270">
                  <c:v>1</c:v>
                </c:pt>
                <c:pt idx="2271">
                  <c:v>1</c:v>
                </c:pt>
                <c:pt idx="2272">
                  <c:v>1</c:v>
                </c:pt>
                <c:pt idx="2273">
                  <c:v>1</c:v>
                </c:pt>
                <c:pt idx="2274">
                  <c:v>1</c:v>
                </c:pt>
                <c:pt idx="2275">
                  <c:v>1</c:v>
                </c:pt>
                <c:pt idx="2276">
                  <c:v>1</c:v>
                </c:pt>
                <c:pt idx="2277">
                  <c:v>1</c:v>
                </c:pt>
                <c:pt idx="2278">
                  <c:v>1</c:v>
                </c:pt>
                <c:pt idx="2279">
                  <c:v>1</c:v>
                </c:pt>
                <c:pt idx="2280">
                  <c:v>1</c:v>
                </c:pt>
                <c:pt idx="2281">
                  <c:v>1</c:v>
                </c:pt>
                <c:pt idx="2282">
                  <c:v>1</c:v>
                </c:pt>
                <c:pt idx="2283">
                  <c:v>1</c:v>
                </c:pt>
                <c:pt idx="2284">
                  <c:v>1</c:v>
                </c:pt>
                <c:pt idx="2285">
                  <c:v>1</c:v>
                </c:pt>
                <c:pt idx="2286">
                  <c:v>1</c:v>
                </c:pt>
                <c:pt idx="2287">
                  <c:v>1</c:v>
                </c:pt>
                <c:pt idx="2288">
                  <c:v>1</c:v>
                </c:pt>
                <c:pt idx="2289">
                  <c:v>1</c:v>
                </c:pt>
                <c:pt idx="2290">
                  <c:v>1</c:v>
                </c:pt>
                <c:pt idx="2291">
                  <c:v>1</c:v>
                </c:pt>
                <c:pt idx="2292">
                  <c:v>1</c:v>
                </c:pt>
                <c:pt idx="2293">
                  <c:v>1</c:v>
                </c:pt>
                <c:pt idx="2294">
                  <c:v>1</c:v>
                </c:pt>
                <c:pt idx="2295">
                  <c:v>1</c:v>
                </c:pt>
                <c:pt idx="2296">
                  <c:v>1</c:v>
                </c:pt>
                <c:pt idx="2297">
                  <c:v>1</c:v>
                </c:pt>
                <c:pt idx="2298">
                  <c:v>1</c:v>
                </c:pt>
                <c:pt idx="2299">
                  <c:v>1</c:v>
                </c:pt>
                <c:pt idx="2300">
                  <c:v>1</c:v>
                </c:pt>
                <c:pt idx="2301">
                  <c:v>1</c:v>
                </c:pt>
                <c:pt idx="2302">
                  <c:v>1</c:v>
                </c:pt>
                <c:pt idx="2303">
                  <c:v>1</c:v>
                </c:pt>
                <c:pt idx="2304">
                  <c:v>1</c:v>
                </c:pt>
                <c:pt idx="2305">
                  <c:v>1</c:v>
                </c:pt>
                <c:pt idx="2306">
                  <c:v>1</c:v>
                </c:pt>
                <c:pt idx="2307">
                  <c:v>1</c:v>
                </c:pt>
                <c:pt idx="2308">
                  <c:v>1</c:v>
                </c:pt>
                <c:pt idx="2309">
                  <c:v>1</c:v>
                </c:pt>
                <c:pt idx="2310">
                  <c:v>1</c:v>
                </c:pt>
                <c:pt idx="2311">
                  <c:v>1</c:v>
                </c:pt>
                <c:pt idx="2312">
                  <c:v>1</c:v>
                </c:pt>
                <c:pt idx="2313">
                  <c:v>1</c:v>
                </c:pt>
                <c:pt idx="2314">
                  <c:v>1</c:v>
                </c:pt>
                <c:pt idx="2315">
                  <c:v>1</c:v>
                </c:pt>
                <c:pt idx="2316">
                  <c:v>1</c:v>
                </c:pt>
                <c:pt idx="2317">
                  <c:v>1</c:v>
                </c:pt>
                <c:pt idx="2318">
                  <c:v>1</c:v>
                </c:pt>
                <c:pt idx="2319">
                  <c:v>1</c:v>
                </c:pt>
                <c:pt idx="2320">
                  <c:v>1</c:v>
                </c:pt>
                <c:pt idx="2321">
                  <c:v>1</c:v>
                </c:pt>
                <c:pt idx="2322">
                  <c:v>1</c:v>
                </c:pt>
                <c:pt idx="2323">
                  <c:v>1</c:v>
                </c:pt>
                <c:pt idx="2324">
                  <c:v>1</c:v>
                </c:pt>
                <c:pt idx="2325">
                  <c:v>1</c:v>
                </c:pt>
                <c:pt idx="2326">
                  <c:v>1</c:v>
                </c:pt>
                <c:pt idx="2327">
                  <c:v>1</c:v>
                </c:pt>
                <c:pt idx="2328">
                  <c:v>1</c:v>
                </c:pt>
                <c:pt idx="2329">
                  <c:v>1</c:v>
                </c:pt>
                <c:pt idx="2330">
                  <c:v>1</c:v>
                </c:pt>
                <c:pt idx="2331">
                  <c:v>1</c:v>
                </c:pt>
                <c:pt idx="2332">
                  <c:v>1</c:v>
                </c:pt>
                <c:pt idx="2333">
                  <c:v>1</c:v>
                </c:pt>
                <c:pt idx="2334">
                  <c:v>1</c:v>
                </c:pt>
                <c:pt idx="2335">
                  <c:v>1</c:v>
                </c:pt>
                <c:pt idx="2336">
                  <c:v>1</c:v>
                </c:pt>
                <c:pt idx="2337">
                  <c:v>1</c:v>
                </c:pt>
                <c:pt idx="2338">
                  <c:v>1</c:v>
                </c:pt>
                <c:pt idx="2339">
                  <c:v>1</c:v>
                </c:pt>
                <c:pt idx="2340">
                  <c:v>1</c:v>
                </c:pt>
                <c:pt idx="2341">
                  <c:v>1</c:v>
                </c:pt>
                <c:pt idx="2342">
                  <c:v>1</c:v>
                </c:pt>
                <c:pt idx="2343">
                  <c:v>1</c:v>
                </c:pt>
                <c:pt idx="2344">
                  <c:v>1</c:v>
                </c:pt>
                <c:pt idx="2345">
                  <c:v>1</c:v>
                </c:pt>
                <c:pt idx="2346">
                  <c:v>1</c:v>
                </c:pt>
                <c:pt idx="2347">
                  <c:v>1</c:v>
                </c:pt>
                <c:pt idx="2348">
                  <c:v>1</c:v>
                </c:pt>
                <c:pt idx="2349">
                  <c:v>1</c:v>
                </c:pt>
                <c:pt idx="2350">
                  <c:v>1</c:v>
                </c:pt>
                <c:pt idx="2351">
                  <c:v>1</c:v>
                </c:pt>
                <c:pt idx="2352">
                  <c:v>1</c:v>
                </c:pt>
                <c:pt idx="2353">
                  <c:v>1</c:v>
                </c:pt>
                <c:pt idx="2354">
                  <c:v>1</c:v>
                </c:pt>
                <c:pt idx="2355">
                  <c:v>1</c:v>
                </c:pt>
                <c:pt idx="2356">
                  <c:v>1</c:v>
                </c:pt>
                <c:pt idx="2357">
                  <c:v>1</c:v>
                </c:pt>
                <c:pt idx="2358">
                  <c:v>1</c:v>
                </c:pt>
                <c:pt idx="2359">
                  <c:v>1</c:v>
                </c:pt>
                <c:pt idx="2360">
                  <c:v>1</c:v>
                </c:pt>
                <c:pt idx="2361">
                  <c:v>1</c:v>
                </c:pt>
                <c:pt idx="2362">
                  <c:v>1</c:v>
                </c:pt>
                <c:pt idx="2363">
                  <c:v>1</c:v>
                </c:pt>
                <c:pt idx="2364">
                  <c:v>1</c:v>
                </c:pt>
                <c:pt idx="2365">
                  <c:v>1</c:v>
                </c:pt>
                <c:pt idx="2366">
                  <c:v>1</c:v>
                </c:pt>
                <c:pt idx="2367">
                  <c:v>1</c:v>
                </c:pt>
                <c:pt idx="2368">
                  <c:v>1</c:v>
                </c:pt>
                <c:pt idx="2369">
                  <c:v>1</c:v>
                </c:pt>
                <c:pt idx="2370">
                  <c:v>1</c:v>
                </c:pt>
                <c:pt idx="2371">
                  <c:v>1</c:v>
                </c:pt>
                <c:pt idx="2372">
                  <c:v>1</c:v>
                </c:pt>
                <c:pt idx="2373">
                  <c:v>1</c:v>
                </c:pt>
                <c:pt idx="2374">
                  <c:v>1</c:v>
                </c:pt>
                <c:pt idx="2375">
                  <c:v>1</c:v>
                </c:pt>
                <c:pt idx="2376">
                  <c:v>1</c:v>
                </c:pt>
                <c:pt idx="2377">
                  <c:v>1</c:v>
                </c:pt>
                <c:pt idx="2378">
                  <c:v>1</c:v>
                </c:pt>
                <c:pt idx="2379">
                  <c:v>1</c:v>
                </c:pt>
                <c:pt idx="2380">
                  <c:v>1</c:v>
                </c:pt>
                <c:pt idx="2381">
                  <c:v>1</c:v>
                </c:pt>
                <c:pt idx="2382">
                  <c:v>1</c:v>
                </c:pt>
                <c:pt idx="2383">
                  <c:v>1</c:v>
                </c:pt>
                <c:pt idx="2384">
                  <c:v>1</c:v>
                </c:pt>
                <c:pt idx="2385">
                  <c:v>1</c:v>
                </c:pt>
                <c:pt idx="2386">
                  <c:v>1</c:v>
                </c:pt>
                <c:pt idx="2387">
                  <c:v>1</c:v>
                </c:pt>
                <c:pt idx="2388">
                  <c:v>1</c:v>
                </c:pt>
                <c:pt idx="2389">
                  <c:v>1</c:v>
                </c:pt>
                <c:pt idx="2390">
                  <c:v>1</c:v>
                </c:pt>
                <c:pt idx="2391">
                  <c:v>1</c:v>
                </c:pt>
                <c:pt idx="2392">
                  <c:v>1</c:v>
                </c:pt>
                <c:pt idx="2393">
                  <c:v>1</c:v>
                </c:pt>
                <c:pt idx="2394">
                  <c:v>1</c:v>
                </c:pt>
                <c:pt idx="2395">
                  <c:v>1</c:v>
                </c:pt>
                <c:pt idx="2396">
                  <c:v>1</c:v>
                </c:pt>
                <c:pt idx="2397">
                  <c:v>1</c:v>
                </c:pt>
                <c:pt idx="2398">
                  <c:v>1</c:v>
                </c:pt>
                <c:pt idx="2399">
                  <c:v>1</c:v>
                </c:pt>
                <c:pt idx="2400">
                  <c:v>1</c:v>
                </c:pt>
                <c:pt idx="2401">
                  <c:v>1</c:v>
                </c:pt>
                <c:pt idx="2402">
                  <c:v>1</c:v>
                </c:pt>
                <c:pt idx="2403">
                  <c:v>1</c:v>
                </c:pt>
                <c:pt idx="2404">
                  <c:v>1</c:v>
                </c:pt>
                <c:pt idx="2405">
                  <c:v>1</c:v>
                </c:pt>
                <c:pt idx="2406">
                  <c:v>1</c:v>
                </c:pt>
                <c:pt idx="2407">
                  <c:v>1</c:v>
                </c:pt>
                <c:pt idx="2408">
                  <c:v>1</c:v>
                </c:pt>
                <c:pt idx="2409">
                  <c:v>1</c:v>
                </c:pt>
                <c:pt idx="2410">
                  <c:v>1</c:v>
                </c:pt>
                <c:pt idx="2411">
                  <c:v>1</c:v>
                </c:pt>
                <c:pt idx="2412">
                  <c:v>1</c:v>
                </c:pt>
                <c:pt idx="2413">
                  <c:v>1</c:v>
                </c:pt>
                <c:pt idx="2414">
                  <c:v>1</c:v>
                </c:pt>
                <c:pt idx="2415">
                  <c:v>1</c:v>
                </c:pt>
                <c:pt idx="2416">
                  <c:v>1</c:v>
                </c:pt>
                <c:pt idx="2417">
                  <c:v>1</c:v>
                </c:pt>
                <c:pt idx="2418">
                  <c:v>1</c:v>
                </c:pt>
                <c:pt idx="2419">
                  <c:v>1</c:v>
                </c:pt>
                <c:pt idx="2420">
                  <c:v>1</c:v>
                </c:pt>
                <c:pt idx="2421">
                  <c:v>1</c:v>
                </c:pt>
                <c:pt idx="2422">
                  <c:v>1</c:v>
                </c:pt>
                <c:pt idx="2423">
                  <c:v>1</c:v>
                </c:pt>
                <c:pt idx="2424">
                  <c:v>1</c:v>
                </c:pt>
                <c:pt idx="2425">
                  <c:v>1</c:v>
                </c:pt>
                <c:pt idx="2426">
                  <c:v>1</c:v>
                </c:pt>
                <c:pt idx="2427">
                  <c:v>1</c:v>
                </c:pt>
                <c:pt idx="2428">
                  <c:v>1</c:v>
                </c:pt>
                <c:pt idx="2429">
                  <c:v>1</c:v>
                </c:pt>
                <c:pt idx="2430">
                  <c:v>1</c:v>
                </c:pt>
                <c:pt idx="2431">
                  <c:v>1</c:v>
                </c:pt>
                <c:pt idx="2432">
                  <c:v>1</c:v>
                </c:pt>
                <c:pt idx="2433">
                  <c:v>1</c:v>
                </c:pt>
                <c:pt idx="2434">
                  <c:v>1</c:v>
                </c:pt>
                <c:pt idx="2435">
                  <c:v>1</c:v>
                </c:pt>
                <c:pt idx="2436">
                  <c:v>1</c:v>
                </c:pt>
                <c:pt idx="2437">
                  <c:v>1</c:v>
                </c:pt>
                <c:pt idx="2438">
                  <c:v>1</c:v>
                </c:pt>
                <c:pt idx="2439">
                  <c:v>1</c:v>
                </c:pt>
                <c:pt idx="2440">
                  <c:v>1</c:v>
                </c:pt>
                <c:pt idx="2441">
                  <c:v>1</c:v>
                </c:pt>
                <c:pt idx="2442">
                  <c:v>1</c:v>
                </c:pt>
                <c:pt idx="2443">
                  <c:v>1</c:v>
                </c:pt>
                <c:pt idx="2444">
                  <c:v>1</c:v>
                </c:pt>
                <c:pt idx="2445">
                  <c:v>1</c:v>
                </c:pt>
                <c:pt idx="2446">
                  <c:v>1</c:v>
                </c:pt>
                <c:pt idx="2447">
                  <c:v>1</c:v>
                </c:pt>
                <c:pt idx="2448">
                  <c:v>1</c:v>
                </c:pt>
                <c:pt idx="2449">
                  <c:v>1</c:v>
                </c:pt>
                <c:pt idx="2450">
                  <c:v>1</c:v>
                </c:pt>
                <c:pt idx="2451">
                  <c:v>1</c:v>
                </c:pt>
                <c:pt idx="2452">
                  <c:v>1</c:v>
                </c:pt>
                <c:pt idx="2453">
                  <c:v>1</c:v>
                </c:pt>
                <c:pt idx="2454">
                  <c:v>1</c:v>
                </c:pt>
                <c:pt idx="2455">
                  <c:v>1</c:v>
                </c:pt>
                <c:pt idx="2456">
                  <c:v>1</c:v>
                </c:pt>
                <c:pt idx="2457">
                  <c:v>1</c:v>
                </c:pt>
                <c:pt idx="2458">
                  <c:v>1</c:v>
                </c:pt>
                <c:pt idx="2459">
                  <c:v>1</c:v>
                </c:pt>
                <c:pt idx="2460">
                  <c:v>1</c:v>
                </c:pt>
                <c:pt idx="2461">
                  <c:v>1</c:v>
                </c:pt>
                <c:pt idx="2462">
                  <c:v>1</c:v>
                </c:pt>
                <c:pt idx="2463">
                  <c:v>1</c:v>
                </c:pt>
                <c:pt idx="2464">
                  <c:v>1</c:v>
                </c:pt>
                <c:pt idx="2465">
                  <c:v>1</c:v>
                </c:pt>
                <c:pt idx="2466">
                  <c:v>1</c:v>
                </c:pt>
                <c:pt idx="2467">
                  <c:v>1</c:v>
                </c:pt>
                <c:pt idx="2468">
                  <c:v>1</c:v>
                </c:pt>
                <c:pt idx="2469">
                  <c:v>1</c:v>
                </c:pt>
                <c:pt idx="2470">
                  <c:v>1</c:v>
                </c:pt>
                <c:pt idx="2471">
                  <c:v>1</c:v>
                </c:pt>
                <c:pt idx="2472">
                  <c:v>1</c:v>
                </c:pt>
                <c:pt idx="2473">
                  <c:v>1</c:v>
                </c:pt>
                <c:pt idx="2474">
                  <c:v>1</c:v>
                </c:pt>
                <c:pt idx="2475">
                  <c:v>1</c:v>
                </c:pt>
                <c:pt idx="2476">
                  <c:v>1</c:v>
                </c:pt>
                <c:pt idx="2477">
                  <c:v>1</c:v>
                </c:pt>
                <c:pt idx="2478">
                  <c:v>1</c:v>
                </c:pt>
                <c:pt idx="2479">
                  <c:v>1</c:v>
                </c:pt>
                <c:pt idx="2480">
                  <c:v>1</c:v>
                </c:pt>
                <c:pt idx="2481">
                  <c:v>1</c:v>
                </c:pt>
                <c:pt idx="2482">
                  <c:v>1</c:v>
                </c:pt>
                <c:pt idx="2483">
                  <c:v>1</c:v>
                </c:pt>
                <c:pt idx="2484">
                  <c:v>1</c:v>
                </c:pt>
                <c:pt idx="2485">
                  <c:v>1</c:v>
                </c:pt>
                <c:pt idx="2486">
                  <c:v>1</c:v>
                </c:pt>
                <c:pt idx="2487">
                  <c:v>1</c:v>
                </c:pt>
                <c:pt idx="2488">
                  <c:v>1</c:v>
                </c:pt>
                <c:pt idx="2489">
                  <c:v>1</c:v>
                </c:pt>
                <c:pt idx="2490">
                  <c:v>1</c:v>
                </c:pt>
                <c:pt idx="2491">
                  <c:v>1</c:v>
                </c:pt>
                <c:pt idx="2492">
                  <c:v>1</c:v>
                </c:pt>
                <c:pt idx="2493">
                  <c:v>1</c:v>
                </c:pt>
                <c:pt idx="2494">
                  <c:v>1</c:v>
                </c:pt>
                <c:pt idx="2495">
                  <c:v>1</c:v>
                </c:pt>
                <c:pt idx="2496">
                  <c:v>1</c:v>
                </c:pt>
                <c:pt idx="2497">
                  <c:v>1</c:v>
                </c:pt>
                <c:pt idx="2498">
                  <c:v>1</c:v>
                </c:pt>
                <c:pt idx="2499">
                  <c:v>1</c:v>
                </c:pt>
                <c:pt idx="2500">
                  <c:v>1</c:v>
                </c:pt>
                <c:pt idx="2501">
                  <c:v>1</c:v>
                </c:pt>
                <c:pt idx="2502">
                  <c:v>1</c:v>
                </c:pt>
                <c:pt idx="2503">
                  <c:v>1</c:v>
                </c:pt>
                <c:pt idx="2504">
                  <c:v>1</c:v>
                </c:pt>
                <c:pt idx="2505">
                  <c:v>1</c:v>
                </c:pt>
                <c:pt idx="2506">
                  <c:v>1</c:v>
                </c:pt>
                <c:pt idx="2507">
                  <c:v>1</c:v>
                </c:pt>
                <c:pt idx="2508">
                  <c:v>1</c:v>
                </c:pt>
                <c:pt idx="2509">
                  <c:v>1</c:v>
                </c:pt>
                <c:pt idx="2510">
                  <c:v>1</c:v>
                </c:pt>
                <c:pt idx="2511">
                  <c:v>1</c:v>
                </c:pt>
                <c:pt idx="2512">
                  <c:v>1</c:v>
                </c:pt>
                <c:pt idx="2513">
                  <c:v>1</c:v>
                </c:pt>
                <c:pt idx="2514">
                  <c:v>1</c:v>
                </c:pt>
                <c:pt idx="2515">
                  <c:v>1</c:v>
                </c:pt>
                <c:pt idx="2516">
                  <c:v>1</c:v>
                </c:pt>
                <c:pt idx="2517">
                  <c:v>1</c:v>
                </c:pt>
                <c:pt idx="2518">
                  <c:v>1</c:v>
                </c:pt>
                <c:pt idx="2519">
                  <c:v>1</c:v>
                </c:pt>
                <c:pt idx="2520">
                  <c:v>1</c:v>
                </c:pt>
                <c:pt idx="2521">
                  <c:v>1</c:v>
                </c:pt>
                <c:pt idx="2522">
                  <c:v>1</c:v>
                </c:pt>
                <c:pt idx="2523">
                  <c:v>1</c:v>
                </c:pt>
                <c:pt idx="2524">
                  <c:v>1</c:v>
                </c:pt>
                <c:pt idx="2525">
                  <c:v>1</c:v>
                </c:pt>
                <c:pt idx="2526">
                  <c:v>1</c:v>
                </c:pt>
                <c:pt idx="2527">
                  <c:v>1</c:v>
                </c:pt>
                <c:pt idx="2528">
                  <c:v>1</c:v>
                </c:pt>
                <c:pt idx="2529">
                  <c:v>1</c:v>
                </c:pt>
                <c:pt idx="2530">
                  <c:v>1</c:v>
                </c:pt>
                <c:pt idx="2531">
                  <c:v>1</c:v>
                </c:pt>
                <c:pt idx="2532">
                  <c:v>1</c:v>
                </c:pt>
                <c:pt idx="2533">
                  <c:v>1</c:v>
                </c:pt>
                <c:pt idx="2534">
                  <c:v>1</c:v>
                </c:pt>
                <c:pt idx="2535">
                  <c:v>1</c:v>
                </c:pt>
                <c:pt idx="2536">
                  <c:v>1</c:v>
                </c:pt>
                <c:pt idx="2537">
                  <c:v>1</c:v>
                </c:pt>
                <c:pt idx="2538">
                  <c:v>1</c:v>
                </c:pt>
                <c:pt idx="2539">
                  <c:v>1</c:v>
                </c:pt>
                <c:pt idx="2540">
                  <c:v>1</c:v>
                </c:pt>
                <c:pt idx="2541">
                  <c:v>1</c:v>
                </c:pt>
                <c:pt idx="2542">
                  <c:v>1</c:v>
                </c:pt>
                <c:pt idx="2543">
                  <c:v>1</c:v>
                </c:pt>
                <c:pt idx="2544">
                  <c:v>1</c:v>
                </c:pt>
                <c:pt idx="2545">
                  <c:v>1</c:v>
                </c:pt>
                <c:pt idx="2546">
                  <c:v>1</c:v>
                </c:pt>
                <c:pt idx="2547">
                  <c:v>1</c:v>
                </c:pt>
                <c:pt idx="2548">
                  <c:v>1</c:v>
                </c:pt>
                <c:pt idx="2549">
                  <c:v>1</c:v>
                </c:pt>
                <c:pt idx="2550">
                  <c:v>1</c:v>
                </c:pt>
                <c:pt idx="2551">
                  <c:v>1</c:v>
                </c:pt>
                <c:pt idx="2552">
                  <c:v>1</c:v>
                </c:pt>
                <c:pt idx="2553">
                  <c:v>1</c:v>
                </c:pt>
                <c:pt idx="2554">
                  <c:v>1</c:v>
                </c:pt>
                <c:pt idx="2555">
                  <c:v>1</c:v>
                </c:pt>
                <c:pt idx="2556">
                  <c:v>1</c:v>
                </c:pt>
                <c:pt idx="2557">
                  <c:v>1</c:v>
                </c:pt>
                <c:pt idx="2558">
                  <c:v>1</c:v>
                </c:pt>
                <c:pt idx="2559">
                  <c:v>1</c:v>
                </c:pt>
                <c:pt idx="2560">
                  <c:v>1</c:v>
                </c:pt>
                <c:pt idx="2561">
                  <c:v>1</c:v>
                </c:pt>
                <c:pt idx="2562">
                  <c:v>1</c:v>
                </c:pt>
                <c:pt idx="2563">
                  <c:v>1</c:v>
                </c:pt>
                <c:pt idx="2564">
                  <c:v>1</c:v>
                </c:pt>
                <c:pt idx="2565">
                  <c:v>1</c:v>
                </c:pt>
                <c:pt idx="2566">
                  <c:v>1</c:v>
                </c:pt>
                <c:pt idx="2567">
                  <c:v>1</c:v>
                </c:pt>
                <c:pt idx="2568">
                  <c:v>1</c:v>
                </c:pt>
                <c:pt idx="2569">
                  <c:v>1</c:v>
                </c:pt>
                <c:pt idx="2570">
                  <c:v>1</c:v>
                </c:pt>
                <c:pt idx="2571">
                  <c:v>1</c:v>
                </c:pt>
                <c:pt idx="2572">
                  <c:v>1</c:v>
                </c:pt>
                <c:pt idx="2573">
                  <c:v>1</c:v>
                </c:pt>
                <c:pt idx="2574">
                  <c:v>1</c:v>
                </c:pt>
                <c:pt idx="2575">
                  <c:v>1</c:v>
                </c:pt>
                <c:pt idx="2576">
                  <c:v>1</c:v>
                </c:pt>
                <c:pt idx="2577">
                  <c:v>1</c:v>
                </c:pt>
                <c:pt idx="2578">
                  <c:v>1</c:v>
                </c:pt>
                <c:pt idx="2579">
                  <c:v>1</c:v>
                </c:pt>
                <c:pt idx="2580">
                  <c:v>1</c:v>
                </c:pt>
                <c:pt idx="2581">
                  <c:v>1</c:v>
                </c:pt>
                <c:pt idx="2582">
                  <c:v>1</c:v>
                </c:pt>
                <c:pt idx="2583">
                  <c:v>1</c:v>
                </c:pt>
                <c:pt idx="2584">
                  <c:v>1</c:v>
                </c:pt>
                <c:pt idx="2585">
                  <c:v>1</c:v>
                </c:pt>
                <c:pt idx="2586">
                  <c:v>1</c:v>
                </c:pt>
                <c:pt idx="2587">
                  <c:v>1</c:v>
                </c:pt>
                <c:pt idx="2588">
                  <c:v>1</c:v>
                </c:pt>
                <c:pt idx="2589">
                  <c:v>1</c:v>
                </c:pt>
                <c:pt idx="2590">
                  <c:v>1</c:v>
                </c:pt>
                <c:pt idx="2591">
                  <c:v>1</c:v>
                </c:pt>
                <c:pt idx="2592">
                  <c:v>1</c:v>
                </c:pt>
                <c:pt idx="2593">
                  <c:v>1</c:v>
                </c:pt>
                <c:pt idx="2594">
                  <c:v>1</c:v>
                </c:pt>
                <c:pt idx="2595">
                  <c:v>1</c:v>
                </c:pt>
                <c:pt idx="2596">
                  <c:v>1</c:v>
                </c:pt>
                <c:pt idx="2597">
                  <c:v>1</c:v>
                </c:pt>
                <c:pt idx="2598">
                  <c:v>1</c:v>
                </c:pt>
                <c:pt idx="2599">
                  <c:v>1</c:v>
                </c:pt>
                <c:pt idx="2600">
                  <c:v>1</c:v>
                </c:pt>
                <c:pt idx="2601">
                  <c:v>1</c:v>
                </c:pt>
                <c:pt idx="2602">
                  <c:v>1</c:v>
                </c:pt>
                <c:pt idx="2603">
                  <c:v>1</c:v>
                </c:pt>
                <c:pt idx="2604">
                  <c:v>1</c:v>
                </c:pt>
                <c:pt idx="2605">
                  <c:v>1</c:v>
                </c:pt>
                <c:pt idx="2606">
                  <c:v>1</c:v>
                </c:pt>
                <c:pt idx="2607">
                  <c:v>1</c:v>
                </c:pt>
                <c:pt idx="2608">
                  <c:v>1</c:v>
                </c:pt>
                <c:pt idx="2609">
                  <c:v>1</c:v>
                </c:pt>
                <c:pt idx="2610">
                  <c:v>1</c:v>
                </c:pt>
                <c:pt idx="2611">
                  <c:v>1</c:v>
                </c:pt>
                <c:pt idx="2612">
                  <c:v>1</c:v>
                </c:pt>
                <c:pt idx="2613">
                  <c:v>1</c:v>
                </c:pt>
                <c:pt idx="2614">
                  <c:v>1</c:v>
                </c:pt>
                <c:pt idx="2615">
                  <c:v>1</c:v>
                </c:pt>
                <c:pt idx="2616">
                  <c:v>1</c:v>
                </c:pt>
                <c:pt idx="2617">
                  <c:v>1</c:v>
                </c:pt>
                <c:pt idx="2618">
                  <c:v>1</c:v>
                </c:pt>
                <c:pt idx="2619">
                  <c:v>1</c:v>
                </c:pt>
                <c:pt idx="2620">
                  <c:v>1</c:v>
                </c:pt>
                <c:pt idx="2621">
                  <c:v>1</c:v>
                </c:pt>
                <c:pt idx="2622">
                  <c:v>1</c:v>
                </c:pt>
                <c:pt idx="2623">
                  <c:v>1</c:v>
                </c:pt>
                <c:pt idx="2624">
                  <c:v>1</c:v>
                </c:pt>
                <c:pt idx="2625">
                  <c:v>1</c:v>
                </c:pt>
                <c:pt idx="2626">
                  <c:v>1</c:v>
                </c:pt>
                <c:pt idx="2627">
                  <c:v>1</c:v>
                </c:pt>
                <c:pt idx="2628">
                  <c:v>1</c:v>
                </c:pt>
                <c:pt idx="2629">
                  <c:v>1</c:v>
                </c:pt>
                <c:pt idx="2630">
                  <c:v>1</c:v>
                </c:pt>
                <c:pt idx="2631">
                  <c:v>1</c:v>
                </c:pt>
                <c:pt idx="2632">
                  <c:v>1</c:v>
                </c:pt>
                <c:pt idx="2633">
                  <c:v>1</c:v>
                </c:pt>
                <c:pt idx="2634">
                  <c:v>1</c:v>
                </c:pt>
                <c:pt idx="2635">
                  <c:v>1</c:v>
                </c:pt>
                <c:pt idx="2636">
                  <c:v>1</c:v>
                </c:pt>
                <c:pt idx="2637">
                  <c:v>1</c:v>
                </c:pt>
                <c:pt idx="2638">
                  <c:v>1</c:v>
                </c:pt>
                <c:pt idx="2639">
                  <c:v>1</c:v>
                </c:pt>
                <c:pt idx="2640">
                  <c:v>1</c:v>
                </c:pt>
                <c:pt idx="2641">
                  <c:v>1</c:v>
                </c:pt>
                <c:pt idx="2642">
                  <c:v>1</c:v>
                </c:pt>
                <c:pt idx="2643">
                  <c:v>1</c:v>
                </c:pt>
                <c:pt idx="2644">
                  <c:v>1</c:v>
                </c:pt>
                <c:pt idx="2645">
                  <c:v>1</c:v>
                </c:pt>
                <c:pt idx="2646">
                  <c:v>1</c:v>
                </c:pt>
                <c:pt idx="2647">
                  <c:v>1</c:v>
                </c:pt>
                <c:pt idx="2648">
                  <c:v>1</c:v>
                </c:pt>
                <c:pt idx="2649">
                  <c:v>1</c:v>
                </c:pt>
                <c:pt idx="2650">
                  <c:v>1</c:v>
                </c:pt>
                <c:pt idx="2651">
                  <c:v>1</c:v>
                </c:pt>
                <c:pt idx="2652">
                  <c:v>1</c:v>
                </c:pt>
                <c:pt idx="2653">
                  <c:v>1</c:v>
                </c:pt>
                <c:pt idx="2654">
                  <c:v>1</c:v>
                </c:pt>
                <c:pt idx="2655">
                  <c:v>1</c:v>
                </c:pt>
                <c:pt idx="2656">
                  <c:v>1</c:v>
                </c:pt>
                <c:pt idx="2657">
                  <c:v>1</c:v>
                </c:pt>
                <c:pt idx="2658">
                  <c:v>1</c:v>
                </c:pt>
                <c:pt idx="2659">
                  <c:v>1</c:v>
                </c:pt>
                <c:pt idx="2660">
                  <c:v>1</c:v>
                </c:pt>
                <c:pt idx="2661">
                  <c:v>1</c:v>
                </c:pt>
                <c:pt idx="2662">
                  <c:v>1</c:v>
                </c:pt>
                <c:pt idx="2663">
                  <c:v>1</c:v>
                </c:pt>
                <c:pt idx="2664">
                  <c:v>1</c:v>
                </c:pt>
                <c:pt idx="2665">
                  <c:v>1</c:v>
                </c:pt>
                <c:pt idx="2666">
                  <c:v>1</c:v>
                </c:pt>
                <c:pt idx="2667">
                  <c:v>1</c:v>
                </c:pt>
                <c:pt idx="2668">
                  <c:v>1</c:v>
                </c:pt>
                <c:pt idx="2669">
                  <c:v>1</c:v>
                </c:pt>
                <c:pt idx="2670">
                  <c:v>1</c:v>
                </c:pt>
                <c:pt idx="2671">
                  <c:v>1</c:v>
                </c:pt>
                <c:pt idx="2672">
                  <c:v>1</c:v>
                </c:pt>
                <c:pt idx="2673">
                  <c:v>1</c:v>
                </c:pt>
                <c:pt idx="2674">
                  <c:v>1</c:v>
                </c:pt>
                <c:pt idx="2675">
                  <c:v>1</c:v>
                </c:pt>
                <c:pt idx="2676">
                  <c:v>1</c:v>
                </c:pt>
                <c:pt idx="2677">
                  <c:v>1</c:v>
                </c:pt>
                <c:pt idx="2678">
                  <c:v>1</c:v>
                </c:pt>
                <c:pt idx="2679">
                  <c:v>1</c:v>
                </c:pt>
                <c:pt idx="2680">
                  <c:v>1</c:v>
                </c:pt>
                <c:pt idx="2681">
                  <c:v>1</c:v>
                </c:pt>
                <c:pt idx="2682">
                  <c:v>1</c:v>
                </c:pt>
                <c:pt idx="2683">
                  <c:v>1</c:v>
                </c:pt>
                <c:pt idx="2684">
                  <c:v>1</c:v>
                </c:pt>
                <c:pt idx="2685">
                  <c:v>1</c:v>
                </c:pt>
                <c:pt idx="2686">
                  <c:v>1</c:v>
                </c:pt>
                <c:pt idx="2687">
                  <c:v>1</c:v>
                </c:pt>
                <c:pt idx="2688">
                  <c:v>1</c:v>
                </c:pt>
                <c:pt idx="2689">
                  <c:v>1</c:v>
                </c:pt>
                <c:pt idx="2690">
                  <c:v>1</c:v>
                </c:pt>
                <c:pt idx="2691">
                  <c:v>1</c:v>
                </c:pt>
                <c:pt idx="2692">
                  <c:v>1</c:v>
                </c:pt>
                <c:pt idx="2693">
                  <c:v>1</c:v>
                </c:pt>
                <c:pt idx="2694">
                  <c:v>1</c:v>
                </c:pt>
                <c:pt idx="2695">
                  <c:v>1</c:v>
                </c:pt>
                <c:pt idx="2696">
                  <c:v>1</c:v>
                </c:pt>
                <c:pt idx="2697">
                  <c:v>1</c:v>
                </c:pt>
                <c:pt idx="2698">
                  <c:v>1</c:v>
                </c:pt>
                <c:pt idx="2699">
                  <c:v>1</c:v>
                </c:pt>
                <c:pt idx="2700">
                  <c:v>1</c:v>
                </c:pt>
                <c:pt idx="2701">
                  <c:v>1</c:v>
                </c:pt>
                <c:pt idx="2702">
                  <c:v>1</c:v>
                </c:pt>
                <c:pt idx="2703">
                  <c:v>1</c:v>
                </c:pt>
                <c:pt idx="2704">
                  <c:v>1</c:v>
                </c:pt>
                <c:pt idx="2705">
                  <c:v>1</c:v>
                </c:pt>
                <c:pt idx="2706">
                  <c:v>1</c:v>
                </c:pt>
                <c:pt idx="2707">
                  <c:v>1</c:v>
                </c:pt>
                <c:pt idx="2708">
                  <c:v>1</c:v>
                </c:pt>
                <c:pt idx="2709">
                  <c:v>1</c:v>
                </c:pt>
                <c:pt idx="2710">
                  <c:v>1</c:v>
                </c:pt>
                <c:pt idx="2711">
                  <c:v>1</c:v>
                </c:pt>
                <c:pt idx="2712">
                  <c:v>1</c:v>
                </c:pt>
                <c:pt idx="2713">
                  <c:v>1</c:v>
                </c:pt>
                <c:pt idx="2714">
                  <c:v>1</c:v>
                </c:pt>
                <c:pt idx="2715">
                  <c:v>1</c:v>
                </c:pt>
                <c:pt idx="2716">
                  <c:v>1</c:v>
                </c:pt>
                <c:pt idx="2717">
                  <c:v>1</c:v>
                </c:pt>
                <c:pt idx="2718">
                  <c:v>1</c:v>
                </c:pt>
                <c:pt idx="2719">
                  <c:v>1</c:v>
                </c:pt>
                <c:pt idx="2720">
                  <c:v>1</c:v>
                </c:pt>
                <c:pt idx="2721">
                  <c:v>1</c:v>
                </c:pt>
                <c:pt idx="2722">
                  <c:v>1</c:v>
                </c:pt>
                <c:pt idx="2723">
                  <c:v>1</c:v>
                </c:pt>
                <c:pt idx="2724">
                  <c:v>1</c:v>
                </c:pt>
                <c:pt idx="2725">
                  <c:v>1</c:v>
                </c:pt>
                <c:pt idx="2726">
                  <c:v>1</c:v>
                </c:pt>
                <c:pt idx="2727">
                  <c:v>1</c:v>
                </c:pt>
                <c:pt idx="2728">
                  <c:v>1</c:v>
                </c:pt>
                <c:pt idx="2729">
                  <c:v>1</c:v>
                </c:pt>
                <c:pt idx="2730">
                  <c:v>1</c:v>
                </c:pt>
                <c:pt idx="2731">
                  <c:v>1</c:v>
                </c:pt>
                <c:pt idx="2732">
                  <c:v>1</c:v>
                </c:pt>
                <c:pt idx="2733">
                  <c:v>1</c:v>
                </c:pt>
                <c:pt idx="2734">
                  <c:v>1</c:v>
                </c:pt>
                <c:pt idx="2735">
                  <c:v>1</c:v>
                </c:pt>
                <c:pt idx="2736">
                  <c:v>1</c:v>
                </c:pt>
                <c:pt idx="2737">
                  <c:v>1</c:v>
                </c:pt>
                <c:pt idx="2738">
                  <c:v>1</c:v>
                </c:pt>
                <c:pt idx="2739">
                  <c:v>1</c:v>
                </c:pt>
                <c:pt idx="2740">
                  <c:v>1</c:v>
                </c:pt>
                <c:pt idx="2741">
                  <c:v>1</c:v>
                </c:pt>
                <c:pt idx="2742">
                  <c:v>1</c:v>
                </c:pt>
                <c:pt idx="2743">
                  <c:v>1</c:v>
                </c:pt>
                <c:pt idx="2744">
                  <c:v>1</c:v>
                </c:pt>
                <c:pt idx="2745">
                  <c:v>1</c:v>
                </c:pt>
                <c:pt idx="2746">
                  <c:v>1</c:v>
                </c:pt>
                <c:pt idx="2747">
                  <c:v>1</c:v>
                </c:pt>
                <c:pt idx="2748">
                  <c:v>1</c:v>
                </c:pt>
                <c:pt idx="2749">
                  <c:v>1</c:v>
                </c:pt>
                <c:pt idx="2750">
                  <c:v>1</c:v>
                </c:pt>
                <c:pt idx="2751">
                  <c:v>1</c:v>
                </c:pt>
                <c:pt idx="2752">
                  <c:v>1</c:v>
                </c:pt>
                <c:pt idx="2753">
                  <c:v>1</c:v>
                </c:pt>
                <c:pt idx="2754">
                  <c:v>1</c:v>
                </c:pt>
                <c:pt idx="2755">
                  <c:v>1</c:v>
                </c:pt>
                <c:pt idx="2756">
                  <c:v>1</c:v>
                </c:pt>
                <c:pt idx="2757">
                  <c:v>1</c:v>
                </c:pt>
                <c:pt idx="2758">
                  <c:v>1</c:v>
                </c:pt>
                <c:pt idx="2759">
                  <c:v>1</c:v>
                </c:pt>
                <c:pt idx="2760">
                  <c:v>1</c:v>
                </c:pt>
                <c:pt idx="2761">
                  <c:v>1</c:v>
                </c:pt>
                <c:pt idx="2762">
                  <c:v>1</c:v>
                </c:pt>
                <c:pt idx="2763">
                  <c:v>1</c:v>
                </c:pt>
                <c:pt idx="2764">
                  <c:v>1</c:v>
                </c:pt>
                <c:pt idx="2765">
                  <c:v>1</c:v>
                </c:pt>
                <c:pt idx="2766">
                  <c:v>1</c:v>
                </c:pt>
                <c:pt idx="2767">
                  <c:v>1</c:v>
                </c:pt>
                <c:pt idx="2768">
                  <c:v>1</c:v>
                </c:pt>
                <c:pt idx="2769">
                  <c:v>1</c:v>
                </c:pt>
                <c:pt idx="2770">
                  <c:v>1</c:v>
                </c:pt>
                <c:pt idx="2771">
                  <c:v>1</c:v>
                </c:pt>
                <c:pt idx="2772">
                  <c:v>1</c:v>
                </c:pt>
                <c:pt idx="2773">
                  <c:v>1</c:v>
                </c:pt>
                <c:pt idx="2774">
                  <c:v>1</c:v>
                </c:pt>
                <c:pt idx="2775">
                  <c:v>1</c:v>
                </c:pt>
                <c:pt idx="2776">
                  <c:v>1</c:v>
                </c:pt>
                <c:pt idx="2777">
                  <c:v>1</c:v>
                </c:pt>
                <c:pt idx="2778">
                  <c:v>1</c:v>
                </c:pt>
                <c:pt idx="2779">
                  <c:v>1</c:v>
                </c:pt>
                <c:pt idx="2780">
                  <c:v>1</c:v>
                </c:pt>
                <c:pt idx="2781">
                  <c:v>1</c:v>
                </c:pt>
                <c:pt idx="2782">
                  <c:v>1</c:v>
                </c:pt>
                <c:pt idx="2783">
                  <c:v>1</c:v>
                </c:pt>
                <c:pt idx="2784">
                  <c:v>1</c:v>
                </c:pt>
                <c:pt idx="2785">
                  <c:v>1</c:v>
                </c:pt>
                <c:pt idx="2786">
                  <c:v>1</c:v>
                </c:pt>
                <c:pt idx="2787">
                  <c:v>1</c:v>
                </c:pt>
                <c:pt idx="2788">
                  <c:v>1</c:v>
                </c:pt>
                <c:pt idx="2789">
                  <c:v>1</c:v>
                </c:pt>
                <c:pt idx="2790">
                  <c:v>1</c:v>
                </c:pt>
                <c:pt idx="2791">
                  <c:v>1</c:v>
                </c:pt>
                <c:pt idx="2792">
                  <c:v>1</c:v>
                </c:pt>
                <c:pt idx="2793">
                  <c:v>1</c:v>
                </c:pt>
                <c:pt idx="2794">
                  <c:v>1</c:v>
                </c:pt>
                <c:pt idx="2795">
                  <c:v>1</c:v>
                </c:pt>
                <c:pt idx="2796">
                  <c:v>1</c:v>
                </c:pt>
                <c:pt idx="2797">
                  <c:v>1</c:v>
                </c:pt>
                <c:pt idx="2798">
                  <c:v>1</c:v>
                </c:pt>
                <c:pt idx="2799">
                  <c:v>1</c:v>
                </c:pt>
                <c:pt idx="2800">
                  <c:v>1</c:v>
                </c:pt>
                <c:pt idx="2801">
                  <c:v>1</c:v>
                </c:pt>
                <c:pt idx="2802">
                  <c:v>1</c:v>
                </c:pt>
                <c:pt idx="2803">
                  <c:v>1</c:v>
                </c:pt>
                <c:pt idx="2804">
                  <c:v>1</c:v>
                </c:pt>
                <c:pt idx="2805">
                  <c:v>1</c:v>
                </c:pt>
                <c:pt idx="2806">
                  <c:v>1</c:v>
                </c:pt>
                <c:pt idx="2807">
                  <c:v>1</c:v>
                </c:pt>
                <c:pt idx="2808">
                  <c:v>1</c:v>
                </c:pt>
                <c:pt idx="2809">
                  <c:v>1</c:v>
                </c:pt>
                <c:pt idx="2810">
                  <c:v>1</c:v>
                </c:pt>
                <c:pt idx="2811">
                  <c:v>1</c:v>
                </c:pt>
                <c:pt idx="2812">
                  <c:v>1</c:v>
                </c:pt>
                <c:pt idx="2813">
                  <c:v>1</c:v>
                </c:pt>
                <c:pt idx="2814">
                  <c:v>1</c:v>
                </c:pt>
                <c:pt idx="2815">
                  <c:v>1</c:v>
                </c:pt>
                <c:pt idx="2816">
                  <c:v>1</c:v>
                </c:pt>
                <c:pt idx="2817">
                  <c:v>1</c:v>
                </c:pt>
                <c:pt idx="2818">
                  <c:v>1</c:v>
                </c:pt>
                <c:pt idx="2819">
                  <c:v>1</c:v>
                </c:pt>
                <c:pt idx="2820">
                  <c:v>1</c:v>
                </c:pt>
                <c:pt idx="2821">
                  <c:v>1</c:v>
                </c:pt>
                <c:pt idx="2822">
                  <c:v>1</c:v>
                </c:pt>
                <c:pt idx="2823">
                  <c:v>1</c:v>
                </c:pt>
                <c:pt idx="2824">
                  <c:v>1</c:v>
                </c:pt>
                <c:pt idx="2825">
                  <c:v>1</c:v>
                </c:pt>
                <c:pt idx="2826">
                  <c:v>1</c:v>
                </c:pt>
                <c:pt idx="2827">
                  <c:v>1</c:v>
                </c:pt>
                <c:pt idx="2828">
                  <c:v>1</c:v>
                </c:pt>
                <c:pt idx="2829">
                  <c:v>1</c:v>
                </c:pt>
                <c:pt idx="2830">
                  <c:v>1</c:v>
                </c:pt>
                <c:pt idx="2831">
                  <c:v>1</c:v>
                </c:pt>
                <c:pt idx="2832">
                  <c:v>1</c:v>
                </c:pt>
                <c:pt idx="2833">
                  <c:v>1</c:v>
                </c:pt>
                <c:pt idx="2834">
                  <c:v>1</c:v>
                </c:pt>
                <c:pt idx="2835">
                  <c:v>1</c:v>
                </c:pt>
                <c:pt idx="2836">
                  <c:v>1</c:v>
                </c:pt>
                <c:pt idx="2837">
                  <c:v>1</c:v>
                </c:pt>
                <c:pt idx="2838">
                  <c:v>1</c:v>
                </c:pt>
                <c:pt idx="2839">
                  <c:v>1</c:v>
                </c:pt>
                <c:pt idx="2840">
                  <c:v>1</c:v>
                </c:pt>
                <c:pt idx="2841">
                  <c:v>1</c:v>
                </c:pt>
                <c:pt idx="2842">
                  <c:v>1</c:v>
                </c:pt>
                <c:pt idx="2843">
                  <c:v>1</c:v>
                </c:pt>
                <c:pt idx="2844">
                  <c:v>1</c:v>
                </c:pt>
                <c:pt idx="2845">
                  <c:v>1</c:v>
                </c:pt>
                <c:pt idx="2846">
                  <c:v>1</c:v>
                </c:pt>
                <c:pt idx="2847">
                  <c:v>1</c:v>
                </c:pt>
                <c:pt idx="2848">
                  <c:v>1</c:v>
                </c:pt>
                <c:pt idx="2849">
                  <c:v>1</c:v>
                </c:pt>
                <c:pt idx="2850">
                  <c:v>1</c:v>
                </c:pt>
                <c:pt idx="2851">
                  <c:v>1</c:v>
                </c:pt>
                <c:pt idx="2852">
                  <c:v>1</c:v>
                </c:pt>
                <c:pt idx="2853">
                  <c:v>1</c:v>
                </c:pt>
                <c:pt idx="2854">
                  <c:v>1</c:v>
                </c:pt>
                <c:pt idx="2855">
                  <c:v>1</c:v>
                </c:pt>
                <c:pt idx="2856">
                  <c:v>1</c:v>
                </c:pt>
                <c:pt idx="2857">
                  <c:v>1</c:v>
                </c:pt>
                <c:pt idx="2858">
                  <c:v>1</c:v>
                </c:pt>
                <c:pt idx="2859">
                  <c:v>1</c:v>
                </c:pt>
                <c:pt idx="2860">
                  <c:v>1</c:v>
                </c:pt>
                <c:pt idx="2861">
                  <c:v>1</c:v>
                </c:pt>
                <c:pt idx="2862">
                  <c:v>1</c:v>
                </c:pt>
                <c:pt idx="2863">
                  <c:v>1</c:v>
                </c:pt>
                <c:pt idx="2864">
                  <c:v>1</c:v>
                </c:pt>
                <c:pt idx="2865">
                  <c:v>1</c:v>
                </c:pt>
                <c:pt idx="2866">
                  <c:v>1</c:v>
                </c:pt>
                <c:pt idx="2867">
                  <c:v>1</c:v>
                </c:pt>
                <c:pt idx="2868">
                  <c:v>1</c:v>
                </c:pt>
                <c:pt idx="2869">
                  <c:v>1</c:v>
                </c:pt>
                <c:pt idx="2870">
                  <c:v>1</c:v>
                </c:pt>
                <c:pt idx="2871">
                  <c:v>1</c:v>
                </c:pt>
                <c:pt idx="2872">
                  <c:v>1</c:v>
                </c:pt>
                <c:pt idx="2873">
                  <c:v>1</c:v>
                </c:pt>
                <c:pt idx="2874">
                  <c:v>1</c:v>
                </c:pt>
                <c:pt idx="2875">
                  <c:v>1</c:v>
                </c:pt>
                <c:pt idx="2876">
                  <c:v>1</c:v>
                </c:pt>
                <c:pt idx="2877">
                  <c:v>1</c:v>
                </c:pt>
                <c:pt idx="2878">
                  <c:v>1</c:v>
                </c:pt>
                <c:pt idx="2879">
                  <c:v>1</c:v>
                </c:pt>
                <c:pt idx="2880">
                  <c:v>1</c:v>
                </c:pt>
                <c:pt idx="2881">
                  <c:v>1</c:v>
                </c:pt>
                <c:pt idx="2882">
                  <c:v>1</c:v>
                </c:pt>
                <c:pt idx="2883">
                  <c:v>1</c:v>
                </c:pt>
                <c:pt idx="2884">
                  <c:v>1</c:v>
                </c:pt>
                <c:pt idx="2885">
                  <c:v>1</c:v>
                </c:pt>
                <c:pt idx="2886">
                  <c:v>1</c:v>
                </c:pt>
                <c:pt idx="2887">
                  <c:v>1</c:v>
                </c:pt>
                <c:pt idx="2888">
                  <c:v>1</c:v>
                </c:pt>
                <c:pt idx="2889">
                  <c:v>1</c:v>
                </c:pt>
                <c:pt idx="2890">
                  <c:v>1</c:v>
                </c:pt>
                <c:pt idx="2891">
                  <c:v>1</c:v>
                </c:pt>
                <c:pt idx="2892">
                  <c:v>1</c:v>
                </c:pt>
                <c:pt idx="2893">
                  <c:v>1</c:v>
                </c:pt>
                <c:pt idx="2894">
                  <c:v>1</c:v>
                </c:pt>
                <c:pt idx="2895">
                  <c:v>1</c:v>
                </c:pt>
                <c:pt idx="2896">
                  <c:v>1</c:v>
                </c:pt>
                <c:pt idx="2897">
                  <c:v>1</c:v>
                </c:pt>
                <c:pt idx="2898">
                  <c:v>1</c:v>
                </c:pt>
                <c:pt idx="2899">
                  <c:v>1</c:v>
                </c:pt>
                <c:pt idx="2900">
                  <c:v>1</c:v>
                </c:pt>
                <c:pt idx="2901">
                  <c:v>1</c:v>
                </c:pt>
                <c:pt idx="2902">
                  <c:v>1</c:v>
                </c:pt>
                <c:pt idx="2903">
                  <c:v>1</c:v>
                </c:pt>
                <c:pt idx="2904">
                  <c:v>1</c:v>
                </c:pt>
                <c:pt idx="2905">
                  <c:v>1</c:v>
                </c:pt>
                <c:pt idx="2906">
                  <c:v>1</c:v>
                </c:pt>
                <c:pt idx="2907">
                  <c:v>1</c:v>
                </c:pt>
                <c:pt idx="2908">
                  <c:v>1</c:v>
                </c:pt>
                <c:pt idx="2909">
                  <c:v>1</c:v>
                </c:pt>
                <c:pt idx="2910">
                  <c:v>1</c:v>
                </c:pt>
                <c:pt idx="2911">
                  <c:v>1</c:v>
                </c:pt>
                <c:pt idx="2912">
                  <c:v>1</c:v>
                </c:pt>
                <c:pt idx="2913">
                  <c:v>1</c:v>
                </c:pt>
                <c:pt idx="2914">
                  <c:v>1</c:v>
                </c:pt>
                <c:pt idx="2915">
                  <c:v>1</c:v>
                </c:pt>
                <c:pt idx="2916">
                  <c:v>1</c:v>
                </c:pt>
                <c:pt idx="2917">
                  <c:v>1</c:v>
                </c:pt>
                <c:pt idx="2918">
                  <c:v>1</c:v>
                </c:pt>
                <c:pt idx="2919">
                  <c:v>1</c:v>
                </c:pt>
                <c:pt idx="2920">
                  <c:v>1</c:v>
                </c:pt>
                <c:pt idx="2921">
                  <c:v>1</c:v>
                </c:pt>
                <c:pt idx="2922">
                  <c:v>1</c:v>
                </c:pt>
                <c:pt idx="2923">
                  <c:v>1</c:v>
                </c:pt>
                <c:pt idx="2924">
                  <c:v>1</c:v>
                </c:pt>
                <c:pt idx="2925">
                  <c:v>1</c:v>
                </c:pt>
                <c:pt idx="2926">
                  <c:v>1</c:v>
                </c:pt>
                <c:pt idx="2927">
                  <c:v>1</c:v>
                </c:pt>
                <c:pt idx="2928">
                  <c:v>1</c:v>
                </c:pt>
                <c:pt idx="2929">
                  <c:v>1</c:v>
                </c:pt>
                <c:pt idx="2930">
                  <c:v>1</c:v>
                </c:pt>
                <c:pt idx="2931">
                  <c:v>1</c:v>
                </c:pt>
                <c:pt idx="2932">
                  <c:v>1</c:v>
                </c:pt>
                <c:pt idx="2933">
                  <c:v>1</c:v>
                </c:pt>
                <c:pt idx="2934">
                  <c:v>1</c:v>
                </c:pt>
                <c:pt idx="2935">
                  <c:v>1</c:v>
                </c:pt>
                <c:pt idx="2936">
                  <c:v>1</c:v>
                </c:pt>
                <c:pt idx="2937">
                  <c:v>1</c:v>
                </c:pt>
                <c:pt idx="2938">
                  <c:v>1</c:v>
                </c:pt>
                <c:pt idx="2939">
                  <c:v>1</c:v>
                </c:pt>
                <c:pt idx="2940">
                  <c:v>1</c:v>
                </c:pt>
                <c:pt idx="2941">
                  <c:v>1</c:v>
                </c:pt>
                <c:pt idx="2942">
                  <c:v>1</c:v>
                </c:pt>
                <c:pt idx="2943">
                  <c:v>1</c:v>
                </c:pt>
                <c:pt idx="2944">
                  <c:v>1</c:v>
                </c:pt>
                <c:pt idx="2945">
                  <c:v>1</c:v>
                </c:pt>
                <c:pt idx="2946">
                  <c:v>1</c:v>
                </c:pt>
                <c:pt idx="2947">
                  <c:v>1</c:v>
                </c:pt>
                <c:pt idx="2948">
                  <c:v>1</c:v>
                </c:pt>
                <c:pt idx="2949">
                  <c:v>1</c:v>
                </c:pt>
                <c:pt idx="2950">
                  <c:v>1</c:v>
                </c:pt>
                <c:pt idx="2951">
                  <c:v>1</c:v>
                </c:pt>
                <c:pt idx="2952">
                  <c:v>1</c:v>
                </c:pt>
                <c:pt idx="2953">
                  <c:v>1</c:v>
                </c:pt>
                <c:pt idx="2954">
                  <c:v>1</c:v>
                </c:pt>
                <c:pt idx="2955">
                  <c:v>1</c:v>
                </c:pt>
                <c:pt idx="2956">
                  <c:v>1</c:v>
                </c:pt>
                <c:pt idx="2957">
                  <c:v>1</c:v>
                </c:pt>
                <c:pt idx="2958">
                  <c:v>1</c:v>
                </c:pt>
                <c:pt idx="2959">
                  <c:v>1</c:v>
                </c:pt>
                <c:pt idx="2960">
                  <c:v>1</c:v>
                </c:pt>
                <c:pt idx="2961">
                  <c:v>1</c:v>
                </c:pt>
                <c:pt idx="2962">
                  <c:v>1</c:v>
                </c:pt>
                <c:pt idx="2963">
                  <c:v>1</c:v>
                </c:pt>
                <c:pt idx="2964">
                  <c:v>1</c:v>
                </c:pt>
                <c:pt idx="2965">
                  <c:v>1</c:v>
                </c:pt>
                <c:pt idx="2966">
                  <c:v>1</c:v>
                </c:pt>
                <c:pt idx="2967">
                  <c:v>1</c:v>
                </c:pt>
                <c:pt idx="2968">
                  <c:v>1</c:v>
                </c:pt>
                <c:pt idx="2969">
                  <c:v>1</c:v>
                </c:pt>
                <c:pt idx="2970">
                  <c:v>1</c:v>
                </c:pt>
                <c:pt idx="2971">
                  <c:v>1</c:v>
                </c:pt>
                <c:pt idx="2972">
                  <c:v>1</c:v>
                </c:pt>
                <c:pt idx="2973">
                  <c:v>1</c:v>
                </c:pt>
                <c:pt idx="2974">
                  <c:v>1</c:v>
                </c:pt>
                <c:pt idx="2975">
                  <c:v>1</c:v>
                </c:pt>
                <c:pt idx="2976">
                  <c:v>1</c:v>
                </c:pt>
                <c:pt idx="2977">
                  <c:v>1</c:v>
                </c:pt>
                <c:pt idx="2978">
                  <c:v>1</c:v>
                </c:pt>
                <c:pt idx="2979">
                  <c:v>1</c:v>
                </c:pt>
                <c:pt idx="2980">
                  <c:v>1</c:v>
                </c:pt>
                <c:pt idx="2981">
                  <c:v>1</c:v>
                </c:pt>
                <c:pt idx="2982">
                  <c:v>1</c:v>
                </c:pt>
                <c:pt idx="2983">
                  <c:v>1</c:v>
                </c:pt>
                <c:pt idx="2984">
                  <c:v>1</c:v>
                </c:pt>
                <c:pt idx="2985">
                  <c:v>1</c:v>
                </c:pt>
                <c:pt idx="2986">
                  <c:v>1</c:v>
                </c:pt>
                <c:pt idx="2987">
                  <c:v>1</c:v>
                </c:pt>
                <c:pt idx="2988">
                  <c:v>1</c:v>
                </c:pt>
                <c:pt idx="2989">
                  <c:v>1</c:v>
                </c:pt>
                <c:pt idx="2990">
                  <c:v>1</c:v>
                </c:pt>
                <c:pt idx="2991">
                  <c:v>1</c:v>
                </c:pt>
                <c:pt idx="2992">
                  <c:v>1</c:v>
                </c:pt>
                <c:pt idx="2993">
                  <c:v>1</c:v>
                </c:pt>
                <c:pt idx="2994">
                  <c:v>1</c:v>
                </c:pt>
                <c:pt idx="2995">
                  <c:v>1</c:v>
                </c:pt>
                <c:pt idx="2996">
                  <c:v>1</c:v>
                </c:pt>
                <c:pt idx="2997">
                  <c:v>1</c:v>
                </c:pt>
                <c:pt idx="2998">
                  <c:v>1</c:v>
                </c:pt>
                <c:pt idx="2999">
                  <c:v>1</c:v>
                </c:pt>
                <c:pt idx="3000">
                  <c:v>1</c:v>
                </c:pt>
                <c:pt idx="3001">
                  <c:v>1</c:v>
                </c:pt>
                <c:pt idx="3002">
                  <c:v>1</c:v>
                </c:pt>
                <c:pt idx="3003">
                  <c:v>1</c:v>
                </c:pt>
                <c:pt idx="3004">
                  <c:v>1</c:v>
                </c:pt>
                <c:pt idx="3005">
                  <c:v>1</c:v>
                </c:pt>
                <c:pt idx="3006">
                  <c:v>1</c:v>
                </c:pt>
                <c:pt idx="3007">
                  <c:v>1</c:v>
                </c:pt>
                <c:pt idx="3008">
                  <c:v>1</c:v>
                </c:pt>
                <c:pt idx="3009">
                  <c:v>1</c:v>
                </c:pt>
                <c:pt idx="3010">
                  <c:v>1</c:v>
                </c:pt>
                <c:pt idx="3011">
                  <c:v>1</c:v>
                </c:pt>
                <c:pt idx="3012">
                  <c:v>1</c:v>
                </c:pt>
                <c:pt idx="3013">
                  <c:v>1</c:v>
                </c:pt>
                <c:pt idx="3014">
                  <c:v>1</c:v>
                </c:pt>
                <c:pt idx="3015">
                  <c:v>1</c:v>
                </c:pt>
                <c:pt idx="3016">
                  <c:v>1</c:v>
                </c:pt>
                <c:pt idx="3017">
                  <c:v>1</c:v>
                </c:pt>
                <c:pt idx="3018">
                  <c:v>1</c:v>
                </c:pt>
                <c:pt idx="3019">
                  <c:v>1</c:v>
                </c:pt>
                <c:pt idx="3020">
                  <c:v>1</c:v>
                </c:pt>
                <c:pt idx="3021">
                  <c:v>1</c:v>
                </c:pt>
                <c:pt idx="3022">
                  <c:v>1</c:v>
                </c:pt>
                <c:pt idx="3023">
                  <c:v>1</c:v>
                </c:pt>
                <c:pt idx="3024">
                  <c:v>1</c:v>
                </c:pt>
                <c:pt idx="3025">
                  <c:v>1</c:v>
                </c:pt>
                <c:pt idx="3026">
                  <c:v>1</c:v>
                </c:pt>
                <c:pt idx="3027">
                  <c:v>1</c:v>
                </c:pt>
                <c:pt idx="3028">
                  <c:v>1</c:v>
                </c:pt>
                <c:pt idx="3029">
                  <c:v>1</c:v>
                </c:pt>
                <c:pt idx="3030">
                  <c:v>1</c:v>
                </c:pt>
                <c:pt idx="3031">
                  <c:v>1</c:v>
                </c:pt>
                <c:pt idx="3032">
                  <c:v>1</c:v>
                </c:pt>
                <c:pt idx="3033">
                  <c:v>1</c:v>
                </c:pt>
                <c:pt idx="3034">
                  <c:v>1</c:v>
                </c:pt>
                <c:pt idx="3035">
                  <c:v>1</c:v>
                </c:pt>
                <c:pt idx="3036">
                  <c:v>1</c:v>
                </c:pt>
                <c:pt idx="3037">
                  <c:v>1</c:v>
                </c:pt>
                <c:pt idx="3038">
                  <c:v>1</c:v>
                </c:pt>
                <c:pt idx="3039">
                  <c:v>1</c:v>
                </c:pt>
                <c:pt idx="3040">
                  <c:v>1</c:v>
                </c:pt>
                <c:pt idx="3041">
                  <c:v>1</c:v>
                </c:pt>
                <c:pt idx="3042">
                  <c:v>1</c:v>
                </c:pt>
                <c:pt idx="3043">
                  <c:v>1</c:v>
                </c:pt>
                <c:pt idx="3044">
                  <c:v>1</c:v>
                </c:pt>
                <c:pt idx="3045">
                  <c:v>1</c:v>
                </c:pt>
                <c:pt idx="3046">
                  <c:v>1</c:v>
                </c:pt>
                <c:pt idx="3047">
                  <c:v>1</c:v>
                </c:pt>
                <c:pt idx="3048">
                  <c:v>1</c:v>
                </c:pt>
                <c:pt idx="3049">
                  <c:v>1</c:v>
                </c:pt>
                <c:pt idx="3050">
                  <c:v>1</c:v>
                </c:pt>
                <c:pt idx="3051">
                  <c:v>1</c:v>
                </c:pt>
                <c:pt idx="3052">
                  <c:v>1</c:v>
                </c:pt>
                <c:pt idx="3053">
                  <c:v>1</c:v>
                </c:pt>
                <c:pt idx="3054">
                  <c:v>1</c:v>
                </c:pt>
                <c:pt idx="3055">
                  <c:v>1</c:v>
                </c:pt>
                <c:pt idx="3056">
                  <c:v>1</c:v>
                </c:pt>
                <c:pt idx="3057">
                  <c:v>1</c:v>
                </c:pt>
                <c:pt idx="3058">
                  <c:v>1</c:v>
                </c:pt>
                <c:pt idx="3059">
                  <c:v>1</c:v>
                </c:pt>
                <c:pt idx="3060">
                  <c:v>1</c:v>
                </c:pt>
                <c:pt idx="3061">
                  <c:v>1</c:v>
                </c:pt>
                <c:pt idx="3062">
                  <c:v>1</c:v>
                </c:pt>
                <c:pt idx="3063">
                  <c:v>1</c:v>
                </c:pt>
                <c:pt idx="3064">
                  <c:v>1</c:v>
                </c:pt>
                <c:pt idx="3065">
                  <c:v>1</c:v>
                </c:pt>
                <c:pt idx="3066">
                  <c:v>1</c:v>
                </c:pt>
                <c:pt idx="3067">
                  <c:v>1</c:v>
                </c:pt>
                <c:pt idx="3068">
                  <c:v>1</c:v>
                </c:pt>
                <c:pt idx="3069">
                  <c:v>1</c:v>
                </c:pt>
                <c:pt idx="3070">
                  <c:v>1</c:v>
                </c:pt>
                <c:pt idx="3071">
                  <c:v>1</c:v>
                </c:pt>
                <c:pt idx="3072">
                  <c:v>1</c:v>
                </c:pt>
                <c:pt idx="3073">
                  <c:v>1</c:v>
                </c:pt>
                <c:pt idx="3074">
                  <c:v>1</c:v>
                </c:pt>
                <c:pt idx="3075">
                  <c:v>1</c:v>
                </c:pt>
                <c:pt idx="3076">
                  <c:v>1</c:v>
                </c:pt>
                <c:pt idx="3077">
                  <c:v>1</c:v>
                </c:pt>
                <c:pt idx="3078">
                  <c:v>1</c:v>
                </c:pt>
                <c:pt idx="3079">
                  <c:v>1</c:v>
                </c:pt>
                <c:pt idx="3080">
                  <c:v>1</c:v>
                </c:pt>
                <c:pt idx="3081">
                  <c:v>1</c:v>
                </c:pt>
                <c:pt idx="3082">
                  <c:v>1</c:v>
                </c:pt>
                <c:pt idx="3083">
                  <c:v>1</c:v>
                </c:pt>
                <c:pt idx="3084">
                  <c:v>1</c:v>
                </c:pt>
                <c:pt idx="3085">
                  <c:v>1</c:v>
                </c:pt>
                <c:pt idx="3086">
                  <c:v>1</c:v>
                </c:pt>
                <c:pt idx="3087">
                  <c:v>1</c:v>
                </c:pt>
                <c:pt idx="3088">
                  <c:v>1</c:v>
                </c:pt>
                <c:pt idx="3089">
                  <c:v>1</c:v>
                </c:pt>
                <c:pt idx="3090">
                  <c:v>1</c:v>
                </c:pt>
                <c:pt idx="3091">
                  <c:v>1</c:v>
                </c:pt>
                <c:pt idx="3092">
                  <c:v>1</c:v>
                </c:pt>
                <c:pt idx="3093">
                  <c:v>1</c:v>
                </c:pt>
                <c:pt idx="3094">
                  <c:v>1</c:v>
                </c:pt>
                <c:pt idx="3095">
                  <c:v>1</c:v>
                </c:pt>
                <c:pt idx="3096">
                  <c:v>1</c:v>
                </c:pt>
                <c:pt idx="3097">
                  <c:v>1</c:v>
                </c:pt>
                <c:pt idx="3098">
                  <c:v>1</c:v>
                </c:pt>
                <c:pt idx="3099">
                  <c:v>1</c:v>
                </c:pt>
                <c:pt idx="3100">
                  <c:v>1</c:v>
                </c:pt>
                <c:pt idx="3101">
                  <c:v>1</c:v>
                </c:pt>
                <c:pt idx="3102">
                  <c:v>1</c:v>
                </c:pt>
                <c:pt idx="3103">
                  <c:v>1</c:v>
                </c:pt>
                <c:pt idx="3104">
                  <c:v>1</c:v>
                </c:pt>
                <c:pt idx="3105">
                  <c:v>1</c:v>
                </c:pt>
                <c:pt idx="3106">
                  <c:v>1</c:v>
                </c:pt>
                <c:pt idx="3107">
                  <c:v>1</c:v>
                </c:pt>
                <c:pt idx="3108">
                  <c:v>1</c:v>
                </c:pt>
                <c:pt idx="3109">
                  <c:v>1</c:v>
                </c:pt>
                <c:pt idx="3110">
                  <c:v>1</c:v>
                </c:pt>
                <c:pt idx="3111">
                  <c:v>1</c:v>
                </c:pt>
                <c:pt idx="3112">
                  <c:v>1</c:v>
                </c:pt>
                <c:pt idx="3113">
                  <c:v>1</c:v>
                </c:pt>
                <c:pt idx="3114">
                  <c:v>1</c:v>
                </c:pt>
                <c:pt idx="3115">
                  <c:v>1</c:v>
                </c:pt>
                <c:pt idx="3116">
                  <c:v>1</c:v>
                </c:pt>
                <c:pt idx="3117">
                  <c:v>1</c:v>
                </c:pt>
                <c:pt idx="3118">
                  <c:v>1</c:v>
                </c:pt>
                <c:pt idx="3119">
                  <c:v>1</c:v>
                </c:pt>
                <c:pt idx="3120">
                  <c:v>1</c:v>
                </c:pt>
                <c:pt idx="3121">
                  <c:v>1</c:v>
                </c:pt>
                <c:pt idx="3122">
                  <c:v>1</c:v>
                </c:pt>
                <c:pt idx="3123">
                  <c:v>1</c:v>
                </c:pt>
                <c:pt idx="3124">
                  <c:v>1</c:v>
                </c:pt>
                <c:pt idx="3125">
                  <c:v>1</c:v>
                </c:pt>
                <c:pt idx="3126">
                  <c:v>1</c:v>
                </c:pt>
                <c:pt idx="3127">
                  <c:v>1</c:v>
                </c:pt>
                <c:pt idx="3128">
                  <c:v>1</c:v>
                </c:pt>
                <c:pt idx="3129">
                  <c:v>1</c:v>
                </c:pt>
                <c:pt idx="3130">
                  <c:v>1</c:v>
                </c:pt>
                <c:pt idx="3131">
                  <c:v>1</c:v>
                </c:pt>
                <c:pt idx="3132">
                  <c:v>1</c:v>
                </c:pt>
                <c:pt idx="3133">
                  <c:v>1</c:v>
                </c:pt>
                <c:pt idx="3134">
                  <c:v>1</c:v>
                </c:pt>
                <c:pt idx="3135">
                  <c:v>1</c:v>
                </c:pt>
                <c:pt idx="3136">
                  <c:v>1</c:v>
                </c:pt>
                <c:pt idx="3137">
                  <c:v>1</c:v>
                </c:pt>
                <c:pt idx="3138">
                  <c:v>1</c:v>
                </c:pt>
                <c:pt idx="3139">
                  <c:v>1</c:v>
                </c:pt>
                <c:pt idx="3140">
                  <c:v>1</c:v>
                </c:pt>
                <c:pt idx="3141">
                  <c:v>1</c:v>
                </c:pt>
                <c:pt idx="3142">
                  <c:v>1</c:v>
                </c:pt>
                <c:pt idx="3143">
                  <c:v>1</c:v>
                </c:pt>
                <c:pt idx="3144">
                  <c:v>1</c:v>
                </c:pt>
                <c:pt idx="3145">
                  <c:v>1</c:v>
                </c:pt>
                <c:pt idx="3146">
                  <c:v>1</c:v>
                </c:pt>
                <c:pt idx="3147">
                  <c:v>1</c:v>
                </c:pt>
                <c:pt idx="3148">
                  <c:v>1</c:v>
                </c:pt>
                <c:pt idx="3149">
                  <c:v>1</c:v>
                </c:pt>
                <c:pt idx="3150">
                  <c:v>1</c:v>
                </c:pt>
                <c:pt idx="3151">
                  <c:v>1</c:v>
                </c:pt>
                <c:pt idx="3152">
                  <c:v>1</c:v>
                </c:pt>
                <c:pt idx="3153">
                  <c:v>1</c:v>
                </c:pt>
                <c:pt idx="3154">
                  <c:v>1</c:v>
                </c:pt>
                <c:pt idx="3155">
                  <c:v>1</c:v>
                </c:pt>
                <c:pt idx="3156">
                  <c:v>1</c:v>
                </c:pt>
                <c:pt idx="3157">
                  <c:v>1</c:v>
                </c:pt>
                <c:pt idx="3158">
                  <c:v>1</c:v>
                </c:pt>
                <c:pt idx="3159">
                  <c:v>1</c:v>
                </c:pt>
                <c:pt idx="3160">
                  <c:v>1</c:v>
                </c:pt>
                <c:pt idx="3161">
                  <c:v>1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8E2-4164-9DD4-6EED98870412}"/>
            </c:ext>
          </c:extLst>
        </c:ser>
        <c:ser>
          <c:idx val="5"/>
          <c:order val="5"/>
          <c:tx>
            <c:strRef>
              <c:f>'איור 5 נתונים'!$G$3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>
              <a:solidFill>
                <a:srgbClr val="000000"/>
              </a:solidFill>
              <a:prstDash val="dash"/>
            </a:ln>
          </c:spPr>
          <c:marker>
            <c:symbol val="none"/>
          </c:marker>
          <c:cat>
            <c:numRef>
              <c:f>'איור 5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5 נתונים'!$G$4:$G$4000</c:f>
              <c:numCache>
                <c:formatCode>General</c:formatCode>
                <c:ptCount val="3997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</c:v>
                </c:pt>
                <c:pt idx="158">
                  <c:v>3</c:v>
                </c:pt>
                <c:pt idx="159">
                  <c:v>3</c:v>
                </c:pt>
                <c:pt idx="160">
                  <c:v>3</c:v>
                </c:pt>
                <c:pt idx="161">
                  <c:v>3</c:v>
                </c:pt>
                <c:pt idx="162">
                  <c:v>3</c:v>
                </c:pt>
                <c:pt idx="163">
                  <c:v>3</c:v>
                </c:pt>
                <c:pt idx="164">
                  <c:v>3</c:v>
                </c:pt>
                <c:pt idx="165">
                  <c:v>3</c:v>
                </c:pt>
                <c:pt idx="166">
                  <c:v>3</c:v>
                </c:pt>
                <c:pt idx="167">
                  <c:v>3</c:v>
                </c:pt>
                <c:pt idx="168">
                  <c:v>3</c:v>
                </c:pt>
                <c:pt idx="169">
                  <c:v>3</c:v>
                </c:pt>
                <c:pt idx="170">
                  <c:v>3</c:v>
                </c:pt>
                <c:pt idx="171">
                  <c:v>3</c:v>
                </c:pt>
                <c:pt idx="172">
                  <c:v>3</c:v>
                </c:pt>
                <c:pt idx="173">
                  <c:v>3</c:v>
                </c:pt>
                <c:pt idx="174">
                  <c:v>3</c:v>
                </c:pt>
                <c:pt idx="175">
                  <c:v>3</c:v>
                </c:pt>
                <c:pt idx="176">
                  <c:v>3</c:v>
                </c:pt>
                <c:pt idx="177">
                  <c:v>3</c:v>
                </c:pt>
                <c:pt idx="178">
                  <c:v>3</c:v>
                </c:pt>
                <c:pt idx="179">
                  <c:v>3</c:v>
                </c:pt>
                <c:pt idx="180">
                  <c:v>3</c:v>
                </c:pt>
                <c:pt idx="181">
                  <c:v>3</c:v>
                </c:pt>
                <c:pt idx="182">
                  <c:v>3</c:v>
                </c:pt>
                <c:pt idx="183">
                  <c:v>3</c:v>
                </c:pt>
                <c:pt idx="184">
                  <c:v>3</c:v>
                </c:pt>
                <c:pt idx="185">
                  <c:v>3</c:v>
                </c:pt>
                <c:pt idx="186">
                  <c:v>3</c:v>
                </c:pt>
                <c:pt idx="187">
                  <c:v>3</c:v>
                </c:pt>
                <c:pt idx="188">
                  <c:v>3</c:v>
                </c:pt>
                <c:pt idx="189">
                  <c:v>3</c:v>
                </c:pt>
                <c:pt idx="190">
                  <c:v>3</c:v>
                </c:pt>
                <c:pt idx="191">
                  <c:v>3</c:v>
                </c:pt>
                <c:pt idx="192">
                  <c:v>3</c:v>
                </c:pt>
                <c:pt idx="193">
                  <c:v>3</c:v>
                </c:pt>
                <c:pt idx="194">
                  <c:v>3</c:v>
                </c:pt>
                <c:pt idx="195">
                  <c:v>3</c:v>
                </c:pt>
                <c:pt idx="196">
                  <c:v>3</c:v>
                </c:pt>
                <c:pt idx="197">
                  <c:v>3</c:v>
                </c:pt>
                <c:pt idx="198">
                  <c:v>3</c:v>
                </c:pt>
                <c:pt idx="199">
                  <c:v>3</c:v>
                </c:pt>
                <c:pt idx="200">
                  <c:v>3</c:v>
                </c:pt>
                <c:pt idx="201">
                  <c:v>3</c:v>
                </c:pt>
                <c:pt idx="202">
                  <c:v>3</c:v>
                </c:pt>
                <c:pt idx="203">
                  <c:v>3</c:v>
                </c:pt>
                <c:pt idx="204">
                  <c:v>3</c:v>
                </c:pt>
                <c:pt idx="205">
                  <c:v>3</c:v>
                </c:pt>
                <c:pt idx="206">
                  <c:v>3</c:v>
                </c:pt>
                <c:pt idx="207">
                  <c:v>3</c:v>
                </c:pt>
                <c:pt idx="208">
                  <c:v>3</c:v>
                </c:pt>
                <c:pt idx="209">
                  <c:v>3</c:v>
                </c:pt>
                <c:pt idx="210">
                  <c:v>3</c:v>
                </c:pt>
                <c:pt idx="211">
                  <c:v>3</c:v>
                </c:pt>
                <c:pt idx="212">
                  <c:v>3</c:v>
                </c:pt>
                <c:pt idx="213">
                  <c:v>3</c:v>
                </c:pt>
                <c:pt idx="214">
                  <c:v>3</c:v>
                </c:pt>
                <c:pt idx="215">
                  <c:v>3</c:v>
                </c:pt>
                <c:pt idx="216">
                  <c:v>3</c:v>
                </c:pt>
                <c:pt idx="217">
                  <c:v>3</c:v>
                </c:pt>
                <c:pt idx="218">
                  <c:v>3</c:v>
                </c:pt>
                <c:pt idx="219">
                  <c:v>3</c:v>
                </c:pt>
                <c:pt idx="220">
                  <c:v>3</c:v>
                </c:pt>
                <c:pt idx="221">
                  <c:v>3</c:v>
                </c:pt>
                <c:pt idx="222">
                  <c:v>3</c:v>
                </c:pt>
                <c:pt idx="223">
                  <c:v>3</c:v>
                </c:pt>
                <c:pt idx="224">
                  <c:v>3</c:v>
                </c:pt>
                <c:pt idx="225">
                  <c:v>3</c:v>
                </c:pt>
                <c:pt idx="226">
                  <c:v>3</c:v>
                </c:pt>
                <c:pt idx="227">
                  <c:v>3</c:v>
                </c:pt>
                <c:pt idx="228">
                  <c:v>3</c:v>
                </c:pt>
                <c:pt idx="229">
                  <c:v>3</c:v>
                </c:pt>
                <c:pt idx="230">
                  <c:v>3</c:v>
                </c:pt>
                <c:pt idx="231">
                  <c:v>3</c:v>
                </c:pt>
                <c:pt idx="232">
                  <c:v>3</c:v>
                </c:pt>
                <c:pt idx="233">
                  <c:v>3</c:v>
                </c:pt>
                <c:pt idx="234">
                  <c:v>3</c:v>
                </c:pt>
                <c:pt idx="235">
                  <c:v>3</c:v>
                </c:pt>
                <c:pt idx="236">
                  <c:v>3</c:v>
                </c:pt>
                <c:pt idx="237">
                  <c:v>3</c:v>
                </c:pt>
                <c:pt idx="238">
                  <c:v>3</c:v>
                </c:pt>
                <c:pt idx="239">
                  <c:v>3</c:v>
                </c:pt>
                <c:pt idx="240">
                  <c:v>3</c:v>
                </c:pt>
                <c:pt idx="241">
                  <c:v>3</c:v>
                </c:pt>
                <c:pt idx="242">
                  <c:v>3</c:v>
                </c:pt>
                <c:pt idx="243">
                  <c:v>3</c:v>
                </c:pt>
                <c:pt idx="244">
                  <c:v>3</c:v>
                </c:pt>
                <c:pt idx="245">
                  <c:v>3</c:v>
                </c:pt>
                <c:pt idx="246">
                  <c:v>3</c:v>
                </c:pt>
                <c:pt idx="247">
                  <c:v>3</c:v>
                </c:pt>
                <c:pt idx="248">
                  <c:v>3</c:v>
                </c:pt>
                <c:pt idx="249">
                  <c:v>3</c:v>
                </c:pt>
                <c:pt idx="250">
                  <c:v>3</c:v>
                </c:pt>
                <c:pt idx="251">
                  <c:v>3</c:v>
                </c:pt>
                <c:pt idx="252">
                  <c:v>3</c:v>
                </c:pt>
                <c:pt idx="253">
                  <c:v>3</c:v>
                </c:pt>
                <c:pt idx="254">
                  <c:v>3</c:v>
                </c:pt>
                <c:pt idx="255">
                  <c:v>3</c:v>
                </c:pt>
                <c:pt idx="256">
                  <c:v>3</c:v>
                </c:pt>
                <c:pt idx="257">
                  <c:v>3</c:v>
                </c:pt>
                <c:pt idx="258">
                  <c:v>3</c:v>
                </c:pt>
                <c:pt idx="259">
                  <c:v>3</c:v>
                </c:pt>
                <c:pt idx="260">
                  <c:v>3</c:v>
                </c:pt>
                <c:pt idx="261">
                  <c:v>3</c:v>
                </c:pt>
                <c:pt idx="262">
                  <c:v>3</c:v>
                </c:pt>
                <c:pt idx="263">
                  <c:v>3</c:v>
                </c:pt>
                <c:pt idx="264">
                  <c:v>3</c:v>
                </c:pt>
                <c:pt idx="265">
                  <c:v>3</c:v>
                </c:pt>
                <c:pt idx="266">
                  <c:v>3</c:v>
                </c:pt>
                <c:pt idx="267">
                  <c:v>3</c:v>
                </c:pt>
                <c:pt idx="268">
                  <c:v>3</c:v>
                </c:pt>
                <c:pt idx="269">
                  <c:v>3</c:v>
                </c:pt>
                <c:pt idx="270">
                  <c:v>3</c:v>
                </c:pt>
                <c:pt idx="271">
                  <c:v>3</c:v>
                </c:pt>
                <c:pt idx="272">
                  <c:v>3</c:v>
                </c:pt>
                <c:pt idx="273">
                  <c:v>3</c:v>
                </c:pt>
                <c:pt idx="274">
                  <c:v>3</c:v>
                </c:pt>
                <c:pt idx="275">
                  <c:v>3</c:v>
                </c:pt>
                <c:pt idx="276">
                  <c:v>3</c:v>
                </c:pt>
                <c:pt idx="277">
                  <c:v>3</c:v>
                </c:pt>
                <c:pt idx="278">
                  <c:v>3</c:v>
                </c:pt>
                <c:pt idx="279">
                  <c:v>3</c:v>
                </c:pt>
                <c:pt idx="280">
                  <c:v>3</c:v>
                </c:pt>
                <c:pt idx="281">
                  <c:v>3</c:v>
                </c:pt>
                <c:pt idx="282">
                  <c:v>3</c:v>
                </c:pt>
                <c:pt idx="283">
                  <c:v>3</c:v>
                </c:pt>
                <c:pt idx="284">
                  <c:v>3</c:v>
                </c:pt>
                <c:pt idx="285">
                  <c:v>3</c:v>
                </c:pt>
                <c:pt idx="286">
                  <c:v>3</c:v>
                </c:pt>
                <c:pt idx="287">
                  <c:v>3</c:v>
                </c:pt>
                <c:pt idx="288">
                  <c:v>3</c:v>
                </c:pt>
                <c:pt idx="289">
                  <c:v>3</c:v>
                </c:pt>
                <c:pt idx="290">
                  <c:v>3</c:v>
                </c:pt>
                <c:pt idx="291">
                  <c:v>3</c:v>
                </c:pt>
                <c:pt idx="292">
                  <c:v>3</c:v>
                </c:pt>
                <c:pt idx="293">
                  <c:v>3</c:v>
                </c:pt>
                <c:pt idx="294">
                  <c:v>3</c:v>
                </c:pt>
                <c:pt idx="295">
                  <c:v>3</c:v>
                </c:pt>
                <c:pt idx="296">
                  <c:v>3</c:v>
                </c:pt>
                <c:pt idx="297">
                  <c:v>3</c:v>
                </c:pt>
                <c:pt idx="298">
                  <c:v>3</c:v>
                </c:pt>
                <c:pt idx="299">
                  <c:v>3</c:v>
                </c:pt>
                <c:pt idx="300">
                  <c:v>3</c:v>
                </c:pt>
                <c:pt idx="301">
                  <c:v>3</c:v>
                </c:pt>
                <c:pt idx="302">
                  <c:v>3</c:v>
                </c:pt>
                <c:pt idx="303">
                  <c:v>3</c:v>
                </c:pt>
                <c:pt idx="304">
                  <c:v>3</c:v>
                </c:pt>
                <c:pt idx="305">
                  <c:v>3</c:v>
                </c:pt>
                <c:pt idx="306">
                  <c:v>3</c:v>
                </c:pt>
                <c:pt idx="307">
                  <c:v>3</c:v>
                </c:pt>
                <c:pt idx="308">
                  <c:v>3</c:v>
                </c:pt>
                <c:pt idx="309">
                  <c:v>3</c:v>
                </c:pt>
                <c:pt idx="310">
                  <c:v>3</c:v>
                </c:pt>
                <c:pt idx="311">
                  <c:v>3</c:v>
                </c:pt>
                <c:pt idx="312">
                  <c:v>3</c:v>
                </c:pt>
                <c:pt idx="313">
                  <c:v>3</c:v>
                </c:pt>
                <c:pt idx="314">
                  <c:v>3</c:v>
                </c:pt>
                <c:pt idx="315">
                  <c:v>3</c:v>
                </c:pt>
                <c:pt idx="316">
                  <c:v>3</c:v>
                </c:pt>
                <c:pt idx="317">
                  <c:v>3</c:v>
                </c:pt>
                <c:pt idx="318">
                  <c:v>3</c:v>
                </c:pt>
                <c:pt idx="319">
                  <c:v>3</c:v>
                </c:pt>
                <c:pt idx="320">
                  <c:v>3</c:v>
                </c:pt>
                <c:pt idx="321">
                  <c:v>3</c:v>
                </c:pt>
                <c:pt idx="322">
                  <c:v>3</c:v>
                </c:pt>
                <c:pt idx="323">
                  <c:v>3</c:v>
                </c:pt>
                <c:pt idx="324">
                  <c:v>3</c:v>
                </c:pt>
                <c:pt idx="325">
                  <c:v>3</c:v>
                </c:pt>
                <c:pt idx="326">
                  <c:v>3</c:v>
                </c:pt>
                <c:pt idx="327">
                  <c:v>3</c:v>
                </c:pt>
                <c:pt idx="328">
                  <c:v>3</c:v>
                </c:pt>
                <c:pt idx="329">
                  <c:v>3</c:v>
                </c:pt>
                <c:pt idx="330">
                  <c:v>3</c:v>
                </c:pt>
                <c:pt idx="331">
                  <c:v>3</c:v>
                </c:pt>
                <c:pt idx="332">
                  <c:v>3</c:v>
                </c:pt>
                <c:pt idx="333">
                  <c:v>3</c:v>
                </c:pt>
                <c:pt idx="334">
                  <c:v>3</c:v>
                </c:pt>
                <c:pt idx="335">
                  <c:v>3</c:v>
                </c:pt>
                <c:pt idx="336">
                  <c:v>3</c:v>
                </c:pt>
                <c:pt idx="337">
                  <c:v>3</c:v>
                </c:pt>
                <c:pt idx="338">
                  <c:v>3</c:v>
                </c:pt>
                <c:pt idx="339">
                  <c:v>3</c:v>
                </c:pt>
                <c:pt idx="340">
                  <c:v>3</c:v>
                </c:pt>
                <c:pt idx="341">
                  <c:v>3</c:v>
                </c:pt>
                <c:pt idx="342">
                  <c:v>3</c:v>
                </c:pt>
                <c:pt idx="343">
                  <c:v>3</c:v>
                </c:pt>
                <c:pt idx="344">
                  <c:v>3</c:v>
                </c:pt>
                <c:pt idx="345">
                  <c:v>3</c:v>
                </c:pt>
                <c:pt idx="346">
                  <c:v>3</c:v>
                </c:pt>
                <c:pt idx="347">
                  <c:v>3</c:v>
                </c:pt>
                <c:pt idx="348">
                  <c:v>3</c:v>
                </c:pt>
                <c:pt idx="349">
                  <c:v>3</c:v>
                </c:pt>
                <c:pt idx="350">
                  <c:v>3</c:v>
                </c:pt>
                <c:pt idx="351">
                  <c:v>3</c:v>
                </c:pt>
                <c:pt idx="352">
                  <c:v>3</c:v>
                </c:pt>
                <c:pt idx="353">
                  <c:v>3</c:v>
                </c:pt>
                <c:pt idx="354">
                  <c:v>3</c:v>
                </c:pt>
                <c:pt idx="355">
                  <c:v>3</c:v>
                </c:pt>
                <c:pt idx="356">
                  <c:v>3</c:v>
                </c:pt>
                <c:pt idx="357">
                  <c:v>3</c:v>
                </c:pt>
                <c:pt idx="358">
                  <c:v>3</c:v>
                </c:pt>
                <c:pt idx="359">
                  <c:v>3</c:v>
                </c:pt>
                <c:pt idx="360">
                  <c:v>3</c:v>
                </c:pt>
                <c:pt idx="361">
                  <c:v>3</c:v>
                </c:pt>
                <c:pt idx="362">
                  <c:v>3</c:v>
                </c:pt>
                <c:pt idx="363">
                  <c:v>3</c:v>
                </c:pt>
                <c:pt idx="364">
                  <c:v>3</c:v>
                </c:pt>
                <c:pt idx="365">
                  <c:v>3</c:v>
                </c:pt>
                <c:pt idx="366">
                  <c:v>3</c:v>
                </c:pt>
                <c:pt idx="367">
                  <c:v>3</c:v>
                </c:pt>
                <c:pt idx="368">
                  <c:v>3</c:v>
                </c:pt>
                <c:pt idx="369">
                  <c:v>3</c:v>
                </c:pt>
                <c:pt idx="370">
                  <c:v>3</c:v>
                </c:pt>
                <c:pt idx="371">
                  <c:v>3</c:v>
                </c:pt>
                <c:pt idx="372">
                  <c:v>3</c:v>
                </c:pt>
                <c:pt idx="373">
                  <c:v>3</c:v>
                </c:pt>
                <c:pt idx="374">
                  <c:v>3</c:v>
                </c:pt>
                <c:pt idx="375">
                  <c:v>3</c:v>
                </c:pt>
                <c:pt idx="376">
                  <c:v>3</c:v>
                </c:pt>
                <c:pt idx="377">
                  <c:v>3</c:v>
                </c:pt>
                <c:pt idx="378">
                  <c:v>3</c:v>
                </c:pt>
                <c:pt idx="379">
                  <c:v>3</c:v>
                </c:pt>
                <c:pt idx="380">
                  <c:v>3</c:v>
                </c:pt>
                <c:pt idx="381">
                  <c:v>3</c:v>
                </c:pt>
                <c:pt idx="382">
                  <c:v>3</c:v>
                </c:pt>
                <c:pt idx="383">
                  <c:v>3</c:v>
                </c:pt>
                <c:pt idx="384">
                  <c:v>3</c:v>
                </c:pt>
                <c:pt idx="385">
                  <c:v>3</c:v>
                </c:pt>
                <c:pt idx="386">
                  <c:v>3</c:v>
                </c:pt>
                <c:pt idx="387">
                  <c:v>3</c:v>
                </c:pt>
                <c:pt idx="388">
                  <c:v>3</c:v>
                </c:pt>
                <c:pt idx="389">
                  <c:v>3</c:v>
                </c:pt>
                <c:pt idx="390">
                  <c:v>3</c:v>
                </c:pt>
                <c:pt idx="391">
                  <c:v>3</c:v>
                </c:pt>
                <c:pt idx="392">
                  <c:v>3</c:v>
                </c:pt>
                <c:pt idx="393">
                  <c:v>3</c:v>
                </c:pt>
                <c:pt idx="394">
                  <c:v>3</c:v>
                </c:pt>
                <c:pt idx="395">
                  <c:v>3</c:v>
                </c:pt>
                <c:pt idx="396">
                  <c:v>3</c:v>
                </c:pt>
                <c:pt idx="397">
                  <c:v>3</c:v>
                </c:pt>
                <c:pt idx="398">
                  <c:v>3</c:v>
                </c:pt>
                <c:pt idx="399">
                  <c:v>3</c:v>
                </c:pt>
                <c:pt idx="400">
                  <c:v>3</c:v>
                </c:pt>
                <c:pt idx="401">
                  <c:v>3</c:v>
                </c:pt>
                <c:pt idx="402">
                  <c:v>3</c:v>
                </c:pt>
                <c:pt idx="403">
                  <c:v>3</c:v>
                </c:pt>
                <c:pt idx="404">
                  <c:v>3</c:v>
                </c:pt>
                <c:pt idx="405">
                  <c:v>3</c:v>
                </c:pt>
                <c:pt idx="406">
                  <c:v>3</c:v>
                </c:pt>
                <c:pt idx="407">
                  <c:v>3</c:v>
                </c:pt>
                <c:pt idx="408">
                  <c:v>3</c:v>
                </c:pt>
                <c:pt idx="409">
                  <c:v>3</c:v>
                </c:pt>
                <c:pt idx="410">
                  <c:v>3</c:v>
                </c:pt>
                <c:pt idx="411">
                  <c:v>3</c:v>
                </c:pt>
                <c:pt idx="412">
                  <c:v>3</c:v>
                </c:pt>
                <c:pt idx="413">
                  <c:v>3</c:v>
                </c:pt>
                <c:pt idx="414">
                  <c:v>3</c:v>
                </c:pt>
                <c:pt idx="415">
                  <c:v>3</c:v>
                </c:pt>
                <c:pt idx="416">
                  <c:v>3</c:v>
                </c:pt>
                <c:pt idx="417">
                  <c:v>3</c:v>
                </c:pt>
                <c:pt idx="418">
                  <c:v>3</c:v>
                </c:pt>
                <c:pt idx="419">
                  <c:v>3</c:v>
                </c:pt>
                <c:pt idx="420">
                  <c:v>3</c:v>
                </c:pt>
                <c:pt idx="421">
                  <c:v>3</c:v>
                </c:pt>
                <c:pt idx="422">
                  <c:v>3</c:v>
                </c:pt>
                <c:pt idx="423">
                  <c:v>3</c:v>
                </c:pt>
                <c:pt idx="424">
                  <c:v>3</c:v>
                </c:pt>
                <c:pt idx="425">
                  <c:v>3</c:v>
                </c:pt>
                <c:pt idx="426">
                  <c:v>3</c:v>
                </c:pt>
                <c:pt idx="427">
                  <c:v>3</c:v>
                </c:pt>
                <c:pt idx="428">
                  <c:v>3</c:v>
                </c:pt>
                <c:pt idx="429">
                  <c:v>3</c:v>
                </c:pt>
                <c:pt idx="430">
                  <c:v>3</c:v>
                </c:pt>
                <c:pt idx="431">
                  <c:v>3</c:v>
                </c:pt>
                <c:pt idx="432">
                  <c:v>3</c:v>
                </c:pt>
                <c:pt idx="433">
                  <c:v>3</c:v>
                </c:pt>
                <c:pt idx="434">
                  <c:v>3</c:v>
                </c:pt>
                <c:pt idx="435">
                  <c:v>3</c:v>
                </c:pt>
                <c:pt idx="436">
                  <c:v>3</c:v>
                </c:pt>
                <c:pt idx="437">
                  <c:v>3</c:v>
                </c:pt>
                <c:pt idx="438">
                  <c:v>3</c:v>
                </c:pt>
                <c:pt idx="439">
                  <c:v>3</c:v>
                </c:pt>
                <c:pt idx="440">
                  <c:v>3</c:v>
                </c:pt>
                <c:pt idx="441">
                  <c:v>3</c:v>
                </c:pt>
                <c:pt idx="442">
                  <c:v>3</c:v>
                </c:pt>
                <c:pt idx="443">
                  <c:v>3</c:v>
                </c:pt>
                <c:pt idx="444">
                  <c:v>3</c:v>
                </c:pt>
                <c:pt idx="445">
                  <c:v>3</c:v>
                </c:pt>
                <c:pt idx="446">
                  <c:v>3</c:v>
                </c:pt>
                <c:pt idx="447">
                  <c:v>3</c:v>
                </c:pt>
                <c:pt idx="448">
                  <c:v>3</c:v>
                </c:pt>
                <c:pt idx="449">
                  <c:v>3</c:v>
                </c:pt>
                <c:pt idx="450">
                  <c:v>3</c:v>
                </c:pt>
                <c:pt idx="451">
                  <c:v>3</c:v>
                </c:pt>
                <c:pt idx="452">
                  <c:v>3</c:v>
                </c:pt>
                <c:pt idx="453">
                  <c:v>3</c:v>
                </c:pt>
                <c:pt idx="454">
                  <c:v>3</c:v>
                </c:pt>
                <c:pt idx="455">
                  <c:v>3</c:v>
                </c:pt>
                <c:pt idx="456">
                  <c:v>3</c:v>
                </c:pt>
                <c:pt idx="457">
                  <c:v>3</c:v>
                </c:pt>
                <c:pt idx="458">
                  <c:v>3</c:v>
                </c:pt>
                <c:pt idx="459">
                  <c:v>3</c:v>
                </c:pt>
                <c:pt idx="460">
                  <c:v>3</c:v>
                </c:pt>
                <c:pt idx="461">
                  <c:v>3</c:v>
                </c:pt>
                <c:pt idx="462">
                  <c:v>3</c:v>
                </c:pt>
                <c:pt idx="463">
                  <c:v>3</c:v>
                </c:pt>
                <c:pt idx="464">
                  <c:v>3</c:v>
                </c:pt>
                <c:pt idx="465">
                  <c:v>3</c:v>
                </c:pt>
                <c:pt idx="466">
                  <c:v>3</c:v>
                </c:pt>
                <c:pt idx="467">
                  <c:v>3</c:v>
                </c:pt>
                <c:pt idx="468">
                  <c:v>3</c:v>
                </c:pt>
                <c:pt idx="469">
                  <c:v>3</c:v>
                </c:pt>
                <c:pt idx="470">
                  <c:v>3</c:v>
                </c:pt>
                <c:pt idx="471">
                  <c:v>3</c:v>
                </c:pt>
                <c:pt idx="472">
                  <c:v>3</c:v>
                </c:pt>
                <c:pt idx="473">
                  <c:v>3</c:v>
                </c:pt>
                <c:pt idx="474">
                  <c:v>3</c:v>
                </c:pt>
                <c:pt idx="475">
                  <c:v>3</c:v>
                </c:pt>
                <c:pt idx="476">
                  <c:v>3</c:v>
                </c:pt>
                <c:pt idx="477">
                  <c:v>3</c:v>
                </c:pt>
                <c:pt idx="478">
                  <c:v>3</c:v>
                </c:pt>
                <c:pt idx="479">
                  <c:v>3</c:v>
                </c:pt>
                <c:pt idx="480">
                  <c:v>3</c:v>
                </c:pt>
                <c:pt idx="481">
                  <c:v>3</c:v>
                </c:pt>
                <c:pt idx="482">
                  <c:v>3</c:v>
                </c:pt>
                <c:pt idx="483">
                  <c:v>3</c:v>
                </c:pt>
                <c:pt idx="484">
                  <c:v>3</c:v>
                </c:pt>
                <c:pt idx="485">
                  <c:v>3</c:v>
                </c:pt>
                <c:pt idx="486">
                  <c:v>3</c:v>
                </c:pt>
                <c:pt idx="487">
                  <c:v>3</c:v>
                </c:pt>
                <c:pt idx="488">
                  <c:v>3</c:v>
                </c:pt>
                <c:pt idx="489">
                  <c:v>3</c:v>
                </c:pt>
                <c:pt idx="490">
                  <c:v>3</c:v>
                </c:pt>
                <c:pt idx="491">
                  <c:v>3</c:v>
                </c:pt>
                <c:pt idx="492">
                  <c:v>3</c:v>
                </c:pt>
                <c:pt idx="493">
                  <c:v>3</c:v>
                </c:pt>
                <c:pt idx="494">
                  <c:v>3</c:v>
                </c:pt>
                <c:pt idx="495">
                  <c:v>3</c:v>
                </c:pt>
                <c:pt idx="496">
                  <c:v>3</c:v>
                </c:pt>
                <c:pt idx="497">
                  <c:v>3</c:v>
                </c:pt>
                <c:pt idx="498">
                  <c:v>3</c:v>
                </c:pt>
                <c:pt idx="499">
                  <c:v>3</c:v>
                </c:pt>
                <c:pt idx="500">
                  <c:v>3</c:v>
                </c:pt>
                <c:pt idx="501">
                  <c:v>3</c:v>
                </c:pt>
                <c:pt idx="502">
                  <c:v>3</c:v>
                </c:pt>
                <c:pt idx="503">
                  <c:v>3</c:v>
                </c:pt>
                <c:pt idx="504">
                  <c:v>3</c:v>
                </c:pt>
                <c:pt idx="505">
                  <c:v>3</c:v>
                </c:pt>
                <c:pt idx="506">
                  <c:v>3</c:v>
                </c:pt>
                <c:pt idx="507">
                  <c:v>3</c:v>
                </c:pt>
                <c:pt idx="508">
                  <c:v>3</c:v>
                </c:pt>
                <c:pt idx="509">
                  <c:v>3</c:v>
                </c:pt>
                <c:pt idx="510">
                  <c:v>3</c:v>
                </c:pt>
                <c:pt idx="511">
                  <c:v>3</c:v>
                </c:pt>
                <c:pt idx="512">
                  <c:v>3</c:v>
                </c:pt>
                <c:pt idx="513">
                  <c:v>3</c:v>
                </c:pt>
                <c:pt idx="514">
                  <c:v>3</c:v>
                </c:pt>
                <c:pt idx="515">
                  <c:v>3</c:v>
                </c:pt>
                <c:pt idx="516">
                  <c:v>3</c:v>
                </c:pt>
                <c:pt idx="517">
                  <c:v>3</c:v>
                </c:pt>
                <c:pt idx="518">
                  <c:v>3</c:v>
                </c:pt>
                <c:pt idx="519">
                  <c:v>3</c:v>
                </c:pt>
                <c:pt idx="520">
                  <c:v>3</c:v>
                </c:pt>
                <c:pt idx="521">
                  <c:v>3</c:v>
                </c:pt>
                <c:pt idx="522">
                  <c:v>3</c:v>
                </c:pt>
                <c:pt idx="523">
                  <c:v>3</c:v>
                </c:pt>
                <c:pt idx="524">
                  <c:v>3</c:v>
                </c:pt>
                <c:pt idx="525">
                  <c:v>3</c:v>
                </c:pt>
                <c:pt idx="526">
                  <c:v>3</c:v>
                </c:pt>
                <c:pt idx="527">
                  <c:v>3</c:v>
                </c:pt>
                <c:pt idx="528">
                  <c:v>3</c:v>
                </c:pt>
                <c:pt idx="529">
                  <c:v>3</c:v>
                </c:pt>
                <c:pt idx="530">
                  <c:v>3</c:v>
                </c:pt>
                <c:pt idx="531">
                  <c:v>3</c:v>
                </c:pt>
                <c:pt idx="532">
                  <c:v>3</c:v>
                </c:pt>
                <c:pt idx="533">
                  <c:v>3</c:v>
                </c:pt>
                <c:pt idx="534">
                  <c:v>3</c:v>
                </c:pt>
                <c:pt idx="535">
                  <c:v>3</c:v>
                </c:pt>
                <c:pt idx="536">
                  <c:v>3</c:v>
                </c:pt>
                <c:pt idx="537">
                  <c:v>3</c:v>
                </c:pt>
                <c:pt idx="538">
                  <c:v>3</c:v>
                </c:pt>
                <c:pt idx="539">
                  <c:v>3</c:v>
                </c:pt>
                <c:pt idx="540">
                  <c:v>3</c:v>
                </c:pt>
                <c:pt idx="541">
                  <c:v>3</c:v>
                </c:pt>
                <c:pt idx="542">
                  <c:v>3</c:v>
                </c:pt>
                <c:pt idx="543">
                  <c:v>3</c:v>
                </c:pt>
                <c:pt idx="544">
                  <c:v>3</c:v>
                </c:pt>
                <c:pt idx="545">
                  <c:v>3</c:v>
                </c:pt>
                <c:pt idx="546">
                  <c:v>3</c:v>
                </c:pt>
                <c:pt idx="547">
                  <c:v>3</c:v>
                </c:pt>
                <c:pt idx="548">
                  <c:v>3</c:v>
                </c:pt>
                <c:pt idx="549">
                  <c:v>3</c:v>
                </c:pt>
                <c:pt idx="550">
                  <c:v>3</c:v>
                </c:pt>
                <c:pt idx="551">
                  <c:v>3</c:v>
                </c:pt>
                <c:pt idx="552">
                  <c:v>3</c:v>
                </c:pt>
                <c:pt idx="553">
                  <c:v>3</c:v>
                </c:pt>
                <c:pt idx="554">
                  <c:v>3</c:v>
                </c:pt>
                <c:pt idx="555">
                  <c:v>3</c:v>
                </c:pt>
                <c:pt idx="556">
                  <c:v>3</c:v>
                </c:pt>
                <c:pt idx="557">
                  <c:v>3</c:v>
                </c:pt>
                <c:pt idx="558">
                  <c:v>3</c:v>
                </c:pt>
                <c:pt idx="559">
                  <c:v>3</c:v>
                </c:pt>
                <c:pt idx="560">
                  <c:v>3</c:v>
                </c:pt>
                <c:pt idx="561">
                  <c:v>3</c:v>
                </c:pt>
                <c:pt idx="562">
                  <c:v>3</c:v>
                </c:pt>
                <c:pt idx="563">
                  <c:v>3</c:v>
                </c:pt>
                <c:pt idx="564">
                  <c:v>3</c:v>
                </c:pt>
                <c:pt idx="565">
                  <c:v>3</c:v>
                </c:pt>
                <c:pt idx="566">
                  <c:v>3</c:v>
                </c:pt>
                <c:pt idx="567">
                  <c:v>3</c:v>
                </c:pt>
                <c:pt idx="568">
                  <c:v>3</c:v>
                </c:pt>
                <c:pt idx="569">
                  <c:v>3</c:v>
                </c:pt>
                <c:pt idx="570">
                  <c:v>3</c:v>
                </c:pt>
                <c:pt idx="571">
                  <c:v>3</c:v>
                </c:pt>
                <c:pt idx="572">
                  <c:v>3</c:v>
                </c:pt>
                <c:pt idx="573">
                  <c:v>3</c:v>
                </c:pt>
                <c:pt idx="574">
                  <c:v>3</c:v>
                </c:pt>
                <c:pt idx="575">
                  <c:v>3</c:v>
                </c:pt>
                <c:pt idx="576">
                  <c:v>3</c:v>
                </c:pt>
                <c:pt idx="577">
                  <c:v>3</c:v>
                </c:pt>
                <c:pt idx="578">
                  <c:v>3</c:v>
                </c:pt>
                <c:pt idx="579">
                  <c:v>3</c:v>
                </c:pt>
                <c:pt idx="580">
                  <c:v>3</c:v>
                </c:pt>
                <c:pt idx="581">
                  <c:v>3</c:v>
                </c:pt>
                <c:pt idx="582">
                  <c:v>3</c:v>
                </c:pt>
                <c:pt idx="583">
                  <c:v>3</c:v>
                </c:pt>
                <c:pt idx="584">
                  <c:v>3</c:v>
                </c:pt>
                <c:pt idx="585">
                  <c:v>3</c:v>
                </c:pt>
                <c:pt idx="586">
                  <c:v>3</c:v>
                </c:pt>
                <c:pt idx="587">
                  <c:v>3</c:v>
                </c:pt>
                <c:pt idx="588">
                  <c:v>3</c:v>
                </c:pt>
                <c:pt idx="589">
                  <c:v>3</c:v>
                </c:pt>
                <c:pt idx="590">
                  <c:v>3</c:v>
                </c:pt>
                <c:pt idx="591">
                  <c:v>3</c:v>
                </c:pt>
                <c:pt idx="592">
                  <c:v>3</c:v>
                </c:pt>
                <c:pt idx="593">
                  <c:v>3</c:v>
                </c:pt>
                <c:pt idx="594">
                  <c:v>3</c:v>
                </c:pt>
                <c:pt idx="595">
                  <c:v>3</c:v>
                </c:pt>
                <c:pt idx="596">
                  <c:v>3</c:v>
                </c:pt>
                <c:pt idx="597">
                  <c:v>3</c:v>
                </c:pt>
                <c:pt idx="598">
                  <c:v>3</c:v>
                </c:pt>
                <c:pt idx="599">
                  <c:v>3</c:v>
                </c:pt>
                <c:pt idx="600">
                  <c:v>3</c:v>
                </c:pt>
                <c:pt idx="601">
                  <c:v>3</c:v>
                </c:pt>
                <c:pt idx="602">
                  <c:v>3</c:v>
                </c:pt>
                <c:pt idx="603">
                  <c:v>3</c:v>
                </c:pt>
                <c:pt idx="604">
                  <c:v>3</c:v>
                </c:pt>
                <c:pt idx="605">
                  <c:v>3</c:v>
                </c:pt>
                <c:pt idx="606">
                  <c:v>3</c:v>
                </c:pt>
                <c:pt idx="607">
                  <c:v>3</c:v>
                </c:pt>
                <c:pt idx="608">
                  <c:v>3</c:v>
                </c:pt>
                <c:pt idx="609">
                  <c:v>3</c:v>
                </c:pt>
                <c:pt idx="610">
                  <c:v>3</c:v>
                </c:pt>
                <c:pt idx="611">
                  <c:v>3</c:v>
                </c:pt>
                <c:pt idx="612">
                  <c:v>3</c:v>
                </c:pt>
                <c:pt idx="613">
                  <c:v>3</c:v>
                </c:pt>
                <c:pt idx="614">
                  <c:v>3</c:v>
                </c:pt>
                <c:pt idx="615">
                  <c:v>3</c:v>
                </c:pt>
                <c:pt idx="616">
                  <c:v>3</c:v>
                </c:pt>
                <c:pt idx="617">
                  <c:v>3</c:v>
                </c:pt>
                <c:pt idx="618">
                  <c:v>3</c:v>
                </c:pt>
                <c:pt idx="619">
                  <c:v>3</c:v>
                </c:pt>
                <c:pt idx="620">
                  <c:v>3</c:v>
                </c:pt>
                <c:pt idx="621">
                  <c:v>3</c:v>
                </c:pt>
                <c:pt idx="622">
                  <c:v>3</c:v>
                </c:pt>
                <c:pt idx="623">
                  <c:v>3</c:v>
                </c:pt>
                <c:pt idx="624">
                  <c:v>3</c:v>
                </c:pt>
                <c:pt idx="625">
                  <c:v>3</c:v>
                </c:pt>
                <c:pt idx="626">
                  <c:v>3</c:v>
                </c:pt>
                <c:pt idx="627">
                  <c:v>3</c:v>
                </c:pt>
                <c:pt idx="628">
                  <c:v>3</c:v>
                </c:pt>
                <c:pt idx="629">
                  <c:v>3</c:v>
                </c:pt>
                <c:pt idx="630">
                  <c:v>3</c:v>
                </c:pt>
                <c:pt idx="631">
                  <c:v>3</c:v>
                </c:pt>
                <c:pt idx="632">
                  <c:v>3</c:v>
                </c:pt>
                <c:pt idx="633">
                  <c:v>3</c:v>
                </c:pt>
                <c:pt idx="634">
                  <c:v>3</c:v>
                </c:pt>
                <c:pt idx="635">
                  <c:v>3</c:v>
                </c:pt>
                <c:pt idx="636">
                  <c:v>3</c:v>
                </c:pt>
                <c:pt idx="637">
                  <c:v>3</c:v>
                </c:pt>
                <c:pt idx="638">
                  <c:v>3</c:v>
                </c:pt>
                <c:pt idx="639">
                  <c:v>3</c:v>
                </c:pt>
                <c:pt idx="640">
                  <c:v>3</c:v>
                </c:pt>
                <c:pt idx="641">
                  <c:v>3</c:v>
                </c:pt>
                <c:pt idx="642">
                  <c:v>3</c:v>
                </c:pt>
                <c:pt idx="643">
                  <c:v>3</c:v>
                </c:pt>
                <c:pt idx="644">
                  <c:v>3</c:v>
                </c:pt>
                <c:pt idx="645">
                  <c:v>3</c:v>
                </c:pt>
                <c:pt idx="646">
                  <c:v>3</c:v>
                </c:pt>
                <c:pt idx="647">
                  <c:v>3</c:v>
                </c:pt>
                <c:pt idx="648">
                  <c:v>3</c:v>
                </c:pt>
                <c:pt idx="649">
                  <c:v>3</c:v>
                </c:pt>
                <c:pt idx="650">
                  <c:v>3</c:v>
                </c:pt>
                <c:pt idx="651">
                  <c:v>3</c:v>
                </c:pt>
                <c:pt idx="652">
                  <c:v>3</c:v>
                </c:pt>
                <c:pt idx="653">
                  <c:v>3</c:v>
                </c:pt>
                <c:pt idx="654">
                  <c:v>3</c:v>
                </c:pt>
                <c:pt idx="655">
                  <c:v>3</c:v>
                </c:pt>
                <c:pt idx="656">
                  <c:v>3</c:v>
                </c:pt>
                <c:pt idx="657">
                  <c:v>3</c:v>
                </c:pt>
                <c:pt idx="658">
                  <c:v>3</c:v>
                </c:pt>
                <c:pt idx="659">
                  <c:v>3</c:v>
                </c:pt>
                <c:pt idx="660">
                  <c:v>3</c:v>
                </c:pt>
                <c:pt idx="661">
                  <c:v>3</c:v>
                </c:pt>
                <c:pt idx="662">
                  <c:v>3</c:v>
                </c:pt>
                <c:pt idx="663">
                  <c:v>3</c:v>
                </c:pt>
                <c:pt idx="664">
                  <c:v>3</c:v>
                </c:pt>
                <c:pt idx="665">
                  <c:v>3</c:v>
                </c:pt>
                <c:pt idx="666">
                  <c:v>3</c:v>
                </c:pt>
                <c:pt idx="667">
                  <c:v>3</c:v>
                </c:pt>
                <c:pt idx="668">
                  <c:v>3</c:v>
                </c:pt>
                <c:pt idx="669">
                  <c:v>3</c:v>
                </c:pt>
                <c:pt idx="670">
                  <c:v>3</c:v>
                </c:pt>
                <c:pt idx="671">
                  <c:v>3</c:v>
                </c:pt>
                <c:pt idx="672">
                  <c:v>3</c:v>
                </c:pt>
                <c:pt idx="673">
                  <c:v>3</c:v>
                </c:pt>
                <c:pt idx="674">
                  <c:v>3</c:v>
                </c:pt>
                <c:pt idx="675">
                  <c:v>3</c:v>
                </c:pt>
                <c:pt idx="676">
                  <c:v>3</c:v>
                </c:pt>
                <c:pt idx="677">
                  <c:v>3</c:v>
                </c:pt>
                <c:pt idx="678">
                  <c:v>3</c:v>
                </c:pt>
                <c:pt idx="679">
                  <c:v>3</c:v>
                </c:pt>
                <c:pt idx="680">
                  <c:v>3</c:v>
                </c:pt>
                <c:pt idx="681">
                  <c:v>3</c:v>
                </c:pt>
                <c:pt idx="682">
                  <c:v>3</c:v>
                </c:pt>
                <c:pt idx="683">
                  <c:v>3</c:v>
                </c:pt>
                <c:pt idx="684">
                  <c:v>3</c:v>
                </c:pt>
                <c:pt idx="685">
                  <c:v>3</c:v>
                </c:pt>
                <c:pt idx="686">
                  <c:v>3</c:v>
                </c:pt>
                <c:pt idx="687">
                  <c:v>3</c:v>
                </c:pt>
                <c:pt idx="688">
                  <c:v>3</c:v>
                </c:pt>
                <c:pt idx="689">
                  <c:v>3</c:v>
                </c:pt>
                <c:pt idx="690">
                  <c:v>3</c:v>
                </c:pt>
                <c:pt idx="691">
                  <c:v>3</c:v>
                </c:pt>
                <c:pt idx="692">
                  <c:v>3</c:v>
                </c:pt>
                <c:pt idx="693">
                  <c:v>3</c:v>
                </c:pt>
                <c:pt idx="694">
                  <c:v>3</c:v>
                </c:pt>
                <c:pt idx="695">
                  <c:v>3</c:v>
                </c:pt>
                <c:pt idx="696">
                  <c:v>3</c:v>
                </c:pt>
                <c:pt idx="697">
                  <c:v>3</c:v>
                </c:pt>
                <c:pt idx="698">
                  <c:v>3</c:v>
                </c:pt>
                <c:pt idx="699">
                  <c:v>3</c:v>
                </c:pt>
                <c:pt idx="700">
                  <c:v>3</c:v>
                </c:pt>
                <c:pt idx="701">
                  <c:v>3</c:v>
                </c:pt>
                <c:pt idx="702">
                  <c:v>3</c:v>
                </c:pt>
                <c:pt idx="703">
                  <c:v>3</c:v>
                </c:pt>
                <c:pt idx="704">
                  <c:v>3</c:v>
                </c:pt>
                <c:pt idx="705">
                  <c:v>3</c:v>
                </c:pt>
                <c:pt idx="706">
                  <c:v>3</c:v>
                </c:pt>
                <c:pt idx="707">
                  <c:v>3</c:v>
                </c:pt>
                <c:pt idx="708">
                  <c:v>3</c:v>
                </c:pt>
                <c:pt idx="709">
                  <c:v>3</c:v>
                </c:pt>
                <c:pt idx="710">
                  <c:v>3</c:v>
                </c:pt>
                <c:pt idx="711">
                  <c:v>3</c:v>
                </c:pt>
                <c:pt idx="712">
                  <c:v>3</c:v>
                </c:pt>
                <c:pt idx="713">
                  <c:v>3</c:v>
                </c:pt>
                <c:pt idx="714">
                  <c:v>3</c:v>
                </c:pt>
                <c:pt idx="715">
                  <c:v>3</c:v>
                </c:pt>
                <c:pt idx="716">
                  <c:v>3</c:v>
                </c:pt>
                <c:pt idx="717">
                  <c:v>3</c:v>
                </c:pt>
                <c:pt idx="718">
                  <c:v>3</c:v>
                </c:pt>
                <c:pt idx="719">
                  <c:v>3</c:v>
                </c:pt>
                <c:pt idx="720">
                  <c:v>3</c:v>
                </c:pt>
                <c:pt idx="721">
                  <c:v>3</c:v>
                </c:pt>
                <c:pt idx="722">
                  <c:v>3</c:v>
                </c:pt>
                <c:pt idx="723">
                  <c:v>3</c:v>
                </c:pt>
                <c:pt idx="724">
                  <c:v>3</c:v>
                </c:pt>
                <c:pt idx="725">
                  <c:v>3</c:v>
                </c:pt>
                <c:pt idx="726">
                  <c:v>3</c:v>
                </c:pt>
                <c:pt idx="727">
                  <c:v>3</c:v>
                </c:pt>
                <c:pt idx="728">
                  <c:v>3</c:v>
                </c:pt>
                <c:pt idx="729">
                  <c:v>3</c:v>
                </c:pt>
                <c:pt idx="730">
                  <c:v>3</c:v>
                </c:pt>
                <c:pt idx="731">
                  <c:v>3</c:v>
                </c:pt>
                <c:pt idx="732">
                  <c:v>3</c:v>
                </c:pt>
                <c:pt idx="733">
                  <c:v>3</c:v>
                </c:pt>
                <c:pt idx="734">
                  <c:v>3</c:v>
                </c:pt>
                <c:pt idx="735">
                  <c:v>3</c:v>
                </c:pt>
                <c:pt idx="736">
                  <c:v>3</c:v>
                </c:pt>
                <c:pt idx="737">
                  <c:v>3</c:v>
                </c:pt>
                <c:pt idx="738">
                  <c:v>3</c:v>
                </c:pt>
                <c:pt idx="739">
                  <c:v>3</c:v>
                </c:pt>
                <c:pt idx="740">
                  <c:v>3</c:v>
                </c:pt>
                <c:pt idx="741">
                  <c:v>3</c:v>
                </c:pt>
                <c:pt idx="742">
                  <c:v>3</c:v>
                </c:pt>
                <c:pt idx="743">
                  <c:v>3</c:v>
                </c:pt>
                <c:pt idx="744">
                  <c:v>3</c:v>
                </c:pt>
                <c:pt idx="745">
                  <c:v>3</c:v>
                </c:pt>
                <c:pt idx="746">
                  <c:v>3</c:v>
                </c:pt>
                <c:pt idx="747">
                  <c:v>3</c:v>
                </c:pt>
                <c:pt idx="748">
                  <c:v>3</c:v>
                </c:pt>
                <c:pt idx="749">
                  <c:v>3</c:v>
                </c:pt>
                <c:pt idx="750">
                  <c:v>3</c:v>
                </c:pt>
                <c:pt idx="751">
                  <c:v>3</c:v>
                </c:pt>
                <c:pt idx="752">
                  <c:v>3</c:v>
                </c:pt>
                <c:pt idx="753">
                  <c:v>3</c:v>
                </c:pt>
                <c:pt idx="754">
                  <c:v>3</c:v>
                </c:pt>
                <c:pt idx="755">
                  <c:v>3</c:v>
                </c:pt>
                <c:pt idx="756">
                  <c:v>3</c:v>
                </c:pt>
                <c:pt idx="757">
                  <c:v>3</c:v>
                </c:pt>
                <c:pt idx="758">
                  <c:v>3</c:v>
                </c:pt>
                <c:pt idx="759">
                  <c:v>3</c:v>
                </c:pt>
                <c:pt idx="760">
                  <c:v>3</c:v>
                </c:pt>
                <c:pt idx="761">
                  <c:v>3</c:v>
                </c:pt>
                <c:pt idx="762">
                  <c:v>3</c:v>
                </c:pt>
                <c:pt idx="763">
                  <c:v>3</c:v>
                </c:pt>
                <c:pt idx="764">
                  <c:v>3</c:v>
                </c:pt>
                <c:pt idx="765">
                  <c:v>3</c:v>
                </c:pt>
                <c:pt idx="766">
                  <c:v>3</c:v>
                </c:pt>
                <c:pt idx="767">
                  <c:v>3</c:v>
                </c:pt>
                <c:pt idx="768">
                  <c:v>3</c:v>
                </c:pt>
                <c:pt idx="769">
                  <c:v>3</c:v>
                </c:pt>
                <c:pt idx="770">
                  <c:v>3</c:v>
                </c:pt>
                <c:pt idx="771">
                  <c:v>3</c:v>
                </c:pt>
                <c:pt idx="772">
                  <c:v>3</c:v>
                </c:pt>
                <c:pt idx="773">
                  <c:v>3</c:v>
                </c:pt>
                <c:pt idx="774">
                  <c:v>3</c:v>
                </c:pt>
                <c:pt idx="775">
                  <c:v>3</c:v>
                </c:pt>
                <c:pt idx="776">
                  <c:v>3</c:v>
                </c:pt>
                <c:pt idx="777">
                  <c:v>3</c:v>
                </c:pt>
                <c:pt idx="778">
                  <c:v>3</c:v>
                </c:pt>
                <c:pt idx="779">
                  <c:v>3</c:v>
                </c:pt>
                <c:pt idx="780">
                  <c:v>3</c:v>
                </c:pt>
                <c:pt idx="781">
                  <c:v>3</c:v>
                </c:pt>
                <c:pt idx="782">
                  <c:v>3</c:v>
                </c:pt>
                <c:pt idx="783">
                  <c:v>3</c:v>
                </c:pt>
                <c:pt idx="784">
                  <c:v>3</c:v>
                </c:pt>
                <c:pt idx="785">
                  <c:v>3</c:v>
                </c:pt>
                <c:pt idx="786">
                  <c:v>3</c:v>
                </c:pt>
                <c:pt idx="787">
                  <c:v>3</c:v>
                </c:pt>
                <c:pt idx="788">
                  <c:v>3</c:v>
                </c:pt>
                <c:pt idx="789">
                  <c:v>3</c:v>
                </c:pt>
                <c:pt idx="790">
                  <c:v>3</c:v>
                </c:pt>
                <c:pt idx="791">
                  <c:v>3</c:v>
                </c:pt>
                <c:pt idx="792">
                  <c:v>3</c:v>
                </c:pt>
                <c:pt idx="793">
                  <c:v>3</c:v>
                </c:pt>
                <c:pt idx="794">
                  <c:v>3</c:v>
                </c:pt>
                <c:pt idx="795">
                  <c:v>3</c:v>
                </c:pt>
                <c:pt idx="796">
                  <c:v>3</c:v>
                </c:pt>
                <c:pt idx="797">
                  <c:v>3</c:v>
                </c:pt>
                <c:pt idx="798">
                  <c:v>3</c:v>
                </c:pt>
                <c:pt idx="799">
                  <c:v>3</c:v>
                </c:pt>
                <c:pt idx="800">
                  <c:v>3</c:v>
                </c:pt>
                <c:pt idx="801">
                  <c:v>3</c:v>
                </c:pt>
                <c:pt idx="802">
                  <c:v>3</c:v>
                </c:pt>
                <c:pt idx="803">
                  <c:v>3</c:v>
                </c:pt>
                <c:pt idx="804">
                  <c:v>3</c:v>
                </c:pt>
                <c:pt idx="805">
                  <c:v>3</c:v>
                </c:pt>
                <c:pt idx="806">
                  <c:v>3</c:v>
                </c:pt>
                <c:pt idx="807">
                  <c:v>3</c:v>
                </c:pt>
                <c:pt idx="808">
                  <c:v>3</c:v>
                </c:pt>
                <c:pt idx="809">
                  <c:v>3</c:v>
                </c:pt>
                <c:pt idx="810">
                  <c:v>3</c:v>
                </c:pt>
                <c:pt idx="811">
                  <c:v>3</c:v>
                </c:pt>
                <c:pt idx="812">
                  <c:v>3</c:v>
                </c:pt>
                <c:pt idx="813">
                  <c:v>3</c:v>
                </c:pt>
                <c:pt idx="814">
                  <c:v>3</c:v>
                </c:pt>
                <c:pt idx="815">
                  <c:v>3</c:v>
                </c:pt>
                <c:pt idx="816">
                  <c:v>3</c:v>
                </c:pt>
                <c:pt idx="817">
                  <c:v>3</c:v>
                </c:pt>
                <c:pt idx="818">
                  <c:v>3</c:v>
                </c:pt>
                <c:pt idx="819">
                  <c:v>3</c:v>
                </c:pt>
                <c:pt idx="820">
                  <c:v>3</c:v>
                </c:pt>
                <c:pt idx="821">
                  <c:v>3</c:v>
                </c:pt>
                <c:pt idx="822">
                  <c:v>3</c:v>
                </c:pt>
                <c:pt idx="823">
                  <c:v>3</c:v>
                </c:pt>
                <c:pt idx="824">
                  <c:v>3</c:v>
                </c:pt>
                <c:pt idx="825">
                  <c:v>3</c:v>
                </c:pt>
                <c:pt idx="826">
                  <c:v>3</c:v>
                </c:pt>
                <c:pt idx="827">
                  <c:v>3</c:v>
                </c:pt>
                <c:pt idx="828">
                  <c:v>3</c:v>
                </c:pt>
                <c:pt idx="829">
                  <c:v>3</c:v>
                </c:pt>
                <c:pt idx="830">
                  <c:v>3</c:v>
                </c:pt>
                <c:pt idx="831">
                  <c:v>3</c:v>
                </c:pt>
                <c:pt idx="832">
                  <c:v>3</c:v>
                </c:pt>
                <c:pt idx="833">
                  <c:v>3</c:v>
                </c:pt>
                <c:pt idx="834">
                  <c:v>3</c:v>
                </c:pt>
                <c:pt idx="835">
                  <c:v>3</c:v>
                </c:pt>
                <c:pt idx="836">
                  <c:v>3</c:v>
                </c:pt>
                <c:pt idx="837">
                  <c:v>3</c:v>
                </c:pt>
                <c:pt idx="838">
                  <c:v>3</c:v>
                </c:pt>
                <c:pt idx="839">
                  <c:v>3</c:v>
                </c:pt>
                <c:pt idx="840">
                  <c:v>3</c:v>
                </c:pt>
                <c:pt idx="841">
                  <c:v>3</c:v>
                </c:pt>
                <c:pt idx="842">
                  <c:v>3</c:v>
                </c:pt>
                <c:pt idx="843">
                  <c:v>3</c:v>
                </c:pt>
                <c:pt idx="844">
                  <c:v>3</c:v>
                </c:pt>
                <c:pt idx="845">
                  <c:v>3</c:v>
                </c:pt>
                <c:pt idx="846">
                  <c:v>3</c:v>
                </c:pt>
                <c:pt idx="847">
                  <c:v>3</c:v>
                </c:pt>
                <c:pt idx="848">
                  <c:v>3</c:v>
                </c:pt>
                <c:pt idx="849">
                  <c:v>3</c:v>
                </c:pt>
                <c:pt idx="850">
                  <c:v>3</c:v>
                </c:pt>
                <c:pt idx="851">
                  <c:v>3</c:v>
                </c:pt>
                <c:pt idx="852">
                  <c:v>3</c:v>
                </c:pt>
                <c:pt idx="853">
                  <c:v>3</c:v>
                </c:pt>
                <c:pt idx="854">
                  <c:v>3</c:v>
                </c:pt>
                <c:pt idx="855">
                  <c:v>3</c:v>
                </c:pt>
                <c:pt idx="856">
                  <c:v>3</c:v>
                </c:pt>
                <c:pt idx="857">
                  <c:v>3</c:v>
                </c:pt>
                <c:pt idx="858">
                  <c:v>3</c:v>
                </c:pt>
                <c:pt idx="859">
                  <c:v>3</c:v>
                </c:pt>
                <c:pt idx="860">
                  <c:v>3</c:v>
                </c:pt>
                <c:pt idx="861">
                  <c:v>3</c:v>
                </c:pt>
                <c:pt idx="862">
                  <c:v>3</c:v>
                </c:pt>
                <c:pt idx="863">
                  <c:v>3</c:v>
                </c:pt>
                <c:pt idx="864">
                  <c:v>3</c:v>
                </c:pt>
                <c:pt idx="865">
                  <c:v>3</c:v>
                </c:pt>
                <c:pt idx="866">
                  <c:v>3</c:v>
                </c:pt>
                <c:pt idx="867">
                  <c:v>3</c:v>
                </c:pt>
                <c:pt idx="868">
                  <c:v>3</c:v>
                </c:pt>
                <c:pt idx="869">
                  <c:v>3</c:v>
                </c:pt>
                <c:pt idx="870">
                  <c:v>3</c:v>
                </c:pt>
                <c:pt idx="871">
                  <c:v>3</c:v>
                </c:pt>
                <c:pt idx="872">
                  <c:v>3</c:v>
                </c:pt>
                <c:pt idx="873">
                  <c:v>3</c:v>
                </c:pt>
                <c:pt idx="874">
                  <c:v>3</c:v>
                </c:pt>
                <c:pt idx="875">
                  <c:v>3</c:v>
                </c:pt>
                <c:pt idx="876">
                  <c:v>3</c:v>
                </c:pt>
                <c:pt idx="877">
                  <c:v>3</c:v>
                </c:pt>
                <c:pt idx="878">
                  <c:v>3</c:v>
                </c:pt>
                <c:pt idx="879">
                  <c:v>3</c:v>
                </c:pt>
                <c:pt idx="880">
                  <c:v>3</c:v>
                </c:pt>
                <c:pt idx="881">
                  <c:v>3</c:v>
                </c:pt>
                <c:pt idx="882">
                  <c:v>3</c:v>
                </c:pt>
                <c:pt idx="883">
                  <c:v>3</c:v>
                </c:pt>
                <c:pt idx="884">
                  <c:v>3</c:v>
                </c:pt>
                <c:pt idx="885">
                  <c:v>3</c:v>
                </c:pt>
                <c:pt idx="886">
                  <c:v>3</c:v>
                </c:pt>
                <c:pt idx="887">
                  <c:v>3</c:v>
                </c:pt>
                <c:pt idx="888">
                  <c:v>3</c:v>
                </c:pt>
                <c:pt idx="889">
                  <c:v>3</c:v>
                </c:pt>
                <c:pt idx="890">
                  <c:v>3</c:v>
                </c:pt>
                <c:pt idx="891">
                  <c:v>3</c:v>
                </c:pt>
                <c:pt idx="892">
                  <c:v>3</c:v>
                </c:pt>
                <c:pt idx="893">
                  <c:v>3</c:v>
                </c:pt>
                <c:pt idx="894">
                  <c:v>3</c:v>
                </c:pt>
                <c:pt idx="895">
                  <c:v>3</c:v>
                </c:pt>
                <c:pt idx="896">
                  <c:v>3</c:v>
                </c:pt>
                <c:pt idx="897">
                  <c:v>3</c:v>
                </c:pt>
                <c:pt idx="898">
                  <c:v>3</c:v>
                </c:pt>
                <c:pt idx="899">
                  <c:v>3</c:v>
                </c:pt>
                <c:pt idx="900">
                  <c:v>3</c:v>
                </c:pt>
                <c:pt idx="901">
                  <c:v>3</c:v>
                </c:pt>
                <c:pt idx="902">
                  <c:v>3</c:v>
                </c:pt>
                <c:pt idx="903">
                  <c:v>3</c:v>
                </c:pt>
                <c:pt idx="904">
                  <c:v>3</c:v>
                </c:pt>
                <c:pt idx="905">
                  <c:v>3</c:v>
                </c:pt>
                <c:pt idx="906">
                  <c:v>3</c:v>
                </c:pt>
                <c:pt idx="907">
                  <c:v>3</c:v>
                </c:pt>
                <c:pt idx="908">
                  <c:v>3</c:v>
                </c:pt>
                <c:pt idx="909">
                  <c:v>3</c:v>
                </c:pt>
                <c:pt idx="910">
                  <c:v>3</c:v>
                </c:pt>
                <c:pt idx="911">
                  <c:v>3</c:v>
                </c:pt>
                <c:pt idx="912">
                  <c:v>3</c:v>
                </c:pt>
                <c:pt idx="913">
                  <c:v>3</c:v>
                </c:pt>
                <c:pt idx="914">
                  <c:v>3</c:v>
                </c:pt>
                <c:pt idx="915">
                  <c:v>3</c:v>
                </c:pt>
                <c:pt idx="916">
                  <c:v>3</c:v>
                </c:pt>
                <c:pt idx="917">
                  <c:v>3</c:v>
                </c:pt>
                <c:pt idx="918">
                  <c:v>3</c:v>
                </c:pt>
                <c:pt idx="919">
                  <c:v>3</c:v>
                </c:pt>
                <c:pt idx="920">
                  <c:v>3</c:v>
                </c:pt>
                <c:pt idx="921">
                  <c:v>3</c:v>
                </c:pt>
                <c:pt idx="922">
                  <c:v>3</c:v>
                </c:pt>
                <c:pt idx="923">
                  <c:v>3</c:v>
                </c:pt>
                <c:pt idx="924">
                  <c:v>3</c:v>
                </c:pt>
                <c:pt idx="925">
                  <c:v>3</c:v>
                </c:pt>
                <c:pt idx="926">
                  <c:v>3</c:v>
                </c:pt>
                <c:pt idx="927">
                  <c:v>3</c:v>
                </c:pt>
                <c:pt idx="928">
                  <c:v>3</c:v>
                </c:pt>
                <c:pt idx="929">
                  <c:v>3</c:v>
                </c:pt>
                <c:pt idx="930">
                  <c:v>3</c:v>
                </c:pt>
                <c:pt idx="931">
                  <c:v>3</c:v>
                </c:pt>
                <c:pt idx="932">
                  <c:v>3</c:v>
                </c:pt>
                <c:pt idx="933">
                  <c:v>3</c:v>
                </c:pt>
                <c:pt idx="934">
                  <c:v>3</c:v>
                </c:pt>
                <c:pt idx="935">
                  <c:v>3</c:v>
                </c:pt>
                <c:pt idx="936">
                  <c:v>3</c:v>
                </c:pt>
                <c:pt idx="937">
                  <c:v>3</c:v>
                </c:pt>
                <c:pt idx="938">
                  <c:v>3</c:v>
                </c:pt>
                <c:pt idx="939">
                  <c:v>3</c:v>
                </c:pt>
                <c:pt idx="940">
                  <c:v>3</c:v>
                </c:pt>
                <c:pt idx="941">
                  <c:v>3</c:v>
                </c:pt>
                <c:pt idx="942">
                  <c:v>3</c:v>
                </c:pt>
                <c:pt idx="943">
                  <c:v>3</c:v>
                </c:pt>
                <c:pt idx="944">
                  <c:v>3</c:v>
                </c:pt>
                <c:pt idx="945">
                  <c:v>3</c:v>
                </c:pt>
                <c:pt idx="946">
                  <c:v>3</c:v>
                </c:pt>
                <c:pt idx="947">
                  <c:v>3</c:v>
                </c:pt>
                <c:pt idx="948">
                  <c:v>3</c:v>
                </c:pt>
                <c:pt idx="949">
                  <c:v>3</c:v>
                </c:pt>
                <c:pt idx="950">
                  <c:v>3</c:v>
                </c:pt>
                <c:pt idx="951">
                  <c:v>3</c:v>
                </c:pt>
                <c:pt idx="952">
                  <c:v>3</c:v>
                </c:pt>
                <c:pt idx="953">
                  <c:v>3</c:v>
                </c:pt>
                <c:pt idx="954">
                  <c:v>3</c:v>
                </c:pt>
                <c:pt idx="955">
                  <c:v>3</c:v>
                </c:pt>
                <c:pt idx="956">
                  <c:v>3</c:v>
                </c:pt>
                <c:pt idx="957">
                  <c:v>3</c:v>
                </c:pt>
                <c:pt idx="958">
                  <c:v>3</c:v>
                </c:pt>
                <c:pt idx="959">
                  <c:v>3</c:v>
                </c:pt>
                <c:pt idx="960">
                  <c:v>3</c:v>
                </c:pt>
                <c:pt idx="961">
                  <c:v>3</c:v>
                </c:pt>
                <c:pt idx="962">
                  <c:v>3</c:v>
                </c:pt>
                <c:pt idx="963">
                  <c:v>3</c:v>
                </c:pt>
                <c:pt idx="964">
                  <c:v>3</c:v>
                </c:pt>
                <c:pt idx="965">
                  <c:v>3</c:v>
                </c:pt>
                <c:pt idx="966">
                  <c:v>3</c:v>
                </c:pt>
                <c:pt idx="967">
                  <c:v>3</c:v>
                </c:pt>
                <c:pt idx="968">
                  <c:v>3</c:v>
                </c:pt>
                <c:pt idx="969">
                  <c:v>3</c:v>
                </c:pt>
                <c:pt idx="970">
                  <c:v>3</c:v>
                </c:pt>
                <c:pt idx="971">
                  <c:v>3</c:v>
                </c:pt>
                <c:pt idx="972">
                  <c:v>3</c:v>
                </c:pt>
                <c:pt idx="973">
                  <c:v>3</c:v>
                </c:pt>
                <c:pt idx="974">
                  <c:v>3</c:v>
                </c:pt>
                <c:pt idx="975">
                  <c:v>3</c:v>
                </c:pt>
                <c:pt idx="976">
                  <c:v>3</c:v>
                </c:pt>
                <c:pt idx="977">
                  <c:v>3</c:v>
                </c:pt>
                <c:pt idx="978">
                  <c:v>3</c:v>
                </c:pt>
                <c:pt idx="979">
                  <c:v>3</c:v>
                </c:pt>
                <c:pt idx="980">
                  <c:v>3</c:v>
                </c:pt>
                <c:pt idx="981">
                  <c:v>3</c:v>
                </c:pt>
                <c:pt idx="982">
                  <c:v>3</c:v>
                </c:pt>
                <c:pt idx="983">
                  <c:v>3</c:v>
                </c:pt>
                <c:pt idx="984">
                  <c:v>3</c:v>
                </c:pt>
                <c:pt idx="985">
                  <c:v>3</c:v>
                </c:pt>
                <c:pt idx="986">
                  <c:v>3</c:v>
                </c:pt>
                <c:pt idx="987">
                  <c:v>3</c:v>
                </c:pt>
                <c:pt idx="988">
                  <c:v>3</c:v>
                </c:pt>
                <c:pt idx="989">
                  <c:v>3</c:v>
                </c:pt>
                <c:pt idx="990">
                  <c:v>3</c:v>
                </c:pt>
                <c:pt idx="991">
                  <c:v>3</c:v>
                </c:pt>
                <c:pt idx="992">
                  <c:v>3</c:v>
                </c:pt>
                <c:pt idx="993">
                  <c:v>3</c:v>
                </c:pt>
                <c:pt idx="994">
                  <c:v>3</c:v>
                </c:pt>
                <c:pt idx="995">
                  <c:v>3</c:v>
                </c:pt>
                <c:pt idx="996">
                  <c:v>3</c:v>
                </c:pt>
                <c:pt idx="997">
                  <c:v>3</c:v>
                </c:pt>
                <c:pt idx="998">
                  <c:v>3</c:v>
                </c:pt>
                <c:pt idx="999">
                  <c:v>3</c:v>
                </c:pt>
                <c:pt idx="1000">
                  <c:v>3</c:v>
                </c:pt>
                <c:pt idx="1001">
                  <c:v>3</c:v>
                </c:pt>
                <c:pt idx="1002">
                  <c:v>3</c:v>
                </c:pt>
                <c:pt idx="1003">
                  <c:v>3</c:v>
                </c:pt>
                <c:pt idx="1004">
                  <c:v>3</c:v>
                </c:pt>
                <c:pt idx="1005">
                  <c:v>3</c:v>
                </c:pt>
                <c:pt idx="1006">
                  <c:v>3</c:v>
                </c:pt>
                <c:pt idx="1007">
                  <c:v>3</c:v>
                </c:pt>
                <c:pt idx="1008">
                  <c:v>3</c:v>
                </c:pt>
                <c:pt idx="1009">
                  <c:v>3</c:v>
                </c:pt>
                <c:pt idx="1010">
                  <c:v>3</c:v>
                </c:pt>
                <c:pt idx="1011">
                  <c:v>3</c:v>
                </c:pt>
                <c:pt idx="1012">
                  <c:v>3</c:v>
                </c:pt>
                <c:pt idx="1013">
                  <c:v>3</c:v>
                </c:pt>
                <c:pt idx="1014">
                  <c:v>3</c:v>
                </c:pt>
                <c:pt idx="1015">
                  <c:v>3</c:v>
                </c:pt>
                <c:pt idx="1016">
                  <c:v>3</c:v>
                </c:pt>
                <c:pt idx="1017">
                  <c:v>3</c:v>
                </c:pt>
                <c:pt idx="1018">
                  <c:v>3</c:v>
                </c:pt>
                <c:pt idx="1019">
                  <c:v>3</c:v>
                </c:pt>
                <c:pt idx="1020">
                  <c:v>3</c:v>
                </c:pt>
                <c:pt idx="1021">
                  <c:v>3</c:v>
                </c:pt>
                <c:pt idx="1022">
                  <c:v>3</c:v>
                </c:pt>
                <c:pt idx="1023">
                  <c:v>3</c:v>
                </c:pt>
                <c:pt idx="1024">
                  <c:v>3</c:v>
                </c:pt>
                <c:pt idx="1025">
                  <c:v>3</c:v>
                </c:pt>
                <c:pt idx="1026">
                  <c:v>3</c:v>
                </c:pt>
                <c:pt idx="1027">
                  <c:v>3</c:v>
                </c:pt>
                <c:pt idx="1028">
                  <c:v>3</c:v>
                </c:pt>
                <c:pt idx="1029">
                  <c:v>3</c:v>
                </c:pt>
                <c:pt idx="1030">
                  <c:v>3</c:v>
                </c:pt>
                <c:pt idx="1031">
                  <c:v>3</c:v>
                </c:pt>
                <c:pt idx="1032">
                  <c:v>3</c:v>
                </c:pt>
                <c:pt idx="1033">
                  <c:v>3</c:v>
                </c:pt>
                <c:pt idx="1034">
                  <c:v>3</c:v>
                </c:pt>
                <c:pt idx="1035">
                  <c:v>3</c:v>
                </c:pt>
                <c:pt idx="1036">
                  <c:v>3</c:v>
                </c:pt>
                <c:pt idx="1037">
                  <c:v>3</c:v>
                </c:pt>
                <c:pt idx="1038">
                  <c:v>3</c:v>
                </c:pt>
                <c:pt idx="1039">
                  <c:v>3</c:v>
                </c:pt>
                <c:pt idx="1040">
                  <c:v>3</c:v>
                </c:pt>
                <c:pt idx="1041">
                  <c:v>3</c:v>
                </c:pt>
                <c:pt idx="1042">
                  <c:v>3</c:v>
                </c:pt>
                <c:pt idx="1043">
                  <c:v>3</c:v>
                </c:pt>
                <c:pt idx="1044">
                  <c:v>3</c:v>
                </c:pt>
                <c:pt idx="1045">
                  <c:v>3</c:v>
                </c:pt>
                <c:pt idx="1046">
                  <c:v>3</c:v>
                </c:pt>
                <c:pt idx="1047">
                  <c:v>3</c:v>
                </c:pt>
                <c:pt idx="1048">
                  <c:v>3</c:v>
                </c:pt>
                <c:pt idx="1049">
                  <c:v>3</c:v>
                </c:pt>
                <c:pt idx="1050">
                  <c:v>3</c:v>
                </c:pt>
                <c:pt idx="1051">
                  <c:v>3</c:v>
                </c:pt>
                <c:pt idx="1052">
                  <c:v>3</c:v>
                </c:pt>
                <c:pt idx="1053">
                  <c:v>3</c:v>
                </c:pt>
                <c:pt idx="1054">
                  <c:v>3</c:v>
                </c:pt>
                <c:pt idx="1055">
                  <c:v>3</c:v>
                </c:pt>
                <c:pt idx="1056">
                  <c:v>3</c:v>
                </c:pt>
                <c:pt idx="1057">
                  <c:v>3</c:v>
                </c:pt>
                <c:pt idx="1058">
                  <c:v>3</c:v>
                </c:pt>
                <c:pt idx="1059">
                  <c:v>3</c:v>
                </c:pt>
                <c:pt idx="1060">
                  <c:v>3</c:v>
                </c:pt>
                <c:pt idx="1061">
                  <c:v>3</c:v>
                </c:pt>
                <c:pt idx="1062">
                  <c:v>3</c:v>
                </c:pt>
                <c:pt idx="1063">
                  <c:v>3</c:v>
                </c:pt>
                <c:pt idx="1064">
                  <c:v>3</c:v>
                </c:pt>
                <c:pt idx="1065">
                  <c:v>3</c:v>
                </c:pt>
                <c:pt idx="1066">
                  <c:v>3</c:v>
                </c:pt>
                <c:pt idx="1067">
                  <c:v>3</c:v>
                </c:pt>
                <c:pt idx="1068">
                  <c:v>3</c:v>
                </c:pt>
                <c:pt idx="1069">
                  <c:v>3</c:v>
                </c:pt>
                <c:pt idx="1070">
                  <c:v>3</c:v>
                </c:pt>
                <c:pt idx="1071">
                  <c:v>3</c:v>
                </c:pt>
                <c:pt idx="1072">
                  <c:v>3</c:v>
                </c:pt>
                <c:pt idx="1073">
                  <c:v>3</c:v>
                </c:pt>
                <c:pt idx="1074">
                  <c:v>3</c:v>
                </c:pt>
                <c:pt idx="1075">
                  <c:v>3</c:v>
                </c:pt>
                <c:pt idx="1076">
                  <c:v>3</c:v>
                </c:pt>
                <c:pt idx="1077">
                  <c:v>3</c:v>
                </c:pt>
                <c:pt idx="1078">
                  <c:v>3</c:v>
                </c:pt>
                <c:pt idx="1079">
                  <c:v>3</c:v>
                </c:pt>
                <c:pt idx="1080">
                  <c:v>3</c:v>
                </c:pt>
                <c:pt idx="1081">
                  <c:v>3</c:v>
                </c:pt>
                <c:pt idx="1082">
                  <c:v>3</c:v>
                </c:pt>
                <c:pt idx="1083">
                  <c:v>3</c:v>
                </c:pt>
                <c:pt idx="1084">
                  <c:v>3</c:v>
                </c:pt>
                <c:pt idx="1085">
                  <c:v>3</c:v>
                </c:pt>
                <c:pt idx="1086">
                  <c:v>3</c:v>
                </c:pt>
                <c:pt idx="1087">
                  <c:v>3</c:v>
                </c:pt>
                <c:pt idx="1088">
                  <c:v>3</c:v>
                </c:pt>
                <c:pt idx="1089">
                  <c:v>3</c:v>
                </c:pt>
                <c:pt idx="1090">
                  <c:v>3</c:v>
                </c:pt>
                <c:pt idx="1091">
                  <c:v>3</c:v>
                </c:pt>
                <c:pt idx="1092">
                  <c:v>3</c:v>
                </c:pt>
                <c:pt idx="1093">
                  <c:v>3</c:v>
                </c:pt>
                <c:pt idx="1094">
                  <c:v>3</c:v>
                </c:pt>
                <c:pt idx="1095">
                  <c:v>3</c:v>
                </c:pt>
                <c:pt idx="1096">
                  <c:v>3</c:v>
                </c:pt>
                <c:pt idx="1097">
                  <c:v>3</c:v>
                </c:pt>
                <c:pt idx="1098">
                  <c:v>3</c:v>
                </c:pt>
                <c:pt idx="1099">
                  <c:v>3</c:v>
                </c:pt>
                <c:pt idx="1100">
                  <c:v>3</c:v>
                </c:pt>
                <c:pt idx="1101">
                  <c:v>3</c:v>
                </c:pt>
                <c:pt idx="1102">
                  <c:v>3</c:v>
                </c:pt>
                <c:pt idx="1103">
                  <c:v>3</c:v>
                </c:pt>
                <c:pt idx="1104">
                  <c:v>3</c:v>
                </c:pt>
                <c:pt idx="1105">
                  <c:v>3</c:v>
                </c:pt>
                <c:pt idx="1106">
                  <c:v>3</c:v>
                </c:pt>
                <c:pt idx="1107">
                  <c:v>3</c:v>
                </c:pt>
                <c:pt idx="1108">
                  <c:v>3</c:v>
                </c:pt>
                <c:pt idx="1109">
                  <c:v>3</c:v>
                </c:pt>
                <c:pt idx="1110">
                  <c:v>3</c:v>
                </c:pt>
                <c:pt idx="1111">
                  <c:v>3</c:v>
                </c:pt>
                <c:pt idx="1112">
                  <c:v>3</c:v>
                </c:pt>
                <c:pt idx="1113">
                  <c:v>3</c:v>
                </c:pt>
                <c:pt idx="1114">
                  <c:v>3</c:v>
                </c:pt>
                <c:pt idx="1115">
                  <c:v>3</c:v>
                </c:pt>
                <c:pt idx="1116">
                  <c:v>3</c:v>
                </c:pt>
                <c:pt idx="1117">
                  <c:v>3</c:v>
                </c:pt>
                <c:pt idx="1118">
                  <c:v>3</c:v>
                </c:pt>
                <c:pt idx="1119">
                  <c:v>3</c:v>
                </c:pt>
                <c:pt idx="1120">
                  <c:v>3</c:v>
                </c:pt>
                <c:pt idx="1121">
                  <c:v>3</c:v>
                </c:pt>
                <c:pt idx="1122">
                  <c:v>3</c:v>
                </c:pt>
                <c:pt idx="1123">
                  <c:v>3</c:v>
                </c:pt>
                <c:pt idx="1124">
                  <c:v>3</c:v>
                </c:pt>
                <c:pt idx="1125">
                  <c:v>3</c:v>
                </c:pt>
                <c:pt idx="1126">
                  <c:v>3</c:v>
                </c:pt>
                <c:pt idx="1127">
                  <c:v>3</c:v>
                </c:pt>
                <c:pt idx="1128">
                  <c:v>3</c:v>
                </c:pt>
                <c:pt idx="1129">
                  <c:v>3</c:v>
                </c:pt>
                <c:pt idx="1130">
                  <c:v>3</c:v>
                </c:pt>
                <c:pt idx="1131">
                  <c:v>3</c:v>
                </c:pt>
                <c:pt idx="1132">
                  <c:v>3</c:v>
                </c:pt>
                <c:pt idx="1133">
                  <c:v>3</c:v>
                </c:pt>
                <c:pt idx="1134">
                  <c:v>3</c:v>
                </c:pt>
                <c:pt idx="1135">
                  <c:v>3</c:v>
                </c:pt>
                <c:pt idx="1136">
                  <c:v>3</c:v>
                </c:pt>
                <c:pt idx="1137">
                  <c:v>3</c:v>
                </c:pt>
                <c:pt idx="1138">
                  <c:v>3</c:v>
                </c:pt>
                <c:pt idx="1139">
                  <c:v>3</c:v>
                </c:pt>
                <c:pt idx="1140">
                  <c:v>3</c:v>
                </c:pt>
                <c:pt idx="1141">
                  <c:v>3</c:v>
                </c:pt>
                <c:pt idx="1142">
                  <c:v>3</c:v>
                </c:pt>
                <c:pt idx="1143">
                  <c:v>3</c:v>
                </c:pt>
                <c:pt idx="1144">
                  <c:v>3</c:v>
                </c:pt>
                <c:pt idx="1145">
                  <c:v>3</c:v>
                </c:pt>
                <c:pt idx="1146">
                  <c:v>3</c:v>
                </c:pt>
                <c:pt idx="1147">
                  <c:v>3</c:v>
                </c:pt>
                <c:pt idx="1148">
                  <c:v>3</c:v>
                </c:pt>
                <c:pt idx="1149">
                  <c:v>3</c:v>
                </c:pt>
                <c:pt idx="1150">
                  <c:v>3</c:v>
                </c:pt>
                <c:pt idx="1151">
                  <c:v>3</c:v>
                </c:pt>
                <c:pt idx="1152">
                  <c:v>3</c:v>
                </c:pt>
                <c:pt idx="1153">
                  <c:v>3</c:v>
                </c:pt>
                <c:pt idx="1154">
                  <c:v>3</c:v>
                </c:pt>
                <c:pt idx="1155">
                  <c:v>3</c:v>
                </c:pt>
                <c:pt idx="1156">
                  <c:v>3</c:v>
                </c:pt>
                <c:pt idx="1157">
                  <c:v>3</c:v>
                </c:pt>
                <c:pt idx="1158">
                  <c:v>3</c:v>
                </c:pt>
                <c:pt idx="1159">
                  <c:v>3</c:v>
                </c:pt>
                <c:pt idx="1160">
                  <c:v>3</c:v>
                </c:pt>
                <c:pt idx="1161">
                  <c:v>3</c:v>
                </c:pt>
                <c:pt idx="1162">
                  <c:v>3</c:v>
                </c:pt>
                <c:pt idx="1163">
                  <c:v>3</c:v>
                </c:pt>
                <c:pt idx="1164">
                  <c:v>3</c:v>
                </c:pt>
                <c:pt idx="1165">
                  <c:v>3</c:v>
                </c:pt>
                <c:pt idx="1166">
                  <c:v>3</c:v>
                </c:pt>
                <c:pt idx="1167">
                  <c:v>3</c:v>
                </c:pt>
                <c:pt idx="1168">
                  <c:v>3</c:v>
                </c:pt>
                <c:pt idx="1169">
                  <c:v>3</c:v>
                </c:pt>
                <c:pt idx="1170">
                  <c:v>3</c:v>
                </c:pt>
                <c:pt idx="1171">
                  <c:v>3</c:v>
                </c:pt>
                <c:pt idx="1172">
                  <c:v>3</c:v>
                </c:pt>
                <c:pt idx="1173">
                  <c:v>3</c:v>
                </c:pt>
                <c:pt idx="1174">
                  <c:v>3</c:v>
                </c:pt>
                <c:pt idx="1175">
                  <c:v>3</c:v>
                </c:pt>
                <c:pt idx="1176">
                  <c:v>3</c:v>
                </c:pt>
                <c:pt idx="1177">
                  <c:v>3</c:v>
                </c:pt>
                <c:pt idx="1178">
                  <c:v>3</c:v>
                </c:pt>
                <c:pt idx="1179">
                  <c:v>3</c:v>
                </c:pt>
                <c:pt idx="1180">
                  <c:v>3</c:v>
                </c:pt>
                <c:pt idx="1181">
                  <c:v>3</c:v>
                </c:pt>
                <c:pt idx="1182">
                  <c:v>3</c:v>
                </c:pt>
                <c:pt idx="1183">
                  <c:v>3</c:v>
                </c:pt>
                <c:pt idx="1184">
                  <c:v>3</c:v>
                </c:pt>
                <c:pt idx="1185">
                  <c:v>3</c:v>
                </c:pt>
                <c:pt idx="1186">
                  <c:v>3</c:v>
                </c:pt>
                <c:pt idx="1187">
                  <c:v>3</c:v>
                </c:pt>
                <c:pt idx="1188">
                  <c:v>3</c:v>
                </c:pt>
                <c:pt idx="1189">
                  <c:v>3</c:v>
                </c:pt>
                <c:pt idx="1190">
                  <c:v>3</c:v>
                </c:pt>
                <c:pt idx="1191">
                  <c:v>3</c:v>
                </c:pt>
                <c:pt idx="1192">
                  <c:v>3</c:v>
                </c:pt>
                <c:pt idx="1193">
                  <c:v>3</c:v>
                </c:pt>
                <c:pt idx="1194">
                  <c:v>3</c:v>
                </c:pt>
                <c:pt idx="1195">
                  <c:v>3</c:v>
                </c:pt>
                <c:pt idx="1196">
                  <c:v>3</c:v>
                </c:pt>
                <c:pt idx="1197">
                  <c:v>3</c:v>
                </c:pt>
                <c:pt idx="1198">
                  <c:v>3</c:v>
                </c:pt>
                <c:pt idx="1199">
                  <c:v>3</c:v>
                </c:pt>
                <c:pt idx="1200">
                  <c:v>3</c:v>
                </c:pt>
                <c:pt idx="1201">
                  <c:v>3</c:v>
                </c:pt>
                <c:pt idx="1202">
                  <c:v>3</c:v>
                </c:pt>
                <c:pt idx="1203">
                  <c:v>3</c:v>
                </c:pt>
                <c:pt idx="1204">
                  <c:v>3</c:v>
                </c:pt>
                <c:pt idx="1205">
                  <c:v>3</c:v>
                </c:pt>
                <c:pt idx="1206">
                  <c:v>3</c:v>
                </c:pt>
                <c:pt idx="1207">
                  <c:v>3</c:v>
                </c:pt>
                <c:pt idx="1208">
                  <c:v>3</c:v>
                </c:pt>
                <c:pt idx="1209">
                  <c:v>3</c:v>
                </c:pt>
                <c:pt idx="1210">
                  <c:v>3</c:v>
                </c:pt>
                <c:pt idx="1211">
                  <c:v>3</c:v>
                </c:pt>
                <c:pt idx="1212">
                  <c:v>3</c:v>
                </c:pt>
                <c:pt idx="1213">
                  <c:v>3</c:v>
                </c:pt>
                <c:pt idx="1214">
                  <c:v>3</c:v>
                </c:pt>
                <c:pt idx="1215">
                  <c:v>3</c:v>
                </c:pt>
                <c:pt idx="1216">
                  <c:v>3</c:v>
                </c:pt>
                <c:pt idx="1217">
                  <c:v>3</c:v>
                </c:pt>
                <c:pt idx="1218">
                  <c:v>3</c:v>
                </c:pt>
                <c:pt idx="1219">
                  <c:v>3</c:v>
                </c:pt>
                <c:pt idx="1220">
                  <c:v>3</c:v>
                </c:pt>
                <c:pt idx="1221">
                  <c:v>3</c:v>
                </c:pt>
                <c:pt idx="1222">
                  <c:v>3</c:v>
                </c:pt>
                <c:pt idx="1223">
                  <c:v>3</c:v>
                </c:pt>
                <c:pt idx="1224">
                  <c:v>3</c:v>
                </c:pt>
                <c:pt idx="1225">
                  <c:v>3</c:v>
                </c:pt>
                <c:pt idx="1226">
                  <c:v>3</c:v>
                </c:pt>
                <c:pt idx="1227">
                  <c:v>3</c:v>
                </c:pt>
                <c:pt idx="1228">
                  <c:v>3</c:v>
                </c:pt>
                <c:pt idx="1229">
                  <c:v>3</c:v>
                </c:pt>
                <c:pt idx="1230">
                  <c:v>3</c:v>
                </c:pt>
                <c:pt idx="1231">
                  <c:v>3</c:v>
                </c:pt>
                <c:pt idx="1232">
                  <c:v>3</c:v>
                </c:pt>
                <c:pt idx="1233">
                  <c:v>3</c:v>
                </c:pt>
                <c:pt idx="1234">
                  <c:v>3</c:v>
                </c:pt>
                <c:pt idx="1235">
                  <c:v>3</c:v>
                </c:pt>
                <c:pt idx="1236">
                  <c:v>3</c:v>
                </c:pt>
                <c:pt idx="1237">
                  <c:v>3</c:v>
                </c:pt>
                <c:pt idx="1238">
                  <c:v>3</c:v>
                </c:pt>
                <c:pt idx="1239">
                  <c:v>3</c:v>
                </c:pt>
                <c:pt idx="1240">
                  <c:v>3</c:v>
                </c:pt>
                <c:pt idx="1241">
                  <c:v>3</c:v>
                </c:pt>
                <c:pt idx="1242">
                  <c:v>3</c:v>
                </c:pt>
                <c:pt idx="1243">
                  <c:v>3</c:v>
                </c:pt>
                <c:pt idx="1244">
                  <c:v>3</c:v>
                </c:pt>
                <c:pt idx="1245">
                  <c:v>3</c:v>
                </c:pt>
                <c:pt idx="1246">
                  <c:v>3</c:v>
                </c:pt>
                <c:pt idx="1247">
                  <c:v>3</c:v>
                </c:pt>
                <c:pt idx="1248">
                  <c:v>3</c:v>
                </c:pt>
                <c:pt idx="1249">
                  <c:v>3</c:v>
                </c:pt>
                <c:pt idx="1250">
                  <c:v>3</c:v>
                </c:pt>
                <c:pt idx="1251">
                  <c:v>3</c:v>
                </c:pt>
                <c:pt idx="1252">
                  <c:v>3</c:v>
                </c:pt>
                <c:pt idx="1253">
                  <c:v>3</c:v>
                </c:pt>
                <c:pt idx="1254">
                  <c:v>3</c:v>
                </c:pt>
                <c:pt idx="1255">
                  <c:v>3</c:v>
                </c:pt>
                <c:pt idx="1256">
                  <c:v>3</c:v>
                </c:pt>
                <c:pt idx="1257">
                  <c:v>3</c:v>
                </c:pt>
                <c:pt idx="1258">
                  <c:v>3</c:v>
                </c:pt>
                <c:pt idx="1259">
                  <c:v>3</c:v>
                </c:pt>
                <c:pt idx="1260">
                  <c:v>3</c:v>
                </c:pt>
                <c:pt idx="1261">
                  <c:v>3</c:v>
                </c:pt>
                <c:pt idx="1262">
                  <c:v>3</c:v>
                </c:pt>
                <c:pt idx="1263">
                  <c:v>3</c:v>
                </c:pt>
                <c:pt idx="1264">
                  <c:v>3</c:v>
                </c:pt>
                <c:pt idx="1265">
                  <c:v>3</c:v>
                </c:pt>
                <c:pt idx="1266">
                  <c:v>3</c:v>
                </c:pt>
                <c:pt idx="1267">
                  <c:v>3</c:v>
                </c:pt>
                <c:pt idx="1268">
                  <c:v>3</c:v>
                </c:pt>
                <c:pt idx="1269">
                  <c:v>3</c:v>
                </c:pt>
                <c:pt idx="1270">
                  <c:v>3</c:v>
                </c:pt>
                <c:pt idx="1271">
                  <c:v>3</c:v>
                </c:pt>
                <c:pt idx="1272">
                  <c:v>3</c:v>
                </c:pt>
                <c:pt idx="1273">
                  <c:v>3</c:v>
                </c:pt>
                <c:pt idx="1274">
                  <c:v>3</c:v>
                </c:pt>
                <c:pt idx="1275">
                  <c:v>3</c:v>
                </c:pt>
                <c:pt idx="1276">
                  <c:v>3</c:v>
                </c:pt>
                <c:pt idx="1277">
                  <c:v>3</c:v>
                </c:pt>
                <c:pt idx="1278">
                  <c:v>3</c:v>
                </c:pt>
                <c:pt idx="1279">
                  <c:v>3</c:v>
                </c:pt>
                <c:pt idx="1280">
                  <c:v>3</c:v>
                </c:pt>
                <c:pt idx="1281">
                  <c:v>3</c:v>
                </c:pt>
                <c:pt idx="1282">
                  <c:v>3</c:v>
                </c:pt>
                <c:pt idx="1283">
                  <c:v>3</c:v>
                </c:pt>
                <c:pt idx="1284">
                  <c:v>3</c:v>
                </c:pt>
                <c:pt idx="1285">
                  <c:v>3</c:v>
                </c:pt>
                <c:pt idx="1286">
                  <c:v>3</c:v>
                </c:pt>
                <c:pt idx="1287">
                  <c:v>3</c:v>
                </c:pt>
                <c:pt idx="1288">
                  <c:v>3</c:v>
                </c:pt>
                <c:pt idx="1289">
                  <c:v>3</c:v>
                </c:pt>
                <c:pt idx="1290">
                  <c:v>3</c:v>
                </c:pt>
                <c:pt idx="1291">
                  <c:v>3</c:v>
                </c:pt>
                <c:pt idx="1292">
                  <c:v>3</c:v>
                </c:pt>
                <c:pt idx="1293">
                  <c:v>3</c:v>
                </c:pt>
                <c:pt idx="1294">
                  <c:v>3</c:v>
                </c:pt>
                <c:pt idx="1295">
                  <c:v>3</c:v>
                </c:pt>
                <c:pt idx="1296">
                  <c:v>3</c:v>
                </c:pt>
                <c:pt idx="1297">
                  <c:v>3</c:v>
                </c:pt>
                <c:pt idx="1298">
                  <c:v>3</c:v>
                </c:pt>
                <c:pt idx="1299">
                  <c:v>3</c:v>
                </c:pt>
                <c:pt idx="1300">
                  <c:v>3</c:v>
                </c:pt>
                <c:pt idx="1301">
                  <c:v>3</c:v>
                </c:pt>
                <c:pt idx="1302">
                  <c:v>3</c:v>
                </c:pt>
                <c:pt idx="1303">
                  <c:v>3</c:v>
                </c:pt>
                <c:pt idx="1304">
                  <c:v>3</c:v>
                </c:pt>
                <c:pt idx="1305">
                  <c:v>3</c:v>
                </c:pt>
                <c:pt idx="1306">
                  <c:v>3</c:v>
                </c:pt>
                <c:pt idx="1307">
                  <c:v>3</c:v>
                </c:pt>
                <c:pt idx="1308">
                  <c:v>3</c:v>
                </c:pt>
                <c:pt idx="1309">
                  <c:v>3</c:v>
                </c:pt>
                <c:pt idx="1310">
                  <c:v>3</c:v>
                </c:pt>
                <c:pt idx="1311">
                  <c:v>3</c:v>
                </c:pt>
                <c:pt idx="1312">
                  <c:v>3</c:v>
                </c:pt>
                <c:pt idx="1313">
                  <c:v>3</c:v>
                </c:pt>
                <c:pt idx="1314">
                  <c:v>3</c:v>
                </c:pt>
                <c:pt idx="1315">
                  <c:v>3</c:v>
                </c:pt>
                <c:pt idx="1316">
                  <c:v>3</c:v>
                </c:pt>
                <c:pt idx="1317">
                  <c:v>3</c:v>
                </c:pt>
                <c:pt idx="1318">
                  <c:v>3</c:v>
                </c:pt>
                <c:pt idx="1319">
                  <c:v>3</c:v>
                </c:pt>
                <c:pt idx="1320">
                  <c:v>3</c:v>
                </c:pt>
                <c:pt idx="1321">
                  <c:v>3</c:v>
                </c:pt>
                <c:pt idx="1322">
                  <c:v>3</c:v>
                </c:pt>
                <c:pt idx="1323">
                  <c:v>3</c:v>
                </c:pt>
                <c:pt idx="1324">
                  <c:v>3</c:v>
                </c:pt>
                <c:pt idx="1325">
                  <c:v>3</c:v>
                </c:pt>
                <c:pt idx="1326">
                  <c:v>3</c:v>
                </c:pt>
                <c:pt idx="1327">
                  <c:v>3</c:v>
                </c:pt>
                <c:pt idx="1328">
                  <c:v>3</c:v>
                </c:pt>
                <c:pt idx="1329">
                  <c:v>3</c:v>
                </c:pt>
                <c:pt idx="1330">
                  <c:v>3</c:v>
                </c:pt>
                <c:pt idx="1331">
                  <c:v>3</c:v>
                </c:pt>
                <c:pt idx="1332">
                  <c:v>3</c:v>
                </c:pt>
                <c:pt idx="1333">
                  <c:v>3</c:v>
                </c:pt>
                <c:pt idx="1334">
                  <c:v>3</c:v>
                </c:pt>
                <c:pt idx="1335">
                  <c:v>3</c:v>
                </c:pt>
                <c:pt idx="1336">
                  <c:v>3</c:v>
                </c:pt>
                <c:pt idx="1337">
                  <c:v>3</c:v>
                </c:pt>
                <c:pt idx="1338">
                  <c:v>3</c:v>
                </c:pt>
                <c:pt idx="1339">
                  <c:v>3</c:v>
                </c:pt>
                <c:pt idx="1340">
                  <c:v>3</c:v>
                </c:pt>
                <c:pt idx="1341">
                  <c:v>3</c:v>
                </c:pt>
                <c:pt idx="1342">
                  <c:v>3</c:v>
                </c:pt>
                <c:pt idx="1343">
                  <c:v>3</c:v>
                </c:pt>
                <c:pt idx="1344">
                  <c:v>3</c:v>
                </c:pt>
                <c:pt idx="1345">
                  <c:v>3</c:v>
                </c:pt>
                <c:pt idx="1346">
                  <c:v>3</c:v>
                </c:pt>
                <c:pt idx="1347">
                  <c:v>3</c:v>
                </c:pt>
                <c:pt idx="1348">
                  <c:v>3</c:v>
                </c:pt>
                <c:pt idx="1349">
                  <c:v>3</c:v>
                </c:pt>
                <c:pt idx="1350">
                  <c:v>3</c:v>
                </c:pt>
                <c:pt idx="1351">
                  <c:v>3</c:v>
                </c:pt>
                <c:pt idx="1352">
                  <c:v>3</c:v>
                </c:pt>
                <c:pt idx="1353">
                  <c:v>3</c:v>
                </c:pt>
                <c:pt idx="1354">
                  <c:v>3</c:v>
                </c:pt>
                <c:pt idx="1355">
                  <c:v>3</c:v>
                </c:pt>
                <c:pt idx="1356">
                  <c:v>3</c:v>
                </c:pt>
                <c:pt idx="1357">
                  <c:v>3</c:v>
                </c:pt>
                <c:pt idx="1358">
                  <c:v>3</c:v>
                </c:pt>
                <c:pt idx="1359">
                  <c:v>3</c:v>
                </c:pt>
                <c:pt idx="1360">
                  <c:v>3</c:v>
                </c:pt>
                <c:pt idx="1361">
                  <c:v>3</c:v>
                </c:pt>
                <c:pt idx="1362">
                  <c:v>3</c:v>
                </c:pt>
                <c:pt idx="1363">
                  <c:v>3</c:v>
                </c:pt>
                <c:pt idx="1364">
                  <c:v>3</c:v>
                </c:pt>
                <c:pt idx="1365">
                  <c:v>3</c:v>
                </c:pt>
                <c:pt idx="1366">
                  <c:v>3</c:v>
                </c:pt>
                <c:pt idx="1367">
                  <c:v>3</c:v>
                </c:pt>
                <c:pt idx="1368">
                  <c:v>3</c:v>
                </c:pt>
                <c:pt idx="1369">
                  <c:v>3</c:v>
                </c:pt>
                <c:pt idx="1370">
                  <c:v>3</c:v>
                </c:pt>
                <c:pt idx="1371">
                  <c:v>3</c:v>
                </c:pt>
                <c:pt idx="1372">
                  <c:v>3</c:v>
                </c:pt>
                <c:pt idx="1373">
                  <c:v>3</c:v>
                </c:pt>
                <c:pt idx="1374">
                  <c:v>3</c:v>
                </c:pt>
                <c:pt idx="1375">
                  <c:v>3</c:v>
                </c:pt>
                <c:pt idx="1376">
                  <c:v>3</c:v>
                </c:pt>
                <c:pt idx="1377">
                  <c:v>3</c:v>
                </c:pt>
                <c:pt idx="1378">
                  <c:v>3</c:v>
                </c:pt>
                <c:pt idx="1379">
                  <c:v>3</c:v>
                </c:pt>
                <c:pt idx="1380">
                  <c:v>3</c:v>
                </c:pt>
                <c:pt idx="1381">
                  <c:v>3</c:v>
                </c:pt>
                <c:pt idx="1382">
                  <c:v>3</c:v>
                </c:pt>
                <c:pt idx="1383">
                  <c:v>3</c:v>
                </c:pt>
                <c:pt idx="1384">
                  <c:v>3</c:v>
                </c:pt>
                <c:pt idx="1385">
                  <c:v>3</c:v>
                </c:pt>
                <c:pt idx="1386">
                  <c:v>3</c:v>
                </c:pt>
                <c:pt idx="1387">
                  <c:v>3</c:v>
                </c:pt>
                <c:pt idx="1388">
                  <c:v>3</c:v>
                </c:pt>
                <c:pt idx="1389">
                  <c:v>3</c:v>
                </c:pt>
                <c:pt idx="1390">
                  <c:v>3</c:v>
                </c:pt>
                <c:pt idx="1391">
                  <c:v>3</c:v>
                </c:pt>
                <c:pt idx="1392">
                  <c:v>3</c:v>
                </c:pt>
                <c:pt idx="1393">
                  <c:v>3</c:v>
                </c:pt>
                <c:pt idx="1394">
                  <c:v>3</c:v>
                </c:pt>
                <c:pt idx="1395">
                  <c:v>3</c:v>
                </c:pt>
                <c:pt idx="1396">
                  <c:v>3</c:v>
                </c:pt>
                <c:pt idx="1397">
                  <c:v>3</c:v>
                </c:pt>
                <c:pt idx="1398">
                  <c:v>3</c:v>
                </c:pt>
                <c:pt idx="1399">
                  <c:v>3</c:v>
                </c:pt>
                <c:pt idx="1400">
                  <c:v>3</c:v>
                </c:pt>
                <c:pt idx="1401">
                  <c:v>3</c:v>
                </c:pt>
                <c:pt idx="1402">
                  <c:v>3</c:v>
                </c:pt>
                <c:pt idx="1403">
                  <c:v>3</c:v>
                </c:pt>
                <c:pt idx="1404">
                  <c:v>3</c:v>
                </c:pt>
                <c:pt idx="1405">
                  <c:v>3</c:v>
                </c:pt>
                <c:pt idx="1406">
                  <c:v>3</c:v>
                </c:pt>
                <c:pt idx="1407">
                  <c:v>3</c:v>
                </c:pt>
                <c:pt idx="1408">
                  <c:v>3</c:v>
                </c:pt>
                <c:pt idx="1409">
                  <c:v>3</c:v>
                </c:pt>
                <c:pt idx="1410">
                  <c:v>3</c:v>
                </c:pt>
                <c:pt idx="1411">
                  <c:v>3</c:v>
                </c:pt>
                <c:pt idx="1412">
                  <c:v>3</c:v>
                </c:pt>
                <c:pt idx="1413">
                  <c:v>3</c:v>
                </c:pt>
                <c:pt idx="1414">
                  <c:v>3</c:v>
                </c:pt>
                <c:pt idx="1415">
                  <c:v>3</c:v>
                </c:pt>
                <c:pt idx="1416">
                  <c:v>3</c:v>
                </c:pt>
                <c:pt idx="1417">
                  <c:v>3</c:v>
                </c:pt>
                <c:pt idx="1418">
                  <c:v>3</c:v>
                </c:pt>
                <c:pt idx="1419">
                  <c:v>3</c:v>
                </c:pt>
                <c:pt idx="1420">
                  <c:v>3</c:v>
                </c:pt>
                <c:pt idx="1421">
                  <c:v>3</c:v>
                </c:pt>
                <c:pt idx="1422">
                  <c:v>3</c:v>
                </c:pt>
                <c:pt idx="1423">
                  <c:v>3</c:v>
                </c:pt>
                <c:pt idx="1424">
                  <c:v>3</c:v>
                </c:pt>
                <c:pt idx="1425">
                  <c:v>3</c:v>
                </c:pt>
                <c:pt idx="1426">
                  <c:v>3</c:v>
                </c:pt>
                <c:pt idx="1427">
                  <c:v>3</c:v>
                </c:pt>
                <c:pt idx="1428">
                  <c:v>3</c:v>
                </c:pt>
                <c:pt idx="1429">
                  <c:v>3</c:v>
                </c:pt>
                <c:pt idx="1430">
                  <c:v>3</c:v>
                </c:pt>
                <c:pt idx="1431">
                  <c:v>3</c:v>
                </c:pt>
                <c:pt idx="1432">
                  <c:v>3</c:v>
                </c:pt>
                <c:pt idx="1433">
                  <c:v>3</c:v>
                </c:pt>
                <c:pt idx="1434">
                  <c:v>3</c:v>
                </c:pt>
                <c:pt idx="1435">
                  <c:v>3</c:v>
                </c:pt>
                <c:pt idx="1436">
                  <c:v>3</c:v>
                </c:pt>
                <c:pt idx="1437">
                  <c:v>3</c:v>
                </c:pt>
                <c:pt idx="1438">
                  <c:v>3</c:v>
                </c:pt>
                <c:pt idx="1439">
                  <c:v>3</c:v>
                </c:pt>
                <c:pt idx="1440">
                  <c:v>3</c:v>
                </c:pt>
                <c:pt idx="1441">
                  <c:v>3</c:v>
                </c:pt>
                <c:pt idx="1442">
                  <c:v>3</c:v>
                </c:pt>
                <c:pt idx="1443">
                  <c:v>3</c:v>
                </c:pt>
                <c:pt idx="1444">
                  <c:v>3</c:v>
                </c:pt>
                <c:pt idx="1445">
                  <c:v>3</c:v>
                </c:pt>
                <c:pt idx="1446">
                  <c:v>3</c:v>
                </c:pt>
                <c:pt idx="1447">
                  <c:v>3</c:v>
                </c:pt>
                <c:pt idx="1448">
                  <c:v>3</c:v>
                </c:pt>
                <c:pt idx="1449">
                  <c:v>3</c:v>
                </c:pt>
                <c:pt idx="1450">
                  <c:v>3</c:v>
                </c:pt>
                <c:pt idx="1451">
                  <c:v>3</c:v>
                </c:pt>
                <c:pt idx="1452">
                  <c:v>3</c:v>
                </c:pt>
                <c:pt idx="1453">
                  <c:v>3</c:v>
                </c:pt>
                <c:pt idx="1454">
                  <c:v>3</c:v>
                </c:pt>
                <c:pt idx="1455">
                  <c:v>3</c:v>
                </c:pt>
                <c:pt idx="1456">
                  <c:v>3</c:v>
                </c:pt>
                <c:pt idx="1457">
                  <c:v>3</c:v>
                </c:pt>
                <c:pt idx="1458">
                  <c:v>3</c:v>
                </c:pt>
                <c:pt idx="1459">
                  <c:v>3</c:v>
                </c:pt>
                <c:pt idx="1460">
                  <c:v>3</c:v>
                </c:pt>
                <c:pt idx="1461">
                  <c:v>3</c:v>
                </c:pt>
                <c:pt idx="1462">
                  <c:v>3</c:v>
                </c:pt>
                <c:pt idx="1463">
                  <c:v>3</c:v>
                </c:pt>
                <c:pt idx="1464">
                  <c:v>3</c:v>
                </c:pt>
                <c:pt idx="1465">
                  <c:v>3</c:v>
                </c:pt>
                <c:pt idx="1466">
                  <c:v>3</c:v>
                </c:pt>
                <c:pt idx="1467">
                  <c:v>3</c:v>
                </c:pt>
                <c:pt idx="1468">
                  <c:v>3</c:v>
                </c:pt>
                <c:pt idx="1469">
                  <c:v>3</c:v>
                </c:pt>
                <c:pt idx="1470">
                  <c:v>3</c:v>
                </c:pt>
                <c:pt idx="1471">
                  <c:v>3</c:v>
                </c:pt>
                <c:pt idx="1472">
                  <c:v>3</c:v>
                </c:pt>
                <c:pt idx="1473">
                  <c:v>3</c:v>
                </c:pt>
                <c:pt idx="1474">
                  <c:v>3</c:v>
                </c:pt>
                <c:pt idx="1475">
                  <c:v>3</c:v>
                </c:pt>
                <c:pt idx="1476">
                  <c:v>3</c:v>
                </c:pt>
                <c:pt idx="1477">
                  <c:v>3</c:v>
                </c:pt>
                <c:pt idx="1478">
                  <c:v>3</c:v>
                </c:pt>
                <c:pt idx="1479">
                  <c:v>3</c:v>
                </c:pt>
                <c:pt idx="1480">
                  <c:v>3</c:v>
                </c:pt>
                <c:pt idx="1481">
                  <c:v>3</c:v>
                </c:pt>
                <c:pt idx="1482">
                  <c:v>3</c:v>
                </c:pt>
                <c:pt idx="1483">
                  <c:v>3</c:v>
                </c:pt>
                <c:pt idx="1484">
                  <c:v>3</c:v>
                </c:pt>
                <c:pt idx="1485">
                  <c:v>3</c:v>
                </c:pt>
                <c:pt idx="1486">
                  <c:v>3</c:v>
                </c:pt>
                <c:pt idx="1487">
                  <c:v>3</c:v>
                </c:pt>
                <c:pt idx="1488">
                  <c:v>3</c:v>
                </c:pt>
                <c:pt idx="1489">
                  <c:v>3</c:v>
                </c:pt>
                <c:pt idx="1490">
                  <c:v>3</c:v>
                </c:pt>
                <c:pt idx="1491">
                  <c:v>3</c:v>
                </c:pt>
                <c:pt idx="1492">
                  <c:v>3</c:v>
                </c:pt>
                <c:pt idx="1493">
                  <c:v>3</c:v>
                </c:pt>
                <c:pt idx="1494">
                  <c:v>3</c:v>
                </c:pt>
                <c:pt idx="1495">
                  <c:v>3</c:v>
                </c:pt>
                <c:pt idx="1496">
                  <c:v>3</c:v>
                </c:pt>
                <c:pt idx="1497">
                  <c:v>3</c:v>
                </c:pt>
                <c:pt idx="1498">
                  <c:v>3</c:v>
                </c:pt>
                <c:pt idx="1499">
                  <c:v>3</c:v>
                </c:pt>
                <c:pt idx="1500">
                  <c:v>3</c:v>
                </c:pt>
                <c:pt idx="1501">
                  <c:v>3</c:v>
                </c:pt>
                <c:pt idx="1502">
                  <c:v>3</c:v>
                </c:pt>
                <c:pt idx="1503">
                  <c:v>3</c:v>
                </c:pt>
                <c:pt idx="1504">
                  <c:v>3</c:v>
                </c:pt>
                <c:pt idx="1505">
                  <c:v>3</c:v>
                </c:pt>
                <c:pt idx="1506">
                  <c:v>3</c:v>
                </c:pt>
                <c:pt idx="1507">
                  <c:v>3</c:v>
                </c:pt>
                <c:pt idx="1508">
                  <c:v>3</c:v>
                </c:pt>
                <c:pt idx="1509">
                  <c:v>3</c:v>
                </c:pt>
                <c:pt idx="1510">
                  <c:v>3</c:v>
                </c:pt>
                <c:pt idx="1511">
                  <c:v>3</c:v>
                </c:pt>
                <c:pt idx="1512">
                  <c:v>3</c:v>
                </c:pt>
                <c:pt idx="1513">
                  <c:v>3</c:v>
                </c:pt>
                <c:pt idx="1514">
                  <c:v>3</c:v>
                </c:pt>
                <c:pt idx="1515">
                  <c:v>3</c:v>
                </c:pt>
                <c:pt idx="1516">
                  <c:v>3</c:v>
                </c:pt>
                <c:pt idx="1517">
                  <c:v>3</c:v>
                </c:pt>
                <c:pt idx="1518">
                  <c:v>3</c:v>
                </c:pt>
                <c:pt idx="1519">
                  <c:v>3</c:v>
                </c:pt>
                <c:pt idx="1520">
                  <c:v>3</c:v>
                </c:pt>
                <c:pt idx="1521">
                  <c:v>3</c:v>
                </c:pt>
                <c:pt idx="1522">
                  <c:v>3</c:v>
                </c:pt>
                <c:pt idx="1523">
                  <c:v>3</c:v>
                </c:pt>
                <c:pt idx="1524">
                  <c:v>3</c:v>
                </c:pt>
                <c:pt idx="1525">
                  <c:v>3</c:v>
                </c:pt>
                <c:pt idx="1526">
                  <c:v>3</c:v>
                </c:pt>
                <c:pt idx="1527">
                  <c:v>3</c:v>
                </c:pt>
                <c:pt idx="1528">
                  <c:v>3</c:v>
                </c:pt>
                <c:pt idx="1529">
                  <c:v>3</c:v>
                </c:pt>
                <c:pt idx="1530">
                  <c:v>3</c:v>
                </c:pt>
                <c:pt idx="1531">
                  <c:v>3</c:v>
                </c:pt>
                <c:pt idx="1532">
                  <c:v>3</c:v>
                </c:pt>
                <c:pt idx="1533">
                  <c:v>3</c:v>
                </c:pt>
                <c:pt idx="1534">
                  <c:v>3</c:v>
                </c:pt>
                <c:pt idx="1535">
                  <c:v>3</c:v>
                </c:pt>
                <c:pt idx="1536">
                  <c:v>3</c:v>
                </c:pt>
                <c:pt idx="1537">
                  <c:v>3</c:v>
                </c:pt>
                <c:pt idx="1538">
                  <c:v>3</c:v>
                </c:pt>
                <c:pt idx="1539">
                  <c:v>3</c:v>
                </c:pt>
                <c:pt idx="1540">
                  <c:v>3</c:v>
                </c:pt>
                <c:pt idx="1541">
                  <c:v>3</c:v>
                </c:pt>
                <c:pt idx="1542">
                  <c:v>3</c:v>
                </c:pt>
                <c:pt idx="1543">
                  <c:v>3</c:v>
                </c:pt>
                <c:pt idx="1544">
                  <c:v>3</c:v>
                </c:pt>
                <c:pt idx="1545">
                  <c:v>3</c:v>
                </c:pt>
                <c:pt idx="1546">
                  <c:v>3</c:v>
                </c:pt>
                <c:pt idx="1547">
                  <c:v>3</c:v>
                </c:pt>
                <c:pt idx="1548">
                  <c:v>3</c:v>
                </c:pt>
                <c:pt idx="1549">
                  <c:v>3</c:v>
                </c:pt>
                <c:pt idx="1550">
                  <c:v>3</c:v>
                </c:pt>
                <c:pt idx="1551">
                  <c:v>3</c:v>
                </c:pt>
                <c:pt idx="1552">
                  <c:v>3</c:v>
                </c:pt>
                <c:pt idx="1553">
                  <c:v>3</c:v>
                </c:pt>
                <c:pt idx="1554">
                  <c:v>3</c:v>
                </c:pt>
                <c:pt idx="1555">
                  <c:v>3</c:v>
                </c:pt>
                <c:pt idx="1556">
                  <c:v>3</c:v>
                </c:pt>
                <c:pt idx="1557">
                  <c:v>3</c:v>
                </c:pt>
                <c:pt idx="1558">
                  <c:v>3</c:v>
                </c:pt>
                <c:pt idx="1559">
                  <c:v>3</c:v>
                </c:pt>
                <c:pt idx="1560">
                  <c:v>3</c:v>
                </c:pt>
                <c:pt idx="1561">
                  <c:v>3</c:v>
                </c:pt>
                <c:pt idx="1562">
                  <c:v>3</c:v>
                </c:pt>
                <c:pt idx="1563">
                  <c:v>3</c:v>
                </c:pt>
                <c:pt idx="1564">
                  <c:v>3</c:v>
                </c:pt>
                <c:pt idx="1565">
                  <c:v>3</c:v>
                </c:pt>
                <c:pt idx="1566">
                  <c:v>3</c:v>
                </c:pt>
                <c:pt idx="1567">
                  <c:v>3</c:v>
                </c:pt>
                <c:pt idx="1568">
                  <c:v>3</c:v>
                </c:pt>
                <c:pt idx="1569">
                  <c:v>3</c:v>
                </c:pt>
                <c:pt idx="1570">
                  <c:v>3</c:v>
                </c:pt>
                <c:pt idx="1571">
                  <c:v>3</c:v>
                </c:pt>
                <c:pt idx="1572">
                  <c:v>3</c:v>
                </c:pt>
                <c:pt idx="1573">
                  <c:v>3</c:v>
                </c:pt>
                <c:pt idx="1574">
                  <c:v>3</c:v>
                </c:pt>
                <c:pt idx="1575">
                  <c:v>3</c:v>
                </c:pt>
                <c:pt idx="1576">
                  <c:v>3</c:v>
                </c:pt>
                <c:pt idx="1577">
                  <c:v>3</c:v>
                </c:pt>
                <c:pt idx="1578">
                  <c:v>3</c:v>
                </c:pt>
                <c:pt idx="1579">
                  <c:v>3</c:v>
                </c:pt>
                <c:pt idx="1580">
                  <c:v>3</c:v>
                </c:pt>
                <c:pt idx="1581">
                  <c:v>3</c:v>
                </c:pt>
                <c:pt idx="1582">
                  <c:v>3</c:v>
                </c:pt>
                <c:pt idx="1583">
                  <c:v>3</c:v>
                </c:pt>
                <c:pt idx="1584">
                  <c:v>3</c:v>
                </c:pt>
                <c:pt idx="1585">
                  <c:v>3</c:v>
                </c:pt>
                <c:pt idx="1586">
                  <c:v>3</c:v>
                </c:pt>
                <c:pt idx="1587">
                  <c:v>3</c:v>
                </c:pt>
                <c:pt idx="1588">
                  <c:v>3</c:v>
                </c:pt>
                <c:pt idx="1589">
                  <c:v>3</c:v>
                </c:pt>
                <c:pt idx="1590">
                  <c:v>3</c:v>
                </c:pt>
                <c:pt idx="1591">
                  <c:v>3</c:v>
                </c:pt>
                <c:pt idx="1592">
                  <c:v>3</c:v>
                </c:pt>
                <c:pt idx="1593">
                  <c:v>3</c:v>
                </c:pt>
                <c:pt idx="1594">
                  <c:v>3</c:v>
                </c:pt>
                <c:pt idx="1595">
                  <c:v>3</c:v>
                </c:pt>
                <c:pt idx="1596">
                  <c:v>3</c:v>
                </c:pt>
                <c:pt idx="1597">
                  <c:v>3</c:v>
                </c:pt>
                <c:pt idx="1598">
                  <c:v>3</c:v>
                </c:pt>
                <c:pt idx="1599">
                  <c:v>3</c:v>
                </c:pt>
                <c:pt idx="1600">
                  <c:v>3</c:v>
                </c:pt>
                <c:pt idx="1601">
                  <c:v>3</c:v>
                </c:pt>
                <c:pt idx="1602">
                  <c:v>3</c:v>
                </c:pt>
                <c:pt idx="1603">
                  <c:v>3</c:v>
                </c:pt>
                <c:pt idx="1604">
                  <c:v>3</c:v>
                </c:pt>
                <c:pt idx="1605">
                  <c:v>3</c:v>
                </c:pt>
                <c:pt idx="1606">
                  <c:v>3</c:v>
                </c:pt>
                <c:pt idx="1607">
                  <c:v>3</c:v>
                </c:pt>
                <c:pt idx="1608">
                  <c:v>3</c:v>
                </c:pt>
                <c:pt idx="1609">
                  <c:v>3</c:v>
                </c:pt>
                <c:pt idx="1610">
                  <c:v>3</c:v>
                </c:pt>
                <c:pt idx="1611">
                  <c:v>3</c:v>
                </c:pt>
                <c:pt idx="1612">
                  <c:v>3</c:v>
                </c:pt>
                <c:pt idx="1613">
                  <c:v>3</c:v>
                </c:pt>
                <c:pt idx="1614">
                  <c:v>3</c:v>
                </c:pt>
                <c:pt idx="1615">
                  <c:v>3</c:v>
                </c:pt>
                <c:pt idx="1616">
                  <c:v>3</c:v>
                </c:pt>
                <c:pt idx="1617">
                  <c:v>3</c:v>
                </c:pt>
                <c:pt idx="1618">
                  <c:v>3</c:v>
                </c:pt>
                <c:pt idx="1619">
                  <c:v>3</c:v>
                </c:pt>
                <c:pt idx="1620">
                  <c:v>3</c:v>
                </c:pt>
                <c:pt idx="1621">
                  <c:v>3</c:v>
                </c:pt>
                <c:pt idx="1622">
                  <c:v>3</c:v>
                </c:pt>
                <c:pt idx="1623">
                  <c:v>3</c:v>
                </c:pt>
                <c:pt idx="1624">
                  <c:v>3</c:v>
                </c:pt>
                <c:pt idx="1625">
                  <c:v>3</c:v>
                </c:pt>
                <c:pt idx="1626">
                  <c:v>3</c:v>
                </c:pt>
                <c:pt idx="1627">
                  <c:v>3</c:v>
                </c:pt>
                <c:pt idx="1628">
                  <c:v>3</c:v>
                </c:pt>
                <c:pt idx="1629">
                  <c:v>3</c:v>
                </c:pt>
                <c:pt idx="1630">
                  <c:v>3</c:v>
                </c:pt>
                <c:pt idx="1631">
                  <c:v>3</c:v>
                </c:pt>
                <c:pt idx="1632">
                  <c:v>3</c:v>
                </c:pt>
                <c:pt idx="1633">
                  <c:v>3</c:v>
                </c:pt>
                <c:pt idx="1634">
                  <c:v>3</c:v>
                </c:pt>
                <c:pt idx="1635">
                  <c:v>3</c:v>
                </c:pt>
                <c:pt idx="1636">
                  <c:v>3</c:v>
                </c:pt>
                <c:pt idx="1637">
                  <c:v>3</c:v>
                </c:pt>
                <c:pt idx="1638">
                  <c:v>3</c:v>
                </c:pt>
                <c:pt idx="1639">
                  <c:v>3</c:v>
                </c:pt>
                <c:pt idx="1640">
                  <c:v>3</c:v>
                </c:pt>
                <c:pt idx="1641">
                  <c:v>3</c:v>
                </c:pt>
                <c:pt idx="1642">
                  <c:v>3</c:v>
                </c:pt>
                <c:pt idx="1643">
                  <c:v>3</c:v>
                </c:pt>
                <c:pt idx="1644">
                  <c:v>3</c:v>
                </c:pt>
                <c:pt idx="1645">
                  <c:v>3</c:v>
                </c:pt>
                <c:pt idx="1646">
                  <c:v>3</c:v>
                </c:pt>
                <c:pt idx="1647">
                  <c:v>3</c:v>
                </c:pt>
                <c:pt idx="1648">
                  <c:v>3</c:v>
                </c:pt>
                <c:pt idx="1649">
                  <c:v>3</c:v>
                </c:pt>
                <c:pt idx="1650">
                  <c:v>3</c:v>
                </c:pt>
                <c:pt idx="1651">
                  <c:v>3</c:v>
                </c:pt>
                <c:pt idx="1652">
                  <c:v>3</c:v>
                </c:pt>
                <c:pt idx="1653">
                  <c:v>3</c:v>
                </c:pt>
                <c:pt idx="1654">
                  <c:v>3</c:v>
                </c:pt>
                <c:pt idx="1655">
                  <c:v>3</c:v>
                </c:pt>
                <c:pt idx="1656">
                  <c:v>3</c:v>
                </c:pt>
                <c:pt idx="1657">
                  <c:v>3</c:v>
                </c:pt>
                <c:pt idx="1658">
                  <c:v>3</c:v>
                </c:pt>
                <c:pt idx="1659">
                  <c:v>3</c:v>
                </c:pt>
                <c:pt idx="1660">
                  <c:v>3</c:v>
                </c:pt>
                <c:pt idx="1661">
                  <c:v>3</c:v>
                </c:pt>
                <c:pt idx="1662">
                  <c:v>3</c:v>
                </c:pt>
                <c:pt idx="1663">
                  <c:v>3</c:v>
                </c:pt>
                <c:pt idx="1664">
                  <c:v>3</c:v>
                </c:pt>
                <c:pt idx="1665">
                  <c:v>3</c:v>
                </c:pt>
                <c:pt idx="1666">
                  <c:v>3</c:v>
                </c:pt>
                <c:pt idx="1667">
                  <c:v>3</c:v>
                </c:pt>
                <c:pt idx="1668">
                  <c:v>3</c:v>
                </c:pt>
                <c:pt idx="1669">
                  <c:v>3</c:v>
                </c:pt>
                <c:pt idx="1670">
                  <c:v>3</c:v>
                </c:pt>
                <c:pt idx="1671">
                  <c:v>3</c:v>
                </c:pt>
                <c:pt idx="1672">
                  <c:v>3</c:v>
                </c:pt>
                <c:pt idx="1673">
                  <c:v>3</c:v>
                </c:pt>
                <c:pt idx="1674">
                  <c:v>3</c:v>
                </c:pt>
                <c:pt idx="1675">
                  <c:v>3</c:v>
                </c:pt>
                <c:pt idx="1676">
                  <c:v>3</c:v>
                </c:pt>
                <c:pt idx="1677">
                  <c:v>3</c:v>
                </c:pt>
                <c:pt idx="1678">
                  <c:v>3</c:v>
                </c:pt>
                <c:pt idx="1679">
                  <c:v>3</c:v>
                </c:pt>
                <c:pt idx="1680">
                  <c:v>3</c:v>
                </c:pt>
                <c:pt idx="1681">
                  <c:v>3</c:v>
                </c:pt>
                <c:pt idx="1682">
                  <c:v>3</c:v>
                </c:pt>
                <c:pt idx="1683">
                  <c:v>3</c:v>
                </c:pt>
                <c:pt idx="1684">
                  <c:v>3</c:v>
                </c:pt>
                <c:pt idx="1685">
                  <c:v>3</c:v>
                </c:pt>
                <c:pt idx="1686">
                  <c:v>3</c:v>
                </c:pt>
                <c:pt idx="1687">
                  <c:v>3</c:v>
                </c:pt>
                <c:pt idx="1688">
                  <c:v>3</c:v>
                </c:pt>
                <c:pt idx="1689">
                  <c:v>3</c:v>
                </c:pt>
                <c:pt idx="1690">
                  <c:v>3</c:v>
                </c:pt>
                <c:pt idx="1691">
                  <c:v>3</c:v>
                </c:pt>
                <c:pt idx="1692">
                  <c:v>3</c:v>
                </c:pt>
                <c:pt idx="1693">
                  <c:v>3</c:v>
                </c:pt>
                <c:pt idx="1694">
                  <c:v>3</c:v>
                </c:pt>
                <c:pt idx="1695">
                  <c:v>3</c:v>
                </c:pt>
                <c:pt idx="1696">
                  <c:v>3</c:v>
                </c:pt>
                <c:pt idx="1697">
                  <c:v>3</c:v>
                </c:pt>
                <c:pt idx="1698">
                  <c:v>3</c:v>
                </c:pt>
                <c:pt idx="1699">
                  <c:v>3</c:v>
                </c:pt>
                <c:pt idx="1700">
                  <c:v>3</c:v>
                </c:pt>
                <c:pt idx="1701">
                  <c:v>3</c:v>
                </c:pt>
                <c:pt idx="1702">
                  <c:v>3</c:v>
                </c:pt>
                <c:pt idx="1703">
                  <c:v>3</c:v>
                </c:pt>
                <c:pt idx="1704">
                  <c:v>3</c:v>
                </c:pt>
                <c:pt idx="1705">
                  <c:v>3</c:v>
                </c:pt>
                <c:pt idx="1706">
                  <c:v>3</c:v>
                </c:pt>
                <c:pt idx="1707">
                  <c:v>3</c:v>
                </c:pt>
                <c:pt idx="1708">
                  <c:v>3</c:v>
                </c:pt>
                <c:pt idx="1709">
                  <c:v>3</c:v>
                </c:pt>
                <c:pt idx="1710">
                  <c:v>3</c:v>
                </c:pt>
                <c:pt idx="1711">
                  <c:v>3</c:v>
                </c:pt>
                <c:pt idx="1712">
                  <c:v>3</c:v>
                </c:pt>
                <c:pt idx="1713">
                  <c:v>3</c:v>
                </c:pt>
                <c:pt idx="1714">
                  <c:v>3</c:v>
                </c:pt>
                <c:pt idx="1715">
                  <c:v>3</c:v>
                </c:pt>
                <c:pt idx="1716">
                  <c:v>3</c:v>
                </c:pt>
                <c:pt idx="1717">
                  <c:v>3</c:v>
                </c:pt>
                <c:pt idx="1718">
                  <c:v>3</c:v>
                </c:pt>
                <c:pt idx="1719">
                  <c:v>3</c:v>
                </c:pt>
                <c:pt idx="1720">
                  <c:v>3</c:v>
                </c:pt>
                <c:pt idx="1721">
                  <c:v>3</c:v>
                </c:pt>
                <c:pt idx="1722">
                  <c:v>3</c:v>
                </c:pt>
                <c:pt idx="1723">
                  <c:v>3</c:v>
                </c:pt>
                <c:pt idx="1724">
                  <c:v>3</c:v>
                </c:pt>
                <c:pt idx="1725">
                  <c:v>3</c:v>
                </c:pt>
                <c:pt idx="1726">
                  <c:v>3</c:v>
                </c:pt>
                <c:pt idx="1727">
                  <c:v>3</c:v>
                </c:pt>
                <c:pt idx="1728">
                  <c:v>3</c:v>
                </c:pt>
                <c:pt idx="1729">
                  <c:v>3</c:v>
                </c:pt>
                <c:pt idx="1730">
                  <c:v>3</c:v>
                </c:pt>
                <c:pt idx="1731">
                  <c:v>3</c:v>
                </c:pt>
                <c:pt idx="1732">
                  <c:v>3</c:v>
                </c:pt>
                <c:pt idx="1733">
                  <c:v>3</c:v>
                </c:pt>
                <c:pt idx="1734">
                  <c:v>3</c:v>
                </c:pt>
                <c:pt idx="1735">
                  <c:v>3</c:v>
                </c:pt>
                <c:pt idx="1736">
                  <c:v>3</c:v>
                </c:pt>
                <c:pt idx="1737">
                  <c:v>3</c:v>
                </c:pt>
                <c:pt idx="1738">
                  <c:v>3</c:v>
                </c:pt>
                <c:pt idx="1739">
                  <c:v>3</c:v>
                </c:pt>
                <c:pt idx="1740">
                  <c:v>3</c:v>
                </c:pt>
                <c:pt idx="1741">
                  <c:v>3</c:v>
                </c:pt>
                <c:pt idx="1742">
                  <c:v>3</c:v>
                </c:pt>
                <c:pt idx="1743">
                  <c:v>3</c:v>
                </c:pt>
                <c:pt idx="1744">
                  <c:v>3</c:v>
                </c:pt>
                <c:pt idx="1745">
                  <c:v>3</c:v>
                </c:pt>
                <c:pt idx="1746">
                  <c:v>3</c:v>
                </c:pt>
                <c:pt idx="1747">
                  <c:v>3</c:v>
                </c:pt>
                <c:pt idx="1748">
                  <c:v>3</c:v>
                </c:pt>
                <c:pt idx="1749">
                  <c:v>3</c:v>
                </c:pt>
                <c:pt idx="1750">
                  <c:v>3</c:v>
                </c:pt>
                <c:pt idx="1751">
                  <c:v>3</c:v>
                </c:pt>
                <c:pt idx="1752">
                  <c:v>3</c:v>
                </c:pt>
                <c:pt idx="1753">
                  <c:v>3</c:v>
                </c:pt>
                <c:pt idx="1754">
                  <c:v>3</c:v>
                </c:pt>
                <c:pt idx="1755">
                  <c:v>3</c:v>
                </c:pt>
                <c:pt idx="1756">
                  <c:v>3</c:v>
                </c:pt>
                <c:pt idx="1757">
                  <c:v>3</c:v>
                </c:pt>
                <c:pt idx="1758">
                  <c:v>3</c:v>
                </c:pt>
                <c:pt idx="1759">
                  <c:v>3</c:v>
                </c:pt>
                <c:pt idx="1760">
                  <c:v>3</c:v>
                </c:pt>
                <c:pt idx="1761">
                  <c:v>3</c:v>
                </c:pt>
                <c:pt idx="1762">
                  <c:v>3</c:v>
                </c:pt>
                <c:pt idx="1763">
                  <c:v>3</c:v>
                </c:pt>
                <c:pt idx="1764">
                  <c:v>3</c:v>
                </c:pt>
                <c:pt idx="1765">
                  <c:v>3</c:v>
                </c:pt>
                <c:pt idx="1766">
                  <c:v>3</c:v>
                </c:pt>
                <c:pt idx="1767">
                  <c:v>3</c:v>
                </c:pt>
                <c:pt idx="1768">
                  <c:v>3</c:v>
                </c:pt>
                <c:pt idx="1769">
                  <c:v>3</c:v>
                </c:pt>
                <c:pt idx="1770">
                  <c:v>3</c:v>
                </c:pt>
                <c:pt idx="1771">
                  <c:v>3</c:v>
                </c:pt>
                <c:pt idx="1772">
                  <c:v>3</c:v>
                </c:pt>
                <c:pt idx="1773">
                  <c:v>3</c:v>
                </c:pt>
                <c:pt idx="1774">
                  <c:v>3</c:v>
                </c:pt>
                <c:pt idx="1775">
                  <c:v>3</c:v>
                </c:pt>
                <c:pt idx="1776">
                  <c:v>3</c:v>
                </c:pt>
                <c:pt idx="1777">
                  <c:v>3</c:v>
                </c:pt>
                <c:pt idx="1778">
                  <c:v>3</c:v>
                </c:pt>
                <c:pt idx="1779">
                  <c:v>3</c:v>
                </c:pt>
                <c:pt idx="1780">
                  <c:v>3</c:v>
                </c:pt>
                <c:pt idx="1781">
                  <c:v>3</c:v>
                </c:pt>
                <c:pt idx="1782">
                  <c:v>3</c:v>
                </c:pt>
                <c:pt idx="1783">
                  <c:v>3</c:v>
                </c:pt>
                <c:pt idx="1784">
                  <c:v>3</c:v>
                </c:pt>
                <c:pt idx="1785">
                  <c:v>3</c:v>
                </c:pt>
                <c:pt idx="1786">
                  <c:v>3</c:v>
                </c:pt>
                <c:pt idx="1787">
                  <c:v>3</c:v>
                </c:pt>
                <c:pt idx="1788">
                  <c:v>3</c:v>
                </c:pt>
                <c:pt idx="1789">
                  <c:v>3</c:v>
                </c:pt>
                <c:pt idx="1790">
                  <c:v>3</c:v>
                </c:pt>
                <c:pt idx="1791">
                  <c:v>3</c:v>
                </c:pt>
                <c:pt idx="1792">
                  <c:v>3</c:v>
                </c:pt>
                <c:pt idx="1793">
                  <c:v>3</c:v>
                </c:pt>
                <c:pt idx="1794">
                  <c:v>3</c:v>
                </c:pt>
                <c:pt idx="1795">
                  <c:v>3</c:v>
                </c:pt>
                <c:pt idx="1796">
                  <c:v>3</c:v>
                </c:pt>
                <c:pt idx="1797">
                  <c:v>3</c:v>
                </c:pt>
                <c:pt idx="1798">
                  <c:v>3</c:v>
                </c:pt>
                <c:pt idx="1799">
                  <c:v>3</c:v>
                </c:pt>
                <c:pt idx="1800">
                  <c:v>3</c:v>
                </c:pt>
                <c:pt idx="1801">
                  <c:v>3</c:v>
                </c:pt>
                <c:pt idx="1802">
                  <c:v>3</c:v>
                </c:pt>
                <c:pt idx="1803">
                  <c:v>3</c:v>
                </c:pt>
                <c:pt idx="1804">
                  <c:v>3</c:v>
                </c:pt>
                <c:pt idx="1805">
                  <c:v>3</c:v>
                </c:pt>
                <c:pt idx="1806">
                  <c:v>3</c:v>
                </c:pt>
                <c:pt idx="1807">
                  <c:v>3</c:v>
                </c:pt>
                <c:pt idx="1808">
                  <c:v>3</c:v>
                </c:pt>
                <c:pt idx="1809">
                  <c:v>3</c:v>
                </c:pt>
                <c:pt idx="1810">
                  <c:v>3</c:v>
                </c:pt>
                <c:pt idx="1811">
                  <c:v>3</c:v>
                </c:pt>
                <c:pt idx="1812">
                  <c:v>3</c:v>
                </c:pt>
                <c:pt idx="1813">
                  <c:v>3</c:v>
                </c:pt>
                <c:pt idx="1814">
                  <c:v>3</c:v>
                </c:pt>
                <c:pt idx="1815">
                  <c:v>3</c:v>
                </c:pt>
                <c:pt idx="1816">
                  <c:v>3</c:v>
                </c:pt>
                <c:pt idx="1817">
                  <c:v>3</c:v>
                </c:pt>
                <c:pt idx="1818">
                  <c:v>3</c:v>
                </c:pt>
                <c:pt idx="1819">
                  <c:v>3</c:v>
                </c:pt>
                <c:pt idx="1820">
                  <c:v>3</c:v>
                </c:pt>
                <c:pt idx="1821">
                  <c:v>3</c:v>
                </c:pt>
                <c:pt idx="1822">
                  <c:v>3</c:v>
                </c:pt>
                <c:pt idx="1823">
                  <c:v>3</c:v>
                </c:pt>
                <c:pt idx="1824">
                  <c:v>3</c:v>
                </c:pt>
                <c:pt idx="1825">
                  <c:v>3</c:v>
                </c:pt>
                <c:pt idx="1826">
                  <c:v>3</c:v>
                </c:pt>
                <c:pt idx="1827">
                  <c:v>3</c:v>
                </c:pt>
                <c:pt idx="1828">
                  <c:v>3</c:v>
                </c:pt>
                <c:pt idx="1829">
                  <c:v>3</c:v>
                </c:pt>
                <c:pt idx="1830">
                  <c:v>3</c:v>
                </c:pt>
                <c:pt idx="1831">
                  <c:v>3</c:v>
                </c:pt>
                <c:pt idx="1832">
                  <c:v>3</c:v>
                </c:pt>
                <c:pt idx="1833">
                  <c:v>3</c:v>
                </c:pt>
                <c:pt idx="1834">
                  <c:v>3</c:v>
                </c:pt>
                <c:pt idx="1835">
                  <c:v>3</c:v>
                </c:pt>
                <c:pt idx="1836">
                  <c:v>3</c:v>
                </c:pt>
                <c:pt idx="1837">
                  <c:v>3</c:v>
                </c:pt>
                <c:pt idx="1838">
                  <c:v>3</c:v>
                </c:pt>
                <c:pt idx="1839">
                  <c:v>3</c:v>
                </c:pt>
                <c:pt idx="1840">
                  <c:v>3</c:v>
                </c:pt>
                <c:pt idx="1841">
                  <c:v>3</c:v>
                </c:pt>
                <c:pt idx="1842">
                  <c:v>3</c:v>
                </c:pt>
                <c:pt idx="1843">
                  <c:v>3</c:v>
                </c:pt>
                <c:pt idx="1844">
                  <c:v>3</c:v>
                </c:pt>
                <c:pt idx="1845">
                  <c:v>3</c:v>
                </c:pt>
                <c:pt idx="1846">
                  <c:v>3</c:v>
                </c:pt>
                <c:pt idx="1847">
                  <c:v>3</c:v>
                </c:pt>
                <c:pt idx="1848">
                  <c:v>3</c:v>
                </c:pt>
                <c:pt idx="1849">
                  <c:v>3</c:v>
                </c:pt>
                <c:pt idx="1850">
                  <c:v>3</c:v>
                </c:pt>
                <c:pt idx="1851">
                  <c:v>3</c:v>
                </c:pt>
                <c:pt idx="1852">
                  <c:v>3</c:v>
                </c:pt>
                <c:pt idx="1853">
                  <c:v>3</c:v>
                </c:pt>
                <c:pt idx="1854">
                  <c:v>3</c:v>
                </c:pt>
                <c:pt idx="1855">
                  <c:v>3</c:v>
                </c:pt>
                <c:pt idx="1856">
                  <c:v>3</c:v>
                </c:pt>
                <c:pt idx="1857">
                  <c:v>3</c:v>
                </c:pt>
                <c:pt idx="1858">
                  <c:v>3</c:v>
                </c:pt>
                <c:pt idx="1859">
                  <c:v>3</c:v>
                </c:pt>
                <c:pt idx="1860">
                  <c:v>3</c:v>
                </c:pt>
                <c:pt idx="1861">
                  <c:v>3</c:v>
                </c:pt>
                <c:pt idx="1862">
                  <c:v>3</c:v>
                </c:pt>
                <c:pt idx="1863">
                  <c:v>3</c:v>
                </c:pt>
                <c:pt idx="1864">
                  <c:v>3</c:v>
                </c:pt>
                <c:pt idx="1865">
                  <c:v>3</c:v>
                </c:pt>
                <c:pt idx="1866">
                  <c:v>3</c:v>
                </c:pt>
                <c:pt idx="1867">
                  <c:v>3</c:v>
                </c:pt>
                <c:pt idx="1868">
                  <c:v>3</c:v>
                </c:pt>
                <c:pt idx="1869">
                  <c:v>3</c:v>
                </c:pt>
                <c:pt idx="1870">
                  <c:v>3</c:v>
                </c:pt>
                <c:pt idx="1871">
                  <c:v>3</c:v>
                </c:pt>
                <c:pt idx="1872">
                  <c:v>3</c:v>
                </c:pt>
                <c:pt idx="1873">
                  <c:v>3</c:v>
                </c:pt>
                <c:pt idx="1874">
                  <c:v>3</c:v>
                </c:pt>
                <c:pt idx="1875">
                  <c:v>3</c:v>
                </c:pt>
                <c:pt idx="1876">
                  <c:v>3</c:v>
                </c:pt>
                <c:pt idx="1877">
                  <c:v>3</c:v>
                </c:pt>
                <c:pt idx="1878">
                  <c:v>3</c:v>
                </c:pt>
                <c:pt idx="1879">
                  <c:v>3</c:v>
                </c:pt>
                <c:pt idx="1880">
                  <c:v>3</c:v>
                </c:pt>
                <c:pt idx="1881">
                  <c:v>3</c:v>
                </c:pt>
                <c:pt idx="1882">
                  <c:v>3</c:v>
                </c:pt>
                <c:pt idx="1883">
                  <c:v>3</c:v>
                </c:pt>
                <c:pt idx="1884">
                  <c:v>3</c:v>
                </c:pt>
                <c:pt idx="1885">
                  <c:v>3</c:v>
                </c:pt>
                <c:pt idx="1886">
                  <c:v>3</c:v>
                </c:pt>
                <c:pt idx="1887">
                  <c:v>3</c:v>
                </c:pt>
                <c:pt idx="1888">
                  <c:v>3</c:v>
                </c:pt>
                <c:pt idx="1889">
                  <c:v>3</c:v>
                </c:pt>
                <c:pt idx="1890">
                  <c:v>3</c:v>
                </c:pt>
                <c:pt idx="1891">
                  <c:v>3</c:v>
                </c:pt>
                <c:pt idx="1892">
                  <c:v>3</c:v>
                </c:pt>
                <c:pt idx="1893">
                  <c:v>3</c:v>
                </c:pt>
                <c:pt idx="1894">
                  <c:v>3</c:v>
                </c:pt>
                <c:pt idx="1895">
                  <c:v>3</c:v>
                </c:pt>
                <c:pt idx="1896">
                  <c:v>3</c:v>
                </c:pt>
                <c:pt idx="1897">
                  <c:v>3</c:v>
                </c:pt>
                <c:pt idx="1898">
                  <c:v>3</c:v>
                </c:pt>
                <c:pt idx="1899">
                  <c:v>3</c:v>
                </c:pt>
                <c:pt idx="1900">
                  <c:v>3</c:v>
                </c:pt>
                <c:pt idx="1901">
                  <c:v>3</c:v>
                </c:pt>
                <c:pt idx="1902">
                  <c:v>3</c:v>
                </c:pt>
                <c:pt idx="1903">
                  <c:v>3</c:v>
                </c:pt>
                <c:pt idx="1904">
                  <c:v>3</c:v>
                </c:pt>
                <c:pt idx="1905">
                  <c:v>3</c:v>
                </c:pt>
                <c:pt idx="1906">
                  <c:v>3</c:v>
                </c:pt>
                <c:pt idx="1907">
                  <c:v>3</c:v>
                </c:pt>
                <c:pt idx="1908">
                  <c:v>3</c:v>
                </c:pt>
                <c:pt idx="1909">
                  <c:v>3</c:v>
                </c:pt>
                <c:pt idx="1910">
                  <c:v>3</c:v>
                </c:pt>
                <c:pt idx="1911">
                  <c:v>3</c:v>
                </c:pt>
                <c:pt idx="1912">
                  <c:v>3</c:v>
                </c:pt>
                <c:pt idx="1913">
                  <c:v>3</c:v>
                </c:pt>
                <c:pt idx="1914">
                  <c:v>3</c:v>
                </c:pt>
                <c:pt idx="1915">
                  <c:v>3</c:v>
                </c:pt>
                <c:pt idx="1916">
                  <c:v>3</c:v>
                </c:pt>
                <c:pt idx="1917">
                  <c:v>3</c:v>
                </c:pt>
                <c:pt idx="1918">
                  <c:v>3</c:v>
                </c:pt>
                <c:pt idx="1919">
                  <c:v>3</c:v>
                </c:pt>
                <c:pt idx="1920">
                  <c:v>3</c:v>
                </c:pt>
                <c:pt idx="1921">
                  <c:v>3</c:v>
                </c:pt>
                <c:pt idx="1922">
                  <c:v>3</c:v>
                </c:pt>
                <c:pt idx="1923">
                  <c:v>3</c:v>
                </c:pt>
                <c:pt idx="1924">
                  <c:v>3</c:v>
                </c:pt>
                <c:pt idx="1925">
                  <c:v>3</c:v>
                </c:pt>
                <c:pt idx="1926">
                  <c:v>3</c:v>
                </c:pt>
                <c:pt idx="1927">
                  <c:v>3</c:v>
                </c:pt>
                <c:pt idx="1928">
                  <c:v>3</c:v>
                </c:pt>
                <c:pt idx="1929">
                  <c:v>3</c:v>
                </c:pt>
                <c:pt idx="1930">
                  <c:v>3</c:v>
                </c:pt>
                <c:pt idx="1931">
                  <c:v>3</c:v>
                </c:pt>
                <c:pt idx="1932">
                  <c:v>3</c:v>
                </c:pt>
                <c:pt idx="1933">
                  <c:v>3</c:v>
                </c:pt>
                <c:pt idx="1934">
                  <c:v>3</c:v>
                </c:pt>
                <c:pt idx="1935">
                  <c:v>3</c:v>
                </c:pt>
                <c:pt idx="1936">
                  <c:v>3</c:v>
                </c:pt>
                <c:pt idx="1937">
                  <c:v>3</c:v>
                </c:pt>
                <c:pt idx="1938">
                  <c:v>3</c:v>
                </c:pt>
                <c:pt idx="1939">
                  <c:v>3</c:v>
                </c:pt>
                <c:pt idx="1940">
                  <c:v>3</c:v>
                </c:pt>
                <c:pt idx="1941">
                  <c:v>3</c:v>
                </c:pt>
                <c:pt idx="1942">
                  <c:v>3</c:v>
                </c:pt>
                <c:pt idx="1943">
                  <c:v>3</c:v>
                </c:pt>
                <c:pt idx="1944">
                  <c:v>3</c:v>
                </c:pt>
                <c:pt idx="1945">
                  <c:v>3</c:v>
                </c:pt>
                <c:pt idx="1946">
                  <c:v>3</c:v>
                </c:pt>
                <c:pt idx="1947">
                  <c:v>3</c:v>
                </c:pt>
                <c:pt idx="1948">
                  <c:v>3</c:v>
                </c:pt>
                <c:pt idx="1949">
                  <c:v>3</c:v>
                </c:pt>
                <c:pt idx="1950">
                  <c:v>3</c:v>
                </c:pt>
                <c:pt idx="1951">
                  <c:v>3</c:v>
                </c:pt>
                <c:pt idx="1952">
                  <c:v>3</c:v>
                </c:pt>
                <c:pt idx="1953">
                  <c:v>3</c:v>
                </c:pt>
                <c:pt idx="1954">
                  <c:v>3</c:v>
                </c:pt>
                <c:pt idx="1955">
                  <c:v>3</c:v>
                </c:pt>
                <c:pt idx="1956">
                  <c:v>3</c:v>
                </c:pt>
                <c:pt idx="1957">
                  <c:v>3</c:v>
                </c:pt>
                <c:pt idx="1958">
                  <c:v>3</c:v>
                </c:pt>
                <c:pt idx="1959">
                  <c:v>3</c:v>
                </c:pt>
                <c:pt idx="1960">
                  <c:v>3</c:v>
                </c:pt>
                <c:pt idx="1961">
                  <c:v>3</c:v>
                </c:pt>
                <c:pt idx="1962">
                  <c:v>3</c:v>
                </c:pt>
                <c:pt idx="1963">
                  <c:v>3</c:v>
                </c:pt>
                <c:pt idx="1964">
                  <c:v>3</c:v>
                </c:pt>
                <c:pt idx="1965">
                  <c:v>3</c:v>
                </c:pt>
                <c:pt idx="1966">
                  <c:v>3</c:v>
                </c:pt>
                <c:pt idx="1967">
                  <c:v>3</c:v>
                </c:pt>
                <c:pt idx="1968">
                  <c:v>3</c:v>
                </c:pt>
                <c:pt idx="1969">
                  <c:v>3</c:v>
                </c:pt>
                <c:pt idx="1970">
                  <c:v>3</c:v>
                </c:pt>
                <c:pt idx="1971">
                  <c:v>3</c:v>
                </c:pt>
                <c:pt idx="1972">
                  <c:v>3</c:v>
                </c:pt>
                <c:pt idx="1973">
                  <c:v>3</c:v>
                </c:pt>
                <c:pt idx="1974">
                  <c:v>3</c:v>
                </c:pt>
                <c:pt idx="1975">
                  <c:v>3</c:v>
                </c:pt>
                <c:pt idx="1976">
                  <c:v>3</c:v>
                </c:pt>
                <c:pt idx="1977">
                  <c:v>3</c:v>
                </c:pt>
                <c:pt idx="1978">
                  <c:v>3</c:v>
                </c:pt>
                <c:pt idx="1979">
                  <c:v>3</c:v>
                </c:pt>
                <c:pt idx="1980">
                  <c:v>3</c:v>
                </c:pt>
                <c:pt idx="1981">
                  <c:v>3</c:v>
                </c:pt>
                <c:pt idx="1982">
                  <c:v>3</c:v>
                </c:pt>
                <c:pt idx="1983">
                  <c:v>3</c:v>
                </c:pt>
                <c:pt idx="1984">
                  <c:v>3</c:v>
                </c:pt>
                <c:pt idx="1985">
                  <c:v>3</c:v>
                </c:pt>
                <c:pt idx="1986">
                  <c:v>3</c:v>
                </c:pt>
                <c:pt idx="1987">
                  <c:v>3</c:v>
                </c:pt>
                <c:pt idx="1988">
                  <c:v>3</c:v>
                </c:pt>
                <c:pt idx="1989">
                  <c:v>3</c:v>
                </c:pt>
                <c:pt idx="1990">
                  <c:v>3</c:v>
                </c:pt>
                <c:pt idx="1991">
                  <c:v>3</c:v>
                </c:pt>
                <c:pt idx="1992">
                  <c:v>3</c:v>
                </c:pt>
                <c:pt idx="1993">
                  <c:v>3</c:v>
                </c:pt>
                <c:pt idx="1994">
                  <c:v>3</c:v>
                </c:pt>
                <c:pt idx="1995">
                  <c:v>3</c:v>
                </c:pt>
                <c:pt idx="1996">
                  <c:v>3</c:v>
                </c:pt>
                <c:pt idx="1997">
                  <c:v>3</c:v>
                </c:pt>
                <c:pt idx="1998">
                  <c:v>3</c:v>
                </c:pt>
                <c:pt idx="1999">
                  <c:v>3</c:v>
                </c:pt>
                <c:pt idx="2000">
                  <c:v>3</c:v>
                </c:pt>
                <c:pt idx="2001">
                  <c:v>3</c:v>
                </c:pt>
                <c:pt idx="2002">
                  <c:v>3</c:v>
                </c:pt>
                <c:pt idx="2003">
                  <c:v>3</c:v>
                </c:pt>
                <c:pt idx="2004">
                  <c:v>3</c:v>
                </c:pt>
                <c:pt idx="2005">
                  <c:v>3</c:v>
                </c:pt>
                <c:pt idx="2006">
                  <c:v>3</c:v>
                </c:pt>
                <c:pt idx="2007">
                  <c:v>3</c:v>
                </c:pt>
                <c:pt idx="2008">
                  <c:v>3</c:v>
                </c:pt>
                <c:pt idx="2009">
                  <c:v>3</c:v>
                </c:pt>
                <c:pt idx="2010">
                  <c:v>3</c:v>
                </c:pt>
                <c:pt idx="2011">
                  <c:v>3</c:v>
                </c:pt>
                <c:pt idx="2012">
                  <c:v>3</c:v>
                </c:pt>
                <c:pt idx="2013">
                  <c:v>3</c:v>
                </c:pt>
                <c:pt idx="2014">
                  <c:v>3</c:v>
                </c:pt>
                <c:pt idx="2015">
                  <c:v>3</c:v>
                </c:pt>
                <c:pt idx="2016">
                  <c:v>3</c:v>
                </c:pt>
                <c:pt idx="2017">
                  <c:v>3</c:v>
                </c:pt>
                <c:pt idx="2018">
                  <c:v>3</c:v>
                </c:pt>
                <c:pt idx="2019">
                  <c:v>3</c:v>
                </c:pt>
                <c:pt idx="2020">
                  <c:v>3</c:v>
                </c:pt>
                <c:pt idx="2021">
                  <c:v>3</c:v>
                </c:pt>
                <c:pt idx="2022">
                  <c:v>3</c:v>
                </c:pt>
                <c:pt idx="2023">
                  <c:v>3</c:v>
                </c:pt>
                <c:pt idx="2024">
                  <c:v>3</c:v>
                </c:pt>
                <c:pt idx="2025">
                  <c:v>3</c:v>
                </c:pt>
                <c:pt idx="2026">
                  <c:v>3</c:v>
                </c:pt>
                <c:pt idx="2027">
                  <c:v>3</c:v>
                </c:pt>
                <c:pt idx="2028">
                  <c:v>3</c:v>
                </c:pt>
                <c:pt idx="2029">
                  <c:v>3</c:v>
                </c:pt>
                <c:pt idx="2030">
                  <c:v>3</c:v>
                </c:pt>
                <c:pt idx="2031">
                  <c:v>3</c:v>
                </c:pt>
                <c:pt idx="2032">
                  <c:v>3</c:v>
                </c:pt>
                <c:pt idx="2033">
                  <c:v>3</c:v>
                </c:pt>
                <c:pt idx="2034">
                  <c:v>3</c:v>
                </c:pt>
                <c:pt idx="2035">
                  <c:v>3</c:v>
                </c:pt>
                <c:pt idx="2036">
                  <c:v>3</c:v>
                </c:pt>
                <c:pt idx="2037">
                  <c:v>3</c:v>
                </c:pt>
                <c:pt idx="2038">
                  <c:v>3</c:v>
                </c:pt>
                <c:pt idx="2039">
                  <c:v>3</c:v>
                </c:pt>
                <c:pt idx="2040">
                  <c:v>3</c:v>
                </c:pt>
                <c:pt idx="2041">
                  <c:v>3</c:v>
                </c:pt>
                <c:pt idx="2042">
                  <c:v>3</c:v>
                </c:pt>
                <c:pt idx="2043">
                  <c:v>3</c:v>
                </c:pt>
                <c:pt idx="2044">
                  <c:v>3</c:v>
                </c:pt>
                <c:pt idx="2045">
                  <c:v>3</c:v>
                </c:pt>
                <c:pt idx="2046">
                  <c:v>3</c:v>
                </c:pt>
                <c:pt idx="2047">
                  <c:v>3</c:v>
                </c:pt>
                <c:pt idx="2048">
                  <c:v>3</c:v>
                </c:pt>
                <c:pt idx="2049">
                  <c:v>3</c:v>
                </c:pt>
                <c:pt idx="2050">
                  <c:v>3</c:v>
                </c:pt>
                <c:pt idx="2051">
                  <c:v>3</c:v>
                </c:pt>
                <c:pt idx="2052">
                  <c:v>3</c:v>
                </c:pt>
                <c:pt idx="2053">
                  <c:v>3</c:v>
                </c:pt>
                <c:pt idx="2054">
                  <c:v>3</c:v>
                </c:pt>
                <c:pt idx="2055">
                  <c:v>3</c:v>
                </c:pt>
                <c:pt idx="2056">
                  <c:v>3</c:v>
                </c:pt>
                <c:pt idx="2057">
                  <c:v>3</c:v>
                </c:pt>
                <c:pt idx="2058">
                  <c:v>3</c:v>
                </c:pt>
                <c:pt idx="2059">
                  <c:v>3</c:v>
                </c:pt>
                <c:pt idx="2060">
                  <c:v>3</c:v>
                </c:pt>
                <c:pt idx="2061">
                  <c:v>3</c:v>
                </c:pt>
                <c:pt idx="2062">
                  <c:v>3</c:v>
                </c:pt>
                <c:pt idx="2063">
                  <c:v>3</c:v>
                </c:pt>
                <c:pt idx="2064">
                  <c:v>3</c:v>
                </c:pt>
                <c:pt idx="2065">
                  <c:v>3</c:v>
                </c:pt>
                <c:pt idx="2066">
                  <c:v>3</c:v>
                </c:pt>
                <c:pt idx="2067">
                  <c:v>3</c:v>
                </c:pt>
                <c:pt idx="2068">
                  <c:v>3</c:v>
                </c:pt>
                <c:pt idx="2069">
                  <c:v>3</c:v>
                </c:pt>
                <c:pt idx="2070">
                  <c:v>3</c:v>
                </c:pt>
                <c:pt idx="2071">
                  <c:v>3</c:v>
                </c:pt>
                <c:pt idx="2072">
                  <c:v>3</c:v>
                </c:pt>
                <c:pt idx="2073">
                  <c:v>3</c:v>
                </c:pt>
                <c:pt idx="2074">
                  <c:v>3</c:v>
                </c:pt>
                <c:pt idx="2075">
                  <c:v>3</c:v>
                </c:pt>
                <c:pt idx="2076">
                  <c:v>3</c:v>
                </c:pt>
                <c:pt idx="2077">
                  <c:v>3</c:v>
                </c:pt>
                <c:pt idx="2078">
                  <c:v>3</c:v>
                </c:pt>
                <c:pt idx="2079">
                  <c:v>3</c:v>
                </c:pt>
                <c:pt idx="2080">
                  <c:v>3</c:v>
                </c:pt>
                <c:pt idx="2081">
                  <c:v>3</c:v>
                </c:pt>
                <c:pt idx="2082">
                  <c:v>3</c:v>
                </c:pt>
                <c:pt idx="2083">
                  <c:v>3</c:v>
                </c:pt>
                <c:pt idx="2084">
                  <c:v>3</c:v>
                </c:pt>
                <c:pt idx="2085">
                  <c:v>3</c:v>
                </c:pt>
                <c:pt idx="2086">
                  <c:v>3</c:v>
                </c:pt>
                <c:pt idx="2087">
                  <c:v>3</c:v>
                </c:pt>
                <c:pt idx="2088">
                  <c:v>3</c:v>
                </c:pt>
                <c:pt idx="2089">
                  <c:v>3</c:v>
                </c:pt>
                <c:pt idx="2090">
                  <c:v>3</c:v>
                </c:pt>
                <c:pt idx="2091">
                  <c:v>3</c:v>
                </c:pt>
                <c:pt idx="2092">
                  <c:v>3</c:v>
                </c:pt>
                <c:pt idx="2093">
                  <c:v>3</c:v>
                </c:pt>
                <c:pt idx="2094">
                  <c:v>3</c:v>
                </c:pt>
                <c:pt idx="2095">
                  <c:v>3</c:v>
                </c:pt>
                <c:pt idx="2096">
                  <c:v>3</c:v>
                </c:pt>
                <c:pt idx="2097">
                  <c:v>3</c:v>
                </c:pt>
                <c:pt idx="2098">
                  <c:v>3</c:v>
                </c:pt>
                <c:pt idx="2099">
                  <c:v>3</c:v>
                </c:pt>
                <c:pt idx="2100">
                  <c:v>3</c:v>
                </c:pt>
                <c:pt idx="2101">
                  <c:v>3</c:v>
                </c:pt>
                <c:pt idx="2102">
                  <c:v>3</c:v>
                </c:pt>
                <c:pt idx="2103">
                  <c:v>3</c:v>
                </c:pt>
                <c:pt idx="2104">
                  <c:v>3</c:v>
                </c:pt>
                <c:pt idx="2105">
                  <c:v>3</c:v>
                </c:pt>
                <c:pt idx="2106">
                  <c:v>3</c:v>
                </c:pt>
                <c:pt idx="2107">
                  <c:v>3</c:v>
                </c:pt>
                <c:pt idx="2108">
                  <c:v>3</c:v>
                </c:pt>
                <c:pt idx="2109">
                  <c:v>3</c:v>
                </c:pt>
                <c:pt idx="2110">
                  <c:v>3</c:v>
                </c:pt>
                <c:pt idx="2111">
                  <c:v>3</c:v>
                </c:pt>
                <c:pt idx="2112">
                  <c:v>3</c:v>
                </c:pt>
                <c:pt idx="2113">
                  <c:v>3</c:v>
                </c:pt>
                <c:pt idx="2114">
                  <c:v>3</c:v>
                </c:pt>
                <c:pt idx="2115">
                  <c:v>3</c:v>
                </c:pt>
                <c:pt idx="2116">
                  <c:v>3</c:v>
                </c:pt>
                <c:pt idx="2117">
                  <c:v>3</c:v>
                </c:pt>
                <c:pt idx="2118">
                  <c:v>3</c:v>
                </c:pt>
                <c:pt idx="2119">
                  <c:v>3</c:v>
                </c:pt>
                <c:pt idx="2120">
                  <c:v>3</c:v>
                </c:pt>
                <c:pt idx="2121">
                  <c:v>3</c:v>
                </c:pt>
                <c:pt idx="2122">
                  <c:v>3</c:v>
                </c:pt>
                <c:pt idx="2123">
                  <c:v>3</c:v>
                </c:pt>
                <c:pt idx="2124">
                  <c:v>3</c:v>
                </c:pt>
                <c:pt idx="2125">
                  <c:v>3</c:v>
                </c:pt>
                <c:pt idx="2126">
                  <c:v>3</c:v>
                </c:pt>
                <c:pt idx="2127">
                  <c:v>3</c:v>
                </c:pt>
                <c:pt idx="2128">
                  <c:v>3</c:v>
                </c:pt>
                <c:pt idx="2129">
                  <c:v>3</c:v>
                </c:pt>
                <c:pt idx="2130">
                  <c:v>3</c:v>
                </c:pt>
                <c:pt idx="2131">
                  <c:v>3</c:v>
                </c:pt>
                <c:pt idx="2132">
                  <c:v>3</c:v>
                </c:pt>
                <c:pt idx="2133">
                  <c:v>3</c:v>
                </c:pt>
                <c:pt idx="2134">
                  <c:v>3</c:v>
                </c:pt>
                <c:pt idx="2135">
                  <c:v>3</c:v>
                </c:pt>
                <c:pt idx="2136">
                  <c:v>3</c:v>
                </c:pt>
                <c:pt idx="2137">
                  <c:v>3</c:v>
                </c:pt>
                <c:pt idx="2138">
                  <c:v>3</c:v>
                </c:pt>
                <c:pt idx="2139">
                  <c:v>3</c:v>
                </c:pt>
                <c:pt idx="2140">
                  <c:v>3</c:v>
                </c:pt>
                <c:pt idx="2141">
                  <c:v>3</c:v>
                </c:pt>
                <c:pt idx="2142">
                  <c:v>3</c:v>
                </c:pt>
                <c:pt idx="2143">
                  <c:v>3</c:v>
                </c:pt>
                <c:pt idx="2144">
                  <c:v>3</c:v>
                </c:pt>
                <c:pt idx="2145">
                  <c:v>3</c:v>
                </c:pt>
                <c:pt idx="2146">
                  <c:v>3</c:v>
                </c:pt>
                <c:pt idx="2147">
                  <c:v>3</c:v>
                </c:pt>
                <c:pt idx="2148">
                  <c:v>3</c:v>
                </c:pt>
                <c:pt idx="2149">
                  <c:v>3</c:v>
                </c:pt>
                <c:pt idx="2150">
                  <c:v>3</c:v>
                </c:pt>
                <c:pt idx="2151">
                  <c:v>3</c:v>
                </c:pt>
                <c:pt idx="2152">
                  <c:v>3</c:v>
                </c:pt>
                <c:pt idx="2153">
                  <c:v>3</c:v>
                </c:pt>
                <c:pt idx="2154">
                  <c:v>3</c:v>
                </c:pt>
                <c:pt idx="2155">
                  <c:v>3</c:v>
                </c:pt>
                <c:pt idx="2156">
                  <c:v>3</c:v>
                </c:pt>
                <c:pt idx="2157">
                  <c:v>3</c:v>
                </c:pt>
                <c:pt idx="2158">
                  <c:v>3</c:v>
                </c:pt>
                <c:pt idx="2159">
                  <c:v>3</c:v>
                </c:pt>
                <c:pt idx="2160">
                  <c:v>3</c:v>
                </c:pt>
                <c:pt idx="2161">
                  <c:v>3</c:v>
                </c:pt>
                <c:pt idx="2162">
                  <c:v>3</c:v>
                </c:pt>
                <c:pt idx="2163">
                  <c:v>3</c:v>
                </c:pt>
                <c:pt idx="2164">
                  <c:v>3</c:v>
                </c:pt>
                <c:pt idx="2165">
                  <c:v>3</c:v>
                </c:pt>
                <c:pt idx="2166">
                  <c:v>3</c:v>
                </c:pt>
                <c:pt idx="2167">
                  <c:v>3</c:v>
                </c:pt>
                <c:pt idx="2168">
                  <c:v>3</c:v>
                </c:pt>
                <c:pt idx="2169">
                  <c:v>3</c:v>
                </c:pt>
                <c:pt idx="2170">
                  <c:v>3</c:v>
                </c:pt>
                <c:pt idx="2171">
                  <c:v>3</c:v>
                </c:pt>
                <c:pt idx="2172">
                  <c:v>3</c:v>
                </c:pt>
                <c:pt idx="2173">
                  <c:v>3</c:v>
                </c:pt>
                <c:pt idx="2174">
                  <c:v>3</c:v>
                </c:pt>
                <c:pt idx="2175">
                  <c:v>3</c:v>
                </c:pt>
                <c:pt idx="2176">
                  <c:v>3</c:v>
                </c:pt>
                <c:pt idx="2177">
                  <c:v>3</c:v>
                </c:pt>
                <c:pt idx="2178">
                  <c:v>3</c:v>
                </c:pt>
                <c:pt idx="2179">
                  <c:v>3</c:v>
                </c:pt>
                <c:pt idx="2180">
                  <c:v>3</c:v>
                </c:pt>
                <c:pt idx="2181">
                  <c:v>3</c:v>
                </c:pt>
                <c:pt idx="2182">
                  <c:v>3</c:v>
                </c:pt>
                <c:pt idx="2183">
                  <c:v>3</c:v>
                </c:pt>
                <c:pt idx="2184">
                  <c:v>3</c:v>
                </c:pt>
                <c:pt idx="2185">
                  <c:v>3</c:v>
                </c:pt>
                <c:pt idx="2186">
                  <c:v>3</c:v>
                </c:pt>
                <c:pt idx="2187">
                  <c:v>3</c:v>
                </c:pt>
                <c:pt idx="2188">
                  <c:v>3</c:v>
                </c:pt>
                <c:pt idx="2189">
                  <c:v>3</c:v>
                </c:pt>
                <c:pt idx="2190">
                  <c:v>3</c:v>
                </c:pt>
                <c:pt idx="2191">
                  <c:v>3</c:v>
                </c:pt>
                <c:pt idx="2192">
                  <c:v>3</c:v>
                </c:pt>
                <c:pt idx="2193">
                  <c:v>3</c:v>
                </c:pt>
                <c:pt idx="2194">
                  <c:v>3</c:v>
                </c:pt>
                <c:pt idx="2195">
                  <c:v>3</c:v>
                </c:pt>
                <c:pt idx="2196">
                  <c:v>3</c:v>
                </c:pt>
                <c:pt idx="2197">
                  <c:v>3</c:v>
                </c:pt>
                <c:pt idx="2198">
                  <c:v>3</c:v>
                </c:pt>
                <c:pt idx="2199">
                  <c:v>3</c:v>
                </c:pt>
                <c:pt idx="2200">
                  <c:v>3</c:v>
                </c:pt>
                <c:pt idx="2201">
                  <c:v>3</c:v>
                </c:pt>
                <c:pt idx="2202">
                  <c:v>3</c:v>
                </c:pt>
                <c:pt idx="2203">
                  <c:v>3</c:v>
                </c:pt>
                <c:pt idx="2204">
                  <c:v>3</c:v>
                </c:pt>
                <c:pt idx="2205">
                  <c:v>3</c:v>
                </c:pt>
                <c:pt idx="2206">
                  <c:v>3</c:v>
                </c:pt>
                <c:pt idx="2207">
                  <c:v>3</c:v>
                </c:pt>
                <c:pt idx="2208">
                  <c:v>3</c:v>
                </c:pt>
                <c:pt idx="2209">
                  <c:v>3</c:v>
                </c:pt>
                <c:pt idx="2210">
                  <c:v>3</c:v>
                </c:pt>
                <c:pt idx="2211">
                  <c:v>3</c:v>
                </c:pt>
                <c:pt idx="2212">
                  <c:v>3</c:v>
                </c:pt>
                <c:pt idx="2213">
                  <c:v>3</c:v>
                </c:pt>
                <c:pt idx="2214">
                  <c:v>3</c:v>
                </c:pt>
                <c:pt idx="2215">
                  <c:v>3</c:v>
                </c:pt>
                <c:pt idx="2216">
                  <c:v>3</c:v>
                </c:pt>
                <c:pt idx="2217">
                  <c:v>3</c:v>
                </c:pt>
                <c:pt idx="2218">
                  <c:v>3</c:v>
                </c:pt>
                <c:pt idx="2219">
                  <c:v>3</c:v>
                </c:pt>
                <c:pt idx="2220">
                  <c:v>3</c:v>
                </c:pt>
                <c:pt idx="2221">
                  <c:v>3</c:v>
                </c:pt>
                <c:pt idx="2222">
                  <c:v>3</c:v>
                </c:pt>
                <c:pt idx="2223">
                  <c:v>3</c:v>
                </c:pt>
                <c:pt idx="2224">
                  <c:v>3</c:v>
                </c:pt>
                <c:pt idx="2225">
                  <c:v>3</c:v>
                </c:pt>
                <c:pt idx="2226">
                  <c:v>3</c:v>
                </c:pt>
                <c:pt idx="2227">
                  <c:v>3</c:v>
                </c:pt>
                <c:pt idx="2228">
                  <c:v>3</c:v>
                </c:pt>
                <c:pt idx="2229">
                  <c:v>3</c:v>
                </c:pt>
                <c:pt idx="2230">
                  <c:v>3</c:v>
                </c:pt>
                <c:pt idx="2231">
                  <c:v>3</c:v>
                </c:pt>
                <c:pt idx="2232">
                  <c:v>3</c:v>
                </c:pt>
                <c:pt idx="2233">
                  <c:v>3</c:v>
                </c:pt>
                <c:pt idx="2234">
                  <c:v>3</c:v>
                </c:pt>
                <c:pt idx="2235">
                  <c:v>3</c:v>
                </c:pt>
                <c:pt idx="2236">
                  <c:v>3</c:v>
                </c:pt>
                <c:pt idx="2237">
                  <c:v>3</c:v>
                </c:pt>
                <c:pt idx="2238">
                  <c:v>3</c:v>
                </c:pt>
                <c:pt idx="2239">
                  <c:v>3</c:v>
                </c:pt>
                <c:pt idx="2240">
                  <c:v>3</c:v>
                </c:pt>
                <c:pt idx="2241">
                  <c:v>3</c:v>
                </c:pt>
                <c:pt idx="2242">
                  <c:v>3</c:v>
                </c:pt>
                <c:pt idx="2243">
                  <c:v>3</c:v>
                </c:pt>
                <c:pt idx="2244">
                  <c:v>3</c:v>
                </c:pt>
                <c:pt idx="2245">
                  <c:v>3</c:v>
                </c:pt>
                <c:pt idx="2246">
                  <c:v>3</c:v>
                </c:pt>
                <c:pt idx="2247">
                  <c:v>3</c:v>
                </c:pt>
                <c:pt idx="2248">
                  <c:v>3</c:v>
                </c:pt>
                <c:pt idx="2249">
                  <c:v>3</c:v>
                </c:pt>
                <c:pt idx="2250">
                  <c:v>3</c:v>
                </c:pt>
                <c:pt idx="2251">
                  <c:v>3</c:v>
                </c:pt>
                <c:pt idx="2252">
                  <c:v>3</c:v>
                </c:pt>
                <c:pt idx="2253">
                  <c:v>3</c:v>
                </c:pt>
                <c:pt idx="2254">
                  <c:v>3</c:v>
                </c:pt>
                <c:pt idx="2255">
                  <c:v>3</c:v>
                </c:pt>
                <c:pt idx="2256">
                  <c:v>3</c:v>
                </c:pt>
                <c:pt idx="2257">
                  <c:v>3</c:v>
                </c:pt>
                <c:pt idx="2258">
                  <c:v>3</c:v>
                </c:pt>
                <c:pt idx="2259">
                  <c:v>3</c:v>
                </c:pt>
                <c:pt idx="2260">
                  <c:v>3</c:v>
                </c:pt>
                <c:pt idx="2261">
                  <c:v>3</c:v>
                </c:pt>
                <c:pt idx="2262">
                  <c:v>3</c:v>
                </c:pt>
                <c:pt idx="2263">
                  <c:v>3</c:v>
                </c:pt>
                <c:pt idx="2264">
                  <c:v>3</c:v>
                </c:pt>
                <c:pt idx="2265">
                  <c:v>3</c:v>
                </c:pt>
                <c:pt idx="2266">
                  <c:v>3</c:v>
                </c:pt>
                <c:pt idx="2267">
                  <c:v>3</c:v>
                </c:pt>
                <c:pt idx="2268">
                  <c:v>3</c:v>
                </c:pt>
                <c:pt idx="2269">
                  <c:v>3</c:v>
                </c:pt>
                <c:pt idx="2270">
                  <c:v>3</c:v>
                </c:pt>
                <c:pt idx="2271">
                  <c:v>3</c:v>
                </c:pt>
                <c:pt idx="2272">
                  <c:v>3</c:v>
                </c:pt>
                <c:pt idx="2273">
                  <c:v>3</c:v>
                </c:pt>
                <c:pt idx="2274">
                  <c:v>3</c:v>
                </c:pt>
                <c:pt idx="2275">
                  <c:v>3</c:v>
                </c:pt>
                <c:pt idx="2276">
                  <c:v>3</c:v>
                </c:pt>
                <c:pt idx="2277">
                  <c:v>3</c:v>
                </c:pt>
                <c:pt idx="2278">
                  <c:v>3</c:v>
                </c:pt>
                <c:pt idx="2279">
                  <c:v>3</c:v>
                </c:pt>
                <c:pt idx="2280">
                  <c:v>3</c:v>
                </c:pt>
                <c:pt idx="2281">
                  <c:v>3</c:v>
                </c:pt>
                <c:pt idx="2282">
                  <c:v>3</c:v>
                </c:pt>
                <c:pt idx="2283">
                  <c:v>3</c:v>
                </c:pt>
                <c:pt idx="2284">
                  <c:v>3</c:v>
                </c:pt>
                <c:pt idx="2285">
                  <c:v>3</c:v>
                </c:pt>
                <c:pt idx="2286">
                  <c:v>3</c:v>
                </c:pt>
                <c:pt idx="2287">
                  <c:v>3</c:v>
                </c:pt>
                <c:pt idx="2288">
                  <c:v>3</c:v>
                </c:pt>
                <c:pt idx="2289">
                  <c:v>3</c:v>
                </c:pt>
                <c:pt idx="2290">
                  <c:v>3</c:v>
                </c:pt>
                <c:pt idx="2291">
                  <c:v>3</c:v>
                </c:pt>
                <c:pt idx="2292">
                  <c:v>3</c:v>
                </c:pt>
                <c:pt idx="2293">
                  <c:v>3</c:v>
                </c:pt>
                <c:pt idx="2294">
                  <c:v>3</c:v>
                </c:pt>
                <c:pt idx="2295">
                  <c:v>3</c:v>
                </c:pt>
                <c:pt idx="2296">
                  <c:v>3</c:v>
                </c:pt>
                <c:pt idx="2297">
                  <c:v>3</c:v>
                </c:pt>
                <c:pt idx="2298">
                  <c:v>3</c:v>
                </c:pt>
                <c:pt idx="2299">
                  <c:v>3</c:v>
                </c:pt>
                <c:pt idx="2300">
                  <c:v>3</c:v>
                </c:pt>
                <c:pt idx="2301">
                  <c:v>3</c:v>
                </c:pt>
                <c:pt idx="2302">
                  <c:v>3</c:v>
                </c:pt>
                <c:pt idx="2303">
                  <c:v>3</c:v>
                </c:pt>
                <c:pt idx="2304">
                  <c:v>3</c:v>
                </c:pt>
                <c:pt idx="2305">
                  <c:v>3</c:v>
                </c:pt>
                <c:pt idx="2306">
                  <c:v>3</c:v>
                </c:pt>
                <c:pt idx="2307">
                  <c:v>3</c:v>
                </c:pt>
                <c:pt idx="2308">
                  <c:v>3</c:v>
                </c:pt>
                <c:pt idx="2309">
                  <c:v>3</c:v>
                </c:pt>
                <c:pt idx="2310">
                  <c:v>3</c:v>
                </c:pt>
                <c:pt idx="2311">
                  <c:v>3</c:v>
                </c:pt>
                <c:pt idx="2312">
                  <c:v>3</c:v>
                </c:pt>
                <c:pt idx="2313">
                  <c:v>3</c:v>
                </c:pt>
                <c:pt idx="2314">
                  <c:v>3</c:v>
                </c:pt>
                <c:pt idx="2315">
                  <c:v>3</c:v>
                </c:pt>
                <c:pt idx="2316">
                  <c:v>3</c:v>
                </c:pt>
                <c:pt idx="2317">
                  <c:v>3</c:v>
                </c:pt>
                <c:pt idx="2318">
                  <c:v>3</c:v>
                </c:pt>
                <c:pt idx="2319">
                  <c:v>3</c:v>
                </c:pt>
                <c:pt idx="2320">
                  <c:v>3</c:v>
                </c:pt>
                <c:pt idx="2321">
                  <c:v>3</c:v>
                </c:pt>
                <c:pt idx="2322">
                  <c:v>3</c:v>
                </c:pt>
                <c:pt idx="2323">
                  <c:v>3</c:v>
                </c:pt>
                <c:pt idx="2324">
                  <c:v>3</c:v>
                </c:pt>
                <c:pt idx="2325">
                  <c:v>3</c:v>
                </c:pt>
                <c:pt idx="2326">
                  <c:v>3</c:v>
                </c:pt>
                <c:pt idx="2327">
                  <c:v>3</c:v>
                </c:pt>
                <c:pt idx="2328">
                  <c:v>3</c:v>
                </c:pt>
                <c:pt idx="2329">
                  <c:v>3</c:v>
                </c:pt>
                <c:pt idx="2330">
                  <c:v>3</c:v>
                </c:pt>
                <c:pt idx="2331">
                  <c:v>3</c:v>
                </c:pt>
                <c:pt idx="2332">
                  <c:v>3</c:v>
                </c:pt>
                <c:pt idx="2333">
                  <c:v>3</c:v>
                </c:pt>
                <c:pt idx="2334">
                  <c:v>3</c:v>
                </c:pt>
                <c:pt idx="2335">
                  <c:v>3</c:v>
                </c:pt>
                <c:pt idx="2336">
                  <c:v>3</c:v>
                </c:pt>
                <c:pt idx="2337">
                  <c:v>3</c:v>
                </c:pt>
                <c:pt idx="2338">
                  <c:v>3</c:v>
                </c:pt>
                <c:pt idx="2339">
                  <c:v>3</c:v>
                </c:pt>
                <c:pt idx="2340">
                  <c:v>3</c:v>
                </c:pt>
                <c:pt idx="2341">
                  <c:v>3</c:v>
                </c:pt>
                <c:pt idx="2342">
                  <c:v>3</c:v>
                </c:pt>
                <c:pt idx="2343">
                  <c:v>3</c:v>
                </c:pt>
                <c:pt idx="2344">
                  <c:v>3</c:v>
                </c:pt>
                <c:pt idx="2345">
                  <c:v>3</c:v>
                </c:pt>
                <c:pt idx="2346">
                  <c:v>3</c:v>
                </c:pt>
                <c:pt idx="2347">
                  <c:v>3</c:v>
                </c:pt>
                <c:pt idx="2348">
                  <c:v>3</c:v>
                </c:pt>
                <c:pt idx="2349">
                  <c:v>3</c:v>
                </c:pt>
                <c:pt idx="2350">
                  <c:v>3</c:v>
                </c:pt>
                <c:pt idx="2351">
                  <c:v>3</c:v>
                </c:pt>
                <c:pt idx="2352">
                  <c:v>3</c:v>
                </c:pt>
                <c:pt idx="2353">
                  <c:v>3</c:v>
                </c:pt>
                <c:pt idx="2354">
                  <c:v>3</c:v>
                </c:pt>
                <c:pt idx="2355">
                  <c:v>3</c:v>
                </c:pt>
                <c:pt idx="2356">
                  <c:v>3</c:v>
                </c:pt>
                <c:pt idx="2357">
                  <c:v>3</c:v>
                </c:pt>
                <c:pt idx="2358">
                  <c:v>3</c:v>
                </c:pt>
                <c:pt idx="2359">
                  <c:v>3</c:v>
                </c:pt>
                <c:pt idx="2360">
                  <c:v>3</c:v>
                </c:pt>
                <c:pt idx="2361">
                  <c:v>3</c:v>
                </c:pt>
                <c:pt idx="2362">
                  <c:v>3</c:v>
                </c:pt>
                <c:pt idx="2363">
                  <c:v>3</c:v>
                </c:pt>
                <c:pt idx="2364">
                  <c:v>3</c:v>
                </c:pt>
                <c:pt idx="2365">
                  <c:v>3</c:v>
                </c:pt>
                <c:pt idx="2366">
                  <c:v>3</c:v>
                </c:pt>
                <c:pt idx="2367">
                  <c:v>3</c:v>
                </c:pt>
                <c:pt idx="2368">
                  <c:v>3</c:v>
                </c:pt>
                <c:pt idx="2369">
                  <c:v>3</c:v>
                </c:pt>
                <c:pt idx="2370">
                  <c:v>3</c:v>
                </c:pt>
                <c:pt idx="2371">
                  <c:v>3</c:v>
                </c:pt>
                <c:pt idx="2372">
                  <c:v>3</c:v>
                </c:pt>
                <c:pt idx="2373">
                  <c:v>3</c:v>
                </c:pt>
                <c:pt idx="2374">
                  <c:v>3</c:v>
                </c:pt>
                <c:pt idx="2375">
                  <c:v>3</c:v>
                </c:pt>
                <c:pt idx="2376">
                  <c:v>3</c:v>
                </c:pt>
                <c:pt idx="2377">
                  <c:v>3</c:v>
                </c:pt>
                <c:pt idx="2378">
                  <c:v>3</c:v>
                </c:pt>
                <c:pt idx="2379">
                  <c:v>3</c:v>
                </c:pt>
                <c:pt idx="2380">
                  <c:v>3</c:v>
                </c:pt>
                <c:pt idx="2381">
                  <c:v>3</c:v>
                </c:pt>
                <c:pt idx="2382">
                  <c:v>3</c:v>
                </c:pt>
                <c:pt idx="2383">
                  <c:v>3</c:v>
                </c:pt>
                <c:pt idx="2384">
                  <c:v>3</c:v>
                </c:pt>
                <c:pt idx="2385">
                  <c:v>3</c:v>
                </c:pt>
                <c:pt idx="2386">
                  <c:v>3</c:v>
                </c:pt>
                <c:pt idx="2387">
                  <c:v>3</c:v>
                </c:pt>
                <c:pt idx="2388">
                  <c:v>3</c:v>
                </c:pt>
                <c:pt idx="2389">
                  <c:v>3</c:v>
                </c:pt>
                <c:pt idx="2390">
                  <c:v>3</c:v>
                </c:pt>
                <c:pt idx="2391">
                  <c:v>3</c:v>
                </c:pt>
                <c:pt idx="2392">
                  <c:v>3</c:v>
                </c:pt>
                <c:pt idx="2393">
                  <c:v>3</c:v>
                </c:pt>
                <c:pt idx="2394">
                  <c:v>3</c:v>
                </c:pt>
                <c:pt idx="2395">
                  <c:v>3</c:v>
                </c:pt>
                <c:pt idx="2396">
                  <c:v>3</c:v>
                </c:pt>
                <c:pt idx="2397">
                  <c:v>3</c:v>
                </c:pt>
                <c:pt idx="2398">
                  <c:v>3</c:v>
                </c:pt>
                <c:pt idx="2399">
                  <c:v>3</c:v>
                </c:pt>
                <c:pt idx="2400">
                  <c:v>3</c:v>
                </c:pt>
                <c:pt idx="2401">
                  <c:v>3</c:v>
                </c:pt>
                <c:pt idx="2402">
                  <c:v>3</c:v>
                </c:pt>
                <c:pt idx="2403">
                  <c:v>3</c:v>
                </c:pt>
                <c:pt idx="2404">
                  <c:v>3</c:v>
                </c:pt>
                <c:pt idx="2405">
                  <c:v>3</c:v>
                </c:pt>
                <c:pt idx="2406">
                  <c:v>3</c:v>
                </c:pt>
                <c:pt idx="2407">
                  <c:v>3</c:v>
                </c:pt>
                <c:pt idx="2408">
                  <c:v>3</c:v>
                </c:pt>
                <c:pt idx="2409">
                  <c:v>3</c:v>
                </c:pt>
                <c:pt idx="2410">
                  <c:v>3</c:v>
                </c:pt>
                <c:pt idx="2411">
                  <c:v>3</c:v>
                </c:pt>
                <c:pt idx="2412">
                  <c:v>3</c:v>
                </c:pt>
                <c:pt idx="2413">
                  <c:v>3</c:v>
                </c:pt>
                <c:pt idx="2414">
                  <c:v>3</c:v>
                </c:pt>
                <c:pt idx="2415">
                  <c:v>3</c:v>
                </c:pt>
                <c:pt idx="2416">
                  <c:v>3</c:v>
                </c:pt>
                <c:pt idx="2417">
                  <c:v>3</c:v>
                </c:pt>
                <c:pt idx="2418">
                  <c:v>3</c:v>
                </c:pt>
                <c:pt idx="2419">
                  <c:v>3</c:v>
                </c:pt>
                <c:pt idx="2420">
                  <c:v>3</c:v>
                </c:pt>
                <c:pt idx="2421">
                  <c:v>3</c:v>
                </c:pt>
                <c:pt idx="2422">
                  <c:v>3</c:v>
                </c:pt>
                <c:pt idx="2423">
                  <c:v>3</c:v>
                </c:pt>
                <c:pt idx="2424">
                  <c:v>3</c:v>
                </c:pt>
                <c:pt idx="2425">
                  <c:v>3</c:v>
                </c:pt>
                <c:pt idx="2426">
                  <c:v>3</c:v>
                </c:pt>
                <c:pt idx="2427">
                  <c:v>3</c:v>
                </c:pt>
                <c:pt idx="2428">
                  <c:v>3</c:v>
                </c:pt>
                <c:pt idx="2429">
                  <c:v>3</c:v>
                </c:pt>
                <c:pt idx="2430">
                  <c:v>3</c:v>
                </c:pt>
                <c:pt idx="2431">
                  <c:v>3</c:v>
                </c:pt>
                <c:pt idx="2432">
                  <c:v>3</c:v>
                </c:pt>
                <c:pt idx="2433">
                  <c:v>3</c:v>
                </c:pt>
                <c:pt idx="2434">
                  <c:v>3</c:v>
                </c:pt>
                <c:pt idx="2435">
                  <c:v>3</c:v>
                </c:pt>
                <c:pt idx="2436">
                  <c:v>3</c:v>
                </c:pt>
                <c:pt idx="2437">
                  <c:v>3</c:v>
                </c:pt>
                <c:pt idx="2438">
                  <c:v>3</c:v>
                </c:pt>
                <c:pt idx="2439">
                  <c:v>3</c:v>
                </c:pt>
                <c:pt idx="2440">
                  <c:v>3</c:v>
                </c:pt>
                <c:pt idx="2441">
                  <c:v>3</c:v>
                </c:pt>
                <c:pt idx="2442">
                  <c:v>3</c:v>
                </c:pt>
                <c:pt idx="2443">
                  <c:v>3</c:v>
                </c:pt>
                <c:pt idx="2444">
                  <c:v>3</c:v>
                </c:pt>
                <c:pt idx="2445">
                  <c:v>3</c:v>
                </c:pt>
                <c:pt idx="2446">
                  <c:v>3</c:v>
                </c:pt>
                <c:pt idx="2447">
                  <c:v>3</c:v>
                </c:pt>
                <c:pt idx="2448">
                  <c:v>3</c:v>
                </c:pt>
                <c:pt idx="2449">
                  <c:v>3</c:v>
                </c:pt>
                <c:pt idx="2450">
                  <c:v>3</c:v>
                </c:pt>
                <c:pt idx="2451">
                  <c:v>3</c:v>
                </c:pt>
                <c:pt idx="2452">
                  <c:v>3</c:v>
                </c:pt>
                <c:pt idx="2453">
                  <c:v>3</c:v>
                </c:pt>
                <c:pt idx="2454">
                  <c:v>3</c:v>
                </c:pt>
                <c:pt idx="2455">
                  <c:v>3</c:v>
                </c:pt>
                <c:pt idx="2456">
                  <c:v>3</c:v>
                </c:pt>
                <c:pt idx="2457">
                  <c:v>3</c:v>
                </c:pt>
                <c:pt idx="2458">
                  <c:v>3</c:v>
                </c:pt>
                <c:pt idx="2459">
                  <c:v>3</c:v>
                </c:pt>
                <c:pt idx="2460">
                  <c:v>3</c:v>
                </c:pt>
                <c:pt idx="2461">
                  <c:v>3</c:v>
                </c:pt>
                <c:pt idx="2462">
                  <c:v>3</c:v>
                </c:pt>
                <c:pt idx="2463">
                  <c:v>3</c:v>
                </c:pt>
                <c:pt idx="2464">
                  <c:v>3</c:v>
                </c:pt>
                <c:pt idx="2465">
                  <c:v>3</c:v>
                </c:pt>
                <c:pt idx="2466">
                  <c:v>3</c:v>
                </c:pt>
                <c:pt idx="2467">
                  <c:v>3</c:v>
                </c:pt>
                <c:pt idx="2468">
                  <c:v>3</c:v>
                </c:pt>
                <c:pt idx="2469">
                  <c:v>3</c:v>
                </c:pt>
                <c:pt idx="2470">
                  <c:v>3</c:v>
                </c:pt>
                <c:pt idx="2471">
                  <c:v>3</c:v>
                </c:pt>
                <c:pt idx="2472">
                  <c:v>3</c:v>
                </c:pt>
                <c:pt idx="2473">
                  <c:v>3</c:v>
                </c:pt>
                <c:pt idx="2474">
                  <c:v>3</c:v>
                </c:pt>
                <c:pt idx="2475">
                  <c:v>3</c:v>
                </c:pt>
                <c:pt idx="2476">
                  <c:v>3</c:v>
                </c:pt>
                <c:pt idx="2477">
                  <c:v>3</c:v>
                </c:pt>
                <c:pt idx="2478">
                  <c:v>3</c:v>
                </c:pt>
                <c:pt idx="2479">
                  <c:v>3</c:v>
                </c:pt>
                <c:pt idx="2480">
                  <c:v>3</c:v>
                </c:pt>
                <c:pt idx="2481">
                  <c:v>3</c:v>
                </c:pt>
                <c:pt idx="2482">
                  <c:v>3</c:v>
                </c:pt>
                <c:pt idx="2483">
                  <c:v>3</c:v>
                </c:pt>
                <c:pt idx="2484">
                  <c:v>3</c:v>
                </c:pt>
                <c:pt idx="2485">
                  <c:v>3</c:v>
                </c:pt>
                <c:pt idx="2486">
                  <c:v>3</c:v>
                </c:pt>
                <c:pt idx="2487">
                  <c:v>3</c:v>
                </c:pt>
                <c:pt idx="2488">
                  <c:v>3</c:v>
                </c:pt>
                <c:pt idx="2489">
                  <c:v>3</c:v>
                </c:pt>
                <c:pt idx="2490">
                  <c:v>3</c:v>
                </c:pt>
                <c:pt idx="2491">
                  <c:v>3</c:v>
                </c:pt>
                <c:pt idx="2492">
                  <c:v>3</c:v>
                </c:pt>
                <c:pt idx="2493">
                  <c:v>3</c:v>
                </c:pt>
                <c:pt idx="2494">
                  <c:v>3</c:v>
                </c:pt>
                <c:pt idx="2495">
                  <c:v>3</c:v>
                </c:pt>
                <c:pt idx="2496">
                  <c:v>3</c:v>
                </c:pt>
                <c:pt idx="2497">
                  <c:v>3</c:v>
                </c:pt>
                <c:pt idx="2498">
                  <c:v>3</c:v>
                </c:pt>
                <c:pt idx="2499">
                  <c:v>3</c:v>
                </c:pt>
                <c:pt idx="2500">
                  <c:v>3</c:v>
                </c:pt>
                <c:pt idx="2501">
                  <c:v>3</c:v>
                </c:pt>
                <c:pt idx="2502">
                  <c:v>3</c:v>
                </c:pt>
                <c:pt idx="2503">
                  <c:v>3</c:v>
                </c:pt>
                <c:pt idx="2504">
                  <c:v>3</c:v>
                </c:pt>
                <c:pt idx="2505">
                  <c:v>3</c:v>
                </c:pt>
                <c:pt idx="2506">
                  <c:v>3</c:v>
                </c:pt>
                <c:pt idx="2507">
                  <c:v>3</c:v>
                </c:pt>
                <c:pt idx="2508">
                  <c:v>3</c:v>
                </c:pt>
                <c:pt idx="2509">
                  <c:v>3</c:v>
                </c:pt>
                <c:pt idx="2510">
                  <c:v>3</c:v>
                </c:pt>
                <c:pt idx="2511">
                  <c:v>3</c:v>
                </c:pt>
                <c:pt idx="2512">
                  <c:v>3</c:v>
                </c:pt>
                <c:pt idx="2513">
                  <c:v>3</c:v>
                </c:pt>
                <c:pt idx="2514">
                  <c:v>3</c:v>
                </c:pt>
                <c:pt idx="2515">
                  <c:v>3</c:v>
                </c:pt>
                <c:pt idx="2516">
                  <c:v>3</c:v>
                </c:pt>
                <c:pt idx="2517">
                  <c:v>3</c:v>
                </c:pt>
                <c:pt idx="2518">
                  <c:v>3</c:v>
                </c:pt>
                <c:pt idx="2519">
                  <c:v>3</c:v>
                </c:pt>
                <c:pt idx="2520">
                  <c:v>3</c:v>
                </c:pt>
                <c:pt idx="2521">
                  <c:v>3</c:v>
                </c:pt>
                <c:pt idx="2522">
                  <c:v>3</c:v>
                </c:pt>
                <c:pt idx="2523">
                  <c:v>3</c:v>
                </c:pt>
                <c:pt idx="2524">
                  <c:v>3</c:v>
                </c:pt>
                <c:pt idx="2525">
                  <c:v>3</c:v>
                </c:pt>
                <c:pt idx="2526">
                  <c:v>3</c:v>
                </c:pt>
                <c:pt idx="2527">
                  <c:v>3</c:v>
                </c:pt>
                <c:pt idx="2528">
                  <c:v>3</c:v>
                </c:pt>
                <c:pt idx="2529">
                  <c:v>3</c:v>
                </c:pt>
                <c:pt idx="2530">
                  <c:v>3</c:v>
                </c:pt>
                <c:pt idx="2531">
                  <c:v>3</c:v>
                </c:pt>
                <c:pt idx="2532">
                  <c:v>3</c:v>
                </c:pt>
                <c:pt idx="2533">
                  <c:v>3</c:v>
                </c:pt>
                <c:pt idx="2534">
                  <c:v>3</c:v>
                </c:pt>
                <c:pt idx="2535">
                  <c:v>3</c:v>
                </c:pt>
                <c:pt idx="2536">
                  <c:v>3</c:v>
                </c:pt>
                <c:pt idx="2537">
                  <c:v>3</c:v>
                </c:pt>
                <c:pt idx="2538">
                  <c:v>3</c:v>
                </c:pt>
                <c:pt idx="2539">
                  <c:v>3</c:v>
                </c:pt>
                <c:pt idx="2540">
                  <c:v>3</c:v>
                </c:pt>
                <c:pt idx="2541">
                  <c:v>3</c:v>
                </c:pt>
                <c:pt idx="2542">
                  <c:v>3</c:v>
                </c:pt>
                <c:pt idx="2543">
                  <c:v>3</c:v>
                </c:pt>
                <c:pt idx="2544">
                  <c:v>3</c:v>
                </c:pt>
                <c:pt idx="2545">
                  <c:v>3</c:v>
                </c:pt>
                <c:pt idx="2546">
                  <c:v>3</c:v>
                </c:pt>
                <c:pt idx="2547">
                  <c:v>3</c:v>
                </c:pt>
                <c:pt idx="2548">
                  <c:v>3</c:v>
                </c:pt>
                <c:pt idx="2549">
                  <c:v>3</c:v>
                </c:pt>
                <c:pt idx="2550">
                  <c:v>3</c:v>
                </c:pt>
                <c:pt idx="2551">
                  <c:v>3</c:v>
                </c:pt>
                <c:pt idx="2552">
                  <c:v>3</c:v>
                </c:pt>
                <c:pt idx="2553">
                  <c:v>3</c:v>
                </c:pt>
                <c:pt idx="2554">
                  <c:v>3</c:v>
                </c:pt>
                <c:pt idx="2555">
                  <c:v>3</c:v>
                </c:pt>
                <c:pt idx="2556">
                  <c:v>3</c:v>
                </c:pt>
                <c:pt idx="2557">
                  <c:v>3</c:v>
                </c:pt>
                <c:pt idx="2558">
                  <c:v>3</c:v>
                </c:pt>
                <c:pt idx="2559">
                  <c:v>3</c:v>
                </c:pt>
                <c:pt idx="2560">
                  <c:v>3</c:v>
                </c:pt>
                <c:pt idx="2561">
                  <c:v>3</c:v>
                </c:pt>
                <c:pt idx="2562">
                  <c:v>3</c:v>
                </c:pt>
                <c:pt idx="2563">
                  <c:v>3</c:v>
                </c:pt>
                <c:pt idx="2564">
                  <c:v>3</c:v>
                </c:pt>
                <c:pt idx="2565">
                  <c:v>3</c:v>
                </c:pt>
                <c:pt idx="2566">
                  <c:v>3</c:v>
                </c:pt>
                <c:pt idx="2567">
                  <c:v>3</c:v>
                </c:pt>
                <c:pt idx="2568">
                  <c:v>3</c:v>
                </c:pt>
                <c:pt idx="2569">
                  <c:v>3</c:v>
                </c:pt>
                <c:pt idx="2570">
                  <c:v>3</c:v>
                </c:pt>
                <c:pt idx="2571">
                  <c:v>3</c:v>
                </c:pt>
                <c:pt idx="2572">
                  <c:v>3</c:v>
                </c:pt>
                <c:pt idx="2573">
                  <c:v>3</c:v>
                </c:pt>
                <c:pt idx="2574">
                  <c:v>3</c:v>
                </c:pt>
                <c:pt idx="2575">
                  <c:v>3</c:v>
                </c:pt>
                <c:pt idx="2576">
                  <c:v>3</c:v>
                </c:pt>
                <c:pt idx="2577">
                  <c:v>3</c:v>
                </c:pt>
                <c:pt idx="2578">
                  <c:v>3</c:v>
                </c:pt>
                <c:pt idx="2579">
                  <c:v>3</c:v>
                </c:pt>
                <c:pt idx="2580">
                  <c:v>3</c:v>
                </c:pt>
                <c:pt idx="2581">
                  <c:v>3</c:v>
                </c:pt>
                <c:pt idx="2582">
                  <c:v>3</c:v>
                </c:pt>
                <c:pt idx="2583">
                  <c:v>3</c:v>
                </c:pt>
                <c:pt idx="2584">
                  <c:v>3</c:v>
                </c:pt>
                <c:pt idx="2585">
                  <c:v>3</c:v>
                </c:pt>
                <c:pt idx="2586">
                  <c:v>3</c:v>
                </c:pt>
                <c:pt idx="2587">
                  <c:v>3</c:v>
                </c:pt>
                <c:pt idx="2588">
                  <c:v>3</c:v>
                </c:pt>
                <c:pt idx="2589">
                  <c:v>3</c:v>
                </c:pt>
                <c:pt idx="2590">
                  <c:v>3</c:v>
                </c:pt>
                <c:pt idx="2591">
                  <c:v>3</c:v>
                </c:pt>
                <c:pt idx="2592">
                  <c:v>3</c:v>
                </c:pt>
                <c:pt idx="2593">
                  <c:v>3</c:v>
                </c:pt>
                <c:pt idx="2594">
                  <c:v>3</c:v>
                </c:pt>
                <c:pt idx="2595">
                  <c:v>3</c:v>
                </c:pt>
                <c:pt idx="2596">
                  <c:v>3</c:v>
                </c:pt>
                <c:pt idx="2597">
                  <c:v>3</c:v>
                </c:pt>
                <c:pt idx="2598">
                  <c:v>3</c:v>
                </c:pt>
                <c:pt idx="2599">
                  <c:v>3</c:v>
                </c:pt>
                <c:pt idx="2600">
                  <c:v>3</c:v>
                </c:pt>
                <c:pt idx="2601">
                  <c:v>3</c:v>
                </c:pt>
                <c:pt idx="2602">
                  <c:v>3</c:v>
                </c:pt>
                <c:pt idx="2603">
                  <c:v>3</c:v>
                </c:pt>
                <c:pt idx="2604">
                  <c:v>3</c:v>
                </c:pt>
                <c:pt idx="2605">
                  <c:v>3</c:v>
                </c:pt>
                <c:pt idx="2606">
                  <c:v>3</c:v>
                </c:pt>
                <c:pt idx="2607">
                  <c:v>3</c:v>
                </c:pt>
                <c:pt idx="2608">
                  <c:v>3</c:v>
                </c:pt>
                <c:pt idx="2609">
                  <c:v>3</c:v>
                </c:pt>
                <c:pt idx="2610">
                  <c:v>3</c:v>
                </c:pt>
                <c:pt idx="2611">
                  <c:v>3</c:v>
                </c:pt>
                <c:pt idx="2612">
                  <c:v>3</c:v>
                </c:pt>
                <c:pt idx="2613">
                  <c:v>3</c:v>
                </c:pt>
                <c:pt idx="2614">
                  <c:v>3</c:v>
                </c:pt>
                <c:pt idx="2615">
                  <c:v>3</c:v>
                </c:pt>
                <c:pt idx="2616">
                  <c:v>3</c:v>
                </c:pt>
                <c:pt idx="2617">
                  <c:v>3</c:v>
                </c:pt>
                <c:pt idx="2618">
                  <c:v>3</c:v>
                </c:pt>
                <c:pt idx="2619">
                  <c:v>3</c:v>
                </c:pt>
                <c:pt idx="2620">
                  <c:v>3</c:v>
                </c:pt>
                <c:pt idx="2621">
                  <c:v>3</c:v>
                </c:pt>
                <c:pt idx="2622">
                  <c:v>3</c:v>
                </c:pt>
                <c:pt idx="2623">
                  <c:v>3</c:v>
                </c:pt>
                <c:pt idx="2624">
                  <c:v>3</c:v>
                </c:pt>
                <c:pt idx="2625">
                  <c:v>3</c:v>
                </c:pt>
                <c:pt idx="2626">
                  <c:v>3</c:v>
                </c:pt>
                <c:pt idx="2627">
                  <c:v>3</c:v>
                </c:pt>
                <c:pt idx="2628">
                  <c:v>3</c:v>
                </c:pt>
                <c:pt idx="2629">
                  <c:v>3</c:v>
                </c:pt>
                <c:pt idx="2630">
                  <c:v>3</c:v>
                </c:pt>
                <c:pt idx="2631">
                  <c:v>3</c:v>
                </c:pt>
                <c:pt idx="2632">
                  <c:v>3</c:v>
                </c:pt>
                <c:pt idx="2633">
                  <c:v>3</c:v>
                </c:pt>
                <c:pt idx="2634">
                  <c:v>3</c:v>
                </c:pt>
                <c:pt idx="2635">
                  <c:v>3</c:v>
                </c:pt>
                <c:pt idx="2636">
                  <c:v>3</c:v>
                </c:pt>
                <c:pt idx="2637">
                  <c:v>3</c:v>
                </c:pt>
                <c:pt idx="2638">
                  <c:v>3</c:v>
                </c:pt>
                <c:pt idx="2639">
                  <c:v>3</c:v>
                </c:pt>
                <c:pt idx="2640">
                  <c:v>3</c:v>
                </c:pt>
                <c:pt idx="2641">
                  <c:v>3</c:v>
                </c:pt>
                <c:pt idx="2642">
                  <c:v>3</c:v>
                </c:pt>
                <c:pt idx="2643">
                  <c:v>3</c:v>
                </c:pt>
                <c:pt idx="2644">
                  <c:v>3</c:v>
                </c:pt>
                <c:pt idx="2645">
                  <c:v>3</c:v>
                </c:pt>
                <c:pt idx="2646">
                  <c:v>3</c:v>
                </c:pt>
                <c:pt idx="2647">
                  <c:v>3</c:v>
                </c:pt>
                <c:pt idx="2648">
                  <c:v>3</c:v>
                </c:pt>
                <c:pt idx="2649">
                  <c:v>3</c:v>
                </c:pt>
                <c:pt idx="2650">
                  <c:v>3</c:v>
                </c:pt>
                <c:pt idx="2651">
                  <c:v>3</c:v>
                </c:pt>
                <c:pt idx="2652">
                  <c:v>3</c:v>
                </c:pt>
                <c:pt idx="2653">
                  <c:v>3</c:v>
                </c:pt>
                <c:pt idx="2654">
                  <c:v>3</c:v>
                </c:pt>
                <c:pt idx="2655">
                  <c:v>3</c:v>
                </c:pt>
                <c:pt idx="2656">
                  <c:v>3</c:v>
                </c:pt>
                <c:pt idx="2657">
                  <c:v>3</c:v>
                </c:pt>
                <c:pt idx="2658">
                  <c:v>3</c:v>
                </c:pt>
                <c:pt idx="2659">
                  <c:v>3</c:v>
                </c:pt>
                <c:pt idx="2660">
                  <c:v>3</c:v>
                </c:pt>
                <c:pt idx="2661">
                  <c:v>3</c:v>
                </c:pt>
                <c:pt idx="2662">
                  <c:v>3</c:v>
                </c:pt>
                <c:pt idx="2663">
                  <c:v>3</c:v>
                </c:pt>
                <c:pt idx="2664">
                  <c:v>3</c:v>
                </c:pt>
                <c:pt idx="2665">
                  <c:v>3</c:v>
                </c:pt>
                <c:pt idx="2666">
                  <c:v>3</c:v>
                </c:pt>
                <c:pt idx="2667">
                  <c:v>3</c:v>
                </c:pt>
                <c:pt idx="2668">
                  <c:v>3</c:v>
                </c:pt>
                <c:pt idx="2669">
                  <c:v>3</c:v>
                </c:pt>
                <c:pt idx="2670">
                  <c:v>3</c:v>
                </c:pt>
                <c:pt idx="2671">
                  <c:v>3</c:v>
                </c:pt>
                <c:pt idx="2672">
                  <c:v>3</c:v>
                </c:pt>
                <c:pt idx="2673">
                  <c:v>3</c:v>
                </c:pt>
                <c:pt idx="2674">
                  <c:v>3</c:v>
                </c:pt>
                <c:pt idx="2675">
                  <c:v>3</c:v>
                </c:pt>
                <c:pt idx="2676">
                  <c:v>3</c:v>
                </c:pt>
                <c:pt idx="2677">
                  <c:v>3</c:v>
                </c:pt>
                <c:pt idx="2678">
                  <c:v>3</c:v>
                </c:pt>
                <c:pt idx="2679">
                  <c:v>3</c:v>
                </c:pt>
                <c:pt idx="2680">
                  <c:v>3</c:v>
                </c:pt>
                <c:pt idx="2681">
                  <c:v>3</c:v>
                </c:pt>
                <c:pt idx="2682">
                  <c:v>3</c:v>
                </c:pt>
                <c:pt idx="2683">
                  <c:v>3</c:v>
                </c:pt>
                <c:pt idx="2684">
                  <c:v>3</c:v>
                </c:pt>
                <c:pt idx="2685">
                  <c:v>3</c:v>
                </c:pt>
                <c:pt idx="2686">
                  <c:v>3</c:v>
                </c:pt>
                <c:pt idx="2687">
                  <c:v>3</c:v>
                </c:pt>
                <c:pt idx="2688">
                  <c:v>3</c:v>
                </c:pt>
                <c:pt idx="2689">
                  <c:v>3</c:v>
                </c:pt>
                <c:pt idx="2690">
                  <c:v>3</c:v>
                </c:pt>
                <c:pt idx="2691">
                  <c:v>3</c:v>
                </c:pt>
                <c:pt idx="2692">
                  <c:v>3</c:v>
                </c:pt>
                <c:pt idx="2693">
                  <c:v>3</c:v>
                </c:pt>
                <c:pt idx="2694">
                  <c:v>3</c:v>
                </c:pt>
                <c:pt idx="2695">
                  <c:v>3</c:v>
                </c:pt>
                <c:pt idx="2696">
                  <c:v>3</c:v>
                </c:pt>
                <c:pt idx="2697">
                  <c:v>3</c:v>
                </c:pt>
                <c:pt idx="2698">
                  <c:v>3</c:v>
                </c:pt>
                <c:pt idx="2699">
                  <c:v>3</c:v>
                </c:pt>
                <c:pt idx="2700">
                  <c:v>3</c:v>
                </c:pt>
                <c:pt idx="2701">
                  <c:v>3</c:v>
                </c:pt>
                <c:pt idx="2702">
                  <c:v>3</c:v>
                </c:pt>
                <c:pt idx="2703">
                  <c:v>3</c:v>
                </c:pt>
                <c:pt idx="2704">
                  <c:v>3</c:v>
                </c:pt>
                <c:pt idx="2705">
                  <c:v>3</c:v>
                </c:pt>
                <c:pt idx="2706">
                  <c:v>3</c:v>
                </c:pt>
                <c:pt idx="2707">
                  <c:v>3</c:v>
                </c:pt>
                <c:pt idx="2708">
                  <c:v>3</c:v>
                </c:pt>
                <c:pt idx="2709">
                  <c:v>3</c:v>
                </c:pt>
                <c:pt idx="2710">
                  <c:v>3</c:v>
                </c:pt>
                <c:pt idx="2711">
                  <c:v>3</c:v>
                </c:pt>
                <c:pt idx="2712">
                  <c:v>3</c:v>
                </c:pt>
                <c:pt idx="2713">
                  <c:v>3</c:v>
                </c:pt>
                <c:pt idx="2714">
                  <c:v>3</c:v>
                </c:pt>
                <c:pt idx="2715">
                  <c:v>3</c:v>
                </c:pt>
                <c:pt idx="2716">
                  <c:v>3</c:v>
                </c:pt>
                <c:pt idx="2717">
                  <c:v>3</c:v>
                </c:pt>
                <c:pt idx="2718">
                  <c:v>3</c:v>
                </c:pt>
                <c:pt idx="2719">
                  <c:v>3</c:v>
                </c:pt>
                <c:pt idx="2720">
                  <c:v>3</c:v>
                </c:pt>
                <c:pt idx="2721">
                  <c:v>3</c:v>
                </c:pt>
                <c:pt idx="2722">
                  <c:v>3</c:v>
                </c:pt>
                <c:pt idx="2723">
                  <c:v>3</c:v>
                </c:pt>
                <c:pt idx="2724">
                  <c:v>3</c:v>
                </c:pt>
                <c:pt idx="2725">
                  <c:v>3</c:v>
                </c:pt>
                <c:pt idx="2726">
                  <c:v>3</c:v>
                </c:pt>
                <c:pt idx="2727">
                  <c:v>3</c:v>
                </c:pt>
                <c:pt idx="2728">
                  <c:v>3</c:v>
                </c:pt>
                <c:pt idx="2729">
                  <c:v>3</c:v>
                </c:pt>
                <c:pt idx="2730">
                  <c:v>3</c:v>
                </c:pt>
                <c:pt idx="2731">
                  <c:v>3</c:v>
                </c:pt>
                <c:pt idx="2732">
                  <c:v>3</c:v>
                </c:pt>
                <c:pt idx="2733">
                  <c:v>3</c:v>
                </c:pt>
                <c:pt idx="2734">
                  <c:v>3</c:v>
                </c:pt>
                <c:pt idx="2735">
                  <c:v>3</c:v>
                </c:pt>
                <c:pt idx="2736">
                  <c:v>3</c:v>
                </c:pt>
                <c:pt idx="2737">
                  <c:v>3</c:v>
                </c:pt>
                <c:pt idx="2738">
                  <c:v>3</c:v>
                </c:pt>
                <c:pt idx="2739">
                  <c:v>3</c:v>
                </c:pt>
                <c:pt idx="2740">
                  <c:v>3</c:v>
                </c:pt>
                <c:pt idx="2741">
                  <c:v>3</c:v>
                </c:pt>
                <c:pt idx="2742">
                  <c:v>3</c:v>
                </c:pt>
                <c:pt idx="2743">
                  <c:v>3</c:v>
                </c:pt>
                <c:pt idx="2744">
                  <c:v>3</c:v>
                </c:pt>
                <c:pt idx="2745">
                  <c:v>3</c:v>
                </c:pt>
                <c:pt idx="2746">
                  <c:v>3</c:v>
                </c:pt>
                <c:pt idx="2747">
                  <c:v>3</c:v>
                </c:pt>
                <c:pt idx="2748">
                  <c:v>3</c:v>
                </c:pt>
                <c:pt idx="2749">
                  <c:v>3</c:v>
                </c:pt>
                <c:pt idx="2750">
                  <c:v>3</c:v>
                </c:pt>
                <c:pt idx="2751">
                  <c:v>3</c:v>
                </c:pt>
                <c:pt idx="2752">
                  <c:v>3</c:v>
                </c:pt>
                <c:pt idx="2753">
                  <c:v>3</c:v>
                </c:pt>
                <c:pt idx="2754">
                  <c:v>3</c:v>
                </c:pt>
                <c:pt idx="2755">
                  <c:v>3</c:v>
                </c:pt>
                <c:pt idx="2756">
                  <c:v>3</c:v>
                </c:pt>
                <c:pt idx="2757">
                  <c:v>3</c:v>
                </c:pt>
                <c:pt idx="2758">
                  <c:v>3</c:v>
                </c:pt>
                <c:pt idx="2759">
                  <c:v>3</c:v>
                </c:pt>
                <c:pt idx="2760">
                  <c:v>3</c:v>
                </c:pt>
                <c:pt idx="2761">
                  <c:v>3</c:v>
                </c:pt>
                <c:pt idx="2762">
                  <c:v>3</c:v>
                </c:pt>
                <c:pt idx="2763">
                  <c:v>3</c:v>
                </c:pt>
                <c:pt idx="2764">
                  <c:v>3</c:v>
                </c:pt>
                <c:pt idx="2765">
                  <c:v>3</c:v>
                </c:pt>
                <c:pt idx="2766">
                  <c:v>3</c:v>
                </c:pt>
                <c:pt idx="2767">
                  <c:v>3</c:v>
                </c:pt>
                <c:pt idx="2768">
                  <c:v>3</c:v>
                </c:pt>
                <c:pt idx="2769">
                  <c:v>3</c:v>
                </c:pt>
                <c:pt idx="2770">
                  <c:v>3</c:v>
                </c:pt>
                <c:pt idx="2771">
                  <c:v>3</c:v>
                </c:pt>
                <c:pt idx="2772">
                  <c:v>3</c:v>
                </c:pt>
                <c:pt idx="2773">
                  <c:v>3</c:v>
                </c:pt>
                <c:pt idx="2774">
                  <c:v>3</c:v>
                </c:pt>
                <c:pt idx="2775">
                  <c:v>3</c:v>
                </c:pt>
                <c:pt idx="2776">
                  <c:v>3</c:v>
                </c:pt>
                <c:pt idx="2777">
                  <c:v>3</c:v>
                </c:pt>
                <c:pt idx="2778">
                  <c:v>3</c:v>
                </c:pt>
                <c:pt idx="2779">
                  <c:v>3</c:v>
                </c:pt>
                <c:pt idx="2780">
                  <c:v>3</c:v>
                </c:pt>
                <c:pt idx="2781">
                  <c:v>3</c:v>
                </c:pt>
                <c:pt idx="2782">
                  <c:v>3</c:v>
                </c:pt>
                <c:pt idx="2783">
                  <c:v>3</c:v>
                </c:pt>
                <c:pt idx="2784">
                  <c:v>3</c:v>
                </c:pt>
                <c:pt idx="2785">
                  <c:v>3</c:v>
                </c:pt>
                <c:pt idx="2786">
                  <c:v>3</c:v>
                </c:pt>
                <c:pt idx="2787">
                  <c:v>3</c:v>
                </c:pt>
                <c:pt idx="2788">
                  <c:v>3</c:v>
                </c:pt>
                <c:pt idx="2789">
                  <c:v>3</c:v>
                </c:pt>
                <c:pt idx="2790">
                  <c:v>3</c:v>
                </c:pt>
                <c:pt idx="2791">
                  <c:v>3</c:v>
                </c:pt>
                <c:pt idx="2792">
                  <c:v>3</c:v>
                </c:pt>
                <c:pt idx="2793">
                  <c:v>3</c:v>
                </c:pt>
                <c:pt idx="2794">
                  <c:v>3</c:v>
                </c:pt>
                <c:pt idx="2795">
                  <c:v>3</c:v>
                </c:pt>
                <c:pt idx="2796">
                  <c:v>3</c:v>
                </c:pt>
                <c:pt idx="2797">
                  <c:v>3</c:v>
                </c:pt>
                <c:pt idx="2798">
                  <c:v>3</c:v>
                </c:pt>
                <c:pt idx="2799">
                  <c:v>3</c:v>
                </c:pt>
                <c:pt idx="2800">
                  <c:v>3</c:v>
                </c:pt>
                <c:pt idx="2801">
                  <c:v>3</c:v>
                </c:pt>
                <c:pt idx="2802">
                  <c:v>3</c:v>
                </c:pt>
                <c:pt idx="2803">
                  <c:v>3</c:v>
                </c:pt>
                <c:pt idx="2804">
                  <c:v>3</c:v>
                </c:pt>
                <c:pt idx="2805">
                  <c:v>3</c:v>
                </c:pt>
                <c:pt idx="2806">
                  <c:v>3</c:v>
                </c:pt>
                <c:pt idx="2807">
                  <c:v>3</c:v>
                </c:pt>
                <c:pt idx="2808">
                  <c:v>3</c:v>
                </c:pt>
                <c:pt idx="2809">
                  <c:v>3</c:v>
                </c:pt>
                <c:pt idx="2810">
                  <c:v>3</c:v>
                </c:pt>
                <c:pt idx="2811">
                  <c:v>3</c:v>
                </c:pt>
                <c:pt idx="2812">
                  <c:v>3</c:v>
                </c:pt>
                <c:pt idx="2813">
                  <c:v>3</c:v>
                </c:pt>
                <c:pt idx="2814">
                  <c:v>3</c:v>
                </c:pt>
                <c:pt idx="2815">
                  <c:v>3</c:v>
                </c:pt>
                <c:pt idx="2816">
                  <c:v>3</c:v>
                </c:pt>
                <c:pt idx="2817">
                  <c:v>3</c:v>
                </c:pt>
                <c:pt idx="2818">
                  <c:v>3</c:v>
                </c:pt>
                <c:pt idx="2819">
                  <c:v>3</c:v>
                </c:pt>
                <c:pt idx="2820">
                  <c:v>3</c:v>
                </c:pt>
                <c:pt idx="2821">
                  <c:v>3</c:v>
                </c:pt>
                <c:pt idx="2822">
                  <c:v>3</c:v>
                </c:pt>
                <c:pt idx="2823">
                  <c:v>3</c:v>
                </c:pt>
                <c:pt idx="2824">
                  <c:v>3</c:v>
                </c:pt>
                <c:pt idx="2825">
                  <c:v>3</c:v>
                </c:pt>
                <c:pt idx="2826">
                  <c:v>3</c:v>
                </c:pt>
                <c:pt idx="2827">
                  <c:v>3</c:v>
                </c:pt>
                <c:pt idx="2828">
                  <c:v>3</c:v>
                </c:pt>
                <c:pt idx="2829">
                  <c:v>3</c:v>
                </c:pt>
                <c:pt idx="2830">
                  <c:v>3</c:v>
                </c:pt>
                <c:pt idx="2831">
                  <c:v>3</c:v>
                </c:pt>
                <c:pt idx="2832">
                  <c:v>3</c:v>
                </c:pt>
                <c:pt idx="2833">
                  <c:v>3</c:v>
                </c:pt>
                <c:pt idx="2834">
                  <c:v>3</c:v>
                </c:pt>
                <c:pt idx="2835">
                  <c:v>3</c:v>
                </c:pt>
                <c:pt idx="2836">
                  <c:v>3</c:v>
                </c:pt>
                <c:pt idx="2837">
                  <c:v>3</c:v>
                </c:pt>
                <c:pt idx="2838">
                  <c:v>3</c:v>
                </c:pt>
                <c:pt idx="2839">
                  <c:v>3</c:v>
                </c:pt>
                <c:pt idx="2840">
                  <c:v>3</c:v>
                </c:pt>
                <c:pt idx="2841">
                  <c:v>3</c:v>
                </c:pt>
                <c:pt idx="2842">
                  <c:v>3</c:v>
                </c:pt>
                <c:pt idx="2843">
                  <c:v>3</c:v>
                </c:pt>
                <c:pt idx="2844">
                  <c:v>3</c:v>
                </c:pt>
                <c:pt idx="2845">
                  <c:v>3</c:v>
                </c:pt>
                <c:pt idx="2846">
                  <c:v>3</c:v>
                </c:pt>
                <c:pt idx="2847">
                  <c:v>3</c:v>
                </c:pt>
                <c:pt idx="2848">
                  <c:v>3</c:v>
                </c:pt>
                <c:pt idx="2849">
                  <c:v>3</c:v>
                </c:pt>
                <c:pt idx="2850">
                  <c:v>3</c:v>
                </c:pt>
                <c:pt idx="2851">
                  <c:v>3</c:v>
                </c:pt>
                <c:pt idx="2852">
                  <c:v>3</c:v>
                </c:pt>
                <c:pt idx="2853">
                  <c:v>3</c:v>
                </c:pt>
                <c:pt idx="2854">
                  <c:v>3</c:v>
                </c:pt>
                <c:pt idx="2855">
                  <c:v>3</c:v>
                </c:pt>
                <c:pt idx="2856">
                  <c:v>3</c:v>
                </c:pt>
                <c:pt idx="2857">
                  <c:v>3</c:v>
                </c:pt>
                <c:pt idx="2858">
                  <c:v>3</c:v>
                </c:pt>
                <c:pt idx="2859">
                  <c:v>3</c:v>
                </c:pt>
                <c:pt idx="2860">
                  <c:v>3</c:v>
                </c:pt>
                <c:pt idx="2861">
                  <c:v>3</c:v>
                </c:pt>
                <c:pt idx="2862">
                  <c:v>3</c:v>
                </c:pt>
                <c:pt idx="2863">
                  <c:v>3</c:v>
                </c:pt>
                <c:pt idx="2864">
                  <c:v>3</c:v>
                </c:pt>
                <c:pt idx="2865">
                  <c:v>3</c:v>
                </c:pt>
                <c:pt idx="2866">
                  <c:v>3</c:v>
                </c:pt>
                <c:pt idx="2867">
                  <c:v>3</c:v>
                </c:pt>
                <c:pt idx="2868">
                  <c:v>3</c:v>
                </c:pt>
                <c:pt idx="2869">
                  <c:v>3</c:v>
                </c:pt>
                <c:pt idx="2870">
                  <c:v>3</c:v>
                </c:pt>
                <c:pt idx="2871">
                  <c:v>3</c:v>
                </c:pt>
                <c:pt idx="2872">
                  <c:v>3</c:v>
                </c:pt>
                <c:pt idx="2873">
                  <c:v>3</c:v>
                </c:pt>
                <c:pt idx="2874">
                  <c:v>3</c:v>
                </c:pt>
                <c:pt idx="2875">
                  <c:v>3</c:v>
                </c:pt>
                <c:pt idx="2876">
                  <c:v>3</c:v>
                </c:pt>
                <c:pt idx="2877">
                  <c:v>3</c:v>
                </c:pt>
                <c:pt idx="2878">
                  <c:v>3</c:v>
                </c:pt>
                <c:pt idx="2879">
                  <c:v>3</c:v>
                </c:pt>
                <c:pt idx="2880">
                  <c:v>3</c:v>
                </c:pt>
                <c:pt idx="2881">
                  <c:v>3</c:v>
                </c:pt>
                <c:pt idx="2882">
                  <c:v>3</c:v>
                </c:pt>
                <c:pt idx="2883">
                  <c:v>3</c:v>
                </c:pt>
                <c:pt idx="2884">
                  <c:v>3</c:v>
                </c:pt>
                <c:pt idx="2885">
                  <c:v>3</c:v>
                </c:pt>
                <c:pt idx="2886">
                  <c:v>3</c:v>
                </c:pt>
                <c:pt idx="2887">
                  <c:v>3</c:v>
                </c:pt>
                <c:pt idx="2888">
                  <c:v>3</c:v>
                </c:pt>
                <c:pt idx="2889">
                  <c:v>3</c:v>
                </c:pt>
                <c:pt idx="2890">
                  <c:v>3</c:v>
                </c:pt>
                <c:pt idx="2891">
                  <c:v>3</c:v>
                </c:pt>
                <c:pt idx="2892">
                  <c:v>3</c:v>
                </c:pt>
                <c:pt idx="2893">
                  <c:v>3</c:v>
                </c:pt>
                <c:pt idx="2894">
                  <c:v>3</c:v>
                </c:pt>
                <c:pt idx="2895">
                  <c:v>3</c:v>
                </c:pt>
                <c:pt idx="2896">
                  <c:v>3</c:v>
                </c:pt>
                <c:pt idx="2897">
                  <c:v>3</c:v>
                </c:pt>
                <c:pt idx="2898">
                  <c:v>3</c:v>
                </c:pt>
                <c:pt idx="2899">
                  <c:v>3</c:v>
                </c:pt>
                <c:pt idx="2900">
                  <c:v>3</c:v>
                </c:pt>
                <c:pt idx="2901">
                  <c:v>3</c:v>
                </c:pt>
                <c:pt idx="2902">
                  <c:v>3</c:v>
                </c:pt>
                <c:pt idx="2903">
                  <c:v>3</c:v>
                </c:pt>
                <c:pt idx="2904">
                  <c:v>3</c:v>
                </c:pt>
                <c:pt idx="2905">
                  <c:v>3</c:v>
                </c:pt>
                <c:pt idx="2906">
                  <c:v>3</c:v>
                </c:pt>
                <c:pt idx="2907">
                  <c:v>3</c:v>
                </c:pt>
                <c:pt idx="2908">
                  <c:v>3</c:v>
                </c:pt>
                <c:pt idx="2909">
                  <c:v>3</c:v>
                </c:pt>
                <c:pt idx="2910">
                  <c:v>3</c:v>
                </c:pt>
                <c:pt idx="2911">
                  <c:v>3</c:v>
                </c:pt>
                <c:pt idx="2912">
                  <c:v>3</c:v>
                </c:pt>
                <c:pt idx="2913">
                  <c:v>3</c:v>
                </c:pt>
                <c:pt idx="2914">
                  <c:v>3</c:v>
                </c:pt>
                <c:pt idx="2915">
                  <c:v>3</c:v>
                </c:pt>
                <c:pt idx="2916">
                  <c:v>3</c:v>
                </c:pt>
                <c:pt idx="2917">
                  <c:v>3</c:v>
                </c:pt>
                <c:pt idx="2918">
                  <c:v>3</c:v>
                </c:pt>
                <c:pt idx="2919">
                  <c:v>3</c:v>
                </c:pt>
                <c:pt idx="2920">
                  <c:v>3</c:v>
                </c:pt>
                <c:pt idx="2921">
                  <c:v>3</c:v>
                </c:pt>
                <c:pt idx="2922">
                  <c:v>3</c:v>
                </c:pt>
                <c:pt idx="2923">
                  <c:v>3</c:v>
                </c:pt>
                <c:pt idx="2924">
                  <c:v>3</c:v>
                </c:pt>
                <c:pt idx="2925">
                  <c:v>3</c:v>
                </c:pt>
                <c:pt idx="2926">
                  <c:v>3</c:v>
                </c:pt>
                <c:pt idx="2927">
                  <c:v>3</c:v>
                </c:pt>
                <c:pt idx="2928">
                  <c:v>3</c:v>
                </c:pt>
                <c:pt idx="2929">
                  <c:v>3</c:v>
                </c:pt>
                <c:pt idx="2930">
                  <c:v>3</c:v>
                </c:pt>
                <c:pt idx="2931">
                  <c:v>3</c:v>
                </c:pt>
                <c:pt idx="2932">
                  <c:v>3</c:v>
                </c:pt>
                <c:pt idx="2933">
                  <c:v>3</c:v>
                </c:pt>
                <c:pt idx="2934">
                  <c:v>3</c:v>
                </c:pt>
                <c:pt idx="2935">
                  <c:v>3</c:v>
                </c:pt>
                <c:pt idx="2936">
                  <c:v>3</c:v>
                </c:pt>
                <c:pt idx="2937">
                  <c:v>3</c:v>
                </c:pt>
                <c:pt idx="2938">
                  <c:v>3</c:v>
                </c:pt>
                <c:pt idx="2939">
                  <c:v>3</c:v>
                </c:pt>
                <c:pt idx="2940">
                  <c:v>3</c:v>
                </c:pt>
                <c:pt idx="2941">
                  <c:v>3</c:v>
                </c:pt>
                <c:pt idx="2942">
                  <c:v>3</c:v>
                </c:pt>
                <c:pt idx="2943">
                  <c:v>3</c:v>
                </c:pt>
                <c:pt idx="2944">
                  <c:v>3</c:v>
                </c:pt>
                <c:pt idx="2945">
                  <c:v>3</c:v>
                </c:pt>
                <c:pt idx="2946">
                  <c:v>3</c:v>
                </c:pt>
                <c:pt idx="2947">
                  <c:v>3</c:v>
                </c:pt>
                <c:pt idx="2948">
                  <c:v>3</c:v>
                </c:pt>
                <c:pt idx="2949">
                  <c:v>3</c:v>
                </c:pt>
                <c:pt idx="2950">
                  <c:v>3</c:v>
                </c:pt>
                <c:pt idx="2951">
                  <c:v>3</c:v>
                </c:pt>
                <c:pt idx="2952">
                  <c:v>3</c:v>
                </c:pt>
                <c:pt idx="2953">
                  <c:v>3</c:v>
                </c:pt>
                <c:pt idx="2954">
                  <c:v>3</c:v>
                </c:pt>
                <c:pt idx="2955">
                  <c:v>3</c:v>
                </c:pt>
                <c:pt idx="2956">
                  <c:v>3</c:v>
                </c:pt>
                <c:pt idx="2957">
                  <c:v>3</c:v>
                </c:pt>
                <c:pt idx="2958">
                  <c:v>3</c:v>
                </c:pt>
                <c:pt idx="2959">
                  <c:v>3</c:v>
                </c:pt>
                <c:pt idx="2960">
                  <c:v>3</c:v>
                </c:pt>
                <c:pt idx="2961">
                  <c:v>3</c:v>
                </c:pt>
                <c:pt idx="2962">
                  <c:v>3</c:v>
                </c:pt>
                <c:pt idx="2963">
                  <c:v>3</c:v>
                </c:pt>
                <c:pt idx="2964">
                  <c:v>3</c:v>
                </c:pt>
                <c:pt idx="2965">
                  <c:v>3</c:v>
                </c:pt>
                <c:pt idx="2966">
                  <c:v>3</c:v>
                </c:pt>
                <c:pt idx="2967">
                  <c:v>3</c:v>
                </c:pt>
                <c:pt idx="2968">
                  <c:v>3</c:v>
                </c:pt>
                <c:pt idx="2969">
                  <c:v>3</c:v>
                </c:pt>
                <c:pt idx="2970">
                  <c:v>3</c:v>
                </c:pt>
                <c:pt idx="2971">
                  <c:v>3</c:v>
                </c:pt>
                <c:pt idx="2972">
                  <c:v>3</c:v>
                </c:pt>
                <c:pt idx="2973">
                  <c:v>3</c:v>
                </c:pt>
                <c:pt idx="2974">
                  <c:v>3</c:v>
                </c:pt>
                <c:pt idx="2975">
                  <c:v>3</c:v>
                </c:pt>
                <c:pt idx="2976">
                  <c:v>3</c:v>
                </c:pt>
                <c:pt idx="2977">
                  <c:v>3</c:v>
                </c:pt>
                <c:pt idx="2978">
                  <c:v>3</c:v>
                </c:pt>
                <c:pt idx="2979">
                  <c:v>3</c:v>
                </c:pt>
                <c:pt idx="2980">
                  <c:v>3</c:v>
                </c:pt>
                <c:pt idx="2981">
                  <c:v>3</c:v>
                </c:pt>
                <c:pt idx="2982">
                  <c:v>3</c:v>
                </c:pt>
                <c:pt idx="2983">
                  <c:v>3</c:v>
                </c:pt>
                <c:pt idx="2984">
                  <c:v>3</c:v>
                </c:pt>
                <c:pt idx="2985">
                  <c:v>3</c:v>
                </c:pt>
                <c:pt idx="2986">
                  <c:v>3</c:v>
                </c:pt>
                <c:pt idx="2987">
                  <c:v>3</c:v>
                </c:pt>
                <c:pt idx="2988">
                  <c:v>3</c:v>
                </c:pt>
                <c:pt idx="2989">
                  <c:v>3</c:v>
                </c:pt>
                <c:pt idx="2990">
                  <c:v>3</c:v>
                </c:pt>
                <c:pt idx="2991">
                  <c:v>3</c:v>
                </c:pt>
                <c:pt idx="2992">
                  <c:v>3</c:v>
                </c:pt>
                <c:pt idx="2993">
                  <c:v>3</c:v>
                </c:pt>
                <c:pt idx="2994">
                  <c:v>3</c:v>
                </c:pt>
                <c:pt idx="2995">
                  <c:v>3</c:v>
                </c:pt>
                <c:pt idx="2996">
                  <c:v>3</c:v>
                </c:pt>
                <c:pt idx="2997">
                  <c:v>3</c:v>
                </c:pt>
                <c:pt idx="2998">
                  <c:v>3</c:v>
                </c:pt>
                <c:pt idx="2999">
                  <c:v>3</c:v>
                </c:pt>
                <c:pt idx="3000">
                  <c:v>3</c:v>
                </c:pt>
                <c:pt idx="3001">
                  <c:v>3</c:v>
                </c:pt>
                <c:pt idx="3002">
                  <c:v>3</c:v>
                </c:pt>
                <c:pt idx="3003">
                  <c:v>3</c:v>
                </c:pt>
                <c:pt idx="3004">
                  <c:v>3</c:v>
                </c:pt>
                <c:pt idx="3005">
                  <c:v>3</c:v>
                </c:pt>
                <c:pt idx="3006">
                  <c:v>3</c:v>
                </c:pt>
                <c:pt idx="3007">
                  <c:v>3</c:v>
                </c:pt>
                <c:pt idx="3008">
                  <c:v>3</c:v>
                </c:pt>
                <c:pt idx="3009">
                  <c:v>3</c:v>
                </c:pt>
                <c:pt idx="3010">
                  <c:v>3</c:v>
                </c:pt>
                <c:pt idx="3011">
                  <c:v>3</c:v>
                </c:pt>
                <c:pt idx="3012">
                  <c:v>3</c:v>
                </c:pt>
                <c:pt idx="3013">
                  <c:v>3</c:v>
                </c:pt>
                <c:pt idx="3014">
                  <c:v>3</c:v>
                </c:pt>
                <c:pt idx="3015">
                  <c:v>3</c:v>
                </c:pt>
                <c:pt idx="3016">
                  <c:v>3</c:v>
                </c:pt>
                <c:pt idx="3017">
                  <c:v>3</c:v>
                </c:pt>
                <c:pt idx="3018">
                  <c:v>3</c:v>
                </c:pt>
                <c:pt idx="3019">
                  <c:v>3</c:v>
                </c:pt>
                <c:pt idx="3020">
                  <c:v>3</c:v>
                </c:pt>
                <c:pt idx="3021">
                  <c:v>3</c:v>
                </c:pt>
                <c:pt idx="3022">
                  <c:v>3</c:v>
                </c:pt>
                <c:pt idx="3023">
                  <c:v>3</c:v>
                </c:pt>
                <c:pt idx="3024">
                  <c:v>3</c:v>
                </c:pt>
                <c:pt idx="3025">
                  <c:v>3</c:v>
                </c:pt>
                <c:pt idx="3026">
                  <c:v>3</c:v>
                </c:pt>
                <c:pt idx="3027">
                  <c:v>3</c:v>
                </c:pt>
                <c:pt idx="3028">
                  <c:v>3</c:v>
                </c:pt>
                <c:pt idx="3029">
                  <c:v>3</c:v>
                </c:pt>
                <c:pt idx="3030">
                  <c:v>3</c:v>
                </c:pt>
                <c:pt idx="3031">
                  <c:v>3</c:v>
                </c:pt>
                <c:pt idx="3032">
                  <c:v>3</c:v>
                </c:pt>
                <c:pt idx="3033">
                  <c:v>3</c:v>
                </c:pt>
                <c:pt idx="3034">
                  <c:v>3</c:v>
                </c:pt>
                <c:pt idx="3035">
                  <c:v>3</c:v>
                </c:pt>
                <c:pt idx="3036">
                  <c:v>3</c:v>
                </c:pt>
                <c:pt idx="3037">
                  <c:v>3</c:v>
                </c:pt>
                <c:pt idx="3038">
                  <c:v>3</c:v>
                </c:pt>
                <c:pt idx="3039">
                  <c:v>3</c:v>
                </c:pt>
                <c:pt idx="3040">
                  <c:v>3</c:v>
                </c:pt>
                <c:pt idx="3041">
                  <c:v>3</c:v>
                </c:pt>
                <c:pt idx="3042">
                  <c:v>3</c:v>
                </c:pt>
                <c:pt idx="3043">
                  <c:v>3</c:v>
                </c:pt>
                <c:pt idx="3044">
                  <c:v>3</c:v>
                </c:pt>
                <c:pt idx="3045">
                  <c:v>3</c:v>
                </c:pt>
                <c:pt idx="3046">
                  <c:v>3</c:v>
                </c:pt>
                <c:pt idx="3047">
                  <c:v>3</c:v>
                </c:pt>
                <c:pt idx="3048">
                  <c:v>3</c:v>
                </c:pt>
                <c:pt idx="3049">
                  <c:v>3</c:v>
                </c:pt>
                <c:pt idx="3050">
                  <c:v>3</c:v>
                </c:pt>
                <c:pt idx="3051">
                  <c:v>3</c:v>
                </c:pt>
                <c:pt idx="3052">
                  <c:v>3</c:v>
                </c:pt>
                <c:pt idx="3053">
                  <c:v>3</c:v>
                </c:pt>
                <c:pt idx="3054">
                  <c:v>3</c:v>
                </c:pt>
                <c:pt idx="3055">
                  <c:v>3</c:v>
                </c:pt>
                <c:pt idx="3056">
                  <c:v>3</c:v>
                </c:pt>
                <c:pt idx="3057">
                  <c:v>3</c:v>
                </c:pt>
                <c:pt idx="3058">
                  <c:v>3</c:v>
                </c:pt>
                <c:pt idx="3059">
                  <c:v>3</c:v>
                </c:pt>
                <c:pt idx="3060">
                  <c:v>3</c:v>
                </c:pt>
                <c:pt idx="3061">
                  <c:v>3</c:v>
                </c:pt>
                <c:pt idx="3062">
                  <c:v>3</c:v>
                </c:pt>
                <c:pt idx="3063">
                  <c:v>3</c:v>
                </c:pt>
                <c:pt idx="3064">
                  <c:v>3</c:v>
                </c:pt>
                <c:pt idx="3065">
                  <c:v>3</c:v>
                </c:pt>
                <c:pt idx="3066">
                  <c:v>3</c:v>
                </c:pt>
                <c:pt idx="3067">
                  <c:v>3</c:v>
                </c:pt>
                <c:pt idx="3068">
                  <c:v>3</c:v>
                </c:pt>
                <c:pt idx="3069">
                  <c:v>3</c:v>
                </c:pt>
                <c:pt idx="3070">
                  <c:v>3</c:v>
                </c:pt>
                <c:pt idx="3071">
                  <c:v>3</c:v>
                </c:pt>
                <c:pt idx="3072">
                  <c:v>3</c:v>
                </c:pt>
                <c:pt idx="3073">
                  <c:v>3</c:v>
                </c:pt>
                <c:pt idx="3074">
                  <c:v>3</c:v>
                </c:pt>
                <c:pt idx="3075">
                  <c:v>3</c:v>
                </c:pt>
                <c:pt idx="3076">
                  <c:v>3</c:v>
                </c:pt>
                <c:pt idx="3077">
                  <c:v>3</c:v>
                </c:pt>
                <c:pt idx="3078">
                  <c:v>3</c:v>
                </c:pt>
                <c:pt idx="3079">
                  <c:v>3</c:v>
                </c:pt>
                <c:pt idx="3080">
                  <c:v>3</c:v>
                </c:pt>
                <c:pt idx="3081">
                  <c:v>3</c:v>
                </c:pt>
                <c:pt idx="3082">
                  <c:v>3</c:v>
                </c:pt>
                <c:pt idx="3083">
                  <c:v>3</c:v>
                </c:pt>
                <c:pt idx="3084">
                  <c:v>3</c:v>
                </c:pt>
                <c:pt idx="3085">
                  <c:v>3</c:v>
                </c:pt>
                <c:pt idx="3086">
                  <c:v>3</c:v>
                </c:pt>
                <c:pt idx="3087">
                  <c:v>3</c:v>
                </c:pt>
                <c:pt idx="3088">
                  <c:v>3</c:v>
                </c:pt>
                <c:pt idx="3089">
                  <c:v>3</c:v>
                </c:pt>
                <c:pt idx="3090">
                  <c:v>3</c:v>
                </c:pt>
                <c:pt idx="3091">
                  <c:v>3</c:v>
                </c:pt>
                <c:pt idx="3092">
                  <c:v>3</c:v>
                </c:pt>
                <c:pt idx="3093">
                  <c:v>3</c:v>
                </c:pt>
                <c:pt idx="3094">
                  <c:v>3</c:v>
                </c:pt>
                <c:pt idx="3095">
                  <c:v>3</c:v>
                </c:pt>
                <c:pt idx="3096">
                  <c:v>3</c:v>
                </c:pt>
                <c:pt idx="3097">
                  <c:v>3</c:v>
                </c:pt>
                <c:pt idx="3098">
                  <c:v>3</c:v>
                </c:pt>
                <c:pt idx="3099">
                  <c:v>3</c:v>
                </c:pt>
                <c:pt idx="3100">
                  <c:v>3</c:v>
                </c:pt>
                <c:pt idx="3101">
                  <c:v>3</c:v>
                </c:pt>
                <c:pt idx="3102">
                  <c:v>3</c:v>
                </c:pt>
                <c:pt idx="3103">
                  <c:v>3</c:v>
                </c:pt>
                <c:pt idx="3104">
                  <c:v>3</c:v>
                </c:pt>
                <c:pt idx="3105">
                  <c:v>3</c:v>
                </c:pt>
                <c:pt idx="3106">
                  <c:v>3</c:v>
                </c:pt>
                <c:pt idx="3107">
                  <c:v>3</c:v>
                </c:pt>
                <c:pt idx="3108">
                  <c:v>3</c:v>
                </c:pt>
                <c:pt idx="3109">
                  <c:v>3</c:v>
                </c:pt>
                <c:pt idx="3110">
                  <c:v>3</c:v>
                </c:pt>
                <c:pt idx="3111">
                  <c:v>3</c:v>
                </c:pt>
                <c:pt idx="3112">
                  <c:v>3</c:v>
                </c:pt>
                <c:pt idx="3113">
                  <c:v>3</c:v>
                </c:pt>
                <c:pt idx="3114">
                  <c:v>3</c:v>
                </c:pt>
                <c:pt idx="3115">
                  <c:v>3</c:v>
                </c:pt>
                <c:pt idx="3116">
                  <c:v>3</c:v>
                </c:pt>
                <c:pt idx="3117">
                  <c:v>3</c:v>
                </c:pt>
                <c:pt idx="3118">
                  <c:v>3</c:v>
                </c:pt>
                <c:pt idx="3119">
                  <c:v>3</c:v>
                </c:pt>
                <c:pt idx="3120">
                  <c:v>3</c:v>
                </c:pt>
                <c:pt idx="3121">
                  <c:v>3</c:v>
                </c:pt>
                <c:pt idx="3122">
                  <c:v>3</c:v>
                </c:pt>
                <c:pt idx="3123">
                  <c:v>3</c:v>
                </c:pt>
                <c:pt idx="3124">
                  <c:v>3</c:v>
                </c:pt>
                <c:pt idx="3125">
                  <c:v>3</c:v>
                </c:pt>
                <c:pt idx="3126">
                  <c:v>3</c:v>
                </c:pt>
                <c:pt idx="3127">
                  <c:v>3</c:v>
                </c:pt>
                <c:pt idx="3128">
                  <c:v>3</c:v>
                </c:pt>
                <c:pt idx="3129">
                  <c:v>3</c:v>
                </c:pt>
                <c:pt idx="3130">
                  <c:v>3</c:v>
                </c:pt>
                <c:pt idx="3131">
                  <c:v>3</c:v>
                </c:pt>
                <c:pt idx="3132">
                  <c:v>3</c:v>
                </c:pt>
                <c:pt idx="3133">
                  <c:v>3</c:v>
                </c:pt>
                <c:pt idx="3134">
                  <c:v>3</c:v>
                </c:pt>
                <c:pt idx="3135">
                  <c:v>3</c:v>
                </c:pt>
                <c:pt idx="3136">
                  <c:v>3</c:v>
                </c:pt>
                <c:pt idx="3137">
                  <c:v>3</c:v>
                </c:pt>
                <c:pt idx="3138">
                  <c:v>3</c:v>
                </c:pt>
                <c:pt idx="3139">
                  <c:v>3</c:v>
                </c:pt>
                <c:pt idx="3140">
                  <c:v>3</c:v>
                </c:pt>
                <c:pt idx="3141">
                  <c:v>3</c:v>
                </c:pt>
                <c:pt idx="3142">
                  <c:v>3</c:v>
                </c:pt>
                <c:pt idx="3143">
                  <c:v>3</c:v>
                </c:pt>
                <c:pt idx="3144">
                  <c:v>3</c:v>
                </c:pt>
                <c:pt idx="3145">
                  <c:v>3</c:v>
                </c:pt>
                <c:pt idx="3146">
                  <c:v>3</c:v>
                </c:pt>
                <c:pt idx="3147">
                  <c:v>3</c:v>
                </c:pt>
                <c:pt idx="3148">
                  <c:v>3</c:v>
                </c:pt>
                <c:pt idx="3149">
                  <c:v>3</c:v>
                </c:pt>
                <c:pt idx="3150">
                  <c:v>3</c:v>
                </c:pt>
                <c:pt idx="3151">
                  <c:v>3</c:v>
                </c:pt>
                <c:pt idx="3152">
                  <c:v>3</c:v>
                </c:pt>
                <c:pt idx="3153">
                  <c:v>3</c:v>
                </c:pt>
                <c:pt idx="3154">
                  <c:v>3</c:v>
                </c:pt>
                <c:pt idx="3155">
                  <c:v>3</c:v>
                </c:pt>
                <c:pt idx="3156">
                  <c:v>3</c:v>
                </c:pt>
                <c:pt idx="3157">
                  <c:v>3</c:v>
                </c:pt>
                <c:pt idx="3158">
                  <c:v>3</c:v>
                </c:pt>
                <c:pt idx="3159">
                  <c:v>3</c:v>
                </c:pt>
                <c:pt idx="3160">
                  <c:v>3</c:v>
                </c:pt>
                <c:pt idx="3161">
                  <c:v>3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8E2-4164-9DD4-6EED98870412}"/>
            </c:ext>
          </c:extLst>
        </c:ser>
        <c:ser>
          <c:idx val="6"/>
          <c:order val="6"/>
          <c:tx>
            <c:strRef>
              <c:f>'איור 5 נתונים'!$H$3</c:f>
              <c:strCache>
                <c:ptCount val="1"/>
                <c:pt idx="0">
                  <c:v>מועד החלטת הריבית</c:v>
                </c:pt>
              </c:strCache>
            </c:strRef>
          </c:tx>
          <c:spPr>
            <a:ln w="38100">
              <a:solidFill>
                <a:schemeClr val="tx1"/>
              </a:solidFill>
              <a:prstDash val="sysDash"/>
            </a:ln>
          </c:spPr>
          <c:marker>
            <c:symbol val="none"/>
          </c:marker>
          <c:cat>
            <c:numRef>
              <c:f>'איור 5 נתונים'!$A$4:$A$4000</c:f>
              <c:numCache>
                <c:formatCode>m/d/yyyy</c:formatCode>
                <c:ptCount val="3997"/>
                <c:pt idx="0">
                  <c:v>42370</c:v>
                </c:pt>
                <c:pt idx="1">
                  <c:v>42371</c:v>
                </c:pt>
                <c:pt idx="2">
                  <c:v>42372</c:v>
                </c:pt>
                <c:pt idx="3">
                  <c:v>42373</c:v>
                </c:pt>
                <c:pt idx="4">
                  <c:v>42374</c:v>
                </c:pt>
                <c:pt idx="5">
                  <c:v>42375</c:v>
                </c:pt>
                <c:pt idx="6">
                  <c:v>42376</c:v>
                </c:pt>
                <c:pt idx="7">
                  <c:v>42377</c:v>
                </c:pt>
                <c:pt idx="8">
                  <c:v>42378</c:v>
                </c:pt>
                <c:pt idx="9">
                  <c:v>42379</c:v>
                </c:pt>
                <c:pt idx="10">
                  <c:v>42380</c:v>
                </c:pt>
                <c:pt idx="11">
                  <c:v>42381</c:v>
                </c:pt>
                <c:pt idx="12">
                  <c:v>42382</c:v>
                </c:pt>
                <c:pt idx="13">
                  <c:v>42383</c:v>
                </c:pt>
                <c:pt idx="14">
                  <c:v>42384</c:v>
                </c:pt>
                <c:pt idx="15">
                  <c:v>42385</c:v>
                </c:pt>
                <c:pt idx="16">
                  <c:v>42386</c:v>
                </c:pt>
                <c:pt idx="17">
                  <c:v>42387</c:v>
                </c:pt>
                <c:pt idx="18">
                  <c:v>42388</c:v>
                </c:pt>
                <c:pt idx="19">
                  <c:v>42389</c:v>
                </c:pt>
                <c:pt idx="20">
                  <c:v>42390</c:v>
                </c:pt>
                <c:pt idx="21">
                  <c:v>42391</c:v>
                </c:pt>
                <c:pt idx="22">
                  <c:v>42392</c:v>
                </c:pt>
                <c:pt idx="23">
                  <c:v>42393</c:v>
                </c:pt>
                <c:pt idx="24">
                  <c:v>42394</c:v>
                </c:pt>
                <c:pt idx="25">
                  <c:v>42395</c:v>
                </c:pt>
                <c:pt idx="26">
                  <c:v>42396</c:v>
                </c:pt>
                <c:pt idx="27">
                  <c:v>42397</c:v>
                </c:pt>
                <c:pt idx="28">
                  <c:v>42398</c:v>
                </c:pt>
                <c:pt idx="29">
                  <c:v>42399</c:v>
                </c:pt>
                <c:pt idx="30">
                  <c:v>42400</c:v>
                </c:pt>
                <c:pt idx="31">
                  <c:v>42401</c:v>
                </c:pt>
                <c:pt idx="32">
                  <c:v>42402</c:v>
                </c:pt>
                <c:pt idx="33">
                  <c:v>42403</c:v>
                </c:pt>
                <c:pt idx="34">
                  <c:v>42404</c:v>
                </c:pt>
                <c:pt idx="35">
                  <c:v>42405</c:v>
                </c:pt>
                <c:pt idx="36">
                  <c:v>42406</c:v>
                </c:pt>
                <c:pt idx="37">
                  <c:v>42407</c:v>
                </c:pt>
                <c:pt idx="38">
                  <c:v>42408</c:v>
                </c:pt>
                <c:pt idx="39">
                  <c:v>42409</c:v>
                </c:pt>
                <c:pt idx="40">
                  <c:v>42410</c:v>
                </c:pt>
                <c:pt idx="41">
                  <c:v>42411</c:v>
                </c:pt>
                <c:pt idx="42">
                  <c:v>42412</c:v>
                </c:pt>
                <c:pt idx="43">
                  <c:v>42413</c:v>
                </c:pt>
                <c:pt idx="44">
                  <c:v>42414</c:v>
                </c:pt>
                <c:pt idx="45">
                  <c:v>42415</c:v>
                </c:pt>
                <c:pt idx="46">
                  <c:v>42416</c:v>
                </c:pt>
                <c:pt idx="47">
                  <c:v>42417</c:v>
                </c:pt>
                <c:pt idx="48">
                  <c:v>42418</c:v>
                </c:pt>
                <c:pt idx="49">
                  <c:v>42419</c:v>
                </c:pt>
                <c:pt idx="50">
                  <c:v>42420</c:v>
                </c:pt>
                <c:pt idx="51">
                  <c:v>42421</c:v>
                </c:pt>
                <c:pt idx="52">
                  <c:v>42422</c:v>
                </c:pt>
                <c:pt idx="53">
                  <c:v>42423</c:v>
                </c:pt>
                <c:pt idx="54">
                  <c:v>42424</c:v>
                </c:pt>
                <c:pt idx="55">
                  <c:v>42425</c:v>
                </c:pt>
                <c:pt idx="56">
                  <c:v>42426</c:v>
                </c:pt>
                <c:pt idx="57">
                  <c:v>42427</c:v>
                </c:pt>
                <c:pt idx="58">
                  <c:v>42428</c:v>
                </c:pt>
                <c:pt idx="59">
                  <c:v>42429</c:v>
                </c:pt>
                <c:pt idx="60">
                  <c:v>42430</c:v>
                </c:pt>
                <c:pt idx="61">
                  <c:v>42431</c:v>
                </c:pt>
                <c:pt idx="62">
                  <c:v>42432</c:v>
                </c:pt>
                <c:pt idx="63">
                  <c:v>42433</c:v>
                </c:pt>
                <c:pt idx="64">
                  <c:v>42434</c:v>
                </c:pt>
                <c:pt idx="65">
                  <c:v>42435</c:v>
                </c:pt>
                <c:pt idx="66">
                  <c:v>42436</c:v>
                </c:pt>
                <c:pt idx="67">
                  <c:v>42437</c:v>
                </c:pt>
                <c:pt idx="68">
                  <c:v>42438</c:v>
                </c:pt>
                <c:pt idx="69">
                  <c:v>42439</c:v>
                </c:pt>
                <c:pt idx="70">
                  <c:v>42440</c:v>
                </c:pt>
                <c:pt idx="71">
                  <c:v>42441</c:v>
                </c:pt>
                <c:pt idx="72">
                  <c:v>42442</c:v>
                </c:pt>
                <c:pt idx="73">
                  <c:v>42443</c:v>
                </c:pt>
                <c:pt idx="74">
                  <c:v>42444</c:v>
                </c:pt>
                <c:pt idx="75">
                  <c:v>42445</c:v>
                </c:pt>
                <c:pt idx="76">
                  <c:v>42446</c:v>
                </c:pt>
                <c:pt idx="77">
                  <c:v>42447</c:v>
                </c:pt>
                <c:pt idx="78">
                  <c:v>42448</c:v>
                </c:pt>
                <c:pt idx="79">
                  <c:v>42449</c:v>
                </c:pt>
                <c:pt idx="80">
                  <c:v>42450</c:v>
                </c:pt>
                <c:pt idx="81">
                  <c:v>42451</c:v>
                </c:pt>
                <c:pt idx="82">
                  <c:v>42452</c:v>
                </c:pt>
                <c:pt idx="83">
                  <c:v>42453</c:v>
                </c:pt>
                <c:pt idx="84">
                  <c:v>42454</c:v>
                </c:pt>
                <c:pt idx="85">
                  <c:v>42455</c:v>
                </c:pt>
                <c:pt idx="86">
                  <c:v>42456</c:v>
                </c:pt>
                <c:pt idx="87">
                  <c:v>42457</c:v>
                </c:pt>
                <c:pt idx="88">
                  <c:v>42458</c:v>
                </c:pt>
                <c:pt idx="89">
                  <c:v>42459</c:v>
                </c:pt>
                <c:pt idx="90">
                  <c:v>42460</c:v>
                </c:pt>
                <c:pt idx="91">
                  <c:v>42461</c:v>
                </c:pt>
                <c:pt idx="92">
                  <c:v>42462</c:v>
                </c:pt>
                <c:pt idx="93">
                  <c:v>42463</c:v>
                </c:pt>
                <c:pt idx="94">
                  <c:v>42464</c:v>
                </c:pt>
                <c:pt idx="95">
                  <c:v>42465</c:v>
                </c:pt>
                <c:pt idx="96">
                  <c:v>42466</c:v>
                </c:pt>
                <c:pt idx="97">
                  <c:v>42467</c:v>
                </c:pt>
                <c:pt idx="98">
                  <c:v>42468</c:v>
                </c:pt>
                <c:pt idx="99">
                  <c:v>42469</c:v>
                </c:pt>
                <c:pt idx="100">
                  <c:v>42470</c:v>
                </c:pt>
                <c:pt idx="101">
                  <c:v>42471</c:v>
                </c:pt>
                <c:pt idx="102">
                  <c:v>42472</c:v>
                </c:pt>
                <c:pt idx="103">
                  <c:v>42473</c:v>
                </c:pt>
                <c:pt idx="104">
                  <c:v>42474</c:v>
                </c:pt>
                <c:pt idx="105">
                  <c:v>42475</c:v>
                </c:pt>
                <c:pt idx="106">
                  <c:v>42476</c:v>
                </c:pt>
                <c:pt idx="107">
                  <c:v>42477</c:v>
                </c:pt>
                <c:pt idx="108">
                  <c:v>42478</c:v>
                </c:pt>
                <c:pt idx="109">
                  <c:v>42479</c:v>
                </c:pt>
                <c:pt idx="110">
                  <c:v>42480</c:v>
                </c:pt>
                <c:pt idx="111">
                  <c:v>42481</c:v>
                </c:pt>
                <c:pt idx="112">
                  <c:v>42482</c:v>
                </c:pt>
                <c:pt idx="113">
                  <c:v>42483</c:v>
                </c:pt>
                <c:pt idx="114">
                  <c:v>42484</c:v>
                </c:pt>
                <c:pt idx="115">
                  <c:v>42485</c:v>
                </c:pt>
                <c:pt idx="116">
                  <c:v>42486</c:v>
                </c:pt>
                <c:pt idx="117">
                  <c:v>42487</c:v>
                </c:pt>
                <c:pt idx="118">
                  <c:v>42488</c:v>
                </c:pt>
                <c:pt idx="119">
                  <c:v>42489</c:v>
                </c:pt>
                <c:pt idx="120">
                  <c:v>42490</c:v>
                </c:pt>
                <c:pt idx="121">
                  <c:v>42491</c:v>
                </c:pt>
                <c:pt idx="122">
                  <c:v>42492</c:v>
                </c:pt>
                <c:pt idx="123">
                  <c:v>42493</c:v>
                </c:pt>
                <c:pt idx="124">
                  <c:v>42494</c:v>
                </c:pt>
                <c:pt idx="125">
                  <c:v>42495</c:v>
                </c:pt>
                <c:pt idx="126">
                  <c:v>42496</c:v>
                </c:pt>
                <c:pt idx="127">
                  <c:v>42497</c:v>
                </c:pt>
                <c:pt idx="128">
                  <c:v>42498</c:v>
                </c:pt>
                <c:pt idx="129">
                  <c:v>42499</c:v>
                </c:pt>
                <c:pt idx="130">
                  <c:v>42500</c:v>
                </c:pt>
                <c:pt idx="131">
                  <c:v>42501</c:v>
                </c:pt>
                <c:pt idx="132">
                  <c:v>42502</c:v>
                </c:pt>
                <c:pt idx="133">
                  <c:v>42503</c:v>
                </c:pt>
                <c:pt idx="134">
                  <c:v>42504</c:v>
                </c:pt>
                <c:pt idx="135">
                  <c:v>42505</c:v>
                </c:pt>
                <c:pt idx="136">
                  <c:v>42506</c:v>
                </c:pt>
                <c:pt idx="137">
                  <c:v>42507</c:v>
                </c:pt>
                <c:pt idx="138">
                  <c:v>42508</c:v>
                </c:pt>
                <c:pt idx="139">
                  <c:v>42509</c:v>
                </c:pt>
                <c:pt idx="140">
                  <c:v>42510</c:v>
                </c:pt>
                <c:pt idx="141">
                  <c:v>42511</c:v>
                </c:pt>
                <c:pt idx="142">
                  <c:v>42512</c:v>
                </c:pt>
                <c:pt idx="143">
                  <c:v>42513</c:v>
                </c:pt>
                <c:pt idx="144">
                  <c:v>42514</c:v>
                </c:pt>
                <c:pt idx="145">
                  <c:v>42515</c:v>
                </c:pt>
                <c:pt idx="146">
                  <c:v>42516</c:v>
                </c:pt>
                <c:pt idx="147">
                  <c:v>42517</c:v>
                </c:pt>
                <c:pt idx="148">
                  <c:v>42518</c:v>
                </c:pt>
                <c:pt idx="149">
                  <c:v>42519</c:v>
                </c:pt>
                <c:pt idx="150">
                  <c:v>42520</c:v>
                </c:pt>
                <c:pt idx="151">
                  <c:v>42521</c:v>
                </c:pt>
                <c:pt idx="152">
                  <c:v>42522</c:v>
                </c:pt>
                <c:pt idx="153">
                  <c:v>42523</c:v>
                </c:pt>
                <c:pt idx="154">
                  <c:v>42524</c:v>
                </c:pt>
                <c:pt idx="155">
                  <c:v>42525</c:v>
                </c:pt>
                <c:pt idx="156">
                  <c:v>42526</c:v>
                </c:pt>
                <c:pt idx="157">
                  <c:v>42527</c:v>
                </c:pt>
                <c:pt idx="158">
                  <c:v>42528</c:v>
                </c:pt>
                <c:pt idx="159">
                  <c:v>42529</c:v>
                </c:pt>
                <c:pt idx="160">
                  <c:v>42530</c:v>
                </c:pt>
                <c:pt idx="161">
                  <c:v>42531</c:v>
                </c:pt>
                <c:pt idx="162">
                  <c:v>42532</c:v>
                </c:pt>
                <c:pt idx="163">
                  <c:v>42533</c:v>
                </c:pt>
                <c:pt idx="164">
                  <c:v>42534</c:v>
                </c:pt>
                <c:pt idx="165">
                  <c:v>42535</c:v>
                </c:pt>
                <c:pt idx="166">
                  <c:v>42536</c:v>
                </c:pt>
                <c:pt idx="167">
                  <c:v>42537</c:v>
                </c:pt>
                <c:pt idx="168">
                  <c:v>42538</c:v>
                </c:pt>
                <c:pt idx="169">
                  <c:v>42539</c:v>
                </c:pt>
                <c:pt idx="170">
                  <c:v>42540</c:v>
                </c:pt>
                <c:pt idx="171">
                  <c:v>42541</c:v>
                </c:pt>
                <c:pt idx="172">
                  <c:v>42542</c:v>
                </c:pt>
                <c:pt idx="173">
                  <c:v>42543</c:v>
                </c:pt>
                <c:pt idx="174">
                  <c:v>42544</c:v>
                </c:pt>
                <c:pt idx="175">
                  <c:v>42545</c:v>
                </c:pt>
                <c:pt idx="176">
                  <c:v>42546</c:v>
                </c:pt>
                <c:pt idx="177">
                  <c:v>42547</c:v>
                </c:pt>
                <c:pt idx="178">
                  <c:v>42548</c:v>
                </c:pt>
                <c:pt idx="179">
                  <c:v>42549</c:v>
                </c:pt>
                <c:pt idx="180">
                  <c:v>42550</c:v>
                </c:pt>
                <c:pt idx="181">
                  <c:v>42551</c:v>
                </c:pt>
                <c:pt idx="182">
                  <c:v>42552</c:v>
                </c:pt>
                <c:pt idx="183">
                  <c:v>42553</c:v>
                </c:pt>
                <c:pt idx="184">
                  <c:v>42554</c:v>
                </c:pt>
                <c:pt idx="185">
                  <c:v>42555</c:v>
                </c:pt>
                <c:pt idx="186">
                  <c:v>42556</c:v>
                </c:pt>
                <c:pt idx="187">
                  <c:v>42557</c:v>
                </c:pt>
                <c:pt idx="188">
                  <c:v>42558</c:v>
                </c:pt>
                <c:pt idx="189">
                  <c:v>42559</c:v>
                </c:pt>
                <c:pt idx="190">
                  <c:v>42560</c:v>
                </c:pt>
                <c:pt idx="191">
                  <c:v>42561</c:v>
                </c:pt>
                <c:pt idx="192">
                  <c:v>42562</c:v>
                </c:pt>
                <c:pt idx="193">
                  <c:v>42563</c:v>
                </c:pt>
                <c:pt idx="194">
                  <c:v>42564</c:v>
                </c:pt>
                <c:pt idx="195">
                  <c:v>42565</c:v>
                </c:pt>
                <c:pt idx="196">
                  <c:v>42566</c:v>
                </c:pt>
                <c:pt idx="197">
                  <c:v>42567</c:v>
                </c:pt>
                <c:pt idx="198">
                  <c:v>42568</c:v>
                </c:pt>
                <c:pt idx="199">
                  <c:v>42569</c:v>
                </c:pt>
                <c:pt idx="200">
                  <c:v>42570</c:v>
                </c:pt>
                <c:pt idx="201">
                  <c:v>42571</c:v>
                </c:pt>
                <c:pt idx="202">
                  <c:v>42572</c:v>
                </c:pt>
                <c:pt idx="203">
                  <c:v>42573</c:v>
                </c:pt>
                <c:pt idx="204">
                  <c:v>42574</c:v>
                </c:pt>
                <c:pt idx="205">
                  <c:v>42575</c:v>
                </c:pt>
                <c:pt idx="206">
                  <c:v>42576</c:v>
                </c:pt>
                <c:pt idx="207">
                  <c:v>42577</c:v>
                </c:pt>
                <c:pt idx="208">
                  <c:v>42578</c:v>
                </c:pt>
                <c:pt idx="209">
                  <c:v>42579</c:v>
                </c:pt>
                <c:pt idx="210">
                  <c:v>42580</c:v>
                </c:pt>
                <c:pt idx="211">
                  <c:v>42581</c:v>
                </c:pt>
                <c:pt idx="212">
                  <c:v>42582</c:v>
                </c:pt>
                <c:pt idx="213">
                  <c:v>42583</c:v>
                </c:pt>
                <c:pt idx="214">
                  <c:v>42584</c:v>
                </c:pt>
                <c:pt idx="215">
                  <c:v>42585</c:v>
                </c:pt>
                <c:pt idx="216">
                  <c:v>42586</c:v>
                </c:pt>
                <c:pt idx="217">
                  <c:v>42587</c:v>
                </c:pt>
                <c:pt idx="218">
                  <c:v>42588</c:v>
                </c:pt>
                <c:pt idx="219">
                  <c:v>42589</c:v>
                </c:pt>
                <c:pt idx="220">
                  <c:v>42590</c:v>
                </c:pt>
                <c:pt idx="221">
                  <c:v>42591</c:v>
                </c:pt>
                <c:pt idx="222">
                  <c:v>42592</c:v>
                </c:pt>
                <c:pt idx="223">
                  <c:v>42593</c:v>
                </c:pt>
                <c:pt idx="224">
                  <c:v>42594</c:v>
                </c:pt>
                <c:pt idx="225">
                  <c:v>42595</c:v>
                </c:pt>
                <c:pt idx="226">
                  <c:v>42596</c:v>
                </c:pt>
                <c:pt idx="227">
                  <c:v>42597</c:v>
                </c:pt>
                <c:pt idx="228">
                  <c:v>42598</c:v>
                </c:pt>
                <c:pt idx="229">
                  <c:v>42599</c:v>
                </c:pt>
                <c:pt idx="230">
                  <c:v>42600</c:v>
                </c:pt>
                <c:pt idx="231">
                  <c:v>42601</c:v>
                </c:pt>
                <c:pt idx="232">
                  <c:v>42602</c:v>
                </c:pt>
                <c:pt idx="233">
                  <c:v>42603</c:v>
                </c:pt>
                <c:pt idx="234">
                  <c:v>42604</c:v>
                </c:pt>
                <c:pt idx="235">
                  <c:v>42605</c:v>
                </c:pt>
                <c:pt idx="236">
                  <c:v>42606</c:v>
                </c:pt>
                <c:pt idx="237">
                  <c:v>42607</c:v>
                </c:pt>
                <c:pt idx="238">
                  <c:v>42608</c:v>
                </c:pt>
                <c:pt idx="239">
                  <c:v>42609</c:v>
                </c:pt>
                <c:pt idx="240">
                  <c:v>42610</c:v>
                </c:pt>
                <c:pt idx="241">
                  <c:v>42611</c:v>
                </c:pt>
                <c:pt idx="242">
                  <c:v>42612</c:v>
                </c:pt>
                <c:pt idx="243">
                  <c:v>42613</c:v>
                </c:pt>
                <c:pt idx="244">
                  <c:v>42614</c:v>
                </c:pt>
                <c:pt idx="245">
                  <c:v>42615</c:v>
                </c:pt>
                <c:pt idx="246">
                  <c:v>42616</c:v>
                </c:pt>
                <c:pt idx="247">
                  <c:v>42617</c:v>
                </c:pt>
                <c:pt idx="248">
                  <c:v>42618</c:v>
                </c:pt>
                <c:pt idx="249">
                  <c:v>42619</c:v>
                </c:pt>
                <c:pt idx="250">
                  <c:v>42620</c:v>
                </c:pt>
                <c:pt idx="251">
                  <c:v>42621</c:v>
                </c:pt>
                <c:pt idx="252">
                  <c:v>42622</c:v>
                </c:pt>
                <c:pt idx="253">
                  <c:v>42623</c:v>
                </c:pt>
                <c:pt idx="254">
                  <c:v>42624</c:v>
                </c:pt>
                <c:pt idx="255">
                  <c:v>42625</c:v>
                </c:pt>
                <c:pt idx="256">
                  <c:v>42626</c:v>
                </c:pt>
                <c:pt idx="257">
                  <c:v>42627</c:v>
                </c:pt>
                <c:pt idx="258">
                  <c:v>42628</c:v>
                </c:pt>
                <c:pt idx="259">
                  <c:v>42629</c:v>
                </c:pt>
                <c:pt idx="260">
                  <c:v>42630</c:v>
                </c:pt>
                <c:pt idx="261">
                  <c:v>42631</c:v>
                </c:pt>
                <c:pt idx="262">
                  <c:v>42632</c:v>
                </c:pt>
                <c:pt idx="263">
                  <c:v>42633</c:v>
                </c:pt>
                <c:pt idx="264">
                  <c:v>42634</c:v>
                </c:pt>
                <c:pt idx="265">
                  <c:v>42635</c:v>
                </c:pt>
                <c:pt idx="266">
                  <c:v>42636</c:v>
                </c:pt>
                <c:pt idx="267">
                  <c:v>42637</c:v>
                </c:pt>
                <c:pt idx="268">
                  <c:v>42638</c:v>
                </c:pt>
                <c:pt idx="269">
                  <c:v>42639</c:v>
                </c:pt>
                <c:pt idx="270">
                  <c:v>42640</c:v>
                </c:pt>
                <c:pt idx="271">
                  <c:v>42641</c:v>
                </c:pt>
                <c:pt idx="272">
                  <c:v>42642</c:v>
                </c:pt>
                <c:pt idx="273">
                  <c:v>42643</c:v>
                </c:pt>
                <c:pt idx="274">
                  <c:v>42644</c:v>
                </c:pt>
                <c:pt idx="275">
                  <c:v>42645</c:v>
                </c:pt>
                <c:pt idx="276">
                  <c:v>42646</c:v>
                </c:pt>
                <c:pt idx="277">
                  <c:v>42647</c:v>
                </c:pt>
                <c:pt idx="278">
                  <c:v>42648</c:v>
                </c:pt>
                <c:pt idx="279">
                  <c:v>42649</c:v>
                </c:pt>
                <c:pt idx="280">
                  <c:v>42650</c:v>
                </c:pt>
                <c:pt idx="281">
                  <c:v>42651</c:v>
                </c:pt>
                <c:pt idx="282">
                  <c:v>42652</c:v>
                </c:pt>
                <c:pt idx="283">
                  <c:v>42653</c:v>
                </c:pt>
                <c:pt idx="284">
                  <c:v>42654</c:v>
                </c:pt>
                <c:pt idx="285">
                  <c:v>42655</c:v>
                </c:pt>
                <c:pt idx="286">
                  <c:v>42656</c:v>
                </c:pt>
                <c:pt idx="287">
                  <c:v>42657</c:v>
                </c:pt>
                <c:pt idx="288">
                  <c:v>42658</c:v>
                </c:pt>
                <c:pt idx="289">
                  <c:v>42659</c:v>
                </c:pt>
                <c:pt idx="290">
                  <c:v>42660</c:v>
                </c:pt>
                <c:pt idx="291">
                  <c:v>42661</c:v>
                </c:pt>
                <c:pt idx="292">
                  <c:v>42662</c:v>
                </c:pt>
                <c:pt idx="293">
                  <c:v>42663</c:v>
                </c:pt>
                <c:pt idx="294">
                  <c:v>42664</c:v>
                </c:pt>
                <c:pt idx="295">
                  <c:v>42665</c:v>
                </c:pt>
                <c:pt idx="296">
                  <c:v>42666</c:v>
                </c:pt>
                <c:pt idx="297">
                  <c:v>42667</c:v>
                </c:pt>
                <c:pt idx="298">
                  <c:v>42668</c:v>
                </c:pt>
                <c:pt idx="299">
                  <c:v>42669</c:v>
                </c:pt>
                <c:pt idx="300">
                  <c:v>42670</c:v>
                </c:pt>
                <c:pt idx="301">
                  <c:v>42671</c:v>
                </c:pt>
                <c:pt idx="302">
                  <c:v>42672</c:v>
                </c:pt>
                <c:pt idx="303">
                  <c:v>42673</c:v>
                </c:pt>
                <c:pt idx="304">
                  <c:v>42674</c:v>
                </c:pt>
                <c:pt idx="305">
                  <c:v>42675</c:v>
                </c:pt>
                <c:pt idx="306">
                  <c:v>42676</c:v>
                </c:pt>
                <c:pt idx="307">
                  <c:v>42677</c:v>
                </c:pt>
                <c:pt idx="308">
                  <c:v>42678</c:v>
                </c:pt>
                <c:pt idx="309">
                  <c:v>42679</c:v>
                </c:pt>
                <c:pt idx="310">
                  <c:v>42680</c:v>
                </c:pt>
                <c:pt idx="311">
                  <c:v>42681</c:v>
                </c:pt>
                <c:pt idx="312">
                  <c:v>42682</c:v>
                </c:pt>
                <c:pt idx="313">
                  <c:v>42683</c:v>
                </c:pt>
                <c:pt idx="314">
                  <c:v>42684</c:v>
                </c:pt>
                <c:pt idx="315">
                  <c:v>42685</c:v>
                </c:pt>
                <c:pt idx="316">
                  <c:v>42686</c:v>
                </c:pt>
                <c:pt idx="317">
                  <c:v>42687</c:v>
                </c:pt>
                <c:pt idx="318">
                  <c:v>42688</c:v>
                </c:pt>
                <c:pt idx="319">
                  <c:v>42689</c:v>
                </c:pt>
                <c:pt idx="320">
                  <c:v>42690</c:v>
                </c:pt>
                <c:pt idx="321">
                  <c:v>42691</c:v>
                </c:pt>
                <c:pt idx="322">
                  <c:v>42692</c:v>
                </c:pt>
                <c:pt idx="323">
                  <c:v>42693</c:v>
                </c:pt>
                <c:pt idx="324">
                  <c:v>42694</c:v>
                </c:pt>
                <c:pt idx="325">
                  <c:v>42695</c:v>
                </c:pt>
                <c:pt idx="326">
                  <c:v>42696</c:v>
                </c:pt>
                <c:pt idx="327">
                  <c:v>42697</c:v>
                </c:pt>
                <c:pt idx="328">
                  <c:v>42698</c:v>
                </c:pt>
                <c:pt idx="329">
                  <c:v>42699</c:v>
                </c:pt>
                <c:pt idx="330">
                  <c:v>42700</c:v>
                </c:pt>
                <c:pt idx="331">
                  <c:v>42701</c:v>
                </c:pt>
                <c:pt idx="332">
                  <c:v>42702</c:v>
                </c:pt>
                <c:pt idx="333">
                  <c:v>42703</c:v>
                </c:pt>
                <c:pt idx="334">
                  <c:v>42704</c:v>
                </c:pt>
                <c:pt idx="335">
                  <c:v>42705</c:v>
                </c:pt>
                <c:pt idx="336">
                  <c:v>42706</c:v>
                </c:pt>
                <c:pt idx="337">
                  <c:v>42707</c:v>
                </c:pt>
                <c:pt idx="338">
                  <c:v>42708</c:v>
                </c:pt>
                <c:pt idx="339">
                  <c:v>42709</c:v>
                </c:pt>
                <c:pt idx="340">
                  <c:v>42710</c:v>
                </c:pt>
                <c:pt idx="341">
                  <c:v>42711</c:v>
                </c:pt>
                <c:pt idx="342">
                  <c:v>42712</c:v>
                </c:pt>
                <c:pt idx="343">
                  <c:v>42713</c:v>
                </c:pt>
                <c:pt idx="344">
                  <c:v>42714</c:v>
                </c:pt>
                <c:pt idx="345">
                  <c:v>42715</c:v>
                </c:pt>
                <c:pt idx="346">
                  <c:v>42716</c:v>
                </c:pt>
                <c:pt idx="347">
                  <c:v>42717</c:v>
                </c:pt>
                <c:pt idx="348">
                  <c:v>42718</c:v>
                </c:pt>
                <c:pt idx="349">
                  <c:v>42719</c:v>
                </c:pt>
                <c:pt idx="350">
                  <c:v>42720</c:v>
                </c:pt>
                <c:pt idx="351">
                  <c:v>42721</c:v>
                </c:pt>
                <c:pt idx="352">
                  <c:v>42722</c:v>
                </c:pt>
                <c:pt idx="353">
                  <c:v>42723</c:v>
                </c:pt>
                <c:pt idx="354">
                  <c:v>42724</c:v>
                </c:pt>
                <c:pt idx="355">
                  <c:v>42725</c:v>
                </c:pt>
                <c:pt idx="356">
                  <c:v>42726</c:v>
                </c:pt>
                <c:pt idx="357">
                  <c:v>42727</c:v>
                </c:pt>
                <c:pt idx="358">
                  <c:v>42728</c:v>
                </c:pt>
                <c:pt idx="359">
                  <c:v>42729</c:v>
                </c:pt>
                <c:pt idx="360">
                  <c:v>42730</c:v>
                </c:pt>
                <c:pt idx="361">
                  <c:v>42731</c:v>
                </c:pt>
                <c:pt idx="362">
                  <c:v>42732</c:v>
                </c:pt>
                <c:pt idx="363">
                  <c:v>42733</c:v>
                </c:pt>
                <c:pt idx="364">
                  <c:v>42734</c:v>
                </c:pt>
                <c:pt idx="365">
                  <c:v>42735</c:v>
                </c:pt>
                <c:pt idx="366">
                  <c:v>42736</c:v>
                </c:pt>
                <c:pt idx="367">
                  <c:v>42737</c:v>
                </c:pt>
                <c:pt idx="368">
                  <c:v>42738</c:v>
                </c:pt>
                <c:pt idx="369">
                  <c:v>42739</c:v>
                </c:pt>
                <c:pt idx="370">
                  <c:v>42740</c:v>
                </c:pt>
                <c:pt idx="371">
                  <c:v>42741</c:v>
                </c:pt>
                <c:pt idx="372">
                  <c:v>42742</c:v>
                </c:pt>
                <c:pt idx="373">
                  <c:v>42743</c:v>
                </c:pt>
                <c:pt idx="374">
                  <c:v>42744</c:v>
                </c:pt>
                <c:pt idx="375">
                  <c:v>42745</c:v>
                </c:pt>
                <c:pt idx="376">
                  <c:v>42746</c:v>
                </c:pt>
                <c:pt idx="377">
                  <c:v>42747</c:v>
                </c:pt>
                <c:pt idx="378">
                  <c:v>42748</c:v>
                </c:pt>
                <c:pt idx="379">
                  <c:v>42749</c:v>
                </c:pt>
                <c:pt idx="380">
                  <c:v>42750</c:v>
                </c:pt>
                <c:pt idx="381">
                  <c:v>42751</c:v>
                </c:pt>
                <c:pt idx="382">
                  <c:v>42752</c:v>
                </c:pt>
                <c:pt idx="383">
                  <c:v>42753</c:v>
                </c:pt>
                <c:pt idx="384">
                  <c:v>42754</c:v>
                </c:pt>
                <c:pt idx="385">
                  <c:v>42755</c:v>
                </c:pt>
                <c:pt idx="386">
                  <c:v>42756</c:v>
                </c:pt>
                <c:pt idx="387">
                  <c:v>42757</c:v>
                </c:pt>
                <c:pt idx="388">
                  <c:v>42758</c:v>
                </c:pt>
                <c:pt idx="389">
                  <c:v>42759</c:v>
                </c:pt>
                <c:pt idx="390">
                  <c:v>42760</c:v>
                </c:pt>
                <c:pt idx="391">
                  <c:v>42761</c:v>
                </c:pt>
                <c:pt idx="392">
                  <c:v>42762</c:v>
                </c:pt>
                <c:pt idx="393">
                  <c:v>42763</c:v>
                </c:pt>
                <c:pt idx="394">
                  <c:v>42764</c:v>
                </c:pt>
                <c:pt idx="395">
                  <c:v>42765</c:v>
                </c:pt>
                <c:pt idx="396">
                  <c:v>42766</c:v>
                </c:pt>
                <c:pt idx="397">
                  <c:v>42767</c:v>
                </c:pt>
                <c:pt idx="398">
                  <c:v>42768</c:v>
                </c:pt>
                <c:pt idx="399">
                  <c:v>42769</c:v>
                </c:pt>
                <c:pt idx="400">
                  <c:v>42770</c:v>
                </c:pt>
                <c:pt idx="401">
                  <c:v>42771</c:v>
                </c:pt>
                <c:pt idx="402">
                  <c:v>42772</c:v>
                </c:pt>
                <c:pt idx="403">
                  <c:v>42773</c:v>
                </c:pt>
                <c:pt idx="404">
                  <c:v>42774</c:v>
                </c:pt>
                <c:pt idx="405">
                  <c:v>42775</c:v>
                </c:pt>
                <c:pt idx="406">
                  <c:v>42776</c:v>
                </c:pt>
                <c:pt idx="407">
                  <c:v>42777</c:v>
                </c:pt>
                <c:pt idx="408">
                  <c:v>42778</c:v>
                </c:pt>
                <c:pt idx="409">
                  <c:v>42779</c:v>
                </c:pt>
                <c:pt idx="410">
                  <c:v>42780</c:v>
                </c:pt>
                <c:pt idx="411">
                  <c:v>42781</c:v>
                </c:pt>
                <c:pt idx="412">
                  <c:v>42782</c:v>
                </c:pt>
                <c:pt idx="413">
                  <c:v>42783</c:v>
                </c:pt>
                <c:pt idx="414">
                  <c:v>42784</c:v>
                </c:pt>
                <c:pt idx="415">
                  <c:v>42785</c:v>
                </c:pt>
                <c:pt idx="416">
                  <c:v>42786</c:v>
                </c:pt>
                <c:pt idx="417">
                  <c:v>42787</c:v>
                </c:pt>
                <c:pt idx="418">
                  <c:v>42788</c:v>
                </c:pt>
                <c:pt idx="419">
                  <c:v>42789</c:v>
                </c:pt>
                <c:pt idx="420">
                  <c:v>42790</c:v>
                </c:pt>
                <c:pt idx="421">
                  <c:v>42791</c:v>
                </c:pt>
                <c:pt idx="422">
                  <c:v>42792</c:v>
                </c:pt>
                <c:pt idx="423">
                  <c:v>42793</c:v>
                </c:pt>
                <c:pt idx="424">
                  <c:v>42794</c:v>
                </c:pt>
                <c:pt idx="425">
                  <c:v>42795</c:v>
                </c:pt>
                <c:pt idx="426">
                  <c:v>42796</c:v>
                </c:pt>
                <c:pt idx="427">
                  <c:v>42797</c:v>
                </c:pt>
                <c:pt idx="428">
                  <c:v>42798</c:v>
                </c:pt>
                <c:pt idx="429">
                  <c:v>42799</c:v>
                </c:pt>
                <c:pt idx="430">
                  <c:v>42800</c:v>
                </c:pt>
                <c:pt idx="431">
                  <c:v>42801</c:v>
                </c:pt>
                <c:pt idx="432">
                  <c:v>42802</c:v>
                </c:pt>
                <c:pt idx="433">
                  <c:v>42803</c:v>
                </c:pt>
                <c:pt idx="434">
                  <c:v>42804</c:v>
                </c:pt>
                <c:pt idx="435">
                  <c:v>42805</c:v>
                </c:pt>
                <c:pt idx="436">
                  <c:v>42806</c:v>
                </c:pt>
                <c:pt idx="437">
                  <c:v>42807</c:v>
                </c:pt>
                <c:pt idx="438">
                  <c:v>42808</c:v>
                </c:pt>
                <c:pt idx="439">
                  <c:v>42809</c:v>
                </c:pt>
                <c:pt idx="440">
                  <c:v>42810</c:v>
                </c:pt>
                <c:pt idx="441">
                  <c:v>42811</c:v>
                </c:pt>
                <c:pt idx="442">
                  <c:v>42812</c:v>
                </c:pt>
                <c:pt idx="443">
                  <c:v>42813</c:v>
                </c:pt>
                <c:pt idx="444">
                  <c:v>42814</c:v>
                </c:pt>
                <c:pt idx="445">
                  <c:v>42815</c:v>
                </c:pt>
                <c:pt idx="446">
                  <c:v>42816</c:v>
                </c:pt>
                <c:pt idx="447">
                  <c:v>42817</c:v>
                </c:pt>
                <c:pt idx="448">
                  <c:v>42818</c:v>
                </c:pt>
                <c:pt idx="449">
                  <c:v>42819</c:v>
                </c:pt>
                <c:pt idx="450">
                  <c:v>42820</c:v>
                </c:pt>
                <c:pt idx="451">
                  <c:v>42821</c:v>
                </c:pt>
                <c:pt idx="452">
                  <c:v>42822</c:v>
                </c:pt>
                <c:pt idx="453">
                  <c:v>42823</c:v>
                </c:pt>
                <c:pt idx="454">
                  <c:v>42824</c:v>
                </c:pt>
                <c:pt idx="455">
                  <c:v>42825</c:v>
                </c:pt>
                <c:pt idx="456">
                  <c:v>42826</c:v>
                </c:pt>
                <c:pt idx="457">
                  <c:v>42827</c:v>
                </c:pt>
                <c:pt idx="458">
                  <c:v>42828</c:v>
                </c:pt>
                <c:pt idx="459">
                  <c:v>42829</c:v>
                </c:pt>
                <c:pt idx="460">
                  <c:v>42830</c:v>
                </c:pt>
                <c:pt idx="461">
                  <c:v>42831</c:v>
                </c:pt>
                <c:pt idx="462">
                  <c:v>42832</c:v>
                </c:pt>
                <c:pt idx="463">
                  <c:v>42833</c:v>
                </c:pt>
                <c:pt idx="464">
                  <c:v>42834</c:v>
                </c:pt>
                <c:pt idx="465">
                  <c:v>42835</c:v>
                </c:pt>
                <c:pt idx="466">
                  <c:v>42836</c:v>
                </c:pt>
                <c:pt idx="467">
                  <c:v>42837</c:v>
                </c:pt>
                <c:pt idx="468">
                  <c:v>42838</c:v>
                </c:pt>
                <c:pt idx="469">
                  <c:v>42839</c:v>
                </c:pt>
                <c:pt idx="470">
                  <c:v>42840</c:v>
                </c:pt>
                <c:pt idx="471">
                  <c:v>42841</c:v>
                </c:pt>
                <c:pt idx="472">
                  <c:v>42842</c:v>
                </c:pt>
                <c:pt idx="473">
                  <c:v>42843</c:v>
                </c:pt>
                <c:pt idx="474">
                  <c:v>42844</c:v>
                </c:pt>
                <c:pt idx="475">
                  <c:v>42845</c:v>
                </c:pt>
                <c:pt idx="476">
                  <c:v>42846</c:v>
                </c:pt>
                <c:pt idx="477">
                  <c:v>42847</c:v>
                </c:pt>
                <c:pt idx="478">
                  <c:v>42848</c:v>
                </c:pt>
                <c:pt idx="479">
                  <c:v>42849</c:v>
                </c:pt>
                <c:pt idx="480">
                  <c:v>42850</c:v>
                </c:pt>
                <c:pt idx="481">
                  <c:v>42851</c:v>
                </c:pt>
                <c:pt idx="482">
                  <c:v>42852</c:v>
                </c:pt>
                <c:pt idx="483">
                  <c:v>42853</c:v>
                </c:pt>
                <c:pt idx="484">
                  <c:v>42854</c:v>
                </c:pt>
                <c:pt idx="485">
                  <c:v>42855</c:v>
                </c:pt>
                <c:pt idx="486">
                  <c:v>42856</c:v>
                </c:pt>
                <c:pt idx="487">
                  <c:v>42857</c:v>
                </c:pt>
                <c:pt idx="488">
                  <c:v>42858</c:v>
                </c:pt>
                <c:pt idx="489">
                  <c:v>42859</c:v>
                </c:pt>
                <c:pt idx="490">
                  <c:v>42860</c:v>
                </c:pt>
                <c:pt idx="491">
                  <c:v>42861</c:v>
                </c:pt>
                <c:pt idx="492">
                  <c:v>42862</c:v>
                </c:pt>
                <c:pt idx="493">
                  <c:v>42863</c:v>
                </c:pt>
                <c:pt idx="494">
                  <c:v>42864</c:v>
                </c:pt>
                <c:pt idx="495">
                  <c:v>42865</c:v>
                </c:pt>
                <c:pt idx="496">
                  <c:v>42866</c:v>
                </c:pt>
                <c:pt idx="497">
                  <c:v>42867</c:v>
                </c:pt>
                <c:pt idx="498">
                  <c:v>42868</c:v>
                </c:pt>
                <c:pt idx="499">
                  <c:v>42869</c:v>
                </c:pt>
                <c:pt idx="500">
                  <c:v>42870</c:v>
                </c:pt>
                <c:pt idx="501">
                  <c:v>42871</c:v>
                </c:pt>
                <c:pt idx="502">
                  <c:v>42872</c:v>
                </c:pt>
                <c:pt idx="503">
                  <c:v>42873</c:v>
                </c:pt>
                <c:pt idx="504">
                  <c:v>42874</c:v>
                </c:pt>
                <c:pt idx="505">
                  <c:v>42875</c:v>
                </c:pt>
                <c:pt idx="506">
                  <c:v>42876</c:v>
                </c:pt>
                <c:pt idx="507">
                  <c:v>42877</c:v>
                </c:pt>
                <c:pt idx="508">
                  <c:v>42878</c:v>
                </c:pt>
                <c:pt idx="509">
                  <c:v>42879</c:v>
                </c:pt>
                <c:pt idx="510">
                  <c:v>42880</c:v>
                </c:pt>
                <c:pt idx="511">
                  <c:v>42881</c:v>
                </c:pt>
                <c:pt idx="512">
                  <c:v>42882</c:v>
                </c:pt>
                <c:pt idx="513">
                  <c:v>42883</c:v>
                </c:pt>
                <c:pt idx="514">
                  <c:v>42884</c:v>
                </c:pt>
                <c:pt idx="515">
                  <c:v>42885</c:v>
                </c:pt>
                <c:pt idx="516">
                  <c:v>42886</c:v>
                </c:pt>
                <c:pt idx="517">
                  <c:v>42887</c:v>
                </c:pt>
                <c:pt idx="518">
                  <c:v>42888</c:v>
                </c:pt>
                <c:pt idx="519">
                  <c:v>42889</c:v>
                </c:pt>
                <c:pt idx="520">
                  <c:v>42890</c:v>
                </c:pt>
                <c:pt idx="521">
                  <c:v>42891</c:v>
                </c:pt>
                <c:pt idx="522">
                  <c:v>42892</c:v>
                </c:pt>
                <c:pt idx="523">
                  <c:v>42893</c:v>
                </c:pt>
                <c:pt idx="524">
                  <c:v>42894</c:v>
                </c:pt>
                <c:pt idx="525">
                  <c:v>42895</c:v>
                </c:pt>
                <c:pt idx="526">
                  <c:v>42896</c:v>
                </c:pt>
                <c:pt idx="527">
                  <c:v>42897</c:v>
                </c:pt>
                <c:pt idx="528">
                  <c:v>42898</c:v>
                </c:pt>
                <c:pt idx="529">
                  <c:v>42899</c:v>
                </c:pt>
                <c:pt idx="530">
                  <c:v>42900</c:v>
                </c:pt>
                <c:pt idx="531">
                  <c:v>42901</c:v>
                </c:pt>
                <c:pt idx="532">
                  <c:v>42902</c:v>
                </c:pt>
                <c:pt idx="533">
                  <c:v>42903</c:v>
                </c:pt>
                <c:pt idx="534">
                  <c:v>42904</c:v>
                </c:pt>
                <c:pt idx="535">
                  <c:v>42905</c:v>
                </c:pt>
                <c:pt idx="536">
                  <c:v>42906</c:v>
                </c:pt>
                <c:pt idx="537">
                  <c:v>42907</c:v>
                </c:pt>
                <c:pt idx="538">
                  <c:v>42908</c:v>
                </c:pt>
                <c:pt idx="539">
                  <c:v>42909</c:v>
                </c:pt>
                <c:pt idx="540">
                  <c:v>42910</c:v>
                </c:pt>
                <c:pt idx="541">
                  <c:v>42911</c:v>
                </c:pt>
                <c:pt idx="542">
                  <c:v>42912</c:v>
                </c:pt>
                <c:pt idx="543">
                  <c:v>42913</c:v>
                </c:pt>
                <c:pt idx="544">
                  <c:v>42914</c:v>
                </c:pt>
                <c:pt idx="545">
                  <c:v>42915</c:v>
                </c:pt>
                <c:pt idx="546">
                  <c:v>42916</c:v>
                </c:pt>
                <c:pt idx="547">
                  <c:v>42917</c:v>
                </c:pt>
                <c:pt idx="548">
                  <c:v>42918</c:v>
                </c:pt>
                <c:pt idx="549">
                  <c:v>42919</c:v>
                </c:pt>
                <c:pt idx="550">
                  <c:v>42920</c:v>
                </c:pt>
                <c:pt idx="551">
                  <c:v>42921</c:v>
                </c:pt>
                <c:pt idx="552">
                  <c:v>42922</c:v>
                </c:pt>
                <c:pt idx="553">
                  <c:v>42923</c:v>
                </c:pt>
                <c:pt idx="554">
                  <c:v>42924</c:v>
                </c:pt>
                <c:pt idx="555">
                  <c:v>42925</c:v>
                </c:pt>
                <c:pt idx="556">
                  <c:v>42926</c:v>
                </c:pt>
                <c:pt idx="557">
                  <c:v>42927</c:v>
                </c:pt>
                <c:pt idx="558">
                  <c:v>42928</c:v>
                </c:pt>
                <c:pt idx="559">
                  <c:v>42929</c:v>
                </c:pt>
                <c:pt idx="560">
                  <c:v>42930</c:v>
                </c:pt>
                <c:pt idx="561">
                  <c:v>42931</c:v>
                </c:pt>
                <c:pt idx="562">
                  <c:v>42932</c:v>
                </c:pt>
                <c:pt idx="563">
                  <c:v>42933</c:v>
                </c:pt>
                <c:pt idx="564">
                  <c:v>42934</c:v>
                </c:pt>
                <c:pt idx="565">
                  <c:v>42935</c:v>
                </c:pt>
                <c:pt idx="566">
                  <c:v>42936</c:v>
                </c:pt>
                <c:pt idx="567">
                  <c:v>42937</c:v>
                </c:pt>
                <c:pt idx="568">
                  <c:v>42938</c:v>
                </c:pt>
                <c:pt idx="569">
                  <c:v>42939</c:v>
                </c:pt>
                <c:pt idx="570">
                  <c:v>42940</c:v>
                </c:pt>
                <c:pt idx="571">
                  <c:v>42941</c:v>
                </c:pt>
                <c:pt idx="572">
                  <c:v>42942</c:v>
                </c:pt>
                <c:pt idx="573">
                  <c:v>42943</c:v>
                </c:pt>
                <c:pt idx="574">
                  <c:v>42944</c:v>
                </c:pt>
                <c:pt idx="575">
                  <c:v>42945</c:v>
                </c:pt>
                <c:pt idx="576">
                  <c:v>42946</c:v>
                </c:pt>
                <c:pt idx="577">
                  <c:v>42947</c:v>
                </c:pt>
                <c:pt idx="578">
                  <c:v>42948</c:v>
                </c:pt>
                <c:pt idx="579">
                  <c:v>42949</c:v>
                </c:pt>
                <c:pt idx="580">
                  <c:v>42950</c:v>
                </c:pt>
                <c:pt idx="581">
                  <c:v>42951</c:v>
                </c:pt>
                <c:pt idx="582">
                  <c:v>42952</c:v>
                </c:pt>
                <c:pt idx="583">
                  <c:v>42953</c:v>
                </c:pt>
                <c:pt idx="584">
                  <c:v>42954</c:v>
                </c:pt>
                <c:pt idx="585">
                  <c:v>42955</c:v>
                </c:pt>
                <c:pt idx="586">
                  <c:v>42956</c:v>
                </c:pt>
                <c:pt idx="587">
                  <c:v>42957</c:v>
                </c:pt>
                <c:pt idx="588">
                  <c:v>42958</c:v>
                </c:pt>
                <c:pt idx="589">
                  <c:v>42959</c:v>
                </c:pt>
                <c:pt idx="590">
                  <c:v>42960</c:v>
                </c:pt>
                <c:pt idx="591">
                  <c:v>42961</c:v>
                </c:pt>
                <c:pt idx="592">
                  <c:v>42962</c:v>
                </c:pt>
                <c:pt idx="593">
                  <c:v>42963</c:v>
                </c:pt>
                <c:pt idx="594">
                  <c:v>42964</c:v>
                </c:pt>
                <c:pt idx="595">
                  <c:v>42965</c:v>
                </c:pt>
                <c:pt idx="596">
                  <c:v>42966</c:v>
                </c:pt>
                <c:pt idx="597">
                  <c:v>42967</c:v>
                </c:pt>
                <c:pt idx="598">
                  <c:v>42968</c:v>
                </c:pt>
                <c:pt idx="599">
                  <c:v>42969</c:v>
                </c:pt>
                <c:pt idx="600">
                  <c:v>42970</c:v>
                </c:pt>
                <c:pt idx="601">
                  <c:v>42971</c:v>
                </c:pt>
                <c:pt idx="602">
                  <c:v>42972</c:v>
                </c:pt>
                <c:pt idx="603">
                  <c:v>42973</c:v>
                </c:pt>
                <c:pt idx="604">
                  <c:v>42974</c:v>
                </c:pt>
                <c:pt idx="605">
                  <c:v>42975</c:v>
                </c:pt>
                <c:pt idx="606">
                  <c:v>42976</c:v>
                </c:pt>
                <c:pt idx="607">
                  <c:v>42977</c:v>
                </c:pt>
                <c:pt idx="608">
                  <c:v>42978</c:v>
                </c:pt>
                <c:pt idx="609">
                  <c:v>42979</c:v>
                </c:pt>
                <c:pt idx="610">
                  <c:v>42980</c:v>
                </c:pt>
                <c:pt idx="611">
                  <c:v>42981</c:v>
                </c:pt>
                <c:pt idx="612">
                  <c:v>42982</c:v>
                </c:pt>
                <c:pt idx="613">
                  <c:v>42983</c:v>
                </c:pt>
                <c:pt idx="614">
                  <c:v>42984</c:v>
                </c:pt>
                <c:pt idx="615">
                  <c:v>42985</c:v>
                </c:pt>
                <c:pt idx="616">
                  <c:v>42986</c:v>
                </c:pt>
                <c:pt idx="617">
                  <c:v>42987</c:v>
                </c:pt>
                <c:pt idx="618">
                  <c:v>42988</c:v>
                </c:pt>
                <c:pt idx="619">
                  <c:v>42989</c:v>
                </c:pt>
                <c:pt idx="620">
                  <c:v>42990</c:v>
                </c:pt>
                <c:pt idx="621">
                  <c:v>42991</c:v>
                </c:pt>
                <c:pt idx="622">
                  <c:v>42992</c:v>
                </c:pt>
                <c:pt idx="623">
                  <c:v>42993</c:v>
                </c:pt>
                <c:pt idx="624">
                  <c:v>42994</c:v>
                </c:pt>
                <c:pt idx="625">
                  <c:v>42995</c:v>
                </c:pt>
                <c:pt idx="626">
                  <c:v>42996</c:v>
                </c:pt>
                <c:pt idx="627">
                  <c:v>42997</c:v>
                </c:pt>
                <c:pt idx="628">
                  <c:v>42998</c:v>
                </c:pt>
                <c:pt idx="629">
                  <c:v>42999</c:v>
                </c:pt>
                <c:pt idx="630">
                  <c:v>43000</c:v>
                </c:pt>
                <c:pt idx="631">
                  <c:v>43001</c:v>
                </c:pt>
                <c:pt idx="632">
                  <c:v>43002</c:v>
                </c:pt>
                <c:pt idx="633">
                  <c:v>43003</c:v>
                </c:pt>
                <c:pt idx="634">
                  <c:v>43004</c:v>
                </c:pt>
                <c:pt idx="635">
                  <c:v>43005</c:v>
                </c:pt>
                <c:pt idx="636">
                  <c:v>43006</c:v>
                </c:pt>
                <c:pt idx="637">
                  <c:v>43007</c:v>
                </c:pt>
                <c:pt idx="638">
                  <c:v>43008</c:v>
                </c:pt>
                <c:pt idx="639">
                  <c:v>43009</c:v>
                </c:pt>
                <c:pt idx="640">
                  <c:v>43010</c:v>
                </c:pt>
                <c:pt idx="641">
                  <c:v>43011</c:v>
                </c:pt>
                <c:pt idx="642">
                  <c:v>43012</c:v>
                </c:pt>
                <c:pt idx="643">
                  <c:v>43013</c:v>
                </c:pt>
                <c:pt idx="644">
                  <c:v>43014</c:v>
                </c:pt>
                <c:pt idx="645">
                  <c:v>43015</c:v>
                </c:pt>
                <c:pt idx="646">
                  <c:v>43016</c:v>
                </c:pt>
                <c:pt idx="647">
                  <c:v>43017</c:v>
                </c:pt>
                <c:pt idx="648">
                  <c:v>43018</c:v>
                </c:pt>
                <c:pt idx="649">
                  <c:v>43019</c:v>
                </c:pt>
                <c:pt idx="650">
                  <c:v>43020</c:v>
                </c:pt>
                <c:pt idx="651">
                  <c:v>43021</c:v>
                </c:pt>
                <c:pt idx="652">
                  <c:v>43022</c:v>
                </c:pt>
                <c:pt idx="653">
                  <c:v>43023</c:v>
                </c:pt>
                <c:pt idx="654">
                  <c:v>43024</c:v>
                </c:pt>
                <c:pt idx="655">
                  <c:v>43025</c:v>
                </c:pt>
                <c:pt idx="656">
                  <c:v>43026</c:v>
                </c:pt>
                <c:pt idx="657">
                  <c:v>43027</c:v>
                </c:pt>
                <c:pt idx="658">
                  <c:v>43028</c:v>
                </c:pt>
                <c:pt idx="659">
                  <c:v>43029</c:v>
                </c:pt>
                <c:pt idx="660">
                  <c:v>43030</c:v>
                </c:pt>
                <c:pt idx="661">
                  <c:v>43031</c:v>
                </c:pt>
                <c:pt idx="662">
                  <c:v>43032</c:v>
                </c:pt>
                <c:pt idx="663">
                  <c:v>43033</c:v>
                </c:pt>
                <c:pt idx="664">
                  <c:v>43034</c:v>
                </c:pt>
                <c:pt idx="665">
                  <c:v>43035</c:v>
                </c:pt>
                <c:pt idx="666">
                  <c:v>43036</c:v>
                </c:pt>
                <c:pt idx="667">
                  <c:v>43037</c:v>
                </c:pt>
                <c:pt idx="668">
                  <c:v>43038</c:v>
                </c:pt>
                <c:pt idx="669">
                  <c:v>43039</c:v>
                </c:pt>
                <c:pt idx="670">
                  <c:v>43040</c:v>
                </c:pt>
                <c:pt idx="671">
                  <c:v>43041</c:v>
                </c:pt>
                <c:pt idx="672">
                  <c:v>43042</c:v>
                </c:pt>
                <c:pt idx="673">
                  <c:v>43043</c:v>
                </c:pt>
                <c:pt idx="674">
                  <c:v>43044</c:v>
                </c:pt>
                <c:pt idx="675">
                  <c:v>43045</c:v>
                </c:pt>
                <c:pt idx="676">
                  <c:v>43046</c:v>
                </c:pt>
                <c:pt idx="677">
                  <c:v>43047</c:v>
                </c:pt>
                <c:pt idx="678">
                  <c:v>43048</c:v>
                </c:pt>
                <c:pt idx="679">
                  <c:v>43049</c:v>
                </c:pt>
                <c:pt idx="680">
                  <c:v>43050</c:v>
                </c:pt>
                <c:pt idx="681">
                  <c:v>43051</c:v>
                </c:pt>
                <c:pt idx="682">
                  <c:v>43052</c:v>
                </c:pt>
                <c:pt idx="683">
                  <c:v>43053</c:v>
                </c:pt>
                <c:pt idx="684">
                  <c:v>43054</c:v>
                </c:pt>
                <c:pt idx="685">
                  <c:v>43055</c:v>
                </c:pt>
                <c:pt idx="686">
                  <c:v>43056</c:v>
                </c:pt>
                <c:pt idx="687">
                  <c:v>43057</c:v>
                </c:pt>
                <c:pt idx="688">
                  <c:v>43058</c:v>
                </c:pt>
                <c:pt idx="689">
                  <c:v>43059</c:v>
                </c:pt>
                <c:pt idx="690">
                  <c:v>43060</c:v>
                </c:pt>
                <c:pt idx="691">
                  <c:v>43061</c:v>
                </c:pt>
                <c:pt idx="692">
                  <c:v>43062</c:v>
                </c:pt>
                <c:pt idx="693">
                  <c:v>43063</c:v>
                </c:pt>
                <c:pt idx="694">
                  <c:v>43064</c:v>
                </c:pt>
                <c:pt idx="695">
                  <c:v>43065</c:v>
                </c:pt>
                <c:pt idx="696">
                  <c:v>43066</c:v>
                </c:pt>
                <c:pt idx="697">
                  <c:v>43067</c:v>
                </c:pt>
                <c:pt idx="698">
                  <c:v>43068</c:v>
                </c:pt>
                <c:pt idx="699">
                  <c:v>43069</c:v>
                </c:pt>
                <c:pt idx="700">
                  <c:v>43070</c:v>
                </c:pt>
                <c:pt idx="701">
                  <c:v>43071</c:v>
                </c:pt>
                <c:pt idx="702">
                  <c:v>43072</c:v>
                </c:pt>
                <c:pt idx="703">
                  <c:v>43073</c:v>
                </c:pt>
                <c:pt idx="704">
                  <c:v>43074</c:v>
                </c:pt>
                <c:pt idx="705">
                  <c:v>43075</c:v>
                </c:pt>
                <c:pt idx="706">
                  <c:v>43076</c:v>
                </c:pt>
                <c:pt idx="707">
                  <c:v>43077</c:v>
                </c:pt>
                <c:pt idx="708">
                  <c:v>43078</c:v>
                </c:pt>
                <c:pt idx="709">
                  <c:v>43079</c:v>
                </c:pt>
                <c:pt idx="710">
                  <c:v>43080</c:v>
                </c:pt>
                <c:pt idx="711">
                  <c:v>43081</c:v>
                </c:pt>
                <c:pt idx="712">
                  <c:v>43082</c:v>
                </c:pt>
                <c:pt idx="713">
                  <c:v>43083</c:v>
                </c:pt>
                <c:pt idx="714">
                  <c:v>43084</c:v>
                </c:pt>
                <c:pt idx="715">
                  <c:v>43085</c:v>
                </c:pt>
                <c:pt idx="716">
                  <c:v>43086</c:v>
                </c:pt>
                <c:pt idx="717">
                  <c:v>43087</c:v>
                </c:pt>
                <c:pt idx="718">
                  <c:v>43088</c:v>
                </c:pt>
                <c:pt idx="719">
                  <c:v>43089</c:v>
                </c:pt>
                <c:pt idx="720">
                  <c:v>43090</c:v>
                </c:pt>
                <c:pt idx="721">
                  <c:v>43091</c:v>
                </c:pt>
                <c:pt idx="722">
                  <c:v>43092</c:v>
                </c:pt>
                <c:pt idx="723">
                  <c:v>43093</c:v>
                </c:pt>
                <c:pt idx="724">
                  <c:v>43094</c:v>
                </c:pt>
                <c:pt idx="725">
                  <c:v>43095</c:v>
                </c:pt>
                <c:pt idx="726">
                  <c:v>43096</c:v>
                </c:pt>
                <c:pt idx="727">
                  <c:v>43097</c:v>
                </c:pt>
                <c:pt idx="728">
                  <c:v>43098</c:v>
                </c:pt>
                <c:pt idx="729">
                  <c:v>43099</c:v>
                </c:pt>
                <c:pt idx="730">
                  <c:v>43100</c:v>
                </c:pt>
                <c:pt idx="731">
                  <c:v>43101</c:v>
                </c:pt>
                <c:pt idx="732">
                  <c:v>43102</c:v>
                </c:pt>
                <c:pt idx="733">
                  <c:v>43103</c:v>
                </c:pt>
                <c:pt idx="734">
                  <c:v>43104</c:v>
                </c:pt>
                <c:pt idx="735">
                  <c:v>43105</c:v>
                </c:pt>
                <c:pt idx="736">
                  <c:v>43106</c:v>
                </c:pt>
                <c:pt idx="737">
                  <c:v>43107</c:v>
                </c:pt>
                <c:pt idx="738">
                  <c:v>43108</c:v>
                </c:pt>
                <c:pt idx="739">
                  <c:v>43109</c:v>
                </c:pt>
                <c:pt idx="740">
                  <c:v>43110</c:v>
                </c:pt>
                <c:pt idx="741">
                  <c:v>43111</c:v>
                </c:pt>
                <c:pt idx="742">
                  <c:v>43112</c:v>
                </c:pt>
                <c:pt idx="743">
                  <c:v>43113</c:v>
                </c:pt>
                <c:pt idx="744">
                  <c:v>43114</c:v>
                </c:pt>
                <c:pt idx="745">
                  <c:v>43115</c:v>
                </c:pt>
                <c:pt idx="746">
                  <c:v>43116</c:v>
                </c:pt>
                <c:pt idx="747">
                  <c:v>43117</c:v>
                </c:pt>
                <c:pt idx="748">
                  <c:v>43118</c:v>
                </c:pt>
                <c:pt idx="749">
                  <c:v>43119</c:v>
                </c:pt>
                <c:pt idx="750">
                  <c:v>43120</c:v>
                </c:pt>
                <c:pt idx="751">
                  <c:v>43121</c:v>
                </c:pt>
                <c:pt idx="752">
                  <c:v>43122</c:v>
                </c:pt>
                <c:pt idx="753">
                  <c:v>43123</c:v>
                </c:pt>
                <c:pt idx="754">
                  <c:v>43124</c:v>
                </c:pt>
                <c:pt idx="755">
                  <c:v>43125</c:v>
                </c:pt>
                <c:pt idx="756">
                  <c:v>43126</c:v>
                </c:pt>
                <c:pt idx="757">
                  <c:v>43127</c:v>
                </c:pt>
                <c:pt idx="758">
                  <c:v>43128</c:v>
                </c:pt>
                <c:pt idx="759">
                  <c:v>43129</c:v>
                </c:pt>
                <c:pt idx="760">
                  <c:v>43130</c:v>
                </c:pt>
                <c:pt idx="761">
                  <c:v>43131</c:v>
                </c:pt>
                <c:pt idx="762">
                  <c:v>43132</c:v>
                </c:pt>
                <c:pt idx="763">
                  <c:v>43133</c:v>
                </c:pt>
                <c:pt idx="764">
                  <c:v>43134</c:v>
                </c:pt>
                <c:pt idx="765">
                  <c:v>43135</c:v>
                </c:pt>
                <c:pt idx="766">
                  <c:v>43136</c:v>
                </c:pt>
                <c:pt idx="767">
                  <c:v>43137</c:v>
                </c:pt>
                <c:pt idx="768">
                  <c:v>43138</c:v>
                </c:pt>
                <c:pt idx="769">
                  <c:v>43139</c:v>
                </c:pt>
                <c:pt idx="770">
                  <c:v>43140</c:v>
                </c:pt>
                <c:pt idx="771">
                  <c:v>43141</c:v>
                </c:pt>
                <c:pt idx="772">
                  <c:v>43142</c:v>
                </c:pt>
                <c:pt idx="773">
                  <c:v>43143</c:v>
                </c:pt>
                <c:pt idx="774">
                  <c:v>43144</c:v>
                </c:pt>
                <c:pt idx="775">
                  <c:v>43145</c:v>
                </c:pt>
                <c:pt idx="776">
                  <c:v>43146</c:v>
                </c:pt>
                <c:pt idx="777">
                  <c:v>43147</c:v>
                </c:pt>
                <c:pt idx="778">
                  <c:v>43148</c:v>
                </c:pt>
                <c:pt idx="779">
                  <c:v>43149</c:v>
                </c:pt>
                <c:pt idx="780">
                  <c:v>43150</c:v>
                </c:pt>
                <c:pt idx="781">
                  <c:v>43151</c:v>
                </c:pt>
                <c:pt idx="782">
                  <c:v>43152</c:v>
                </c:pt>
                <c:pt idx="783">
                  <c:v>43153</c:v>
                </c:pt>
                <c:pt idx="784">
                  <c:v>43154</c:v>
                </c:pt>
                <c:pt idx="785">
                  <c:v>43155</c:v>
                </c:pt>
                <c:pt idx="786">
                  <c:v>43156</c:v>
                </c:pt>
                <c:pt idx="787">
                  <c:v>43157</c:v>
                </c:pt>
                <c:pt idx="788">
                  <c:v>43158</c:v>
                </c:pt>
                <c:pt idx="789">
                  <c:v>43159</c:v>
                </c:pt>
                <c:pt idx="790">
                  <c:v>43160</c:v>
                </c:pt>
                <c:pt idx="791">
                  <c:v>43161</c:v>
                </c:pt>
                <c:pt idx="792">
                  <c:v>43162</c:v>
                </c:pt>
                <c:pt idx="793">
                  <c:v>43163</c:v>
                </c:pt>
                <c:pt idx="794">
                  <c:v>43164</c:v>
                </c:pt>
                <c:pt idx="795">
                  <c:v>43165</c:v>
                </c:pt>
                <c:pt idx="796">
                  <c:v>43166</c:v>
                </c:pt>
                <c:pt idx="797">
                  <c:v>43167</c:v>
                </c:pt>
                <c:pt idx="798">
                  <c:v>43168</c:v>
                </c:pt>
                <c:pt idx="799">
                  <c:v>43169</c:v>
                </c:pt>
                <c:pt idx="800">
                  <c:v>43170</c:v>
                </c:pt>
                <c:pt idx="801">
                  <c:v>43171</c:v>
                </c:pt>
                <c:pt idx="802">
                  <c:v>43172</c:v>
                </c:pt>
                <c:pt idx="803">
                  <c:v>43173</c:v>
                </c:pt>
                <c:pt idx="804">
                  <c:v>43174</c:v>
                </c:pt>
                <c:pt idx="805">
                  <c:v>43175</c:v>
                </c:pt>
                <c:pt idx="806">
                  <c:v>43176</c:v>
                </c:pt>
                <c:pt idx="807">
                  <c:v>43177</c:v>
                </c:pt>
                <c:pt idx="808">
                  <c:v>43178</c:v>
                </c:pt>
                <c:pt idx="809">
                  <c:v>43179</c:v>
                </c:pt>
                <c:pt idx="810">
                  <c:v>43180</c:v>
                </c:pt>
                <c:pt idx="811">
                  <c:v>43181</c:v>
                </c:pt>
                <c:pt idx="812">
                  <c:v>43182</c:v>
                </c:pt>
                <c:pt idx="813">
                  <c:v>43183</c:v>
                </c:pt>
                <c:pt idx="814">
                  <c:v>43184</c:v>
                </c:pt>
                <c:pt idx="815">
                  <c:v>43185</c:v>
                </c:pt>
                <c:pt idx="816">
                  <c:v>43186</c:v>
                </c:pt>
                <c:pt idx="817">
                  <c:v>43187</c:v>
                </c:pt>
                <c:pt idx="818">
                  <c:v>43188</c:v>
                </c:pt>
                <c:pt idx="819">
                  <c:v>43189</c:v>
                </c:pt>
                <c:pt idx="820">
                  <c:v>43190</c:v>
                </c:pt>
                <c:pt idx="821">
                  <c:v>43191</c:v>
                </c:pt>
                <c:pt idx="822">
                  <c:v>43192</c:v>
                </c:pt>
                <c:pt idx="823">
                  <c:v>43193</c:v>
                </c:pt>
                <c:pt idx="824">
                  <c:v>43194</c:v>
                </c:pt>
                <c:pt idx="825">
                  <c:v>43195</c:v>
                </c:pt>
                <c:pt idx="826">
                  <c:v>43196</c:v>
                </c:pt>
                <c:pt idx="827">
                  <c:v>43197</c:v>
                </c:pt>
                <c:pt idx="828">
                  <c:v>43198</c:v>
                </c:pt>
                <c:pt idx="829">
                  <c:v>43199</c:v>
                </c:pt>
                <c:pt idx="830">
                  <c:v>43200</c:v>
                </c:pt>
                <c:pt idx="831">
                  <c:v>43201</c:v>
                </c:pt>
                <c:pt idx="832">
                  <c:v>43202</c:v>
                </c:pt>
                <c:pt idx="833">
                  <c:v>43203</c:v>
                </c:pt>
                <c:pt idx="834">
                  <c:v>43204</c:v>
                </c:pt>
                <c:pt idx="835">
                  <c:v>43205</c:v>
                </c:pt>
                <c:pt idx="836">
                  <c:v>43206</c:v>
                </c:pt>
                <c:pt idx="837">
                  <c:v>43207</c:v>
                </c:pt>
                <c:pt idx="838">
                  <c:v>43208</c:v>
                </c:pt>
                <c:pt idx="839">
                  <c:v>43209</c:v>
                </c:pt>
                <c:pt idx="840">
                  <c:v>43210</c:v>
                </c:pt>
                <c:pt idx="841">
                  <c:v>43211</c:v>
                </c:pt>
                <c:pt idx="842">
                  <c:v>43212</c:v>
                </c:pt>
                <c:pt idx="843">
                  <c:v>43213</c:v>
                </c:pt>
                <c:pt idx="844">
                  <c:v>43214</c:v>
                </c:pt>
                <c:pt idx="845">
                  <c:v>43215</c:v>
                </c:pt>
                <c:pt idx="846">
                  <c:v>43216</c:v>
                </c:pt>
                <c:pt idx="847">
                  <c:v>43217</c:v>
                </c:pt>
                <c:pt idx="848">
                  <c:v>43218</c:v>
                </c:pt>
                <c:pt idx="849">
                  <c:v>43219</c:v>
                </c:pt>
                <c:pt idx="850">
                  <c:v>43220</c:v>
                </c:pt>
                <c:pt idx="851">
                  <c:v>43221</c:v>
                </c:pt>
                <c:pt idx="852">
                  <c:v>43222</c:v>
                </c:pt>
                <c:pt idx="853">
                  <c:v>43223</c:v>
                </c:pt>
                <c:pt idx="854">
                  <c:v>43224</c:v>
                </c:pt>
                <c:pt idx="855">
                  <c:v>43225</c:v>
                </c:pt>
                <c:pt idx="856">
                  <c:v>43226</c:v>
                </c:pt>
                <c:pt idx="857">
                  <c:v>43227</c:v>
                </c:pt>
                <c:pt idx="858">
                  <c:v>43228</c:v>
                </c:pt>
                <c:pt idx="859">
                  <c:v>43229</c:v>
                </c:pt>
                <c:pt idx="860">
                  <c:v>43230</c:v>
                </c:pt>
                <c:pt idx="861">
                  <c:v>43231</c:v>
                </c:pt>
                <c:pt idx="862">
                  <c:v>43232</c:v>
                </c:pt>
                <c:pt idx="863">
                  <c:v>43233</c:v>
                </c:pt>
                <c:pt idx="864">
                  <c:v>43234</c:v>
                </c:pt>
                <c:pt idx="865">
                  <c:v>43235</c:v>
                </c:pt>
                <c:pt idx="866">
                  <c:v>43236</c:v>
                </c:pt>
                <c:pt idx="867">
                  <c:v>43237</c:v>
                </c:pt>
                <c:pt idx="868">
                  <c:v>43238</c:v>
                </c:pt>
                <c:pt idx="869">
                  <c:v>43239</c:v>
                </c:pt>
                <c:pt idx="870">
                  <c:v>43240</c:v>
                </c:pt>
                <c:pt idx="871">
                  <c:v>43241</c:v>
                </c:pt>
                <c:pt idx="872">
                  <c:v>43242</c:v>
                </c:pt>
                <c:pt idx="873">
                  <c:v>43243</c:v>
                </c:pt>
                <c:pt idx="874">
                  <c:v>43244</c:v>
                </c:pt>
                <c:pt idx="875">
                  <c:v>43245</c:v>
                </c:pt>
                <c:pt idx="876">
                  <c:v>43246</c:v>
                </c:pt>
                <c:pt idx="877">
                  <c:v>43247</c:v>
                </c:pt>
                <c:pt idx="878">
                  <c:v>43248</c:v>
                </c:pt>
                <c:pt idx="879">
                  <c:v>43249</c:v>
                </c:pt>
                <c:pt idx="880">
                  <c:v>43250</c:v>
                </c:pt>
                <c:pt idx="881">
                  <c:v>43251</c:v>
                </c:pt>
                <c:pt idx="882">
                  <c:v>43252</c:v>
                </c:pt>
                <c:pt idx="883">
                  <c:v>43253</c:v>
                </c:pt>
                <c:pt idx="884">
                  <c:v>43254</c:v>
                </c:pt>
                <c:pt idx="885">
                  <c:v>43255</c:v>
                </c:pt>
                <c:pt idx="886">
                  <c:v>43256</c:v>
                </c:pt>
                <c:pt idx="887">
                  <c:v>43257</c:v>
                </c:pt>
                <c:pt idx="888">
                  <c:v>43258</c:v>
                </c:pt>
                <c:pt idx="889">
                  <c:v>43259</c:v>
                </c:pt>
                <c:pt idx="890">
                  <c:v>43260</c:v>
                </c:pt>
                <c:pt idx="891">
                  <c:v>43261</c:v>
                </c:pt>
                <c:pt idx="892">
                  <c:v>43262</c:v>
                </c:pt>
                <c:pt idx="893">
                  <c:v>43263</c:v>
                </c:pt>
                <c:pt idx="894">
                  <c:v>43264</c:v>
                </c:pt>
                <c:pt idx="895">
                  <c:v>43265</c:v>
                </c:pt>
                <c:pt idx="896">
                  <c:v>43266</c:v>
                </c:pt>
                <c:pt idx="897">
                  <c:v>43267</c:v>
                </c:pt>
                <c:pt idx="898">
                  <c:v>43268</c:v>
                </c:pt>
                <c:pt idx="899">
                  <c:v>43269</c:v>
                </c:pt>
                <c:pt idx="900">
                  <c:v>43270</c:v>
                </c:pt>
                <c:pt idx="901">
                  <c:v>43271</c:v>
                </c:pt>
                <c:pt idx="902">
                  <c:v>43272</c:v>
                </c:pt>
                <c:pt idx="903">
                  <c:v>43273</c:v>
                </c:pt>
                <c:pt idx="904">
                  <c:v>43274</c:v>
                </c:pt>
                <c:pt idx="905">
                  <c:v>43275</c:v>
                </c:pt>
                <c:pt idx="906">
                  <c:v>43276</c:v>
                </c:pt>
                <c:pt idx="907">
                  <c:v>43277</c:v>
                </c:pt>
                <c:pt idx="908">
                  <c:v>43278</c:v>
                </c:pt>
                <c:pt idx="909">
                  <c:v>43279</c:v>
                </c:pt>
                <c:pt idx="910">
                  <c:v>43280</c:v>
                </c:pt>
                <c:pt idx="911">
                  <c:v>43281</c:v>
                </c:pt>
                <c:pt idx="912">
                  <c:v>43282</c:v>
                </c:pt>
                <c:pt idx="913">
                  <c:v>43283</c:v>
                </c:pt>
                <c:pt idx="914">
                  <c:v>43284</c:v>
                </c:pt>
                <c:pt idx="915">
                  <c:v>43285</c:v>
                </c:pt>
                <c:pt idx="916">
                  <c:v>43286</c:v>
                </c:pt>
                <c:pt idx="917">
                  <c:v>43287</c:v>
                </c:pt>
                <c:pt idx="918">
                  <c:v>43288</c:v>
                </c:pt>
                <c:pt idx="919">
                  <c:v>43289</c:v>
                </c:pt>
                <c:pt idx="920">
                  <c:v>43290</c:v>
                </c:pt>
                <c:pt idx="921">
                  <c:v>43291</c:v>
                </c:pt>
                <c:pt idx="922">
                  <c:v>43292</c:v>
                </c:pt>
                <c:pt idx="923">
                  <c:v>43293</c:v>
                </c:pt>
                <c:pt idx="924">
                  <c:v>43294</c:v>
                </c:pt>
                <c:pt idx="925">
                  <c:v>43295</c:v>
                </c:pt>
                <c:pt idx="926">
                  <c:v>43296</c:v>
                </c:pt>
                <c:pt idx="927">
                  <c:v>43297</c:v>
                </c:pt>
                <c:pt idx="928">
                  <c:v>43298</c:v>
                </c:pt>
                <c:pt idx="929">
                  <c:v>43299</c:v>
                </c:pt>
                <c:pt idx="930">
                  <c:v>43300</c:v>
                </c:pt>
                <c:pt idx="931">
                  <c:v>43301</c:v>
                </c:pt>
                <c:pt idx="932">
                  <c:v>43302</c:v>
                </c:pt>
                <c:pt idx="933">
                  <c:v>43303</c:v>
                </c:pt>
                <c:pt idx="934">
                  <c:v>43304</c:v>
                </c:pt>
                <c:pt idx="935">
                  <c:v>43305</c:v>
                </c:pt>
                <c:pt idx="936">
                  <c:v>43306</c:v>
                </c:pt>
                <c:pt idx="937">
                  <c:v>43307</c:v>
                </c:pt>
                <c:pt idx="938">
                  <c:v>43308</c:v>
                </c:pt>
                <c:pt idx="939">
                  <c:v>43309</c:v>
                </c:pt>
                <c:pt idx="940">
                  <c:v>43310</c:v>
                </c:pt>
                <c:pt idx="941">
                  <c:v>43311</c:v>
                </c:pt>
                <c:pt idx="942">
                  <c:v>43312</c:v>
                </c:pt>
                <c:pt idx="943">
                  <c:v>43313</c:v>
                </c:pt>
                <c:pt idx="944">
                  <c:v>43314</c:v>
                </c:pt>
                <c:pt idx="945">
                  <c:v>43315</c:v>
                </c:pt>
                <c:pt idx="946">
                  <c:v>43316</c:v>
                </c:pt>
                <c:pt idx="947">
                  <c:v>43317</c:v>
                </c:pt>
                <c:pt idx="948">
                  <c:v>43318</c:v>
                </c:pt>
                <c:pt idx="949">
                  <c:v>43319</c:v>
                </c:pt>
                <c:pt idx="950">
                  <c:v>43320</c:v>
                </c:pt>
                <c:pt idx="951">
                  <c:v>43321</c:v>
                </c:pt>
                <c:pt idx="952">
                  <c:v>43322</c:v>
                </c:pt>
                <c:pt idx="953">
                  <c:v>43323</c:v>
                </c:pt>
                <c:pt idx="954">
                  <c:v>43324</c:v>
                </c:pt>
                <c:pt idx="955">
                  <c:v>43325</c:v>
                </c:pt>
                <c:pt idx="956">
                  <c:v>43326</c:v>
                </c:pt>
                <c:pt idx="957">
                  <c:v>43327</c:v>
                </c:pt>
                <c:pt idx="958">
                  <c:v>43328</c:v>
                </c:pt>
                <c:pt idx="959">
                  <c:v>43329</c:v>
                </c:pt>
                <c:pt idx="960">
                  <c:v>43330</c:v>
                </c:pt>
                <c:pt idx="961">
                  <c:v>43331</c:v>
                </c:pt>
                <c:pt idx="962">
                  <c:v>43332</c:v>
                </c:pt>
                <c:pt idx="963">
                  <c:v>43333</c:v>
                </c:pt>
                <c:pt idx="964">
                  <c:v>43334</c:v>
                </c:pt>
                <c:pt idx="965">
                  <c:v>43335</c:v>
                </c:pt>
                <c:pt idx="966">
                  <c:v>43336</c:v>
                </c:pt>
                <c:pt idx="967">
                  <c:v>43337</c:v>
                </c:pt>
                <c:pt idx="968">
                  <c:v>43338</c:v>
                </c:pt>
                <c:pt idx="969">
                  <c:v>43339</c:v>
                </c:pt>
                <c:pt idx="970">
                  <c:v>43340</c:v>
                </c:pt>
                <c:pt idx="971">
                  <c:v>43341</c:v>
                </c:pt>
                <c:pt idx="972">
                  <c:v>43342</c:v>
                </c:pt>
                <c:pt idx="973">
                  <c:v>43343</c:v>
                </c:pt>
                <c:pt idx="974">
                  <c:v>43344</c:v>
                </c:pt>
                <c:pt idx="975">
                  <c:v>43345</c:v>
                </c:pt>
                <c:pt idx="976">
                  <c:v>43346</c:v>
                </c:pt>
                <c:pt idx="977">
                  <c:v>43347</c:v>
                </c:pt>
                <c:pt idx="978">
                  <c:v>43348</c:v>
                </c:pt>
                <c:pt idx="979">
                  <c:v>43349</c:v>
                </c:pt>
                <c:pt idx="980">
                  <c:v>43350</c:v>
                </c:pt>
                <c:pt idx="981">
                  <c:v>43351</c:v>
                </c:pt>
                <c:pt idx="982">
                  <c:v>43352</c:v>
                </c:pt>
                <c:pt idx="983">
                  <c:v>43353</c:v>
                </c:pt>
                <c:pt idx="984">
                  <c:v>43354</c:v>
                </c:pt>
                <c:pt idx="985">
                  <c:v>43355</c:v>
                </c:pt>
                <c:pt idx="986">
                  <c:v>43356</c:v>
                </c:pt>
                <c:pt idx="987">
                  <c:v>43357</c:v>
                </c:pt>
                <c:pt idx="988">
                  <c:v>43358</c:v>
                </c:pt>
                <c:pt idx="989">
                  <c:v>43359</c:v>
                </c:pt>
                <c:pt idx="990">
                  <c:v>43360</c:v>
                </c:pt>
                <c:pt idx="991">
                  <c:v>43361</c:v>
                </c:pt>
                <c:pt idx="992">
                  <c:v>43362</c:v>
                </c:pt>
                <c:pt idx="993">
                  <c:v>43363</c:v>
                </c:pt>
                <c:pt idx="994">
                  <c:v>43364</c:v>
                </c:pt>
                <c:pt idx="995">
                  <c:v>43365</c:v>
                </c:pt>
                <c:pt idx="996">
                  <c:v>43366</c:v>
                </c:pt>
                <c:pt idx="997">
                  <c:v>43367</c:v>
                </c:pt>
                <c:pt idx="998">
                  <c:v>43368</c:v>
                </c:pt>
                <c:pt idx="999">
                  <c:v>43369</c:v>
                </c:pt>
                <c:pt idx="1000">
                  <c:v>43370</c:v>
                </c:pt>
                <c:pt idx="1001">
                  <c:v>43371</c:v>
                </c:pt>
                <c:pt idx="1002">
                  <c:v>43372</c:v>
                </c:pt>
                <c:pt idx="1003">
                  <c:v>43373</c:v>
                </c:pt>
                <c:pt idx="1004">
                  <c:v>43374</c:v>
                </c:pt>
                <c:pt idx="1005">
                  <c:v>43375</c:v>
                </c:pt>
                <c:pt idx="1006">
                  <c:v>43376</c:v>
                </c:pt>
                <c:pt idx="1007">
                  <c:v>43377</c:v>
                </c:pt>
                <c:pt idx="1008">
                  <c:v>43378</c:v>
                </c:pt>
                <c:pt idx="1009">
                  <c:v>43379</c:v>
                </c:pt>
                <c:pt idx="1010">
                  <c:v>43380</c:v>
                </c:pt>
                <c:pt idx="1011">
                  <c:v>43381</c:v>
                </c:pt>
                <c:pt idx="1012">
                  <c:v>43382</c:v>
                </c:pt>
                <c:pt idx="1013">
                  <c:v>43383</c:v>
                </c:pt>
                <c:pt idx="1014">
                  <c:v>43384</c:v>
                </c:pt>
                <c:pt idx="1015">
                  <c:v>43385</c:v>
                </c:pt>
                <c:pt idx="1016">
                  <c:v>43386</c:v>
                </c:pt>
                <c:pt idx="1017">
                  <c:v>43387</c:v>
                </c:pt>
                <c:pt idx="1018">
                  <c:v>43388</c:v>
                </c:pt>
                <c:pt idx="1019">
                  <c:v>43389</c:v>
                </c:pt>
                <c:pt idx="1020">
                  <c:v>43390</c:v>
                </c:pt>
                <c:pt idx="1021">
                  <c:v>43391</c:v>
                </c:pt>
                <c:pt idx="1022">
                  <c:v>43392</c:v>
                </c:pt>
                <c:pt idx="1023">
                  <c:v>43393</c:v>
                </c:pt>
                <c:pt idx="1024">
                  <c:v>43394</c:v>
                </c:pt>
                <c:pt idx="1025">
                  <c:v>43395</c:v>
                </c:pt>
                <c:pt idx="1026">
                  <c:v>43396</c:v>
                </c:pt>
                <c:pt idx="1027">
                  <c:v>43397</c:v>
                </c:pt>
                <c:pt idx="1028">
                  <c:v>43398</c:v>
                </c:pt>
                <c:pt idx="1029">
                  <c:v>43399</c:v>
                </c:pt>
                <c:pt idx="1030">
                  <c:v>43400</c:v>
                </c:pt>
                <c:pt idx="1031">
                  <c:v>43401</c:v>
                </c:pt>
                <c:pt idx="1032">
                  <c:v>43402</c:v>
                </c:pt>
                <c:pt idx="1033">
                  <c:v>43403</c:v>
                </c:pt>
                <c:pt idx="1034">
                  <c:v>43404</c:v>
                </c:pt>
                <c:pt idx="1035">
                  <c:v>43405</c:v>
                </c:pt>
                <c:pt idx="1036">
                  <c:v>43406</c:v>
                </c:pt>
                <c:pt idx="1037">
                  <c:v>43407</c:v>
                </c:pt>
                <c:pt idx="1038">
                  <c:v>43408</c:v>
                </c:pt>
                <c:pt idx="1039">
                  <c:v>43409</c:v>
                </c:pt>
                <c:pt idx="1040">
                  <c:v>43410</c:v>
                </c:pt>
                <c:pt idx="1041">
                  <c:v>43411</c:v>
                </c:pt>
                <c:pt idx="1042">
                  <c:v>43412</c:v>
                </c:pt>
                <c:pt idx="1043">
                  <c:v>43413</c:v>
                </c:pt>
                <c:pt idx="1044">
                  <c:v>43414</c:v>
                </c:pt>
                <c:pt idx="1045">
                  <c:v>43415</c:v>
                </c:pt>
                <c:pt idx="1046">
                  <c:v>43416</c:v>
                </c:pt>
                <c:pt idx="1047">
                  <c:v>43417</c:v>
                </c:pt>
                <c:pt idx="1048">
                  <c:v>43418</c:v>
                </c:pt>
                <c:pt idx="1049">
                  <c:v>43419</c:v>
                </c:pt>
                <c:pt idx="1050">
                  <c:v>43420</c:v>
                </c:pt>
                <c:pt idx="1051">
                  <c:v>43421</c:v>
                </c:pt>
                <c:pt idx="1052">
                  <c:v>43422</c:v>
                </c:pt>
                <c:pt idx="1053">
                  <c:v>43423</c:v>
                </c:pt>
                <c:pt idx="1054">
                  <c:v>43424</c:v>
                </c:pt>
                <c:pt idx="1055">
                  <c:v>43425</c:v>
                </c:pt>
                <c:pt idx="1056">
                  <c:v>43426</c:v>
                </c:pt>
                <c:pt idx="1057">
                  <c:v>43427</c:v>
                </c:pt>
                <c:pt idx="1058">
                  <c:v>43428</c:v>
                </c:pt>
                <c:pt idx="1059">
                  <c:v>43429</c:v>
                </c:pt>
                <c:pt idx="1060">
                  <c:v>43430</c:v>
                </c:pt>
                <c:pt idx="1061">
                  <c:v>43431</c:v>
                </c:pt>
                <c:pt idx="1062">
                  <c:v>43432</c:v>
                </c:pt>
                <c:pt idx="1063">
                  <c:v>43433</c:v>
                </c:pt>
                <c:pt idx="1064">
                  <c:v>43434</c:v>
                </c:pt>
                <c:pt idx="1065">
                  <c:v>43435</c:v>
                </c:pt>
                <c:pt idx="1066">
                  <c:v>43436</c:v>
                </c:pt>
                <c:pt idx="1067">
                  <c:v>43437</c:v>
                </c:pt>
                <c:pt idx="1068">
                  <c:v>43438</c:v>
                </c:pt>
                <c:pt idx="1069">
                  <c:v>43439</c:v>
                </c:pt>
                <c:pt idx="1070">
                  <c:v>43440</c:v>
                </c:pt>
                <c:pt idx="1071">
                  <c:v>43441</c:v>
                </c:pt>
                <c:pt idx="1072">
                  <c:v>43442</c:v>
                </c:pt>
                <c:pt idx="1073">
                  <c:v>43443</c:v>
                </c:pt>
                <c:pt idx="1074">
                  <c:v>43444</c:v>
                </c:pt>
                <c:pt idx="1075">
                  <c:v>43445</c:v>
                </c:pt>
                <c:pt idx="1076">
                  <c:v>43446</c:v>
                </c:pt>
                <c:pt idx="1077">
                  <c:v>43447</c:v>
                </c:pt>
                <c:pt idx="1078">
                  <c:v>43448</c:v>
                </c:pt>
                <c:pt idx="1079">
                  <c:v>43449</c:v>
                </c:pt>
                <c:pt idx="1080">
                  <c:v>43450</c:v>
                </c:pt>
                <c:pt idx="1081">
                  <c:v>43451</c:v>
                </c:pt>
                <c:pt idx="1082">
                  <c:v>43452</c:v>
                </c:pt>
                <c:pt idx="1083">
                  <c:v>43453</c:v>
                </c:pt>
                <c:pt idx="1084">
                  <c:v>43454</c:v>
                </c:pt>
                <c:pt idx="1085">
                  <c:v>43455</c:v>
                </c:pt>
                <c:pt idx="1086">
                  <c:v>43456</c:v>
                </c:pt>
                <c:pt idx="1087">
                  <c:v>43457</c:v>
                </c:pt>
                <c:pt idx="1088">
                  <c:v>43458</c:v>
                </c:pt>
                <c:pt idx="1089">
                  <c:v>43459</c:v>
                </c:pt>
                <c:pt idx="1090">
                  <c:v>43460</c:v>
                </c:pt>
                <c:pt idx="1091">
                  <c:v>43461</c:v>
                </c:pt>
                <c:pt idx="1092">
                  <c:v>43462</c:v>
                </c:pt>
                <c:pt idx="1093">
                  <c:v>43463</c:v>
                </c:pt>
                <c:pt idx="1094">
                  <c:v>43464</c:v>
                </c:pt>
                <c:pt idx="1095">
                  <c:v>43465</c:v>
                </c:pt>
                <c:pt idx="1096">
                  <c:v>43466</c:v>
                </c:pt>
                <c:pt idx="1097">
                  <c:v>43467</c:v>
                </c:pt>
                <c:pt idx="1098">
                  <c:v>43468</c:v>
                </c:pt>
                <c:pt idx="1099">
                  <c:v>43469</c:v>
                </c:pt>
                <c:pt idx="1100">
                  <c:v>43470</c:v>
                </c:pt>
                <c:pt idx="1101">
                  <c:v>43471</c:v>
                </c:pt>
                <c:pt idx="1102">
                  <c:v>43472</c:v>
                </c:pt>
                <c:pt idx="1103">
                  <c:v>43473</c:v>
                </c:pt>
                <c:pt idx="1104">
                  <c:v>43474</c:v>
                </c:pt>
                <c:pt idx="1105">
                  <c:v>43475</c:v>
                </c:pt>
                <c:pt idx="1106">
                  <c:v>43476</c:v>
                </c:pt>
                <c:pt idx="1107">
                  <c:v>43477</c:v>
                </c:pt>
                <c:pt idx="1108">
                  <c:v>43478</c:v>
                </c:pt>
                <c:pt idx="1109">
                  <c:v>43479</c:v>
                </c:pt>
                <c:pt idx="1110">
                  <c:v>43480</c:v>
                </c:pt>
                <c:pt idx="1111">
                  <c:v>43481</c:v>
                </c:pt>
                <c:pt idx="1112">
                  <c:v>43482</c:v>
                </c:pt>
                <c:pt idx="1113">
                  <c:v>43483</c:v>
                </c:pt>
                <c:pt idx="1114">
                  <c:v>43484</c:v>
                </c:pt>
                <c:pt idx="1115">
                  <c:v>43485</c:v>
                </c:pt>
                <c:pt idx="1116">
                  <c:v>43486</c:v>
                </c:pt>
                <c:pt idx="1117">
                  <c:v>43487</c:v>
                </c:pt>
                <c:pt idx="1118">
                  <c:v>43488</c:v>
                </c:pt>
                <c:pt idx="1119">
                  <c:v>43489</c:v>
                </c:pt>
                <c:pt idx="1120">
                  <c:v>43490</c:v>
                </c:pt>
                <c:pt idx="1121">
                  <c:v>43491</c:v>
                </c:pt>
                <c:pt idx="1122">
                  <c:v>43492</c:v>
                </c:pt>
                <c:pt idx="1123">
                  <c:v>43493</c:v>
                </c:pt>
                <c:pt idx="1124">
                  <c:v>43494</c:v>
                </c:pt>
                <c:pt idx="1125">
                  <c:v>43495</c:v>
                </c:pt>
                <c:pt idx="1126">
                  <c:v>43496</c:v>
                </c:pt>
                <c:pt idx="1127">
                  <c:v>43497</c:v>
                </c:pt>
                <c:pt idx="1128">
                  <c:v>43498</c:v>
                </c:pt>
                <c:pt idx="1129">
                  <c:v>43499</c:v>
                </c:pt>
                <c:pt idx="1130">
                  <c:v>43500</c:v>
                </c:pt>
                <c:pt idx="1131">
                  <c:v>43501</c:v>
                </c:pt>
                <c:pt idx="1132">
                  <c:v>43502</c:v>
                </c:pt>
                <c:pt idx="1133">
                  <c:v>43503</c:v>
                </c:pt>
                <c:pt idx="1134">
                  <c:v>43504</c:v>
                </c:pt>
                <c:pt idx="1135">
                  <c:v>43505</c:v>
                </c:pt>
                <c:pt idx="1136">
                  <c:v>43506</c:v>
                </c:pt>
                <c:pt idx="1137">
                  <c:v>43507</c:v>
                </c:pt>
                <c:pt idx="1138">
                  <c:v>43508</c:v>
                </c:pt>
                <c:pt idx="1139">
                  <c:v>43509</c:v>
                </c:pt>
                <c:pt idx="1140">
                  <c:v>43510</c:v>
                </c:pt>
                <c:pt idx="1141">
                  <c:v>43511</c:v>
                </c:pt>
                <c:pt idx="1142">
                  <c:v>43512</c:v>
                </c:pt>
                <c:pt idx="1143">
                  <c:v>43513</c:v>
                </c:pt>
                <c:pt idx="1144">
                  <c:v>43514</c:v>
                </c:pt>
                <c:pt idx="1145">
                  <c:v>43515</c:v>
                </c:pt>
                <c:pt idx="1146">
                  <c:v>43516</c:v>
                </c:pt>
                <c:pt idx="1147">
                  <c:v>43517</c:v>
                </c:pt>
                <c:pt idx="1148">
                  <c:v>43518</c:v>
                </c:pt>
                <c:pt idx="1149">
                  <c:v>43519</c:v>
                </c:pt>
                <c:pt idx="1150">
                  <c:v>43520</c:v>
                </c:pt>
                <c:pt idx="1151">
                  <c:v>43521</c:v>
                </c:pt>
                <c:pt idx="1152">
                  <c:v>43522</c:v>
                </c:pt>
                <c:pt idx="1153">
                  <c:v>43523</c:v>
                </c:pt>
                <c:pt idx="1154">
                  <c:v>43524</c:v>
                </c:pt>
                <c:pt idx="1155">
                  <c:v>43525</c:v>
                </c:pt>
                <c:pt idx="1156">
                  <c:v>43526</c:v>
                </c:pt>
                <c:pt idx="1157">
                  <c:v>43527</c:v>
                </c:pt>
                <c:pt idx="1158">
                  <c:v>43528</c:v>
                </c:pt>
                <c:pt idx="1159">
                  <c:v>43529</c:v>
                </c:pt>
                <c:pt idx="1160">
                  <c:v>43530</c:v>
                </c:pt>
                <c:pt idx="1161">
                  <c:v>43531</c:v>
                </c:pt>
                <c:pt idx="1162">
                  <c:v>43532</c:v>
                </c:pt>
                <c:pt idx="1163">
                  <c:v>43533</c:v>
                </c:pt>
                <c:pt idx="1164">
                  <c:v>43534</c:v>
                </c:pt>
                <c:pt idx="1165">
                  <c:v>43535</c:v>
                </c:pt>
                <c:pt idx="1166">
                  <c:v>43536</c:v>
                </c:pt>
                <c:pt idx="1167">
                  <c:v>43537</c:v>
                </c:pt>
                <c:pt idx="1168">
                  <c:v>43538</c:v>
                </c:pt>
                <c:pt idx="1169">
                  <c:v>43539</c:v>
                </c:pt>
                <c:pt idx="1170">
                  <c:v>43540</c:v>
                </c:pt>
                <c:pt idx="1171">
                  <c:v>43541</c:v>
                </c:pt>
                <c:pt idx="1172">
                  <c:v>43542</c:v>
                </c:pt>
                <c:pt idx="1173">
                  <c:v>43543</c:v>
                </c:pt>
                <c:pt idx="1174">
                  <c:v>43544</c:v>
                </c:pt>
                <c:pt idx="1175">
                  <c:v>43545</c:v>
                </c:pt>
                <c:pt idx="1176">
                  <c:v>43546</c:v>
                </c:pt>
                <c:pt idx="1177">
                  <c:v>43547</c:v>
                </c:pt>
                <c:pt idx="1178">
                  <c:v>43548</c:v>
                </c:pt>
                <c:pt idx="1179">
                  <c:v>43549</c:v>
                </c:pt>
                <c:pt idx="1180">
                  <c:v>43550</c:v>
                </c:pt>
                <c:pt idx="1181">
                  <c:v>43551</c:v>
                </c:pt>
                <c:pt idx="1182">
                  <c:v>43552</c:v>
                </c:pt>
                <c:pt idx="1183">
                  <c:v>43553</c:v>
                </c:pt>
                <c:pt idx="1184">
                  <c:v>43554</c:v>
                </c:pt>
                <c:pt idx="1185">
                  <c:v>43555</c:v>
                </c:pt>
                <c:pt idx="1186">
                  <c:v>43556</c:v>
                </c:pt>
                <c:pt idx="1187">
                  <c:v>43557</c:v>
                </c:pt>
                <c:pt idx="1188">
                  <c:v>43558</c:v>
                </c:pt>
                <c:pt idx="1189">
                  <c:v>43559</c:v>
                </c:pt>
                <c:pt idx="1190">
                  <c:v>43560</c:v>
                </c:pt>
                <c:pt idx="1191">
                  <c:v>43561</c:v>
                </c:pt>
                <c:pt idx="1192">
                  <c:v>43562</c:v>
                </c:pt>
                <c:pt idx="1193">
                  <c:v>43563</c:v>
                </c:pt>
                <c:pt idx="1194">
                  <c:v>43564</c:v>
                </c:pt>
                <c:pt idx="1195">
                  <c:v>43565</c:v>
                </c:pt>
                <c:pt idx="1196">
                  <c:v>43566</c:v>
                </c:pt>
                <c:pt idx="1197">
                  <c:v>43567</c:v>
                </c:pt>
                <c:pt idx="1198">
                  <c:v>43568</c:v>
                </c:pt>
                <c:pt idx="1199">
                  <c:v>43569</c:v>
                </c:pt>
                <c:pt idx="1200">
                  <c:v>43570</c:v>
                </c:pt>
                <c:pt idx="1201">
                  <c:v>43571</c:v>
                </c:pt>
                <c:pt idx="1202">
                  <c:v>43572</c:v>
                </c:pt>
                <c:pt idx="1203">
                  <c:v>43573</c:v>
                </c:pt>
                <c:pt idx="1204">
                  <c:v>43574</c:v>
                </c:pt>
                <c:pt idx="1205">
                  <c:v>43575</c:v>
                </c:pt>
                <c:pt idx="1206">
                  <c:v>43576</c:v>
                </c:pt>
                <c:pt idx="1207">
                  <c:v>43577</c:v>
                </c:pt>
                <c:pt idx="1208">
                  <c:v>43578</c:v>
                </c:pt>
                <c:pt idx="1209">
                  <c:v>43579</c:v>
                </c:pt>
                <c:pt idx="1210">
                  <c:v>43580</c:v>
                </c:pt>
                <c:pt idx="1211">
                  <c:v>43581</c:v>
                </c:pt>
                <c:pt idx="1212">
                  <c:v>43582</c:v>
                </c:pt>
                <c:pt idx="1213">
                  <c:v>43583</c:v>
                </c:pt>
                <c:pt idx="1214">
                  <c:v>43584</c:v>
                </c:pt>
                <c:pt idx="1215">
                  <c:v>43585</c:v>
                </c:pt>
                <c:pt idx="1216">
                  <c:v>43586</c:v>
                </c:pt>
                <c:pt idx="1217">
                  <c:v>43587</c:v>
                </c:pt>
                <c:pt idx="1218">
                  <c:v>43588</c:v>
                </c:pt>
                <c:pt idx="1219">
                  <c:v>43589</c:v>
                </c:pt>
                <c:pt idx="1220">
                  <c:v>43590</c:v>
                </c:pt>
                <c:pt idx="1221">
                  <c:v>43591</c:v>
                </c:pt>
                <c:pt idx="1222">
                  <c:v>43592</c:v>
                </c:pt>
                <c:pt idx="1223">
                  <c:v>43593</c:v>
                </c:pt>
                <c:pt idx="1224">
                  <c:v>43594</c:v>
                </c:pt>
                <c:pt idx="1225">
                  <c:v>43595</c:v>
                </c:pt>
                <c:pt idx="1226">
                  <c:v>43596</c:v>
                </c:pt>
                <c:pt idx="1227">
                  <c:v>43597</c:v>
                </c:pt>
                <c:pt idx="1228">
                  <c:v>43598</c:v>
                </c:pt>
                <c:pt idx="1229">
                  <c:v>43599</c:v>
                </c:pt>
                <c:pt idx="1230">
                  <c:v>43600</c:v>
                </c:pt>
                <c:pt idx="1231">
                  <c:v>43601</c:v>
                </c:pt>
                <c:pt idx="1232">
                  <c:v>43602</c:v>
                </c:pt>
                <c:pt idx="1233">
                  <c:v>43603</c:v>
                </c:pt>
                <c:pt idx="1234">
                  <c:v>43604</c:v>
                </c:pt>
                <c:pt idx="1235">
                  <c:v>43605</c:v>
                </c:pt>
                <c:pt idx="1236">
                  <c:v>43606</c:v>
                </c:pt>
                <c:pt idx="1237">
                  <c:v>43607</c:v>
                </c:pt>
                <c:pt idx="1238">
                  <c:v>43608</c:v>
                </c:pt>
                <c:pt idx="1239">
                  <c:v>43609</c:v>
                </c:pt>
                <c:pt idx="1240">
                  <c:v>43610</c:v>
                </c:pt>
                <c:pt idx="1241">
                  <c:v>43611</c:v>
                </c:pt>
                <c:pt idx="1242">
                  <c:v>43612</c:v>
                </c:pt>
                <c:pt idx="1243">
                  <c:v>43613</c:v>
                </c:pt>
                <c:pt idx="1244">
                  <c:v>43614</c:v>
                </c:pt>
                <c:pt idx="1245">
                  <c:v>43615</c:v>
                </c:pt>
                <c:pt idx="1246">
                  <c:v>43616</c:v>
                </c:pt>
                <c:pt idx="1247">
                  <c:v>43617</c:v>
                </c:pt>
                <c:pt idx="1248">
                  <c:v>43618</c:v>
                </c:pt>
                <c:pt idx="1249">
                  <c:v>43619</c:v>
                </c:pt>
                <c:pt idx="1250">
                  <c:v>43620</c:v>
                </c:pt>
                <c:pt idx="1251">
                  <c:v>43621</c:v>
                </c:pt>
                <c:pt idx="1252">
                  <c:v>43622</c:v>
                </c:pt>
                <c:pt idx="1253">
                  <c:v>43623</c:v>
                </c:pt>
                <c:pt idx="1254">
                  <c:v>43624</c:v>
                </c:pt>
                <c:pt idx="1255">
                  <c:v>43625</c:v>
                </c:pt>
                <c:pt idx="1256">
                  <c:v>43626</c:v>
                </c:pt>
                <c:pt idx="1257">
                  <c:v>43627</c:v>
                </c:pt>
                <c:pt idx="1258">
                  <c:v>43628</c:v>
                </c:pt>
                <c:pt idx="1259">
                  <c:v>43629</c:v>
                </c:pt>
                <c:pt idx="1260">
                  <c:v>43630</c:v>
                </c:pt>
                <c:pt idx="1261">
                  <c:v>43631</c:v>
                </c:pt>
                <c:pt idx="1262">
                  <c:v>43632</c:v>
                </c:pt>
                <c:pt idx="1263">
                  <c:v>43633</c:v>
                </c:pt>
                <c:pt idx="1264">
                  <c:v>43634</c:v>
                </c:pt>
                <c:pt idx="1265">
                  <c:v>43635</c:v>
                </c:pt>
                <c:pt idx="1266">
                  <c:v>43636</c:v>
                </c:pt>
                <c:pt idx="1267">
                  <c:v>43637</c:v>
                </c:pt>
                <c:pt idx="1268">
                  <c:v>43638</c:v>
                </c:pt>
                <c:pt idx="1269">
                  <c:v>43639</c:v>
                </c:pt>
                <c:pt idx="1270">
                  <c:v>43640</c:v>
                </c:pt>
                <c:pt idx="1271">
                  <c:v>43641</c:v>
                </c:pt>
                <c:pt idx="1272">
                  <c:v>43642</c:v>
                </c:pt>
                <c:pt idx="1273">
                  <c:v>43643</c:v>
                </c:pt>
                <c:pt idx="1274">
                  <c:v>43644</c:v>
                </c:pt>
                <c:pt idx="1275">
                  <c:v>43645</c:v>
                </c:pt>
                <c:pt idx="1276">
                  <c:v>43646</c:v>
                </c:pt>
                <c:pt idx="1277">
                  <c:v>43647</c:v>
                </c:pt>
                <c:pt idx="1278">
                  <c:v>43648</c:v>
                </c:pt>
                <c:pt idx="1279">
                  <c:v>43649</c:v>
                </c:pt>
                <c:pt idx="1280">
                  <c:v>43650</c:v>
                </c:pt>
                <c:pt idx="1281">
                  <c:v>43651</c:v>
                </c:pt>
                <c:pt idx="1282">
                  <c:v>43652</c:v>
                </c:pt>
                <c:pt idx="1283">
                  <c:v>43653</c:v>
                </c:pt>
                <c:pt idx="1284">
                  <c:v>43654</c:v>
                </c:pt>
                <c:pt idx="1285">
                  <c:v>43655</c:v>
                </c:pt>
                <c:pt idx="1286">
                  <c:v>43656</c:v>
                </c:pt>
                <c:pt idx="1287">
                  <c:v>43657</c:v>
                </c:pt>
                <c:pt idx="1288">
                  <c:v>43658</c:v>
                </c:pt>
                <c:pt idx="1289">
                  <c:v>43659</c:v>
                </c:pt>
                <c:pt idx="1290">
                  <c:v>43660</c:v>
                </c:pt>
                <c:pt idx="1291">
                  <c:v>43661</c:v>
                </c:pt>
                <c:pt idx="1292">
                  <c:v>43662</c:v>
                </c:pt>
                <c:pt idx="1293">
                  <c:v>43663</c:v>
                </c:pt>
                <c:pt idx="1294">
                  <c:v>43664</c:v>
                </c:pt>
                <c:pt idx="1295">
                  <c:v>43665</c:v>
                </c:pt>
                <c:pt idx="1296">
                  <c:v>43666</c:v>
                </c:pt>
                <c:pt idx="1297">
                  <c:v>43667</c:v>
                </c:pt>
                <c:pt idx="1298">
                  <c:v>43668</c:v>
                </c:pt>
                <c:pt idx="1299">
                  <c:v>43669</c:v>
                </c:pt>
                <c:pt idx="1300">
                  <c:v>43670</c:v>
                </c:pt>
                <c:pt idx="1301">
                  <c:v>43671</c:v>
                </c:pt>
                <c:pt idx="1302">
                  <c:v>43672</c:v>
                </c:pt>
                <c:pt idx="1303">
                  <c:v>43673</c:v>
                </c:pt>
                <c:pt idx="1304">
                  <c:v>43674</c:v>
                </c:pt>
                <c:pt idx="1305">
                  <c:v>43675</c:v>
                </c:pt>
                <c:pt idx="1306">
                  <c:v>43676</c:v>
                </c:pt>
                <c:pt idx="1307">
                  <c:v>43677</c:v>
                </c:pt>
                <c:pt idx="1308">
                  <c:v>43678</c:v>
                </c:pt>
                <c:pt idx="1309">
                  <c:v>43679</c:v>
                </c:pt>
                <c:pt idx="1310">
                  <c:v>43680</c:v>
                </c:pt>
                <c:pt idx="1311">
                  <c:v>43681</c:v>
                </c:pt>
                <c:pt idx="1312">
                  <c:v>43682</c:v>
                </c:pt>
                <c:pt idx="1313">
                  <c:v>43683</c:v>
                </c:pt>
                <c:pt idx="1314">
                  <c:v>43684</c:v>
                </c:pt>
                <c:pt idx="1315">
                  <c:v>43685</c:v>
                </c:pt>
                <c:pt idx="1316">
                  <c:v>43686</c:v>
                </c:pt>
                <c:pt idx="1317">
                  <c:v>43687</c:v>
                </c:pt>
                <c:pt idx="1318">
                  <c:v>43688</c:v>
                </c:pt>
                <c:pt idx="1319">
                  <c:v>43689</c:v>
                </c:pt>
                <c:pt idx="1320">
                  <c:v>43690</c:v>
                </c:pt>
                <c:pt idx="1321">
                  <c:v>43691</c:v>
                </c:pt>
                <c:pt idx="1322">
                  <c:v>43692</c:v>
                </c:pt>
                <c:pt idx="1323">
                  <c:v>43693</c:v>
                </c:pt>
                <c:pt idx="1324">
                  <c:v>43694</c:v>
                </c:pt>
                <c:pt idx="1325">
                  <c:v>43695</c:v>
                </c:pt>
                <c:pt idx="1326">
                  <c:v>43696</c:v>
                </c:pt>
                <c:pt idx="1327">
                  <c:v>43697</c:v>
                </c:pt>
                <c:pt idx="1328">
                  <c:v>43698</c:v>
                </c:pt>
                <c:pt idx="1329">
                  <c:v>43699</c:v>
                </c:pt>
                <c:pt idx="1330">
                  <c:v>43700</c:v>
                </c:pt>
                <c:pt idx="1331">
                  <c:v>43701</c:v>
                </c:pt>
                <c:pt idx="1332">
                  <c:v>43702</c:v>
                </c:pt>
                <c:pt idx="1333">
                  <c:v>43703</c:v>
                </c:pt>
                <c:pt idx="1334">
                  <c:v>43704</c:v>
                </c:pt>
                <c:pt idx="1335">
                  <c:v>43705</c:v>
                </c:pt>
                <c:pt idx="1336">
                  <c:v>43706</c:v>
                </c:pt>
                <c:pt idx="1337">
                  <c:v>43707</c:v>
                </c:pt>
                <c:pt idx="1338">
                  <c:v>43708</c:v>
                </c:pt>
                <c:pt idx="1339">
                  <c:v>43709</c:v>
                </c:pt>
                <c:pt idx="1340">
                  <c:v>43710</c:v>
                </c:pt>
                <c:pt idx="1341">
                  <c:v>43711</c:v>
                </c:pt>
                <c:pt idx="1342">
                  <c:v>43712</c:v>
                </c:pt>
                <c:pt idx="1343">
                  <c:v>43713</c:v>
                </c:pt>
                <c:pt idx="1344">
                  <c:v>43714</c:v>
                </c:pt>
                <c:pt idx="1345">
                  <c:v>43715</c:v>
                </c:pt>
                <c:pt idx="1346">
                  <c:v>43716</c:v>
                </c:pt>
                <c:pt idx="1347">
                  <c:v>43717</c:v>
                </c:pt>
                <c:pt idx="1348">
                  <c:v>43718</c:v>
                </c:pt>
                <c:pt idx="1349">
                  <c:v>43719</c:v>
                </c:pt>
                <c:pt idx="1350">
                  <c:v>43720</c:v>
                </c:pt>
                <c:pt idx="1351">
                  <c:v>43721</c:v>
                </c:pt>
                <c:pt idx="1352">
                  <c:v>43722</c:v>
                </c:pt>
                <c:pt idx="1353">
                  <c:v>43723</c:v>
                </c:pt>
                <c:pt idx="1354">
                  <c:v>43724</c:v>
                </c:pt>
                <c:pt idx="1355">
                  <c:v>43725</c:v>
                </c:pt>
                <c:pt idx="1356">
                  <c:v>43726</c:v>
                </c:pt>
                <c:pt idx="1357">
                  <c:v>43727</c:v>
                </c:pt>
                <c:pt idx="1358">
                  <c:v>43728</c:v>
                </c:pt>
                <c:pt idx="1359">
                  <c:v>43729</c:v>
                </c:pt>
                <c:pt idx="1360">
                  <c:v>43730</c:v>
                </c:pt>
                <c:pt idx="1361">
                  <c:v>43731</c:v>
                </c:pt>
                <c:pt idx="1362">
                  <c:v>43732</c:v>
                </c:pt>
                <c:pt idx="1363">
                  <c:v>43733</c:v>
                </c:pt>
                <c:pt idx="1364">
                  <c:v>43734</c:v>
                </c:pt>
                <c:pt idx="1365">
                  <c:v>43735</c:v>
                </c:pt>
                <c:pt idx="1366">
                  <c:v>43736</c:v>
                </c:pt>
                <c:pt idx="1367">
                  <c:v>43737</c:v>
                </c:pt>
                <c:pt idx="1368">
                  <c:v>43738</c:v>
                </c:pt>
                <c:pt idx="1369">
                  <c:v>43739</c:v>
                </c:pt>
                <c:pt idx="1370">
                  <c:v>43740</c:v>
                </c:pt>
                <c:pt idx="1371">
                  <c:v>43741</c:v>
                </c:pt>
                <c:pt idx="1372">
                  <c:v>43742</c:v>
                </c:pt>
                <c:pt idx="1373">
                  <c:v>43743</c:v>
                </c:pt>
                <c:pt idx="1374">
                  <c:v>43744</c:v>
                </c:pt>
                <c:pt idx="1375">
                  <c:v>43745</c:v>
                </c:pt>
                <c:pt idx="1376">
                  <c:v>43746</c:v>
                </c:pt>
                <c:pt idx="1377">
                  <c:v>43747</c:v>
                </c:pt>
                <c:pt idx="1378">
                  <c:v>43748</c:v>
                </c:pt>
                <c:pt idx="1379">
                  <c:v>43749</c:v>
                </c:pt>
                <c:pt idx="1380">
                  <c:v>43750</c:v>
                </c:pt>
                <c:pt idx="1381">
                  <c:v>43751</c:v>
                </c:pt>
                <c:pt idx="1382">
                  <c:v>43752</c:v>
                </c:pt>
                <c:pt idx="1383">
                  <c:v>43753</c:v>
                </c:pt>
                <c:pt idx="1384">
                  <c:v>43754</c:v>
                </c:pt>
                <c:pt idx="1385">
                  <c:v>43755</c:v>
                </c:pt>
                <c:pt idx="1386">
                  <c:v>43756</c:v>
                </c:pt>
                <c:pt idx="1387">
                  <c:v>43757</c:v>
                </c:pt>
                <c:pt idx="1388">
                  <c:v>43758</c:v>
                </c:pt>
                <c:pt idx="1389">
                  <c:v>43759</c:v>
                </c:pt>
                <c:pt idx="1390">
                  <c:v>43760</c:v>
                </c:pt>
                <c:pt idx="1391">
                  <c:v>43761</c:v>
                </c:pt>
                <c:pt idx="1392">
                  <c:v>43762</c:v>
                </c:pt>
                <c:pt idx="1393">
                  <c:v>43763</c:v>
                </c:pt>
                <c:pt idx="1394">
                  <c:v>43764</c:v>
                </c:pt>
                <c:pt idx="1395">
                  <c:v>43765</c:v>
                </c:pt>
                <c:pt idx="1396">
                  <c:v>43766</c:v>
                </c:pt>
                <c:pt idx="1397">
                  <c:v>43767</c:v>
                </c:pt>
                <c:pt idx="1398">
                  <c:v>43768</c:v>
                </c:pt>
                <c:pt idx="1399">
                  <c:v>43769</c:v>
                </c:pt>
                <c:pt idx="1400">
                  <c:v>43770</c:v>
                </c:pt>
                <c:pt idx="1401">
                  <c:v>43771</c:v>
                </c:pt>
                <c:pt idx="1402">
                  <c:v>43772</c:v>
                </c:pt>
                <c:pt idx="1403">
                  <c:v>43773</c:v>
                </c:pt>
                <c:pt idx="1404">
                  <c:v>43774</c:v>
                </c:pt>
                <c:pt idx="1405">
                  <c:v>43775</c:v>
                </c:pt>
                <c:pt idx="1406">
                  <c:v>43776</c:v>
                </c:pt>
                <c:pt idx="1407">
                  <c:v>43777</c:v>
                </c:pt>
                <c:pt idx="1408">
                  <c:v>43778</c:v>
                </c:pt>
                <c:pt idx="1409">
                  <c:v>43779</c:v>
                </c:pt>
                <c:pt idx="1410">
                  <c:v>43780</c:v>
                </c:pt>
                <c:pt idx="1411">
                  <c:v>43781</c:v>
                </c:pt>
                <c:pt idx="1412">
                  <c:v>43782</c:v>
                </c:pt>
                <c:pt idx="1413">
                  <c:v>43783</c:v>
                </c:pt>
                <c:pt idx="1414">
                  <c:v>43784</c:v>
                </c:pt>
                <c:pt idx="1415">
                  <c:v>43785</c:v>
                </c:pt>
                <c:pt idx="1416">
                  <c:v>43786</c:v>
                </c:pt>
                <c:pt idx="1417">
                  <c:v>43787</c:v>
                </c:pt>
                <c:pt idx="1418">
                  <c:v>43788</c:v>
                </c:pt>
                <c:pt idx="1419">
                  <c:v>43789</c:v>
                </c:pt>
                <c:pt idx="1420">
                  <c:v>43790</c:v>
                </c:pt>
                <c:pt idx="1421">
                  <c:v>43791</c:v>
                </c:pt>
                <c:pt idx="1422">
                  <c:v>43792</c:v>
                </c:pt>
                <c:pt idx="1423">
                  <c:v>43793</c:v>
                </c:pt>
                <c:pt idx="1424">
                  <c:v>43794</c:v>
                </c:pt>
                <c:pt idx="1425">
                  <c:v>43795</c:v>
                </c:pt>
                <c:pt idx="1426">
                  <c:v>43796</c:v>
                </c:pt>
                <c:pt idx="1427">
                  <c:v>43797</c:v>
                </c:pt>
                <c:pt idx="1428">
                  <c:v>43798</c:v>
                </c:pt>
                <c:pt idx="1429">
                  <c:v>43799</c:v>
                </c:pt>
                <c:pt idx="1430">
                  <c:v>43800</c:v>
                </c:pt>
                <c:pt idx="1431">
                  <c:v>43801</c:v>
                </c:pt>
                <c:pt idx="1432">
                  <c:v>43802</c:v>
                </c:pt>
                <c:pt idx="1433">
                  <c:v>43803</c:v>
                </c:pt>
                <c:pt idx="1434">
                  <c:v>43804</c:v>
                </c:pt>
                <c:pt idx="1435">
                  <c:v>43805</c:v>
                </c:pt>
                <c:pt idx="1436">
                  <c:v>43806</c:v>
                </c:pt>
                <c:pt idx="1437">
                  <c:v>43807</c:v>
                </c:pt>
                <c:pt idx="1438">
                  <c:v>43808</c:v>
                </c:pt>
                <c:pt idx="1439">
                  <c:v>43809</c:v>
                </c:pt>
                <c:pt idx="1440">
                  <c:v>43810</c:v>
                </c:pt>
                <c:pt idx="1441">
                  <c:v>43811</c:v>
                </c:pt>
                <c:pt idx="1442">
                  <c:v>43812</c:v>
                </c:pt>
                <c:pt idx="1443">
                  <c:v>43813</c:v>
                </c:pt>
                <c:pt idx="1444">
                  <c:v>43814</c:v>
                </c:pt>
                <c:pt idx="1445">
                  <c:v>43815</c:v>
                </c:pt>
                <c:pt idx="1446">
                  <c:v>43816</c:v>
                </c:pt>
                <c:pt idx="1447">
                  <c:v>43817</c:v>
                </c:pt>
                <c:pt idx="1448">
                  <c:v>43818</c:v>
                </c:pt>
                <c:pt idx="1449">
                  <c:v>43819</c:v>
                </c:pt>
                <c:pt idx="1450">
                  <c:v>43820</c:v>
                </c:pt>
                <c:pt idx="1451">
                  <c:v>43821</c:v>
                </c:pt>
                <c:pt idx="1452">
                  <c:v>43822</c:v>
                </c:pt>
                <c:pt idx="1453">
                  <c:v>43823</c:v>
                </c:pt>
                <c:pt idx="1454">
                  <c:v>43824</c:v>
                </c:pt>
                <c:pt idx="1455">
                  <c:v>43825</c:v>
                </c:pt>
                <c:pt idx="1456">
                  <c:v>43826</c:v>
                </c:pt>
                <c:pt idx="1457">
                  <c:v>43827</c:v>
                </c:pt>
                <c:pt idx="1458">
                  <c:v>43828</c:v>
                </c:pt>
                <c:pt idx="1459">
                  <c:v>43829</c:v>
                </c:pt>
                <c:pt idx="1460">
                  <c:v>43830</c:v>
                </c:pt>
                <c:pt idx="1461">
                  <c:v>43831</c:v>
                </c:pt>
                <c:pt idx="1462">
                  <c:v>43832</c:v>
                </c:pt>
                <c:pt idx="1463">
                  <c:v>43833</c:v>
                </c:pt>
                <c:pt idx="1464">
                  <c:v>43834</c:v>
                </c:pt>
                <c:pt idx="1465">
                  <c:v>43835</c:v>
                </c:pt>
                <c:pt idx="1466">
                  <c:v>43836</c:v>
                </c:pt>
                <c:pt idx="1467">
                  <c:v>43837</c:v>
                </c:pt>
                <c:pt idx="1468">
                  <c:v>43838</c:v>
                </c:pt>
                <c:pt idx="1469">
                  <c:v>43839</c:v>
                </c:pt>
                <c:pt idx="1470">
                  <c:v>43840</c:v>
                </c:pt>
                <c:pt idx="1471">
                  <c:v>43841</c:v>
                </c:pt>
                <c:pt idx="1472">
                  <c:v>43842</c:v>
                </c:pt>
                <c:pt idx="1473">
                  <c:v>43843</c:v>
                </c:pt>
                <c:pt idx="1474">
                  <c:v>43844</c:v>
                </c:pt>
                <c:pt idx="1475">
                  <c:v>43845</c:v>
                </c:pt>
                <c:pt idx="1476">
                  <c:v>43846</c:v>
                </c:pt>
                <c:pt idx="1477">
                  <c:v>43847</c:v>
                </c:pt>
                <c:pt idx="1478">
                  <c:v>43848</c:v>
                </c:pt>
                <c:pt idx="1479">
                  <c:v>43849</c:v>
                </c:pt>
                <c:pt idx="1480">
                  <c:v>43850</c:v>
                </c:pt>
                <c:pt idx="1481">
                  <c:v>43851</c:v>
                </c:pt>
                <c:pt idx="1482">
                  <c:v>43852</c:v>
                </c:pt>
                <c:pt idx="1483">
                  <c:v>43853</c:v>
                </c:pt>
                <c:pt idx="1484">
                  <c:v>43854</c:v>
                </c:pt>
                <c:pt idx="1485">
                  <c:v>43855</c:v>
                </c:pt>
                <c:pt idx="1486">
                  <c:v>43856</c:v>
                </c:pt>
                <c:pt idx="1487">
                  <c:v>43857</c:v>
                </c:pt>
                <c:pt idx="1488">
                  <c:v>43858</c:v>
                </c:pt>
                <c:pt idx="1489">
                  <c:v>43859</c:v>
                </c:pt>
                <c:pt idx="1490">
                  <c:v>43860</c:v>
                </c:pt>
                <c:pt idx="1491">
                  <c:v>43861</c:v>
                </c:pt>
                <c:pt idx="1492">
                  <c:v>43862</c:v>
                </c:pt>
                <c:pt idx="1493">
                  <c:v>43863</c:v>
                </c:pt>
                <c:pt idx="1494">
                  <c:v>43864</c:v>
                </c:pt>
                <c:pt idx="1495">
                  <c:v>43865</c:v>
                </c:pt>
                <c:pt idx="1496">
                  <c:v>43866</c:v>
                </c:pt>
                <c:pt idx="1497">
                  <c:v>43867</c:v>
                </c:pt>
                <c:pt idx="1498">
                  <c:v>43868</c:v>
                </c:pt>
                <c:pt idx="1499">
                  <c:v>43869</c:v>
                </c:pt>
                <c:pt idx="1500">
                  <c:v>43870</c:v>
                </c:pt>
                <c:pt idx="1501">
                  <c:v>43871</c:v>
                </c:pt>
                <c:pt idx="1502">
                  <c:v>43872</c:v>
                </c:pt>
                <c:pt idx="1503">
                  <c:v>43873</c:v>
                </c:pt>
                <c:pt idx="1504">
                  <c:v>43874</c:v>
                </c:pt>
                <c:pt idx="1505">
                  <c:v>43875</c:v>
                </c:pt>
                <c:pt idx="1506">
                  <c:v>43876</c:v>
                </c:pt>
                <c:pt idx="1507">
                  <c:v>43877</c:v>
                </c:pt>
                <c:pt idx="1508">
                  <c:v>43878</c:v>
                </c:pt>
                <c:pt idx="1509">
                  <c:v>43879</c:v>
                </c:pt>
                <c:pt idx="1510">
                  <c:v>43880</c:v>
                </c:pt>
                <c:pt idx="1511">
                  <c:v>43881</c:v>
                </c:pt>
                <c:pt idx="1512">
                  <c:v>43882</c:v>
                </c:pt>
                <c:pt idx="1513">
                  <c:v>43883</c:v>
                </c:pt>
                <c:pt idx="1514">
                  <c:v>43884</c:v>
                </c:pt>
                <c:pt idx="1515">
                  <c:v>43885</c:v>
                </c:pt>
                <c:pt idx="1516">
                  <c:v>43886</c:v>
                </c:pt>
                <c:pt idx="1517">
                  <c:v>43887</c:v>
                </c:pt>
                <c:pt idx="1518">
                  <c:v>43888</c:v>
                </c:pt>
                <c:pt idx="1519">
                  <c:v>43889</c:v>
                </c:pt>
                <c:pt idx="1520">
                  <c:v>43890</c:v>
                </c:pt>
                <c:pt idx="1521">
                  <c:v>43891</c:v>
                </c:pt>
                <c:pt idx="1522">
                  <c:v>43892</c:v>
                </c:pt>
                <c:pt idx="1523">
                  <c:v>43893</c:v>
                </c:pt>
                <c:pt idx="1524">
                  <c:v>43894</c:v>
                </c:pt>
                <c:pt idx="1525">
                  <c:v>43895</c:v>
                </c:pt>
                <c:pt idx="1526">
                  <c:v>43896</c:v>
                </c:pt>
                <c:pt idx="1527">
                  <c:v>43897</c:v>
                </c:pt>
                <c:pt idx="1528">
                  <c:v>43898</c:v>
                </c:pt>
                <c:pt idx="1529">
                  <c:v>43899</c:v>
                </c:pt>
                <c:pt idx="1530">
                  <c:v>43900</c:v>
                </c:pt>
                <c:pt idx="1531">
                  <c:v>43901</c:v>
                </c:pt>
                <c:pt idx="1532">
                  <c:v>43902</c:v>
                </c:pt>
                <c:pt idx="1533">
                  <c:v>43903</c:v>
                </c:pt>
                <c:pt idx="1534">
                  <c:v>43904</c:v>
                </c:pt>
                <c:pt idx="1535">
                  <c:v>43905</c:v>
                </c:pt>
                <c:pt idx="1536">
                  <c:v>43906</c:v>
                </c:pt>
                <c:pt idx="1537">
                  <c:v>43907</c:v>
                </c:pt>
                <c:pt idx="1538">
                  <c:v>43908</c:v>
                </c:pt>
                <c:pt idx="1539">
                  <c:v>43909</c:v>
                </c:pt>
                <c:pt idx="1540">
                  <c:v>43910</c:v>
                </c:pt>
                <c:pt idx="1541">
                  <c:v>43911</c:v>
                </c:pt>
                <c:pt idx="1542">
                  <c:v>43912</c:v>
                </c:pt>
                <c:pt idx="1543">
                  <c:v>43913</c:v>
                </c:pt>
                <c:pt idx="1544">
                  <c:v>43914</c:v>
                </c:pt>
                <c:pt idx="1545">
                  <c:v>43915</c:v>
                </c:pt>
                <c:pt idx="1546">
                  <c:v>43916</c:v>
                </c:pt>
                <c:pt idx="1547">
                  <c:v>43917</c:v>
                </c:pt>
                <c:pt idx="1548">
                  <c:v>43918</c:v>
                </c:pt>
                <c:pt idx="1549">
                  <c:v>43919</c:v>
                </c:pt>
                <c:pt idx="1550">
                  <c:v>43920</c:v>
                </c:pt>
                <c:pt idx="1551">
                  <c:v>43921</c:v>
                </c:pt>
                <c:pt idx="1552">
                  <c:v>43922</c:v>
                </c:pt>
                <c:pt idx="1553">
                  <c:v>43923</c:v>
                </c:pt>
                <c:pt idx="1554">
                  <c:v>43924</c:v>
                </c:pt>
                <c:pt idx="1555">
                  <c:v>43925</c:v>
                </c:pt>
                <c:pt idx="1556">
                  <c:v>43926</c:v>
                </c:pt>
                <c:pt idx="1557">
                  <c:v>43927</c:v>
                </c:pt>
                <c:pt idx="1558">
                  <c:v>43928</c:v>
                </c:pt>
                <c:pt idx="1559">
                  <c:v>43929</c:v>
                </c:pt>
                <c:pt idx="1560">
                  <c:v>43930</c:v>
                </c:pt>
                <c:pt idx="1561">
                  <c:v>43931</c:v>
                </c:pt>
                <c:pt idx="1562">
                  <c:v>43932</c:v>
                </c:pt>
                <c:pt idx="1563">
                  <c:v>43933</c:v>
                </c:pt>
                <c:pt idx="1564">
                  <c:v>43934</c:v>
                </c:pt>
                <c:pt idx="1565">
                  <c:v>43935</c:v>
                </c:pt>
                <c:pt idx="1566">
                  <c:v>43936</c:v>
                </c:pt>
                <c:pt idx="1567">
                  <c:v>43937</c:v>
                </c:pt>
                <c:pt idx="1568">
                  <c:v>43938</c:v>
                </c:pt>
                <c:pt idx="1569">
                  <c:v>43939</c:v>
                </c:pt>
                <c:pt idx="1570">
                  <c:v>43940</c:v>
                </c:pt>
                <c:pt idx="1571">
                  <c:v>43941</c:v>
                </c:pt>
                <c:pt idx="1572">
                  <c:v>43942</c:v>
                </c:pt>
                <c:pt idx="1573">
                  <c:v>43943</c:v>
                </c:pt>
                <c:pt idx="1574">
                  <c:v>43944</c:v>
                </c:pt>
                <c:pt idx="1575">
                  <c:v>43945</c:v>
                </c:pt>
                <c:pt idx="1576">
                  <c:v>43946</c:v>
                </c:pt>
                <c:pt idx="1577">
                  <c:v>43947</c:v>
                </c:pt>
                <c:pt idx="1578">
                  <c:v>43948</c:v>
                </c:pt>
                <c:pt idx="1579">
                  <c:v>43949</c:v>
                </c:pt>
                <c:pt idx="1580">
                  <c:v>43950</c:v>
                </c:pt>
                <c:pt idx="1581">
                  <c:v>43951</c:v>
                </c:pt>
                <c:pt idx="1582">
                  <c:v>43952</c:v>
                </c:pt>
                <c:pt idx="1583">
                  <c:v>43953</c:v>
                </c:pt>
                <c:pt idx="1584">
                  <c:v>43954</c:v>
                </c:pt>
                <c:pt idx="1585">
                  <c:v>43955</c:v>
                </c:pt>
                <c:pt idx="1586">
                  <c:v>43956</c:v>
                </c:pt>
                <c:pt idx="1587">
                  <c:v>43957</c:v>
                </c:pt>
                <c:pt idx="1588">
                  <c:v>43958</c:v>
                </c:pt>
                <c:pt idx="1589">
                  <c:v>43959</c:v>
                </c:pt>
                <c:pt idx="1590">
                  <c:v>43960</c:v>
                </c:pt>
                <c:pt idx="1591">
                  <c:v>43961</c:v>
                </c:pt>
                <c:pt idx="1592">
                  <c:v>43962</c:v>
                </c:pt>
                <c:pt idx="1593">
                  <c:v>43963</c:v>
                </c:pt>
                <c:pt idx="1594">
                  <c:v>43964</c:v>
                </c:pt>
                <c:pt idx="1595">
                  <c:v>43965</c:v>
                </c:pt>
                <c:pt idx="1596">
                  <c:v>43966</c:v>
                </c:pt>
                <c:pt idx="1597">
                  <c:v>43967</c:v>
                </c:pt>
                <c:pt idx="1598">
                  <c:v>43968</c:v>
                </c:pt>
                <c:pt idx="1599">
                  <c:v>43969</c:v>
                </c:pt>
                <c:pt idx="1600">
                  <c:v>43970</c:v>
                </c:pt>
                <c:pt idx="1601">
                  <c:v>43971</c:v>
                </c:pt>
                <c:pt idx="1602">
                  <c:v>43972</c:v>
                </c:pt>
                <c:pt idx="1603">
                  <c:v>43973</c:v>
                </c:pt>
                <c:pt idx="1604">
                  <c:v>43974</c:v>
                </c:pt>
                <c:pt idx="1605">
                  <c:v>43975</c:v>
                </c:pt>
                <c:pt idx="1606">
                  <c:v>43976</c:v>
                </c:pt>
                <c:pt idx="1607">
                  <c:v>43977</c:v>
                </c:pt>
                <c:pt idx="1608">
                  <c:v>43978</c:v>
                </c:pt>
                <c:pt idx="1609">
                  <c:v>43979</c:v>
                </c:pt>
                <c:pt idx="1610">
                  <c:v>43980</c:v>
                </c:pt>
                <c:pt idx="1611">
                  <c:v>43981</c:v>
                </c:pt>
                <c:pt idx="1612">
                  <c:v>43982</c:v>
                </c:pt>
                <c:pt idx="1613">
                  <c:v>43983</c:v>
                </c:pt>
                <c:pt idx="1614">
                  <c:v>43984</c:v>
                </c:pt>
                <c:pt idx="1615">
                  <c:v>43985</c:v>
                </c:pt>
                <c:pt idx="1616">
                  <c:v>43986</c:v>
                </c:pt>
                <c:pt idx="1617">
                  <c:v>43987</c:v>
                </c:pt>
                <c:pt idx="1618">
                  <c:v>43988</c:v>
                </c:pt>
                <c:pt idx="1619">
                  <c:v>43989</c:v>
                </c:pt>
                <c:pt idx="1620">
                  <c:v>43990</c:v>
                </c:pt>
                <c:pt idx="1621">
                  <c:v>43991</c:v>
                </c:pt>
                <c:pt idx="1622">
                  <c:v>43992</c:v>
                </c:pt>
                <c:pt idx="1623">
                  <c:v>43993</c:v>
                </c:pt>
                <c:pt idx="1624">
                  <c:v>43994</c:v>
                </c:pt>
                <c:pt idx="1625">
                  <c:v>43995</c:v>
                </c:pt>
                <c:pt idx="1626">
                  <c:v>43996</c:v>
                </c:pt>
                <c:pt idx="1627">
                  <c:v>43997</c:v>
                </c:pt>
                <c:pt idx="1628">
                  <c:v>43998</c:v>
                </c:pt>
                <c:pt idx="1629">
                  <c:v>43999</c:v>
                </c:pt>
                <c:pt idx="1630">
                  <c:v>44000</c:v>
                </c:pt>
                <c:pt idx="1631">
                  <c:v>44001</c:v>
                </c:pt>
                <c:pt idx="1632">
                  <c:v>44002</c:v>
                </c:pt>
                <c:pt idx="1633">
                  <c:v>44003</c:v>
                </c:pt>
                <c:pt idx="1634">
                  <c:v>44004</c:v>
                </c:pt>
                <c:pt idx="1635">
                  <c:v>44005</c:v>
                </c:pt>
                <c:pt idx="1636">
                  <c:v>44006</c:v>
                </c:pt>
                <c:pt idx="1637">
                  <c:v>44007</c:v>
                </c:pt>
                <c:pt idx="1638">
                  <c:v>44008</c:v>
                </c:pt>
                <c:pt idx="1639">
                  <c:v>44009</c:v>
                </c:pt>
                <c:pt idx="1640">
                  <c:v>44010</c:v>
                </c:pt>
                <c:pt idx="1641">
                  <c:v>44011</c:v>
                </c:pt>
                <c:pt idx="1642">
                  <c:v>44012</c:v>
                </c:pt>
                <c:pt idx="1643">
                  <c:v>44013</c:v>
                </c:pt>
                <c:pt idx="1644">
                  <c:v>44014</c:v>
                </c:pt>
                <c:pt idx="1645">
                  <c:v>44015</c:v>
                </c:pt>
                <c:pt idx="1646">
                  <c:v>44016</c:v>
                </c:pt>
                <c:pt idx="1647">
                  <c:v>44017</c:v>
                </c:pt>
                <c:pt idx="1648">
                  <c:v>44018</c:v>
                </c:pt>
                <c:pt idx="1649">
                  <c:v>44019</c:v>
                </c:pt>
                <c:pt idx="1650">
                  <c:v>44020</c:v>
                </c:pt>
                <c:pt idx="1651">
                  <c:v>44021</c:v>
                </c:pt>
                <c:pt idx="1652">
                  <c:v>44022</c:v>
                </c:pt>
                <c:pt idx="1653">
                  <c:v>44023</c:v>
                </c:pt>
                <c:pt idx="1654">
                  <c:v>44024</c:v>
                </c:pt>
                <c:pt idx="1655">
                  <c:v>44025</c:v>
                </c:pt>
                <c:pt idx="1656">
                  <c:v>44026</c:v>
                </c:pt>
                <c:pt idx="1657">
                  <c:v>44027</c:v>
                </c:pt>
                <c:pt idx="1658">
                  <c:v>44028</c:v>
                </c:pt>
                <c:pt idx="1659">
                  <c:v>44029</c:v>
                </c:pt>
                <c:pt idx="1660">
                  <c:v>44030</c:v>
                </c:pt>
                <c:pt idx="1661">
                  <c:v>44031</c:v>
                </c:pt>
                <c:pt idx="1662">
                  <c:v>44032</c:v>
                </c:pt>
                <c:pt idx="1663">
                  <c:v>44033</c:v>
                </c:pt>
                <c:pt idx="1664">
                  <c:v>44034</c:v>
                </c:pt>
                <c:pt idx="1665">
                  <c:v>44035</c:v>
                </c:pt>
                <c:pt idx="1666">
                  <c:v>44036</c:v>
                </c:pt>
                <c:pt idx="1667">
                  <c:v>44037</c:v>
                </c:pt>
                <c:pt idx="1668">
                  <c:v>44038</c:v>
                </c:pt>
                <c:pt idx="1669">
                  <c:v>44039</c:v>
                </c:pt>
                <c:pt idx="1670">
                  <c:v>44040</c:v>
                </c:pt>
                <c:pt idx="1671">
                  <c:v>44041</c:v>
                </c:pt>
                <c:pt idx="1672">
                  <c:v>44042</c:v>
                </c:pt>
                <c:pt idx="1673">
                  <c:v>44043</c:v>
                </c:pt>
                <c:pt idx="1674">
                  <c:v>44044</c:v>
                </c:pt>
                <c:pt idx="1675">
                  <c:v>44045</c:v>
                </c:pt>
                <c:pt idx="1676">
                  <c:v>44046</c:v>
                </c:pt>
                <c:pt idx="1677">
                  <c:v>44047</c:v>
                </c:pt>
                <c:pt idx="1678">
                  <c:v>44048</c:v>
                </c:pt>
                <c:pt idx="1679">
                  <c:v>44049</c:v>
                </c:pt>
                <c:pt idx="1680">
                  <c:v>44050</c:v>
                </c:pt>
                <c:pt idx="1681">
                  <c:v>44051</c:v>
                </c:pt>
                <c:pt idx="1682">
                  <c:v>44052</c:v>
                </c:pt>
                <c:pt idx="1683">
                  <c:v>44053</c:v>
                </c:pt>
                <c:pt idx="1684">
                  <c:v>44054</c:v>
                </c:pt>
                <c:pt idx="1685">
                  <c:v>44055</c:v>
                </c:pt>
                <c:pt idx="1686">
                  <c:v>44056</c:v>
                </c:pt>
                <c:pt idx="1687">
                  <c:v>44057</c:v>
                </c:pt>
                <c:pt idx="1688">
                  <c:v>44058</c:v>
                </c:pt>
                <c:pt idx="1689">
                  <c:v>44059</c:v>
                </c:pt>
                <c:pt idx="1690">
                  <c:v>44060</c:v>
                </c:pt>
                <c:pt idx="1691">
                  <c:v>44061</c:v>
                </c:pt>
                <c:pt idx="1692">
                  <c:v>44062</c:v>
                </c:pt>
                <c:pt idx="1693">
                  <c:v>44063</c:v>
                </c:pt>
                <c:pt idx="1694">
                  <c:v>44064</c:v>
                </c:pt>
                <c:pt idx="1695">
                  <c:v>44065</c:v>
                </c:pt>
                <c:pt idx="1696">
                  <c:v>44066</c:v>
                </c:pt>
                <c:pt idx="1697">
                  <c:v>44067</c:v>
                </c:pt>
                <c:pt idx="1698">
                  <c:v>44068</c:v>
                </c:pt>
                <c:pt idx="1699">
                  <c:v>44069</c:v>
                </c:pt>
                <c:pt idx="1700">
                  <c:v>44070</c:v>
                </c:pt>
                <c:pt idx="1701">
                  <c:v>44071</c:v>
                </c:pt>
                <c:pt idx="1702">
                  <c:v>44072</c:v>
                </c:pt>
                <c:pt idx="1703">
                  <c:v>44073</c:v>
                </c:pt>
                <c:pt idx="1704">
                  <c:v>44074</c:v>
                </c:pt>
                <c:pt idx="1705">
                  <c:v>44075</c:v>
                </c:pt>
                <c:pt idx="1706">
                  <c:v>44076</c:v>
                </c:pt>
                <c:pt idx="1707">
                  <c:v>44077</c:v>
                </c:pt>
                <c:pt idx="1708">
                  <c:v>44078</c:v>
                </c:pt>
                <c:pt idx="1709">
                  <c:v>44079</c:v>
                </c:pt>
                <c:pt idx="1710">
                  <c:v>44080</c:v>
                </c:pt>
                <c:pt idx="1711">
                  <c:v>44081</c:v>
                </c:pt>
                <c:pt idx="1712">
                  <c:v>44082</c:v>
                </c:pt>
                <c:pt idx="1713">
                  <c:v>44083</c:v>
                </c:pt>
                <c:pt idx="1714">
                  <c:v>44084</c:v>
                </c:pt>
                <c:pt idx="1715">
                  <c:v>44085</c:v>
                </c:pt>
                <c:pt idx="1716">
                  <c:v>44086</c:v>
                </c:pt>
                <c:pt idx="1717">
                  <c:v>44087</c:v>
                </c:pt>
                <c:pt idx="1718">
                  <c:v>44088</c:v>
                </c:pt>
                <c:pt idx="1719">
                  <c:v>44089</c:v>
                </c:pt>
                <c:pt idx="1720">
                  <c:v>44090</c:v>
                </c:pt>
                <c:pt idx="1721">
                  <c:v>44091</c:v>
                </c:pt>
                <c:pt idx="1722">
                  <c:v>44092</c:v>
                </c:pt>
                <c:pt idx="1723">
                  <c:v>44093</c:v>
                </c:pt>
                <c:pt idx="1724">
                  <c:v>44094</c:v>
                </c:pt>
                <c:pt idx="1725">
                  <c:v>44095</c:v>
                </c:pt>
                <c:pt idx="1726">
                  <c:v>44096</c:v>
                </c:pt>
                <c:pt idx="1727">
                  <c:v>44097</c:v>
                </c:pt>
                <c:pt idx="1728">
                  <c:v>44098</c:v>
                </c:pt>
                <c:pt idx="1729">
                  <c:v>44099</c:v>
                </c:pt>
                <c:pt idx="1730">
                  <c:v>44100</c:v>
                </c:pt>
                <c:pt idx="1731">
                  <c:v>44101</c:v>
                </c:pt>
                <c:pt idx="1732">
                  <c:v>44102</c:v>
                </c:pt>
                <c:pt idx="1733">
                  <c:v>44103</c:v>
                </c:pt>
                <c:pt idx="1734">
                  <c:v>44104</c:v>
                </c:pt>
                <c:pt idx="1735">
                  <c:v>44105</c:v>
                </c:pt>
                <c:pt idx="1736">
                  <c:v>44106</c:v>
                </c:pt>
                <c:pt idx="1737">
                  <c:v>44107</c:v>
                </c:pt>
                <c:pt idx="1738">
                  <c:v>44108</c:v>
                </c:pt>
                <c:pt idx="1739">
                  <c:v>44109</c:v>
                </c:pt>
                <c:pt idx="1740">
                  <c:v>44110</c:v>
                </c:pt>
                <c:pt idx="1741">
                  <c:v>44111</c:v>
                </c:pt>
                <c:pt idx="1742">
                  <c:v>44112</c:v>
                </c:pt>
                <c:pt idx="1743">
                  <c:v>44113</c:v>
                </c:pt>
                <c:pt idx="1744">
                  <c:v>44114</c:v>
                </c:pt>
                <c:pt idx="1745">
                  <c:v>44115</c:v>
                </c:pt>
                <c:pt idx="1746">
                  <c:v>44116</c:v>
                </c:pt>
                <c:pt idx="1747">
                  <c:v>44117</c:v>
                </c:pt>
                <c:pt idx="1748">
                  <c:v>44118</c:v>
                </c:pt>
                <c:pt idx="1749">
                  <c:v>44119</c:v>
                </c:pt>
                <c:pt idx="1750">
                  <c:v>44120</c:v>
                </c:pt>
                <c:pt idx="1751">
                  <c:v>44121</c:v>
                </c:pt>
                <c:pt idx="1752">
                  <c:v>44122</c:v>
                </c:pt>
                <c:pt idx="1753">
                  <c:v>44123</c:v>
                </c:pt>
                <c:pt idx="1754">
                  <c:v>44124</c:v>
                </c:pt>
                <c:pt idx="1755">
                  <c:v>44125</c:v>
                </c:pt>
                <c:pt idx="1756">
                  <c:v>44126</c:v>
                </c:pt>
                <c:pt idx="1757">
                  <c:v>44127</c:v>
                </c:pt>
                <c:pt idx="1758">
                  <c:v>44128</c:v>
                </c:pt>
                <c:pt idx="1759">
                  <c:v>44129</c:v>
                </c:pt>
                <c:pt idx="1760">
                  <c:v>44130</c:v>
                </c:pt>
                <c:pt idx="1761">
                  <c:v>44131</c:v>
                </c:pt>
                <c:pt idx="1762">
                  <c:v>44132</c:v>
                </c:pt>
                <c:pt idx="1763">
                  <c:v>44133</c:v>
                </c:pt>
                <c:pt idx="1764">
                  <c:v>44134</c:v>
                </c:pt>
                <c:pt idx="1765">
                  <c:v>44135</c:v>
                </c:pt>
                <c:pt idx="1766">
                  <c:v>44136</c:v>
                </c:pt>
                <c:pt idx="1767">
                  <c:v>44137</c:v>
                </c:pt>
                <c:pt idx="1768">
                  <c:v>44138</c:v>
                </c:pt>
                <c:pt idx="1769">
                  <c:v>44139</c:v>
                </c:pt>
                <c:pt idx="1770">
                  <c:v>44140</c:v>
                </c:pt>
                <c:pt idx="1771">
                  <c:v>44141</c:v>
                </c:pt>
                <c:pt idx="1772">
                  <c:v>44142</c:v>
                </c:pt>
                <c:pt idx="1773">
                  <c:v>44143</c:v>
                </c:pt>
                <c:pt idx="1774">
                  <c:v>44144</c:v>
                </c:pt>
                <c:pt idx="1775">
                  <c:v>44145</c:v>
                </c:pt>
                <c:pt idx="1776">
                  <c:v>44146</c:v>
                </c:pt>
                <c:pt idx="1777">
                  <c:v>44147</c:v>
                </c:pt>
                <c:pt idx="1778">
                  <c:v>44148</c:v>
                </c:pt>
                <c:pt idx="1779">
                  <c:v>44149</c:v>
                </c:pt>
                <c:pt idx="1780">
                  <c:v>44150</c:v>
                </c:pt>
                <c:pt idx="1781">
                  <c:v>44151</c:v>
                </c:pt>
                <c:pt idx="1782">
                  <c:v>44152</c:v>
                </c:pt>
                <c:pt idx="1783">
                  <c:v>44153</c:v>
                </c:pt>
                <c:pt idx="1784">
                  <c:v>44154</c:v>
                </c:pt>
                <c:pt idx="1785">
                  <c:v>44155</c:v>
                </c:pt>
                <c:pt idx="1786">
                  <c:v>44156</c:v>
                </c:pt>
                <c:pt idx="1787">
                  <c:v>44157</c:v>
                </c:pt>
                <c:pt idx="1788">
                  <c:v>44158</c:v>
                </c:pt>
                <c:pt idx="1789">
                  <c:v>44159</c:v>
                </c:pt>
                <c:pt idx="1790">
                  <c:v>44160</c:v>
                </c:pt>
                <c:pt idx="1791">
                  <c:v>44161</c:v>
                </c:pt>
                <c:pt idx="1792">
                  <c:v>44162</c:v>
                </c:pt>
                <c:pt idx="1793">
                  <c:v>44163</c:v>
                </c:pt>
                <c:pt idx="1794">
                  <c:v>44164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44170</c:v>
                </c:pt>
                <c:pt idx="1801">
                  <c:v>44171</c:v>
                </c:pt>
                <c:pt idx="1802">
                  <c:v>44172</c:v>
                </c:pt>
                <c:pt idx="1803">
                  <c:v>44173</c:v>
                </c:pt>
                <c:pt idx="1804">
                  <c:v>44174</c:v>
                </c:pt>
                <c:pt idx="1805">
                  <c:v>44175</c:v>
                </c:pt>
                <c:pt idx="1806">
                  <c:v>44176</c:v>
                </c:pt>
                <c:pt idx="1807">
                  <c:v>44177</c:v>
                </c:pt>
                <c:pt idx="1808">
                  <c:v>44178</c:v>
                </c:pt>
                <c:pt idx="1809">
                  <c:v>44179</c:v>
                </c:pt>
                <c:pt idx="1810">
                  <c:v>44180</c:v>
                </c:pt>
                <c:pt idx="1811">
                  <c:v>44181</c:v>
                </c:pt>
                <c:pt idx="1812">
                  <c:v>44182</c:v>
                </c:pt>
                <c:pt idx="1813">
                  <c:v>44183</c:v>
                </c:pt>
                <c:pt idx="1814">
                  <c:v>44184</c:v>
                </c:pt>
                <c:pt idx="1815">
                  <c:v>44185</c:v>
                </c:pt>
                <c:pt idx="1816">
                  <c:v>44186</c:v>
                </c:pt>
                <c:pt idx="1817">
                  <c:v>44187</c:v>
                </c:pt>
                <c:pt idx="1818">
                  <c:v>44188</c:v>
                </c:pt>
                <c:pt idx="1819">
                  <c:v>44189</c:v>
                </c:pt>
                <c:pt idx="1820">
                  <c:v>44190</c:v>
                </c:pt>
                <c:pt idx="1821">
                  <c:v>44191</c:v>
                </c:pt>
                <c:pt idx="1822">
                  <c:v>44192</c:v>
                </c:pt>
                <c:pt idx="1823">
                  <c:v>44193</c:v>
                </c:pt>
                <c:pt idx="1824">
                  <c:v>44194</c:v>
                </c:pt>
                <c:pt idx="1825">
                  <c:v>44195</c:v>
                </c:pt>
                <c:pt idx="1826">
                  <c:v>44196</c:v>
                </c:pt>
                <c:pt idx="1827">
                  <c:v>44197</c:v>
                </c:pt>
                <c:pt idx="1828">
                  <c:v>44198</c:v>
                </c:pt>
                <c:pt idx="1829">
                  <c:v>44199</c:v>
                </c:pt>
                <c:pt idx="1830">
                  <c:v>44200</c:v>
                </c:pt>
                <c:pt idx="1831">
                  <c:v>44201</c:v>
                </c:pt>
                <c:pt idx="1832">
                  <c:v>44202</c:v>
                </c:pt>
                <c:pt idx="1833">
                  <c:v>44203</c:v>
                </c:pt>
                <c:pt idx="1834">
                  <c:v>44204</c:v>
                </c:pt>
                <c:pt idx="1835">
                  <c:v>44205</c:v>
                </c:pt>
                <c:pt idx="1836">
                  <c:v>44206</c:v>
                </c:pt>
                <c:pt idx="1837">
                  <c:v>44207</c:v>
                </c:pt>
                <c:pt idx="1838">
                  <c:v>44208</c:v>
                </c:pt>
                <c:pt idx="1839">
                  <c:v>44209</c:v>
                </c:pt>
                <c:pt idx="1840">
                  <c:v>44210</c:v>
                </c:pt>
                <c:pt idx="1841">
                  <c:v>44211</c:v>
                </c:pt>
                <c:pt idx="1842">
                  <c:v>44212</c:v>
                </c:pt>
                <c:pt idx="1843">
                  <c:v>44213</c:v>
                </c:pt>
                <c:pt idx="1844">
                  <c:v>44214</c:v>
                </c:pt>
                <c:pt idx="1845">
                  <c:v>44215</c:v>
                </c:pt>
                <c:pt idx="1846">
                  <c:v>44216</c:v>
                </c:pt>
                <c:pt idx="1847">
                  <c:v>44217</c:v>
                </c:pt>
                <c:pt idx="1848">
                  <c:v>44218</c:v>
                </c:pt>
                <c:pt idx="1849">
                  <c:v>44219</c:v>
                </c:pt>
                <c:pt idx="1850">
                  <c:v>44220</c:v>
                </c:pt>
                <c:pt idx="1851">
                  <c:v>44221</c:v>
                </c:pt>
                <c:pt idx="1852">
                  <c:v>44222</c:v>
                </c:pt>
                <c:pt idx="1853">
                  <c:v>44223</c:v>
                </c:pt>
                <c:pt idx="1854">
                  <c:v>44224</c:v>
                </c:pt>
                <c:pt idx="1855">
                  <c:v>44225</c:v>
                </c:pt>
                <c:pt idx="1856">
                  <c:v>44226</c:v>
                </c:pt>
                <c:pt idx="1857">
                  <c:v>44227</c:v>
                </c:pt>
                <c:pt idx="1858">
                  <c:v>44228</c:v>
                </c:pt>
                <c:pt idx="1859">
                  <c:v>44229</c:v>
                </c:pt>
                <c:pt idx="1860">
                  <c:v>44230</c:v>
                </c:pt>
                <c:pt idx="1861">
                  <c:v>44231</c:v>
                </c:pt>
                <c:pt idx="1862">
                  <c:v>44232</c:v>
                </c:pt>
                <c:pt idx="1863">
                  <c:v>44233</c:v>
                </c:pt>
                <c:pt idx="1864">
                  <c:v>44234</c:v>
                </c:pt>
                <c:pt idx="1865">
                  <c:v>44235</c:v>
                </c:pt>
                <c:pt idx="1866">
                  <c:v>44236</c:v>
                </c:pt>
                <c:pt idx="1867">
                  <c:v>44237</c:v>
                </c:pt>
                <c:pt idx="1868">
                  <c:v>44238</c:v>
                </c:pt>
                <c:pt idx="1869">
                  <c:v>44239</c:v>
                </c:pt>
                <c:pt idx="1870">
                  <c:v>44240</c:v>
                </c:pt>
                <c:pt idx="1871">
                  <c:v>44241</c:v>
                </c:pt>
                <c:pt idx="1872">
                  <c:v>44242</c:v>
                </c:pt>
                <c:pt idx="1873">
                  <c:v>44243</c:v>
                </c:pt>
                <c:pt idx="1874">
                  <c:v>44244</c:v>
                </c:pt>
                <c:pt idx="1875">
                  <c:v>44245</c:v>
                </c:pt>
                <c:pt idx="1876">
                  <c:v>44246</c:v>
                </c:pt>
                <c:pt idx="1877">
                  <c:v>44247</c:v>
                </c:pt>
                <c:pt idx="1878">
                  <c:v>44248</c:v>
                </c:pt>
                <c:pt idx="1879">
                  <c:v>44249</c:v>
                </c:pt>
                <c:pt idx="1880">
                  <c:v>44250</c:v>
                </c:pt>
                <c:pt idx="1881">
                  <c:v>44251</c:v>
                </c:pt>
                <c:pt idx="1882">
                  <c:v>44252</c:v>
                </c:pt>
                <c:pt idx="1883">
                  <c:v>44253</c:v>
                </c:pt>
                <c:pt idx="1884">
                  <c:v>44254</c:v>
                </c:pt>
                <c:pt idx="1885">
                  <c:v>44255</c:v>
                </c:pt>
                <c:pt idx="1886">
                  <c:v>44256</c:v>
                </c:pt>
                <c:pt idx="1887">
                  <c:v>44257</c:v>
                </c:pt>
                <c:pt idx="1888">
                  <c:v>44258</c:v>
                </c:pt>
                <c:pt idx="1889">
                  <c:v>44259</c:v>
                </c:pt>
                <c:pt idx="1890">
                  <c:v>44260</c:v>
                </c:pt>
                <c:pt idx="1891">
                  <c:v>44261</c:v>
                </c:pt>
                <c:pt idx="1892">
                  <c:v>44262</c:v>
                </c:pt>
                <c:pt idx="1893">
                  <c:v>44263</c:v>
                </c:pt>
                <c:pt idx="1894">
                  <c:v>44264</c:v>
                </c:pt>
                <c:pt idx="1895">
                  <c:v>44265</c:v>
                </c:pt>
                <c:pt idx="1896">
                  <c:v>44266</c:v>
                </c:pt>
                <c:pt idx="1897">
                  <c:v>44267</c:v>
                </c:pt>
                <c:pt idx="1898">
                  <c:v>44268</c:v>
                </c:pt>
                <c:pt idx="1899">
                  <c:v>44269</c:v>
                </c:pt>
                <c:pt idx="1900">
                  <c:v>44270</c:v>
                </c:pt>
                <c:pt idx="1901">
                  <c:v>44271</c:v>
                </c:pt>
                <c:pt idx="1902">
                  <c:v>44272</c:v>
                </c:pt>
                <c:pt idx="1903">
                  <c:v>44273</c:v>
                </c:pt>
                <c:pt idx="1904">
                  <c:v>44274</c:v>
                </c:pt>
                <c:pt idx="1905">
                  <c:v>44275</c:v>
                </c:pt>
                <c:pt idx="1906">
                  <c:v>44276</c:v>
                </c:pt>
                <c:pt idx="1907">
                  <c:v>44277</c:v>
                </c:pt>
                <c:pt idx="1908">
                  <c:v>44278</c:v>
                </c:pt>
                <c:pt idx="1909">
                  <c:v>44279</c:v>
                </c:pt>
                <c:pt idx="1910">
                  <c:v>44280</c:v>
                </c:pt>
                <c:pt idx="1911">
                  <c:v>44281</c:v>
                </c:pt>
                <c:pt idx="1912">
                  <c:v>44282</c:v>
                </c:pt>
                <c:pt idx="1913">
                  <c:v>44283</c:v>
                </c:pt>
                <c:pt idx="1914">
                  <c:v>44284</c:v>
                </c:pt>
                <c:pt idx="1915">
                  <c:v>44285</c:v>
                </c:pt>
                <c:pt idx="1916">
                  <c:v>44286</c:v>
                </c:pt>
                <c:pt idx="1917">
                  <c:v>44287</c:v>
                </c:pt>
                <c:pt idx="1918">
                  <c:v>44288</c:v>
                </c:pt>
                <c:pt idx="1919">
                  <c:v>44289</c:v>
                </c:pt>
                <c:pt idx="1920">
                  <c:v>44290</c:v>
                </c:pt>
                <c:pt idx="1921">
                  <c:v>44291</c:v>
                </c:pt>
                <c:pt idx="1922">
                  <c:v>44292</c:v>
                </c:pt>
                <c:pt idx="1923">
                  <c:v>44293</c:v>
                </c:pt>
                <c:pt idx="1924">
                  <c:v>44294</c:v>
                </c:pt>
                <c:pt idx="1925">
                  <c:v>44295</c:v>
                </c:pt>
                <c:pt idx="1926">
                  <c:v>44296</c:v>
                </c:pt>
                <c:pt idx="1927">
                  <c:v>44297</c:v>
                </c:pt>
                <c:pt idx="1928">
                  <c:v>44298</c:v>
                </c:pt>
                <c:pt idx="1929">
                  <c:v>44299</c:v>
                </c:pt>
                <c:pt idx="1930">
                  <c:v>44300</c:v>
                </c:pt>
                <c:pt idx="1931">
                  <c:v>44301</c:v>
                </c:pt>
                <c:pt idx="1932">
                  <c:v>44302</c:v>
                </c:pt>
                <c:pt idx="1933">
                  <c:v>44303</c:v>
                </c:pt>
                <c:pt idx="1934">
                  <c:v>44304</c:v>
                </c:pt>
                <c:pt idx="1935">
                  <c:v>44305</c:v>
                </c:pt>
                <c:pt idx="1936">
                  <c:v>44306</c:v>
                </c:pt>
                <c:pt idx="1937">
                  <c:v>44307</c:v>
                </c:pt>
                <c:pt idx="1938">
                  <c:v>44308</c:v>
                </c:pt>
                <c:pt idx="1939">
                  <c:v>44309</c:v>
                </c:pt>
                <c:pt idx="1940">
                  <c:v>44310</c:v>
                </c:pt>
                <c:pt idx="1941">
                  <c:v>44311</c:v>
                </c:pt>
                <c:pt idx="1942">
                  <c:v>44312</c:v>
                </c:pt>
                <c:pt idx="1943">
                  <c:v>44313</c:v>
                </c:pt>
                <c:pt idx="1944">
                  <c:v>44314</c:v>
                </c:pt>
                <c:pt idx="1945">
                  <c:v>44315</c:v>
                </c:pt>
                <c:pt idx="1946">
                  <c:v>44316</c:v>
                </c:pt>
                <c:pt idx="1947">
                  <c:v>44317</c:v>
                </c:pt>
                <c:pt idx="1948">
                  <c:v>44318</c:v>
                </c:pt>
                <c:pt idx="1949">
                  <c:v>44319</c:v>
                </c:pt>
                <c:pt idx="1950">
                  <c:v>44320</c:v>
                </c:pt>
                <c:pt idx="1951">
                  <c:v>44321</c:v>
                </c:pt>
                <c:pt idx="1952">
                  <c:v>44322</c:v>
                </c:pt>
                <c:pt idx="1953">
                  <c:v>44323</c:v>
                </c:pt>
                <c:pt idx="1954">
                  <c:v>44324</c:v>
                </c:pt>
                <c:pt idx="1955">
                  <c:v>44325</c:v>
                </c:pt>
                <c:pt idx="1956">
                  <c:v>44326</c:v>
                </c:pt>
                <c:pt idx="1957">
                  <c:v>44327</c:v>
                </c:pt>
                <c:pt idx="1958">
                  <c:v>44328</c:v>
                </c:pt>
                <c:pt idx="1959">
                  <c:v>44329</c:v>
                </c:pt>
                <c:pt idx="1960">
                  <c:v>44330</c:v>
                </c:pt>
                <c:pt idx="1961">
                  <c:v>44331</c:v>
                </c:pt>
                <c:pt idx="1962">
                  <c:v>44332</c:v>
                </c:pt>
                <c:pt idx="1963">
                  <c:v>44333</c:v>
                </c:pt>
                <c:pt idx="1964">
                  <c:v>44334</c:v>
                </c:pt>
                <c:pt idx="1965">
                  <c:v>44335</c:v>
                </c:pt>
                <c:pt idx="1966">
                  <c:v>44336</c:v>
                </c:pt>
                <c:pt idx="1967">
                  <c:v>44337</c:v>
                </c:pt>
                <c:pt idx="1968">
                  <c:v>44338</c:v>
                </c:pt>
                <c:pt idx="1969">
                  <c:v>44339</c:v>
                </c:pt>
                <c:pt idx="1970">
                  <c:v>44340</c:v>
                </c:pt>
                <c:pt idx="1971">
                  <c:v>44341</c:v>
                </c:pt>
                <c:pt idx="1972">
                  <c:v>44342</c:v>
                </c:pt>
                <c:pt idx="1973">
                  <c:v>44343</c:v>
                </c:pt>
                <c:pt idx="1974">
                  <c:v>44344</c:v>
                </c:pt>
                <c:pt idx="1975">
                  <c:v>44345</c:v>
                </c:pt>
                <c:pt idx="1976">
                  <c:v>44346</c:v>
                </c:pt>
                <c:pt idx="1977">
                  <c:v>44347</c:v>
                </c:pt>
                <c:pt idx="1978">
                  <c:v>44348</c:v>
                </c:pt>
                <c:pt idx="1979">
                  <c:v>44349</c:v>
                </c:pt>
                <c:pt idx="1980">
                  <c:v>44350</c:v>
                </c:pt>
                <c:pt idx="1981">
                  <c:v>44351</c:v>
                </c:pt>
                <c:pt idx="1982">
                  <c:v>44352</c:v>
                </c:pt>
                <c:pt idx="1983">
                  <c:v>44353</c:v>
                </c:pt>
                <c:pt idx="1984">
                  <c:v>44354</c:v>
                </c:pt>
                <c:pt idx="1985">
                  <c:v>44355</c:v>
                </c:pt>
                <c:pt idx="1986">
                  <c:v>44356</c:v>
                </c:pt>
                <c:pt idx="1987">
                  <c:v>44357</c:v>
                </c:pt>
                <c:pt idx="1988">
                  <c:v>44358</c:v>
                </c:pt>
                <c:pt idx="1989">
                  <c:v>44359</c:v>
                </c:pt>
                <c:pt idx="1990">
                  <c:v>44360</c:v>
                </c:pt>
                <c:pt idx="1991">
                  <c:v>44361</c:v>
                </c:pt>
                <c:pt idx="1992">
                  <c:v>44362</c:v>
                </c:pt>
                <c:pt idx="1993">
                  <c:v>44363</c:v>
                </c:pt>
                <c:pt idx="1994">
                  <c:v>44364</c:v>
                </c:pt>
                <c:pt idx="1995">
                  <c:v>44365</c:v>
                </c:pt>
                <c:pt idx="1996">
                  <c:v>44366</c:v>
                </c:pt>
                <c:pt idx="1997">
                  <c:v>44367</c:v>
                </c:pt>
                <c:pt idx="1998">
                  <c:v>44368</c:v>
                </c:pt>
                <c:pt idx="1999">
                  <c:v>44369</c:v>
                </c:pt>
                <c:pt idx="2000">
                  <c:v>44370</c:v>
                </c:pt>
                <c:pt idx="2001">
                  <c:v>44371</c:v>
                </c:pt>
                <c:pt idx="2002">
                  <c:v>44372</c:v>
                </c:pt>
                <c:pt idx="2003">
                  <c:v>44373</c:v>
                </c:pt>
                <c:pt idx="2004">
                  <c:v>44374</c:v>
                </c:pt>
                <c:pt idx="2005">
                  <c:v>44375</c:v>
                </c:pt>
                <c:pt idx="2006">
                  <c:v>44376</c:v>
                </c:pt>
                <c:pt idx="2007">
                  <c:v>44377</c:v>
                </c:pt>
                <c:pt idx="2008">
                  <c:v>44378</c:v>
                </c:pt>
                <c:pt idx="2009">
                  <c:v>44379</c:v>
                </c:pt>
                <c:pt idx="2010">
                  <c:v>44380</c:v>
                </c:pt>
                <c:pt idx="2011">
                  <c:v>44381</c:v>
                </c:pt>
                <c:pt idx="2012">
                  <c:v>44382</c:v>
                </c:pt>
                <c:pt idx="2013">
                  <c:v>44383</c:v>
                </c:pt>
                <c:pt idx="2014">
                  <c:v>44384</c:v>
                </c:pt>
                <c:pt idx="2015">
                  <c:v>44385</c:v>
                </c:pt>
                <c:pt idx="2016">
                  <c:v>44386</c:v>
                </c:pt>
                <c:pt idx="2017">
                  <c:v>44387</c:v>
                </c:pt>
                <c:pt idx="2018">
                  <c:v>44388</c:v>
                </c:pt>
                <c:pt idx="2019">
                  <c:v>44389</c:v>
                </c:pt>
                <c:pt idx="2020">
                  <c:v>44390</c:v>
                </c:pt>
                <c:pt idx="2021">
                  <c:v>44391</c:v>
                </c:pt>
                <c:pt idx="2022">
                  <c:v>44392</c:v>
                </c:pt>
                <c:pt idx="2023">
                  <c:v>44393</c:v>
                </c:pt>
                <c:pt idx="2024">
                  <c:v>44394</c:v>
                </c:pt>
                <c:pt idx="2025">
                  <c:v>44395</c:v>
                </c:pt>
                <c:pt idx="2026">
                  <c:v>44396</c:v>
                </c:pt>
                <c:pt idx="2027">
                  <c:v>44397</c:v>
                </c:pt>
                <c:pt idx="2028">
                  <c:v>44398</c:v>
                </c:pt>
                <c:pt idx="2029">
                  <c:v>44399</c:v>
                </c:pt>
                <c:pt idx="2030">
                  <c:v>44400</c:v>
                </c:pt>
                <c:pt idx="2031">
                  <c:v>44401</c:v>
                </c:pt>
                <c:pt idx="2032">
                  <c:v>44402</c:v>
                </c:pt>
                <c:pt idx="2033">
                  <c:v>44403</c:v>
                </c:pt>
                <c:pt idx="2034">
                  <c:v>44404</c:v>
                </c:pt>
                <c:pt idx="2035">
                  <c:v>44405</c:v>
                </c:pt>
                <c:pt idx="2036">
                  <c:v>44406</c:v>
                </c:pt>
                <c:pt idx="2037">
                  <c:v>44407</c:v>
                </c:pt>
                <c:pt idx="2038">
                  <c:v>44408</c:v>
                </c:pt>
                <c:pt idx="2039">
                  <c:v>44409</c:v>
                </c:pt>
                <c:pt idx="2040">
                  <c:v>44410</c:v>
                </c:pt>
                <c:pt idx="2041">
                  <c:v>44411</c:v>
                </c:pt>
                <c:pt idx="2042">
                  <c:v>44412</c:v>
                </c:pt>
                <c:pt idx="2043">
                  <c:v>44413</c:v>
                </c:pt>
                <c:pt idx="2044">
                  <c:v>44414</c:v>
                </c:pt>
                <c:pt idx="2045">
                  <c:v>44415</c:v>
                </c:pt>
                <c:pt idx="2046">
                  <c:v>44416</c:v>
                </c:pt>
                <c:pt idx="2047">
                  <c:v>44417</c:v>
                </c:pt>
                <c:pt idx="2048">
                  <c:v>44418</c:v>
                </c:pt>
                <c:pt idx="2049">
                  <c:v>44419</c:v>
                </c:pt>
                <c:pt idx="2050">
                  <c:v>44420</c:v>
                </c:pt>
                <c:pt idx="2051">
                  <c:v>44421</c:v>
                </c:pt>
                <c:pt idx="2052">
                  <c:v>44422</c:v>
                </c:pt>
                <c:pt idx="2053">
                  <c:v>44423</c:v>
                </c:pt>
                <c:pt idx="2054">
                  <c:v>44424</c:v>
                </c:pt>
                <c:pt idx="2055">
                  <c:v>44425</c:v>
                </c:pt>
                <c:pt idx="2056">
                  <c:v>44426</c:v>
                </c:pt>
                <c:pt idx="2057">
                  <c:v>44427</c:v>
                </c:pt>
                <c:pt idx="2058">
                  <c:v>44428</c:v>
                </c:pt>
                <c:pt idx="2059">
                  <c:v>44429</c:v>
                </c:pt>
                <c:pt idx="2060">
                  <c:v>44430</c:v>
                </c:pt>
                <c:pt idx="2061">
                  <c:v>44431</c:v>
                </c:pt>
                <c:pt idx="2062">
                  <c:v>44432</c:v>
                </c:pt>
                <c:pt idx="2063">
                  <c:v>44433</c:v>
                </c:pt>
                <c:pt idx="2064">
                  <c:v>44434</c:v>
                </c:pt>
                <c:pt idx="2065">
                  <c:v>44435</c:v>
                </c:pt>
                <c:pt idx="2066">
                  <c:v>44436</c:v>
                </c:pt>
                <c:pt idx="2067">
                  <c:v>44437</c:v>
                </c:pt>
                <c:pt idx="2068">
                  <c:v>44438</c:v>
                </c:pt>
                <c:pt idx="2069">
                  <c:v>44439</c:v>
                </c:pt>
                <c:pt idx="2070">
                  <c:v>44440</c:v>
                </c:pt>
                <c:pt idx="2071">
                  <c:v>44441</c:v>
                </c:pt>
                <c:pt idx="2072">
                  <c:v>44442</c:v>
                </c:pt>
                <c:pt idx="2073">
                  <c:v>44443</c:v>
                </c:pt>
                <c:pt idx="2074">
                  <c:v>44444</c:v>
                </c:pt>
                <c:pt idx="2075">
                  <c:v>44445</c:v>
                </c:pt>
                <c:pt idx="2076">
                  <c:v>44446</c:v>
                </c:pt>
                <c:pt idx="2077">
                  <c:v>44447</c:v>
                </c:pt>
                <c:pt idx="2078">
                  <c:v>44448</c:v>
                </c:pt>
                <c:pt idx="2079">
                  <c:v>44449</c:v>
                </c:pt>
                <c:pt idx="2080">
                  <c:v>44450</c:v>
                </c:pt>
                <c:pt idx="2081">
                  <c:v>44451</c:v>
                </c:pt>
                <c:pt idx="2082">
                  <c:v>44452</c:v>
                </c:pt>
                <c:pt idx="2083">
                  <c:v>44453</c:v>
                </c:pt>
                <c:pt idx="2084">
                  <c:v>44454</c:v>
                </c:pt>
                <c:pt idx="2085">
                  <c:v>44455</c:v>
                </c:pt>
                <c:pt idx="2086">
                  <c:v>44456</c:v>
                </c:pt>
                <c:pt idx="2087">
                  <c:v>44457</c:v>
                </c:pt>
                <c:pt idx="2088">
                  <c:v>44458</c:v>
                </c:pt>
                <c:pt idx="2089">
                  <c:v>44459</c:v>
                </c:pt>
                <c:pt idx="2090">
                  <c:v>44460</c:v>
                </c:pt>
                <c:pt idx="2091">
                  <c:v>44461</c:v>
                </c:pt>
                <c:pt idx="2092">
                  <c:v>44462</c:v>
                </c:pt>
                <c:pt idx="2093">
                  <c:v>44463</c:v>
                </c:pt>
                <c:pt idx="2094">
                  <c:v>44464</c:v>
                </c:pt>
                <c:pt idx="2095">
                  <c:v>44465</c:v>
                </c:pt>
                <c:pt idx="2096">
                  <c:v>44466</c:v>
                </c:pt>
                <c:pt idx="2097">
                  <c:v>44467</c:v>
                </c:pt>
                <c:pt idx="2098">
                  <c:v>44468</c:v>
                </c:pt>
                <c:pt idx="2099">
                  <c:v>44469</c:v>
                </c:pt>
                <c:pt idx="2100">
                  <c:v>44470</c:v>
                </c:pt>
                <c:pt idx="2101">
                  <c:v>44471</c:v>
                </c:pt>
                <c:pt idx="2102">
                  <c:v>44472</c:v>
                </c:pt>
                <c:pt idx="2103">
                  <c:v>44473</c:v>
                </c:pt>
                <c:pt idx="2104">
                  <c:v>44474</c:v>
                </c:pt>
                <c:pt idx="2105">
                  <c:v>44475</c:v>
                </c:pt>
                <c:pt idx="2106">
                  <c:v>44476</c:v>
                </c:pt>
                <c:pt idx="2107">
                  <c:v>44477</c:v>
                </c:pt>
                <c:pt idx="2108">
                  <c:v>44478</c:v>
                </c:pt>
                <c:pt idx="2109">
                  <c:v>44479</c:v>
                </c:pt>
                <c:pt idx="2110">
                  <c:v>44480</c:v>
                </c:pt>
                <c:pt idx="2111">
                  <c:v>44481</c:v>
                </c:pt>
                <c:pt idx="2112">
                  <c:v>44482</c:v>
                </c:pt>
                <c:pt idx="2113">
                  <c:v>44483</c:v>
                </c:pt>
                <c:pt idx="2114">
                  <c:v>44484</c:v>
                </c:pt>
                <c:pt idx="2115">
                  <c:v>44485</c:v>
                </c:pt>
                <c:pt idx="2116">
                  <c:v>44486</c:v>
                </c:pt>
                <c:pt idx="2117">
                  <c:v>44487</c:v>
                </c:pt>
                <c:pt idx="2118">
                  <c:v>44488</c:v>
                </c:pt>
                <c:pt idx="2119">
                  <c:v>44489</c:v>
                </c:pt>
                <c:pt idx="2120">
                  <c:v>44490</c:v>
                </c:pt>
                <c:pt idx="2121">
                  <c:v>44491</c:v>
                </c:pt>
                <c:pt idx="2122">
                  <c:v>44492</c:v>
                </c:pt>
                <c:pt idx="2123">
                  <c:v>44493</c:v>
                </c:pt>
                <c:pt idx="2124">
                  <c:v>44494</c:v>
                </c:pt>
                <c:pt idx="2125">
                  <c:v>44495</c:v>
                </c:pt>
                <c:pt idx="2126">
                  <c:v>44496</c:v>
                </c:pt>
                <c:pt idx="2127">
                  <c:v>44497</c:v>
                </c:pt>
                <c:pt idx="2128">
                  <c:v>44498</c:v>
                </c:pt>
                <c:pt idx="2129">
                  <c:v>44499</c:v>
                </c:pt>
                <c:pt idx="2130">
                  <c:v>44500</c:v>
                </c:pt>
                <c:pt idx="2131">
                  <c:v>44501</c:v>
                </c:pt>
                <c:pt idx="2132">
                  <c:v>44502</c:v>
                </c:pt>
                <c:pt idx="2133">
                  <c:v>44503</c:v>
                </c:pt>
                <c:pt idx="2134">
                  <c:v>44504</c:v>
                </c:pt>
                <c:pt idx="2135">
                  <c:v>44505</c:v>
                </c:pt>
                <c:pt idx="2136">
                  <c:v>44506</c:v>
                </c:pt>
                <c:pt idx="2137">
                  <c:v>44507</c:v>
                </c:pt>
                <c:pt idx="2138">
                  <c:v>44508</c:v>
                </c:pt>
                <c:pt idx="2139">
                  <c:v>44509</c:v>
                </c:pt>
                <c:pt idx="2140">
                  <c:v>44510</c:v>
                </c:pt>
                <c:pt idx="2141">
                  <c:v>44511</c:v>
                </c:pt>
                <c:pt idx="2142">
                  <c:v>44512</c:v>
                </c:pt>
                <c:pt idx="2143">
                  <c:v>44513</c:v>
                </c:pt>
                <c:pt idx="2144">
                  <c:v>44514</c:v>
                </c:pt>
                <c:pt idx="2145">
                  <c:v>44515</c:v>
                </c:pt>
                <c:pt idx="2146">
                  <c:v>44516</c:v>
                </c:pt>
                <c:pt idx="2147">
                  <c:v>44517</c:v>
                </c:pt>
                <c:pt idx="2148">
                  <c:v>44518</c:v>
                </c:pt>
                <c:pt idx="2149">
                  <c:v>44519</c:v>
                </c:pt>
                <c:pt idx="2150">
                  <c:v>44520</c:v>
                </c:pt>
                <c:pt idx="2151">
                  <c:v>44521</c:v>
                </c:pt>
                <c:pt idx="2152">
                  <c:v>44522</c:v>
                </c:pt>
                <c:pt idx="2153">
                  <c:v>44523</c:v>
                </c:pt>
                <c:pt idx="2154">
                  <c:v>44524</c:v>
                </c:pt>
                <c:pt idx="2155">
                  <c:v>44525</c:v>
                </c:pt>
                <c:pt idx="2156">
                  <c:v>44526</c:v>
                </c:pt>
                <c:pt idx="2157">
                  <c:v>44527</c:v>
                </c:pt>
                <c:pt idx="2158">
                  <c:v>44528</c:v>
                </c:pt>
                <c:pt idx="2159">
                  <c:v>44529</c:v>
                </c:pt>
                <c:pt idx="2160">
                  <c:v>44530</c:v>
                </c:pt>
                <c:pt idx="2161">
                  <c:v>44531</c:v>
                </c:pt>
                <c:pt idx="2162">
                  <c:v>44532</c:v>
                </c:pt>
                <c:pt idx="2163">
                  <c:v>44533</c:v>
                </c:pt>
                <c:pt idx="2164">
                  <c:v>44534</c:v>
                </c:pt>
                <c:pt idx="2165">
                  <c:v>44535</c:v>
                </c:pt>
                <c:pt idx="2166">
                  <c:v>44536</c:v>
                </c:pt>
                <c:pt idx="2167">
                  <c:v>44537</c:v>
                </c:pt>
                <c:pt idx="2168">
                  <c:v>44538</c:v>
                </c:pt>
                <c:pt idx="2169">
                  <c:v>44539</c:v>
                </c:pt>
                <c:pt idx="2170">
                  <c:v>44540</c:v>
                </c:pt>
                <c:pt idx="2171">
                  <c:v>44541</c:v>
                </c:pt>
                <c:pt idx="2172">
                  <c:v>44542</c:v>
                </c:pt>
                <c:pt idx="2173">
                  <c:v>44543</c:v>
                </c:pt>
                <c:pt idx="2174">
                  <c:v>44544</c:v>
                </c:pt>
                <c:pt idx="2175">
                  <c:v>44545</c:v>
                </c:pt>
                <c:pt idx="2176">
                  <c:v>44546</c:v>
                </c:pt>
                <c:pt idx="2177">
                  <c:v>44547</c:v>
                </c:pt>
                <c:pt idx="2178">
                  <c:v>44548</c:v>
                </c:pt>
                <c:pt idx="2179">
                  <c:v>44549</c:v>
                </c:pt>
                <c:pt idx="2180">
                  <c:v>44550</c:v>
                </c:pt>
                <c:pt idx="2181">
                  <c:v>44551</c:v>
                </c:pt>
                <c:pt idx="2182">
                  <c:v>44552</c:v>
                </c:pt>
                <c:pt idx="2183">
                  <c:v>44553</c:v>
                </c:pt>
                <c:pt idx="2184">
                  <c:v>44554</c:v>
                </c:pt>
                <c:pt idx="2185">
                  <c:v>44555</c:v>
                </c:pt>
                <c:pt idx="2186">
                  <c:v>44556</c:v>
                </c:pt>
                <c:pt idx="2187">
                  <c:v>44557</c:v>
                </c:pt>
                <c:pt idx="2188">
                  <c:v>44558</c:v>
                </c:pt>
                <c:pt idx="2189">
                  <c:v>44559</c:v>
                </c:pt>
                <c:pt idx="2190">
                  <c:v>44560</c:v>
                </c:pt>
                <c:pt idx="2191">
                  <c:v>44561</c:v>
                </c:pt>
                <c:pt idx="2192">
                  <c:v>44562</c:v>
                </c:pt>
                <c:pt idx="2193">
                  <c:v>44563</c:v>
                </c:pt>
                <c:pt idx="2194">
                  <c:v>44564</c:v>
                </c:pt>
                <c:pt idx="2195">
                  <c:v>44565</c:v>
                </c:pt>
                <c:pt idx="2196">
                  <c:v>44566</c:v>
                </c:pt>
                <c:pt idx="2197">
                  <c:v>44567</c:v>
                </c:pt>
                <c:pt idx="2198">
                  <c:v>44568</c:v>
                </c:pt>
                <c:pt idx="2199">
                  <c:v>44569</c:v>
                </c:pt>
                <c:pt idx="2200">
                  <c:v>44570</c:v>
                </c:pt>
                <c:pt idx="2201">
                  <c:v>44571</c:v>
                </c:pt>
                <c:pt idx="2202">
                  <c:v>44572</c:v>
                </c:pt>
                <c:pt idx="2203">
                  <c:v>44573</c:v>
                </c:pt>
                <c:pt idx="2204">
                  <c:v>44574</c:v>
                </c:pt>
                <c:pt idx="2205">
                  <c:v>44575</c:v>
                </c:pt>
                <c:pt idx="2206">
                  <c:v>44576</c:v>
                </c:pt>
                <c:pt idx="2207">
                  <c:v>44577</c:v>
                </c:pt>
                <c:pt idx="2208">
                  <c:v>44578</c:v>
                </c:pt>
                <c:pt idx="2209">
                  <c:v>44579</c:v>
                </c:pt>
                <c:pt idx="2210">
                  <c:v>44580</c:v>
                </c:pt>
                <c:pt idx="2211">
                  <c:v>44581</c:v>
                </c:pt>
                <c:pt idx="2212">
                  <c:v>44582</c:v>
                </c:pt>
                <c:pt idx="2213">
                  <c:v>44583</c:v>
                </c:pt>
                <c:pt idx="2214">
                  <c:v>44584</c:v>
                </c:pt>
                <c:pt idx="2215">
                  <c:v>44585</c:v>
                </c:pt>
                <c:pt idx="2216">
                  <c:v>44586</c:v>
                </c:pt>
                <c:pt idx="2217">
                  <c:v>44587</c:v>
                </c:pt>
                <c:pt idx="2218">
                  <c:v>44588</c:v>
                </c:pt>
                <c:pt idx="2219">
                  <c:v>44589</c:v>
                </c:pt>
                <c:pt idx="2220">
                  <c:v>44590</c:v>
                </c:pt>
                <c:pt idx="2221">
                  <c:v>44591</c:v>
                </c:pt>
                <c:pt idx="2222">
                  <c:v>44592</c:v>
                </c:pt>
                <c:pt idx="2223">
                  <c:v>44593</c:v>
                </c:pt>
                <c:pt idx="2224">
                  <c:v>44594</c:v>
                </c:pt>
                <c:pt idx="2225">
                  <c:v>44595</c:v>
                </c:pt>
                <c:pt idx="2226">
                  <c:v>44596</c:v>
                </c:pt>
                <c:pt idx="2227">
                  <c:v>44597</c:v>
                </c:pt>
                <c:pt idx="2228">
                  <c:v>44598</c:v>
                </c:pt>
                <c:pt idx="2229">
                  <c:v>44599</c:v>
                </c:pt>
                <c:pt idx="2230">
                  <c:v>44600</c:v>
                </c:pt>
                <c:pt idx="2231">
                  <c:v>44601</c:v>
                </c:pt>
                <c:pt idx="2232">
                  <c:v>44602</c:v>
                </c:pt>
                <c:pt idx="2233">
                  <c:v>44603</c:v>
                </c:pt>
                <c:pt idx="2234">
                  <c:v>44604</c:v>
                </c:pt>
                <c:pt idx="2235">
                  <c:v>44605</c:v>
                </c:pt>
                <c:pt idx="2236">
                  <c:v>44606</c:v>
                </c:pt>
                <c:pt idx="2237">
                  <c:v>44607</c:v>
                </c:pt>
                <c:pt idx="2238">
                  <c:v>44608</c:v>
                </c:pt>
                <c:pt idx="2239">
                  <c:v>44609</c:v>
                </c:pt>
                <c:pt idx="2240">
                  <c:v>44610</c:v>
                </c:pt>
                <c:pt idx="2241">
                  <c:v>44611</c:v>
                </c:pt>
                <c:pt idx="2242">
                  <c:v>44612</c:v>
                </c:pt>
                <c:pt idx="2243">
                  <c:v>44613</c:v>
                </c:pt>
                <c:pt idx="2244">
                  <c:v>44614</c:v>
                </c:pt>
                <c:pt idx="2245">
                  <c:v>44615</c:v>
                </c:pt>
                <c:pt idx="2246">
                  <c:v>44616</c:v>
                </c:pt>
                <c:pt idx="2247">
                  <c:v>44617</c:v>
                </c:pt>
                <c:pt idx="2248">
                  <c:v>44618</c:v>
                </c:pt>
                <c:pt idx="2249">
                  <c:v>44619</c:v>
                </c:pt>
                <c:pt idx="2250">
                  <c:v>44620</c:v>
                </c:pt>
                <c:pt idx="2251">
                  <c:v>44621</c:v>
                </c:pt>
                <c:pt idx="2252">
                  <c:v>44622</c:v>
                </c:pt>
                <c:pt idx="2253">
                  <c:v>44623</c:v>
                </c:pt>
                <c:pt idx="2254">
                  <c:v>44624</c:v>
                </c:pt>
                <c:pt idx="2255">
                  <c:v>44625</c:v>
                </c:pt>
                <c:pt idx="2256">
                  <c:v>44626</c:v>
                </c:pt>
                <c:pt idx="2257">
                  <c:v>44627</c:v>
                </c:pt>
                <c:pt idx="2258">
                  <c:v>44628</c:v>
                </c:pt>
                <c:pt idx="2259">
                  <c:v>44629</c:v>
                </c:pt>
                <c:pt idx="2260">
                  <c:v>44630</c:v>
                </c:pt>
                <c:pt idx="2261">
                  <c:v>44631</c:v>
                </c:pt>
                <c:pt idx="2262">
                  <c:v>44632</c:v>
                </c:pt>
                <c:pt idx="2263">
                  <c:v>44633</c:v>
                </c:pt>
                <c:pt idx="2264">
                  <c:v>44634</c:v>
                </c:pt>
                <c:pt idx="2265">
                  <c:v>44635</c:v>
                </c:pt>
                <c:pt idx="2266">
                  <c:v>44636</c:v>
                </c:pt>
                <c:pt idx="2267">
                  <c:v>44637</c:v>
                </c:pt>
                <c:pt idx="2268">
                  <c:v>44638</c:v>
                </c:pt>
                <c:pt idx="2269">
                  <c:v>44639</c:v>
                </c:pt>
                <c:pt idx="2270">
                  <c:v>44640</c:v>
                </c:pt>
                <c:pt idx="2271">
                  <c:v>44641</c:v>
                </c:pt>
                <c:pt idx="2272">
                  <c:v>44642</c:v>
                </c:pt>
                <c:pt idx="2273">
                  <c:v>44643</c:v>
                </c:pt>
                <c:pt idx="2274">
                  <c:v>44644</c:v>
                </c:pt>
                <c:pt idx="2275">
                  <c:v>44645</c:v>
                </c:pt>
                <c:pt idx="2276">
                  <c:v>44646</c:v>
                </c:pt>
                <c:pt idx="2277">
                  <c:v>44647</c:v>
                </c:pt>
                <c:pt idx="2278">
                  <c:v>44648</c:v>
                </c:pt>
                <c:pt idx="2279">
                  <c:v>44649</c:v>
                </c:pt>
                <c:pt idx="2280">
                  <c:v>44650</c:v>
                </c:pt>
                <c:pt idx="2281">
                  <c:v>44651</c:v>
                </c:pt>
                <c:pt idx="2282">
                  <c:v>44652</c:v>
                </c:pt>
                <c:pt idx="2283">
                  <c:v>44653</c:v>
                </c:pt>
                <c:pt idx="2284">
                  <c:v>44654</c:v>
                </c:pt>
                <c:pt idx="2285">
                  <c:v>44655</c:v>
                </c:pt>
                <c:pt idx="2286">
                  <c:v>44656</c:v>
                </c:pt>
                <c:pt idx="2287">
                  <c:v>44657</c:v>
                </c:pt>
                <c:pt idx="2288">
                  <c:v>44658</c:v>
                </c:pt>
                <c:pt idx="2289">
                  <c:v>44659</c:v>
                </c:pt>
                <c:pt idx="2290">
                  <c:v>44660</c:v>
                </c:pt>
                <c:pt idx="2291">
                  <c:v>44661</c:v>
                </c:pt>
                <c:pt idx="2292">
                  <c:v>44662</c:v>
                </c:pt>
                <c:pt idx="2293">
                  <c:v>44663</c:v>
                </c:pt>
                <c:pt idx="2294">
                  <c:v>44664</c:v>
                </c:pt>
                <c:pt idx="2295">
                  <c:v>44665</c:v>
                </c:pt>
                <c:pt idx="2296">
                  <c:v>44666</c:v>
                </c:pt>
                <c:pt idx="2297">
                  <c:v>44667</c:v>
                </c:pt>
                <c:pt idx="2298">
                  <c:v>44668</c:v>
                </c:pt>
                <c:pt idx="2299">
                  <c:v>44669</c:v>
                </c:pt>
                <c:pt idx="2300">
                  <c:v>44670</c:v>
                </c:pt>
                <c:pt idx="2301">
                  <c:v>44671</c:v>
                </c:pt>
                <c:pt idx="2302">
                  <c:v>44672</c:v>
                </c:pt>
                <c:pt idx="2303">
                  <c:v>44673</c:v>
                </c:pt>
                <c:pt idx="2304">
                  <c:v>44674</c:v>
                </c:pt>
                <c:pt idx="2305">
                  <c:v>44675</c:v>
                </c:pt>
                <c:pt idx="2306">
                  <c:v>44676</c:v>
                </c:pt>
                <c:pt idx="2307">
                  <c:v>44677</c:v>
                </c:pt>
                <c:pt idx="2308">
                  <c:v>44678</c:v>
                </c:pt>
                <c:pt idx="2309">
                  <c:v>44679</c:v>
                </c:pt>
                <c:pt idx="2310">
                  <c:v>44680</c:v>
                </c:pt>
                <c:pt idx="2311">
                  <c:v>44681</c:v>
                </c:pt>
                <c:pt idx="2312">
                  <c:v>44682</c:v>
                </c:pt>
                <c:pt idx="2313">
                  <c:v>44683</c:v>
                </c:pt>
                <c:pt idx="2314">
                  <c:v>44684</c:v>
                </c:pt>
                <c:pt idx="2315">
                  <c:v>44685</c:v>
                </c:pt>
                <c:pt idx="2316">
                  <c:v>44686</c:v>
                </c:pt>
                <c:pt idx="2317">
                  <c:v>44687</c:v>
                </c:pt>
                <c:pt idx="2318">
                  <c:v>44688</c:v>
                </c:pt>
                <c:pt idx="2319">
                  <c:v>44689</c:v>
                </c:pt>
                <c:pt idx="2320">
                  <c:v>44690</c:v>
                </c:pt>
                <c:pt idx="2321">
                  <c:v>44691</c:v>
                </c:pt>
                <c:pt idx="2322">
                  <c:v>44692</c:v>
                </c:pt>
                <c:pt idx="2323">
                  <c:v>44693</c:v>
                </c:pt>
                <c:pt idx="2324">
                  <c:v>44694</c:v>
                </c:pt>
                <c:pt idx="2325">
                  <c:v>44695</c:v>
                </c:pt>
                <c:pt idx="2326">
                  <c:v>44696</c:v>
                </c:pt>
                <c:pt idx="2327">
                  <c:v>44697</c:v>
                </c:pt>
                <c:pt idx="2328">
                  <c:v>44698</c:v>
                </c:pt>
                <c:pt idx="2329">
                  <c:v>44699</c:v>
                </c:pt>
                <c:pt idx="2330">
                  <c:v>44700</c:v>
                </c:pt>
                <c:pt idx="2331">
                  <c:v>44701</c:v>
                </c:pt>
                <c:pt idx="2332">
                  <c:v>44702</c:v>
                </c:pt>
                <c:pt idx="2333">
                  <c:v>44703</c:v>
                </c:pt>
                <c:pt idx="2334">
                  <c:v>44704</c:v>
                </c:pt>
                <c:pt idx="2335">
                  <c:v>44705</c:v>
                </c:pt>
                <c:pt idx="2336">
                  <c:v>44706</c:v>
                </c:pt>
                <c:pt idx="2337">
                  <c:v>44707</c:v>
                </c:pt>
                <c:pt idx="2338">
                  <c:v>44708</c:v>
                </c:pt>
                <c:pt idx="2339">
                  <c:v>44709</c:v>
                </c:pt>
                <c:pt idx="2340">
                  <c:v>44710</c:v>
                </c:pt>
                <c:pt idx="2341">
                  <c:v>44711</c:v>
                </c:pt>
                <c:pt idx="2342">
                  <c:v>44712</c:v>
                </c:pt>
                <c:pt idx="2343">
                  <c:v>44713</c:v>
                </c:pt>
                <c:pt idx="2344">
                  <c:v>44714</c:v>
                </c:pt>
                <c:pt idx="2345">
                  <c:v>44715</c:v>
                </c:pt>
                <c:pt idx="2346">
                  <c:v>44716</c:v>
                </c:pt>
                <c:pt idx="2347">
                  <c:v>44717</c:v>
                </c:pt>
                <c:pt idx="2348">
                  <c:v>44718</c:v>
                </c:pt>
                <c:pt idx="2349">
                  <c:v>44719</c:v>
                </c:pt>
                <c:pt idx="2350">
                  <c:v>44720</c:v>
                </c:pt>
                <c:pt idx="2351">
                  <c:v>44721</c:v>
                </c:pt>
                <c:pt idx="2352">
                  <c:v>44722</c:v>
                </c:pt>
                <c:pt idx="2353">
                  <c:v>44723</c:v>
                </c:pt>
                <c:pt idx="2354">
                  <c:v>44724</c:v>
                </c:pt>
                <c:pt idx="2355">
                  <c:v>44725</c:v>
                </c:pt>
                <c:pt idx="2356">
                  <c:v>44726</c:v>
                </c:pt>
                <c:pt idx="2357">
                  <c:v>44727</c:v>
                </c:pt>
                <c:pt idx="2358">
                  <c:v>44728</c:v>
                </c:pt>
                <c:pt idx="2359">
                  <c:v>44729</c:v>
                </c:pt>
                <c:pt idx="2360">
                  <c:v>44730</c:v>
                </c:pt>
                <c:pt idx="2361">
                  <c:v>44731</c:v>
                </c:pt>
                <c:pt idx="2362">
                  <c:v>44732</c:v>
                </c:pt>
                <c:pt idx="2363">
                  <c:v>44733</c:v>
                </c:pt>
                <c:pt idx="2364">
                  <c:v>44734</c:v>
                </c:pt>
                <c:pt idx="2365">
                  <c:v>44735</c:v>
                </c:pt>
                <c:pt idx="2366">
                  <c:v>44736</c:v>
                </c:pt>
                <c:pt idx="2367">
                  <c:v>44737</c:v>
                </c:pt>
                <c:pt idx="2368">
                  <c:v>44738</c:v>
                </c:pt>
                <c:pt idx="2369">
                  <c:v>44739</c:v>
                </c:pt>
                <c:pt idx="2370">
                  <c:v>44740</c:v>
                </c:pt>
                <c:pt idx="2371">
                  <c:v>44741</c:v>
                </c:pt>
                <c:pt idx="2372">
                  <c:v>44742</c:v>
                </c:pt>
                <c:pt idx="2373">
                  <c:v>44743</c:v>
                </c:pt>
                <c:pt idx="2374">
                  <c:v>44744</c:v>
                </c:pt>
                <c:pt idx="2375">
                  <c:v>44745</c:v>
                </c:pt>
                <c:pt idx="2376">
                  <c:v>44746</c:v>
                </c:pt>
                <c:pt idx="2377">
                  <c:v>44747</c:v>
                </c:pt>
                <c:pt idx="2378">
                  <c:v>44748</c:v>
                </c:pt>
                <c:pt idx="2379">
                  <c:v>44749</c:v>
                </c:pt>
                <c:pt idx="2380">
                  <c:v>44750</c:v>
                </c:pt>
                <c:pt idx="2381">
                  <c:v>44751</c:v>
                </c:pt>
                <c:pt idx="2382">
                  <c:v>44752</c:v>
                </c:pt>
                <c:pt idx="2383">
                  <c:v>44753</c:v>
                </c:pt>
                <c:pt idx="2384">
                  <c:v>44754</c:v>
                </c:pt>
                <c:pt idx="2385">
                  <c:v>44755</c:v>
                </c:pt>
                <c:pt idx="2386">
                  <c:v>44756</c:v>
                </c:pt>
                <c:pt idx="2387">
                  <c:v>44757</c:v>
                </c:pt>
                <c:pt idx="2388">
                  <c:v>44758</c:v>
                </c:pt>
                <c:pt idx="2389">
                  <c:v>44759</c:v>
                </c:pt>
                <c:pt idx="2390">
                  <c:v>44760</c:v>
                </c:pt>
                <c:pt idx="2391">
                  <c:v>44761</c:v>
                </c:pt>
                <c:pt idx="2392">
                  <c:v>44762</c:v>
                </c:pt>
                <c:pt idx="2393">
                  <c:v>44763</c:v>
                </c:pt>
                <c:pt idx="2394">
                  <c:v>44764</c:v>
                </c:pt>
                <c:pt idx="2395">
                  <c:v>44765</c:v>
                </c:pt>
                <c:pt idx="2396">
                  <c:v>44766</c:v>
                </c:pt>
                <c:pt idx="2397">
                  <c:v>44767</c:v>
                </c:pt>
                <c:pt idx="2398">
                  <c:v>44768</c:v>
                </c:pt>
                <c:pt idx="2399">
                  <c:v>44769</c:v>
                </c:pt>
                <c:pt idx="2400">
                  <c:v>44770</c:v>
                </c:pt>
                <c:pt idx="2401">
                  <c:v>44771</c:v>
                </c:pt>
                <c:pt idx="2402">
                  <c:v>44772</c:v>
                </c:pt>
                <c:pt idx="2403">
                  <c:v>44773</c:v>
                </c:pt>
                <c:pt idx="2404">
                  <c:v>44774</c:v>
                </c:pt>
                <c:pt idx="2405">
                  <c:v>44775</c:v>
                </c:pt>
                <c:pt idx="2406">
                  <c:v>44776</c:v>
                </c:pt>
                <c:pt idx="2407">
                  <c:v>44777</c:v>
                </c:pt>
                <c:pt idx="2408">
                  <c:v>44778</c:v>
                </c:pt>
                <c:pt idx="2409">
                  <c:v>44779</c:v>
                </c:pt>
                <c:pt idx="2410">
                  <c:v>44780</c:v>
                </c:pt>
                <c:pt idx="2411">
                  <c:v>44781</c:v>
                </c:pt>
                <c:pt idx="2412">
                  <c:v>44782</c:v>
                </c:pt>
                <c:pt idx="2413">
                  <c:v>44783</c:v>
                </c:pt>
                <c:pt idx="2414">
                  <c:v>44784</c:v>
                </c:pt>
                <c:pt idx="2415">
                  <c:v>44785</c:v>
                </c:pt>
                <c:pt idx="2416">
                  <c:v>44786</c:v>
                </c:pt>
                <c:pt idx="2417">
                  <c:v>44787</c:v>
                </c:pt>
                <c:pt idx="2418">
                  <c:v>44788</c:v>
                </c:pt>
                <c:pt idx="2419">
                  <c:v>44789</c:v>
                </c:pt>
                <c:pt idx="2420">
                  <c:v>44790</c:v>
                </c:pt>
                <c:pt idx="2421">
                  <c:v>44791</c:v>
                </c:pt>
                <c:pt idx="2422">
                  <c:v>44792</c:v>
                </c:pt>
                <c:pt idx="2423">
                  <c:v>44793</c:v>
                </c:pt>
                <c:pt idx="2424">
                  <c:v>44794</c:v>
                </c:pt>
                <c:pt idx="2425">
                  <c:v>44795</c:v>
                </c:pt>
                <c:pt idx="2426">
                  <c:v>44796</c:v>
                </c:pt>
                <c:pt idx="2427">
                  <c:v>44797</c:v>
                </c:pt>
                <c:pt idx="2428">
                  <c:v>44798</c:v>
                </c:pt>
                <c:pt idx="2429">
                  <c:v>44799</c:v>
                </c:pt>
                <c:pt idx="2430">
                  <c:v>44800</c:v>
                </c:pt>
                <c:pt idx="2431">
                  <c:v>44801</c:v>
                </c:pt>
                <c:pt idx="2432">
                  <c:v>44802</c:v>
                </c:pt>
                <c:pt idx="2433">
                  <c:v>44803</c:v>
                </c:pt>
                <c:pt idx="2434">
                  <c:v>44804</c:v>
                </c:pt>
                <c:pt idx="2435">
                  <c:v>44805</c:v>
                </c:pt>
                <c:pt idx="2436">
                  <c:v>44806</c:v>
                </c:pt>
                <c:pt idx="2437">
                  <c:v>44807</c:v>
                </c:pt>
                <c:pt idx="2438">
                  <c:v>44808</c:v>
                </c:pt>
                <c:pt idx="2439">
                  <c:v>44809</c:v>
                </c:pt>
                <c:pt idx="2440">
                  <c:v>44810</c:v>
                </c:pt>
                <c:pt idx="2441">
                  <c:v>44811</c:v>
                </c:pt>
                <c:pt idx="2442">
                  <c:v>44812</c:v>
                </c:pt>
                <c:pt idx="2443">
                  <c:v>44813</c:v>
                </c:pt>
                <c:pt idx="2444">
                  <c:v>44814</c:v>
                </c:pt>
                <c:pt idx="2445">
                  <c:v>44815</c:v>
                </c:pt>
                <c:pt idx="2446">
                  <c:v>44816</c:v>
                </c:pt>
                <c:pt idx="2447">
                  <c:v>44817</c:v>
                </c:pt>
                <c:pt idx="2448">
                  <c:v>44818</c:v>
                </c:pt>
                <c:pt idx="2449">
                  <c:v>44819</c:v>
                </c:pt>
                <c:pt idx="2450">
                  <c:v>44820</c:v>
                </c:pt>
                <c:pt idx="2451">
                  <c:v>44821</c:v>
                </c:pt>
                <c:pt idx="2452">
                  <c:v>44822</c:v>
                </c:pt>
                <c:pt idx="2453">
                  <c:v>44823</c:v>
                </c:pt>
                <c:pt idx="2454">
                  <c:v>44824</c:v>
                </c:pt>
                <c:pt idx="2455">
                  <c:v>44825</c:v>
                </c:pt>
                <c:pt idx="2456">
                  <c:v>44826</c:v>
                </c:pt>
                <c:pt idx="2457">
                  <c:v>44827</c:v>
                </c:pt>
                <c:pt idx="2458">
                  <c:v>44828</c:v>
                </c:pt>
                <c:pt idx="2459">
                  <c:v>44829</c:v>
                </c:pt>
                <c:pt idx="2460">
                  <c:v>44830</c:v>
                </c:pt>
                <c:pt idx="2461">
                  <c:v>44831</c:v>
                </c:pt>
                <c:pt idx="2462">
                  <c:v>44832</c:v>
                </c:pt>
                <c:pt idx="2463">
                  <c:v>44833</c:v>
                </c:pt>
                <c:pt idx="2464">
                  <c:v>44834</c:v>
                </c:pt>
                <c:pt idx="2465">
                  <c:v>44835</c:v>
                </c:pt>
                <c:pt idx="2466">
                  <c:v>44836</c:v>
                </c:pt>
                <c:pt idx="2467">
                  <c:v>44837</c:v>
                </c:pt>
                <c:pt idx="2468">
                  <c:v>44838</c:v>
                </c:pt>
                <c:pt idx="2469">
                  <c:v>44839</c:v>
                </c:pt>
                <c:pt idx="2470">
                  <c:v>44840</c:v>
                </c:pt>
                <c:pt idx="2471">
                  <c:v>44841</c:v>
                </c:pt>
                <c:pt idx="2472">
                  <c:v>44842</c:v>
                </c:pt>
                <c:pt idx="2473">
                  <c:v>44843</c:v>
                </c:pt>
                <c:pt idx="2474">
                  <c:v>44844</c:v>
                </c:pt>
                <c:pt idx="2475">
                  <c:v>44845</c:v>
                </c:pt>
                <c:pt idx="2476">
                  <c:v>44846</c:v>
                </c:pt>
                <c:pt idx="2477">
                  <c:v>44847</c:v>
                </c:pt>
                <c:pt idx="2478">
                  <c:v>44848</c:v>
                </c:pt>
                <c:pt idx="2479">
                  <c:v>44849</c:v>
                </c:pt>
                <c:pt idx="2480">
                  <c:v>44850</c:v>
                </c:pt>
                <c:pt idx="2481">
                  <c:v>44851</c:v>
                </c:pt>
                <c:pt idx="2482">
                  <c:v>44852</c:v>
                </c:pt>
                <c:pt idx="2483">
                  <c:v>44853</c:v>
                </c:pt>
                <c:pt idx="2484">
                  <c:v>44854</c:v>
                </c:pt>
                <c:pt idx="2485">
                  <c:v>44855</c:v>
                </c:pt>
                <c:pt idx="2486">
                  <c:v>44856</c:v>
                </c:pt>
                <c:pt idx="2487">
                  <c:v>44857</c:v>
                </c:pt>
                <c:pt idx="2488">
                  <c:v>44858</c:v>
                </c:pt>
                <c:pt idx="2489">
                  <c:v>44859</c:v>
                </c:pt>
                <c:pt idx="2490">
                  <c:v>44860</c:v>
                </c:pt>
                <c:pt idx="2491">
                  <c:v>44861</c:v>
                </c:pt>
                <c:pt idx="2492">
                  <c:v>44862</c:v>
                </c:pt>
                <c:pt idx="2493">
                  <c:v>44863</c:v>
                </c:pt>
                <c:pt idx="2494">
                  <c:v>44864</c:v>
                </c:pt>
                <c:pt idx="2495">
                  <c:v>44865</c:v>
                </c:pt>
                <c:pt idx="2496">
                  <c:v>44866</c:v>
                </c:pt>
                <c:pt idx="2497">
                  <c:v>44867</c:v>
                </c:pt>
                <c:pt idx="2498">
                  <c:v>44868</c:v>
                </c:pt>
                <c:pt idx="2499">
                  <c:v>44869</c:v>
                </c:pt>
                <c:pt idx="2500">
                  <c:v>44870</c:v>
                </c:pt>
                <c:pt idx="2501">
                  <c:v>44871</c:v>
                </c:pt>
                <c:pt idx="2502">
                  <c:v>44872</c:v>
                </c:pt>
                <c:pt idx="2503">
                  <c:v>44873</c:v>
                </c:pt>
                <c:pt idx="2504">
                  <c:v>44874</c:v>
                </c:pt>
                <c:pt idx="2505">
                  <c:v>44875</c:v>
                </c:pt>
                <c:pt idx="2506">
                  <c:v>44876</c:v>
                </c:pt>
                <c:pt idx="2507">
                  <c:v>44877</c:v>
                </c:pt>
                <c:pt idx="2508">
                  <c:v>44878</c:v>
                </c:pt>
                <c:pt idx="2509">
                  <c:v>44879</c:v>
                </c:pt>
                <c:pt idx="2510">
                  <c:v>44880</c:v>
                </c:pt>
                <c:pt idx="2511">
                  <c:v>44881</c:v>
                </c:pt>
                <c:pt idx="2512">
                  <c:v>44882</c:v>
                </c:pt>
                <c:pt idx="2513">
                  <c:v>44883</c:v>
                </c:pt>
                <c:pt idx="2514">
                  <c:v>44884</c:v>
                </c:pt>
                <c:pt idx="2515">
                  <c:v>44885</c:v>
                </c:pt>
                <c:pt idx="2516">
                  <c:v>44886</c:v>
                </c:pt>
                <c:pt idx="2517">
                  <c:v>44887</c:v>
                </c:pt>
                <c:pt idx="2518">
                  <c:v>44888</c:v>
                </c:pt>
                <c:pt idx="2519">
                  <c:v>44889</c:v>
                </c:pt>
                <c:pt idx="2520">
                  <c:v>44890</c:v>
                </c:pt>
                <c:pt idx="2521">
                  <c:v>44891</c:v>
                </c:pt>
                <c:pt idx="2522">
                  <c:v>44892</c:v>
                </c:pt>
                <c:pt idx="2523">
                  <c:v>44893</c:v>
                </c:pt>
                <c:pt idx="2524">
                  <c:v>44894</c:v>
                </c:pt>
                <c:pt idx="2525">
                  <c:v>44895</c:v>
                </c:pt>
                <c:pt idx="2526">
                  <c:v>44896</c:v>
                </c:pt>
                <c:pt idx="2527">
                  <c:v>44897</c:v>
                </c:pt>
                <c:pt idx="2528">
                  <c:v>44898</c:v>
                </c:pt>
                <c:pt idx="2529">
                  <c:v>44899</c:v>
                </c:pt>
                <c:pt idx="2530">
                  <c:v>44900</c:v>
                </c:pt>
                <c:pt idx="2531">
                  <c:v>44901</c:v>
                </c:pt>
                <c:pt idx="2532">
                  <c:v>44902</c:v>
                </c:pt>
                <c:pt idx="2533">
                  <c:v>44903</c:v>
                </c:pt>
                <c:pt idx="2534">
                  <c:v>44904</c:v>
                </c:pt>
                <c:pt idx="2535">
                  <c:v>44905</c:v>
                </c:pt>
                <c:pt idx="2536">
                  <c:v>44906</c:v>
                </c:pt>
                <c:pt idx="2537">
                  <c:v>44907</c:v>
                </c:pt>
                <c:pt idx="2538">
                  <c:v>44908</c:v>
                </c:pt>
                <c:pt idx="2539">
                  <c:v>44909</c:v>
                </c:pt>
                <c:pt idx="2540">
                  <c:v>44910</c:v>
                </c:pt>
                <c:pt idx="2541">
                  <c:v>44911</c:v>
                </c:pt>
                <c:pt idx="2542">
                  <c:v>44912</c:v>
                </c:pt>
                <c:pt idx="2543">
                  <c:v>44913</c:v>
                </c:pt>
                <c:pt idx="2544">
                  <c:v>44914</c:v>
                </c:pt>
                <c:pt idx="2545">
                  <c:v>44915</c:v>
                </c:pt>
                <c:pt idx="2546">
                  <c:v>44916</c:v>
                </c:pt>
                <c:pt idx="2547">
                  <c:v>44917</c:v>
                </c:pt>
                <c:pt idx="2548">
                  <c:v>44918</c:v>
                </c:pt>
                <c:pt idx="2549">
                  <c:v>44919</c:v>
                </c:pt>
                <c:pt idx="2550">
                  <c:v>44920</c:v>
                </c:pt>
                <c:pt idx="2551">
                  <c:v>44921</c:v>
                </c:pt>
                <c:pt idx="2552">
                  <c:v>44922</c:v>
                </c:pt>
                <c:pt idx="2553">
                  <c:v>44923</c:v>
                </c:pt>
                <c:pt idx="2554">
                  <c:v>44924</c:v>
                </c:pt>
                <c:pt idx="2555">
                  <c:v>44925</c:v>
                </c:pt>
                <c:pt idx="2556">
                  <c:v>44926</c:v>
                </c:pt>
                <c:pt idx="2557">
                  <c:v>44927</c:v>
                </c:pt>
                <c:pt idx="2558">
                  <c:v>44928</c:v>
                </c:pt>
                <c:pt idx="2559">
                  <c:v>44929</c:v>
                </c:pt>
                <c:pt idx="2560">
                  <c:v>44930</c:v>
                </c:pt>
                <c:pt idx="2561">
                  <c:v>44931</c:v>
                </c:pt>
                <c:pt idx="2562">
                  <c:v>44932</c:v>
                </c:pt>
                <c:pt idx="2563">
                  <c:v>44933</c:v>
                </c:pt>
                <c:pt idx="2564">
                  <c:v>44934</c:v>
                </c:pt>
                <c:pt idx="2565">
                  <c:v>44935</c:v>
                </c:pt>
                <c:pt idx="2566">
                  <c:v>44936</c:v>
                </c:pt>
                <c:pt idx="2567">
                  <c:v>44937</c:v>
                </c:pt>
                <c:pt idx="2568">
                  <c:v>44938</c:v>
                </c:pt>
                <c:pt idx="2569">
                  <c:v>44939</c:v>
                </c:pt>
                <c:pt idx="2570">
                  <c:v>44940</c:v>
                </c:pt>
                <c:pt idx="2571">
                  <c:v>44941</c:v>
                </c:pt>
                <c:pt idx="2572">
                  <c:v>44942</c:v>
                </c:pt>
                <c:pt idx="2573">
                  <c:v>44943</c:v>
                </c:pt>
                <c:pt idx="2574">
                  <c:v>44944</c:v>
                </c:pt>
                <c:pt idx="2575">
                  <c:v>44945</c:v>
                </c:pt>
                <c:pt idx="2576">
                  <c:v>44946</c:v>
                </c:pt>
                <c:pt idx="2577">
                  <c:v>44947</c:v>
                </c:pt>
                <c:pt idx="2578">
                  <c:v>44948</c:v>
                </c:pt>
                <c:pt idx="2579">
                  <c:v>44949</c:v>
                </c:pt>
                <c:pt idx="2580">
                  <c:v>44950</c:v>
                </c:pt>
                <c:pt idx="2581">
                  <c:v>44951</c:v>
                </c:pt>
                <c:pt idx="2582">
                  <c:v>44952</c:v>
                </c:pt>
                <c:pt idx="2583">
                  <c:v>44953</c:v>
                </c:pt>
                <c:pt idx="2584">
                  <c:v>44954</c:v>
                </c:pt>
                <c:pt idx="2585">
                  <c:v>44955</c:v>
                </c:pt>
                <c:pt idx="2586">
                  <c:v>44956</c:v>
                </c:pt>
                <c:pt idx="2587">
                  <c:v>44957</c:v>
                </c:pt>
                <c:pt idx="2588">
                  <c:v>44958</c:v>
                </c:pt>
                <c:pt idx="2589">
                  <c:v>44959</c:v>
                </c:pt>
                <c:pt idx="2590">
                  <c:v>44960</c:v>
                </c:pt>
                <c:pt idx="2591">
                  <c:v>44961</c:v>
                </c:pt>
                <c:pt idx="2592">
                  <c:v>44962</c:v>
                </c:pt>
                <c:pt idx="2593">
                  <c:v>44963</c:v>
                </c:pt>
                <c:pt idx="2594">
                  <c:v>44964</c:v>
                </c:pt>
                <c:pt idx="2595">
                  <c:v>44965</c:v>
                </c:pt>
                <c:pt idx="2596">
                  <c:v>44966</c:v>
                </c:pt>
                <c:pt idx="2597">
                  <c:v>44967</c:v>
                </c:pt>
                <c:pt idx="2598">
                  <c:v>44968</c:v>
                </c:pt>
                <c:pt idx="2599">
                  <c:v>44969</c:v>
                </c:pt>
                <c:pt idx="2600">
                  <c:v>44970</c:v>
                </c:pt>
                <c:pt idx="2601">
                  <c:v>44971</c:v>
                </c:pt>
                <c:pt idx="2602">
                  <c:v>44972</c:v>
                </c:pt>
                <c:pt idx="2603">
                  <c:v>44973</c:v>
                </c:pt>
                <c:pt idx="2604">
                  <c:v>44974</c:v>
                </c:pt>
                <c:pt idx="2605">
                  <c:v>44975</c:v>
                </c:pt>
                <c:pt idx="2606">
                  <c:v>44976</c:v>
                </c:pt>
                <c:pt idx="2607">
                  <c:v>44977</c:v>
                </c:pt>
                <c:pt idx="2608">
                  <c:v>44978</c:v>
                </c:pt>
                <c:pt idx="2609">
                  <c:v>44979</c:v>
                </c:pt>
                <c:pt idx="2610">
                  <c:v>44980</c:v>
                </c:pt>
                <c:pt idx="2611">
                  <c:v>44981</c:v>
                </c:pt>
                <c:pt idx="2612">
                  <c:v>44982</c:v>
                </c:pt>
                <c:pt idx="2613">
                  <c:v>44983</c:v>
                </c:pt>
                <c:pt idx="2614">
                  <c:v>44984</c:v>
                </c:pt>
                <c:pt idx="2615">
                  <c:v>44985</c:v>
                </c:pt>
                <c:pt idx="2616">
                  <c:v>44986</c:v>
                </c:pt>
                <c:pt idx="2617">
                  <c:v>44987</c:v>
                </c:pt>
                <c:pt idx="2618">
                  <c:v>44988</c:v>
                </c:pt>
                <c:pt idx="2619">
                  <c:v>44989</c:v>
                </c:pt>
                <c:pt idx="2620">
                  <c:v>44990</c:v>
                </c:pt>
                <c:pt idx="2621">
                  <c:v>44991</c:v>
                </c:pt>
                <c:pt idx="2622">
                  <c:v>44992</c:v>
                </c:pt>
                <c:pt idx="2623">
                  <c:v>44993</c:v>
                </c:pt>
                <c:pt idx="2624">
                  <c:v>44994</c:v>
                </c:pt>
                <c:pt idx="2625">
                  <c:v>44995</c:v>
                </c:pt>
                <c:pt idx="2626">
                  <c:v>44996</c:v>
                </c:pt>
                <c:pt idx="2627">
                  <c:v>44997</c:v>
                </c:pt>
                <c:pt idx="2628">
                  <c:v>44998</c:v>
                </c:pt>
                <c:pt idx="2629">
                  <c:v>44999</c:v>
                </c:pt>
                <c:pt idx="2630">
                  <c:v>45000</c:v>
                </c:pt>
                <c:pt idx="2631">
                  <c:v>45001</c:v>
                </c:pt>
                <c:pt idx="2632">
                  <c:v>45002</c:v>
                </c:pt>
                <c:pt idx="2633">
                  <c:v>45003</c:v>
                </c:pt>
                <c:pt idx="2634">
                  <c:v>45004</c:v>
                </c:pt>
                <c:pt idx="2635">
                  <c:v>45005</c:v>
                </c:pt>
                <c:pt idx="2636">
                  <c:v>45006</c:v>
                </c:pt>
                <c:pt idx="2637">
                  <c:v>45007</c:v>
                </c:pt>
                <c:pt idx="2638">
                  <c:v>45008</c:v>
                </c:pt>
                <c:pt idx="2639">
                  <c:v>45009</c:v>
                </c:pt>
                <c:pt idx="2640">
                  <c:v>45010</c:v>
                </c:pt>
                <c:pt idx="2641">
                  <c:v>45011</c:v>
                </c:pt>
                <c:pt idx="2642">
                  <c:v>45012</c:v>
                </c:pt>
                <c:pt idx="2643">
                  <c:v>45013</c:v>
                </c:pt>
                <c:pt idx="2644">
                  <c:v>45014</c:v>
                </c:pt>
                <c:pt idx="2645">
                  <c:v>45015</c:v>
                </c:pt>
                <c:pt idx="2646">
                  <c:v>45016</c:v>
                </c:pt>
                <c:pt idx="2647">
                  <c:v>45017</c:v>
                </c:pt>
                <c:pt idx="2648">
                  <c:v>45018</c:v>
                </c:pt>
                <c:pt idx="2649">
                  <c:v>45019</c:v>
                </c:pt>
                <c:pt idx="2650">
                  <c:v>45020</c:v>
                </c:pt>
                <c:pt idx="2651">
                  <c:v>45021</c:v>
                </c:pt>
                <c:pt idx="2652">
                  <c:v>45022</c:v>
                </c:pt>
                <c:pt idx="2653">
                  <c:v>45023</c:v>
                </c:pt>
                <c:pt idx="2654">
                  <c:v>45024</c:v>
                </c:pt>
                <c:pt idx="2655">
                  <c:v>45025</c:v>
                </c:pt>
                <c:pt idx="2656">
                  <c:v>45026</c:v>
                </c:pt>
                <c:pt idx="2657">
                  <c:v>45027</c:v>
                </c:pt>
                <c:pt idx="2658">
                  <c:v>45028</c:v>
                </c:pt>
                <c:pt idx="2659">
                  <c:v>45029</c:v>
                </c:pt>
                <c:pt idx="2660">
                  <c:v>45030</c:v>
                </c:pt>
                <c:pt idx="2661">
                  <c:v>45031</c:v>
                </c:pt>
                <c:pt idx="2662">
                  <c:v>45032</c:v>
                </c:pt>
                <c:pt idx="2663">
                  <c:v>45033</c:v>
                </c:pt>
                <c:pt idx="2664">
                  <c:v>45034</c:v>
                </c:pt>
                <c:pt idx="2665">
                  <c:v>45035</c:v>
                </c:pt>
                <c:pt idx="2666">
                  <c:v>45036</c:v>
                </c:pt>
                <c:pt idx="2667">
                  <c:v>45037</c:v>
                </c:pt>
                <c:pt idx="2668">
                  <c:v>45038</c:v>
                </c:pt>
                <c:pt idx="2669">
                  <c:v>45039</c:v>
                </c:pt>
                <c:pt idx="2670">
                  <c:v>45040</c:v>
                </c:pt>
                <c:pt idx="2671">
                  <c:v>45041</c:v>
                </c:pt>
                <c:pt idx="2672">
                  <c:v>45042</c:v>
                </c:pt>
                <c:pt idx="2673">
                  <c:v>45043</c:v>
                </c:pt>
                <c:pt idx="2674">
                  <c:v>45044</c:v>
                </c:pt>
                <c:pt idx="2675">
                  <c:v>45045</c:v>
                </c:pt>
                <c:pt idx="2676">
                  <c:v>45046</c:v>
                </c:pt>
                <c:pt idx="2677">
                  <c:v>45047</c:v>
                </c:pt>
                <c:pt idx="2678">
                  <c:v>45048</c:v>
                </c:pt>
                <c:pt idx="2679">
                  <c:v>45049</c:v>
                </c:pt>
                <c:pt idx="2680">
                  <c:v>45050</c:v>
                </c:pt>
                <c:pt idx="2681">
                  <c:v>45051</c:v>
                </c:pt>
                <c:pt idx="2682">
                  <c:v>45052</c:v>
                </c:pt>
                <c:pt idx="2683">
                  <c:v>45053</c:v>
                </c:pt>
                <c:pt idx="2684">
                  <c:v>45054</c:v>
                </c:pt>
                <c:pt idx="2685">
                  <c:v>45055</c:v>
                </c:pt>
                <c:pt idx="2686">
                  <c:v>45056</c:v>
                </c:pt>
                <c:pt idx="2687">
                  <c:v>45057</c:v>
                </c:pt>
                <c:pt idx="2688">
                  <c:v>45058</c:v>
                </c:pt>
                <c:pt idx="2689">
                  <c:v>45059</c:v>
                </c:pt>
                <c:pt idx="2690">
                  <c:v>45060</c:v>
                </c:pt>
                <c:pt idx="2691">
                  <c:v>45061</c:v>
                </c:pt>
                <c:pt idx="2692">
                  <c:v>45062</c:v>
                </c:pt>
                <c:pt idx="2693">
                  <c:v>45063</c:v>
                </c:pt>
                <c:pt idx="2694">
                  <c:v>45064</c:v>
                </c:pt>
                <c:pt idx="2695">
                  <c:v>45065</c:v>
                </c:pt>
                <c:pt idx="2696">
                  <c:v>45066</c:v>
                </c:pt>
                <c:pt idx="2697">
                  <c:v>45067</c:v>
                </c:pt>
                <c:pt idx="2698">
                  <c:v>45068</c:v>
                </c:pt>
                <c:pt idx="2699">
                  <c:v>45069</c:v>
                </c:pt>
                <c:pt idx="2700">
                  <c:v>45070</c:v>
                </c:pt>
                <c:pt idx="2701">
                  <c:v>45071</c:v>
                </c:pt>
                <c:pt idx="2702">
                  <c:v>45072</c:v>
                </c:pt>
                <c:pt idx="2703">
                  <c:v>45073</c:v>
                </c:pt>
                <c:pt idx="2704">
                  <c:v>45074</c:v>
                </c:pt>
                <c:pt idx="2705">
                  <c:v>45075</c:v>
                </c:pt>
                <c:pt idx="2706">
                  <c:v>45076</c:v>
                </c:pt>
                <c:pt idx="2707">
                  <c:v>45077</c:v>
                </c:pt>
                <c:pt idx="2708">
                  <c:v>45078</c:v>
                </c:pt>
                <c:pt idx="2709">
                  <c:v>45079</c:v>
                </c:pt>
                <c:pt idx="2710">
                  <c:v>45080</c:v>
                </c:pt>
                <c:pt idx="2711">
                  <c:v>45081</c:v>
                </c:pt>
                <c:pt idx="2712">
                  <c:v>45082</c:v>
                </c:pt>
                <c:pt idx="2713">
                  <c:v>45083</c:v>
                </c:pt>
                <c:pt idx="2714">
                  <c:v>45084</c:v>
                </c:pt>
                <c:pt idx="2715">
                  <c:v>45085</c:v>
                </c:pt>
                <c:pt idx="2716">
                  <c:v>45086</c:v>
                </c:pt>
                <c:pt idx="2717">
                  <c:v>45087</c:v>
                </c:pt>
                <c:pt idx="2718">
                  <c:v>45088</c:v>
                </c:pt>
                <c:pt idx="2719">
                  <c:v>45089</c:v>
                </c:pt>
                <c:pt idx="2720">
                  <c:v>45090</c:v>
                </c:pt>
                <c:pt idx="2721">
                  <c:v>45091</c:v>
                </c:pt>
                <c:pt idx="2722">
                  <c:v>45092</c:v>
                </c:pt>
                <c:pt idx="2723">
                  <c:v>45093</c:v>
                </c:pt>
                <c:pt idx="2724">
                  <c:v>45094</c:v>
                </c:pt>
                <c:pt idx="2725">
                  <c:v>45095</c:v>
                </c:pt>
                <c:pt idx="2726">
                  <c:v>45096</c:v>
                </c:pt>
                <c:pt idx="2727">
                  <c:v>45097</c:v>
                </c:pt>
                <c:pt idx="2728">
                  <c:v>45098</c:v>
                </c:pt>
                <c:pt idx="2729">
                  <c:v>45099</c:v>
                </c:pt>
                <c:pt idx="2730">
                  <c:v>45100</c:v>
                </c:pt>
                <c:pt idx="2731">
                  <c:v>45101</c:v>
                </c:pt>
                <c:pt idx="2732">
                  <c:v>45102</c:v>
                </c:pt>
                <c:pt idx="2733">
                  <c:v>45103</c:v>
                </c:pt>
                <c:pt idx="2734">
                  <c:v>45104</c:v>
                </c:pt>
                <c:pt idx="2735">
                  <c:v>45105</c:v>
                </c:pt>
                <c:pt idx="2736">
                  <c:v>45106</c:v>
                </c:pt>
                <c:pt idx="2737">
                  <c:v>45107</c:v>
                </c:pt>
                <c:pt idx="2738">
                  <c:v>45108</c:v>
                </c:pt>
                <c:pt idx="2739">
                  <c:v>45109</c:v>
                </c:pt>
                <c:pt idx="2740">
                  <c:v>45110</c:v>
                </c:pt>
                <c:pt idx="2741">
                  <c:v>45111</c:v>
                </c:pt>
                <c:pt idx="2742">
                  <c:v>45112</c:v>
                </c:pt>
                <c:pt idx="2743">
                  <c:v>45113</c:v>
                </c:pt>
                <c:pt idx="2744">
                  <c:v>45114</c:v>
                </c:pt>
                <c:pt idx="2745">
                  <c:v>45115</c:v>
                </c:pt>
                <c:pt idx="2746">
                  <c:v>45116</c:v>
                </c:pt>
                <c:pt idx="2747">
                  <c:v>45117</c:v>
                </c:pt>
                <c:pt idx="2748">
                  <c:v>45118</c:v>
                </c:pt>
                <c:pt idx="2749">
                  <c:v>45119</c:v>
                </c:pt>
                <c:pt idx="2750">
                  <c:v>45120</c:v>
                </c:pt>
                <c:pt idx="2751">
                  <c:v>45121</c:v>
                </c:pt>
                <c:pt idx="2752">
                  <c:v>45122</c:v>
                </c:pt>
                <c:pt idx="2753">
                  <c:v>45123</c:v>
                </c:pt>
                <c:pt idx="2754">
                  <c:v>45124</c:v>
                </c:pt>
                <c:pt idx="2755">
                  <c:v>45125</c:v>
                </c:pt>
                <c:pt idx="2756">
                  <c:v>45126</c:v>
                </c:pt>
                <c:pt idx="2757">
                  <c:v>45127</c:v>
                </c:pt>
                <c:pt idx="2758">
                  <c:v>45128</c:v>
                </c:pt>
                <c:pt idx="2759">
                  <c:v>45129</c:v>
                </c:pt>
                <c:pt idx="2760">
                  <c:v>45130</c:v>
                </c:pt>
                <c:pt idx="2761">
                  <c:v>45131</c:v>
                </c:pt>
                <c:pt idx="2762">
                  <c:v>45132</c:v>
                </c:pt>
                <c:pt idx="2763">
                  <c:v>45133</c:v>
                </c:pt>
                <c:pt idx="2764">
                  <c:v>45134</c:v>
                </c:pt>
                <c:pt idx="2765">
                  <c:v>45135</c:v>
                </c:pt>
                <c:pt idx="2766">
                  <c:v>45136</c:v>
                </c:pt>
                <c:pt idx="2767">
                  <c:v>45137</c:v>
                </c:pt>
                <c:pt idx="2768">
                  <c:v>45138</c:v>
                </c:pt>
                <c:pt idx="2769">
                  <c:v>45139</c:v>
                </c:pt>
                <c:pt idx="2770">
                  <c:v>45140</c:v>
                </c:pt>
                <c:pt idx="2771">
                  <c:v>45141</c:v>
                </c:pt>
                <c:pt idx="2772">
                  <c:v>45142</c:v>
                </c:pt>
                <c:pt idx="2773">
                  <c:v>45143</c:v>
                </c:pt>
                <c:pt idx="2774">
                  <c:v>45144</c:v>
                </c:pt>
                <c:pt idx="2775">
                  <c:v>45145</c:v>
                </c:pt>
                <c:pt idx="2776">
                  <c:v>45146</c:v>
                </c:pt>
                <c:pt idx="2777">
                  <c:v>45147</c:v>
                </c:pt>
                <c:pt idx="2778">
                  <c:v>45148</c:v>
                </c:pt>
                <c:pt idx="2779">
                  <c:v>45149</c:v>
                </c:pt>
                <c:pt idx="2780">
                  <c:v>45150</c:v>
                </c:pt>
                <c:pt idx="2781">
                  <c:v>45151</c:v>
                </c:pt>
                <c:pt idx="2782">
                  <c:v>45152</c:v>
                </c:pt>
                <c:pt idx="2783">
                  <c:v>45153</c:v>
                </c:pt>
                <c:pt idx="2784">
                  <c:v>45154</c:v>
                </c:pt>
                <c:pt idx="2785">
                  <c:v>45155</c:v>
                </c:pt>
                <c:pt idx="2786">
                  <c:v>45156</c:v>
                </c:pt>
                <c:pt idx="2787">
                  <c:v>45157</c:v>
                </c:pt>
                <c:pt idx="2788">
                  <c:v>45158</c:v>
                </c:pt>
                <c:pt idx="2789">
                  <c:v>45159</c:v>
                </c:pt>
                <c:pt idx="2790">
                  <c:v>45160</c:v>
                </c:pt>
                <c:pt idx="2791">
                  <c:v>45161</c:v>
                </c:pt>
                <c:pt idx="2792">
                  <c:v>45162</c:v>
                </c:pt>
                <c:pt idx="2793">
                  <c:v>45163</c:v>
                </c:pt>
                <c:pt idx="2794">
                  <c:v>45164</c:v>
                </c:pt>
                <c:pt idx="2795">
                  <c:v>45165</c:v>
                </c:pt>
                <c:pt idx="2796">
                  <c:v>45166</c:v>
                </c:pt>
                <c:pt idx="2797">
                  <c:v>45167</c:v>
                </c:pt>
                <c:pt idx="2798">
                  <c:v>45168</c:v>
                </c:pt>
                <c:pt idx="2799">
                  <c:v>45169</c:v>
                </c:pt>
                <c:pt idx="2800">
                  <c:v>45170</c:v>
                </c:pt>
                <c:pt idx="2801">
                  <c:v>45171</c:v>
                </c:pt>
                <c:pt idx="2802">
                  <c:v>45172</c:v>
                </c:pt>
                <c:pt idx="2803">
                  <c:v>45173</c:v>
                </c:pt>
                <c:pt idx="2804">
                  <c:v>45174</c:v>
                </c:pt>
                <c:pt idx="2805">
                  <c:v>45175</c:v>
                </c:pt>
                <c:pt idx="2806">
                  <c:v>45176</c:v>
                </c:pt>
                <c:pt idx="2807">
                  <c:v>45177</c:v>
                </c:pt>
                <c:pt idx="2808">
                  <c:v>45178</c:v>
                </c:pt>
                <c:pt idx="2809">
                  <c:v>45179</c:v>
                </c:pt>
                <c:pt idx="2810">
                  <c:v>45180</c:v>
                </c:pt>
                <c:pt idx="2811">
                  <c:v>45181</c:v>
                </c:pt>
                <c:pt idx="2812">
                  <c:v>45182</c:v>
                </c:pt>
                <c:pt idx="2813">
                  <c:v>45183</c:v>
                </c:pt>
                <c:pt idx="2814">
                  <c:v>45184</c:v>
                </c:pt>
                <c:pt idx="2815">
                  <c:v>45185</c:v>
                </c:pt>
                <c:pt idx="2816">
                  <c:v>45186</c:v>
                </c:pt>
                <c:pt idx="2817">
                  <c:v>45187</c:v>
                </c:pt>
                <c:pt idx="2818">
                  <c:v>45188</c:v>
                </c:pt>
                <c:pt idx="2819">
                  <c:v>45189</c:v>
                </c:pt>
                <c:pt idx="2820">
                  <c:v>45190</c:v>
                </c:pt>
                <c:pt idx="2821">
                  <c:v>45191</c:v>
                </c:pt>
                <c:pt idx="2822">
                  <c:v>45192</c:v>
                </c:pt>
                <c:pt idx="2823">
                  <c:v>45193</c:v>
                </c:pt>
                <c:pt idx="2824">
                  <c:v>45194</c:v>
                </c:pt>
                <c:pt idx="2825">
                  <c:v>45195</c:v>
                </c:pt>
                <c:pt idx="2826">
                  <c:v>45196</c:v>
                </c:pt>
                <c:pt idx="2827">
                  <c:v>45197</c:v>
                </c:pt>
                <c:pt idx="2828">
                  <c:v>45198</c:v>
                </c:pt>
                <c:pt idx="2829">
                  <c:v>45199</c:v>
                </c:pt>
                <c:pt idx="2830">
                  <c:v>45200</c:v>
                </c:pt>
                <c:pt idx="2831">
                  <c:v>45201</c:v>
                </c:pt>
                <c:pt idx="2832">
                  <c:v>45202</c:v>
                </c:pt>
                <c:pt idx="2833">
                  <c:v>45203</c:v>
                </c:pt>
                <c:pt idx="2834">
                  <c:v>45204</c:v>
                </c:pt>
                <c:pt idx="2835">
                  <c:v>45205</c:v>
                </c:pt>
                <c:pt idx="2836">
                  <c:v>45206</c:v>
                </c:pt>
                <c:pt idx="2837">
                  <c:v>45207</c:v>
                </c:pt>
                <c:pt idx="2838">
                  <c:v>45208</c:v>
                </c:pt>
                <c:pt idx="2839">
                  <c:v>45209</c:v>
                </c:pt>
                <c:pt idx="2840">
                  <c:v>45210</c:v>
                </c:pt>
                <c:pt idx="2841">
                  <c:v>45211</c:v>
                </c:pt>
                <c:pt idx="2842">
                  <c:v>45212</c:v>
                </c:pt>
                <c:pt idx="2843">
                  <c:v>45213</c:v>
                </c:pt>
                <c:pt idx="2844">
                  <c:v>45214</c:v>
                </c:pt>
                <c:pt idx="2845">
                  <c:v>45215</c:v>
                </c:pt>
                <c:pt idx="2846">
                  <c:v>45216</c:v>
                </c:pt>
                <c:pt idx="2847">
                  <c:v>45217</c:v>
                </c:pt>
                <c:pt idx="2848">
                  <c:v>45218</c:v>
                </c:pt>
                <c:pt idx="2849">
                  <c:v>45219</c:v>
                </c:pt>
                <c:pt idx="2850">
                  <c:v>45220</c:v>
                </c:pt>
                <c:pt idx="2851">
                  <c:v>45221</c:v>
                </c:pt>
                <c:pt idx="2852">
                  <c:v>45222</c:v>
                </c:pt>
                <c:pt idx="2853">
                  <c:v>45223</c:v>
                </c:pt>
                <c:pt idx="2854">
                  <c:v>45224</c:v>
                </c:pt>
                <c:pt idx="2855">
                  <c:v>45225</c:v>
                </c:pt>
                <c:pt idx="2856">
                  <c:v>45226</c:v>
                </c:pt>
                <c:pt idx="2857">
                  <c:v>45227</c:v>
                </c:pt>
                <c:pt idx="2858">
                  <c:v>45228</c:v>
                </c:pt>
                <c:pt idx="2859">
                  <c:v>45229</c:v>
                </c:pt>
                <c:pt idx="2860">
                  <c:v>45230</c:v>
                </c:pt>
                <c:pt idx="2861">
                  <c:v>45231</c:v>
                </c:pt>
                <c:pt idx="2862">
                  <c:v>45232</c:v>
                </c:pt>
                <c:pt idx="2863">
                  <c:v>45233</c:v>
                </c:pt>
                <c:pt idx="2864">
                  <c:v>45234</c:v>
                </c:pt>
                <c:pt idx="2865">
                  <c:v>45235</c:v>
                </c:pt>
                <c:pt idx="2866">
                  <c:v>45236</c:v>
                </c:pt>
                <c:pt idx="2867">
                  <c:v>45237</c:v>
                </c:pt>
                <c:pt idx="2868">
                  <c:v>45238</c:v>
                </c:pt>
                <c:pt idx="2869">
                  <c:v>45239</c:v>
                </c:pt>
                <c:pt idx="2870">
                  <c:v>45240</c:v>
                </c:pt>
                <c:pt idx="2871">
                  <c:v>45241</c:v>
                </c:pt>
                <c:pt idx="2872">
                  <c:v>45242</c:v>
                </c:pt>
                <c:pt idx="2873">
                  <c:v>45243</c:v>
                </c:pt>
                <c:pt idx="2874">
                  <c:v>45244</c:v>
                </c:pt>
                <c:pt idx="2875">
                  <c:v>45245</c:v>
                </c:pt>
                <c:pt idx="2876">
                  <c:v>45246</c:v>
                </c:pt>
                <c:pt idx="2877">
                  <c:v>45247</c:v>
                </c:pt>
                <c:pt idx="2878">
                  <c:v>45248</c:v>
                </c:pt>
                <c:pt idx="2879">
                  <c:v>45249</c:v>
                </c:pt>
                <c:pt idx="2880">
                  <c:v>45250</c:v>
                </c:pt>
                <c:pt idx="2881">
                  <c:v>45251</c:v>
                </c:pt>
                <c:pt idx="2882">
                  <c:v>45252</c:v>
                </c:pt>
                <c:pt idx="2883">
                  <c:v>45253</c:v>
                </c:pt>
                <c:pt idx="2884">
                  <c:v>45254</c:v>
                </c:pt>
                <c:pt idx="2885">
                  <c:v>45255</c:v>
                </c:pt>
                <c:pt idx="2886">
                  <c:v>45256</c:v>
                </c:pt>
                <c:pt idx="2887">
                  <c:v>45257</c:v>
                </c:pt>
                <c:pt idx="2888">
                  <c:v>45258</c:v>
                </c:pt>
                <c:pt idx="2889">
                  <c:v>45259</c:v>
                </c:pt>
                <c:pt idx="2890">
                  <c:v>45260</c:v>
                </c:pt>
                <c:pt idx="2891">
                  <c:v>45261</c:v>
                </c:pt>
                <c:pt idx="2892">
                  <c:v>45262</c:v>
                </c:pt>
                <c:pt idx="2893">
                  <c:v>45263</c:v>
                </c:pt>
                <c:pt idx="2894">
                  <c:v>45264</c:v>
                </c:pt>
                <c:pt idx="2895">
                  <c:v>45265</c:v>
                </c:pt>
                <c:pt idx="2896">
                  <c:v>45266</c:v>
                </c:pt>
                <c:pt idx="2897">
                  <c:v>45267</c:v>
                </c:pt>
                <c:pt idx="2898">
                  <c:v>45268</c:v>
                </c:pt>
                <c:pt idx="2899">
                  <c:v>45269</c:v>
                </c:pt>
                <c:pt idx="2900">
                  <c:v>45270</c:v>
                </c:pt>
                <c:pt idx="2901">
                  <c:v>45271</c:v>
                </c:pt>
                <c:pt idx="2902">
                  <c:v>45272</c:v>
                </c:pt>
                <c:pt idx="2903">
                  <c:v>45273</c:v>
                </c:pt>
                <c:pt idx="2904">
                  <c:v>45274</c:v>
                </c:pt>
                <c:pt idx="2905">
                  <c:v>45275</c:v>
                </c:pt>
                <c:pt idx="2906">
                  <c:v>45276</c:v>
                </c:pt>
                <c:pt idx="2907">
                  <c:v>45277</c:v>
                </c:pt>
                <c:pt idx="2908">
                  <c:v>45278</c:v>
                </c:pt>
                <c:pt idx="2909">
                  <c:v>45279</c:v>
                </c:pt>
                <c:pt idx="2910">
                  <c:v>45280</c:v>
                </c:pt>
                <c:pt idx="2911">
                  <c:v>45281</c:v>
                </c:pt>
                <c:pt idx="2912">
                  <c:v>45282</c:v>
                </c:pt>
                <c:pt idx="2913">
                  <c:v>45283</c:v>
                </c:pt>
                <c:pt idx="2914">
                  <c:v>45284</c:v>
                </c:pt>
                <c:pt idx="2915">
                  <c:v>45285</c:v>
                </c:pt>
                <c:pt idx="2916">
                  <c:v>45286</c:v>
                </c:pt>
                <c:pt idx="2917">
                  <c:v>45287</c:v>
                </c:pt>
                <c:pt idx="2918">
                  <c:v>45288</c:v>
                </c:pt>
                <c:pt idx="2919">
                  <c:v>45289</c:v>
                </c:pt>
                <c:pt idx="2920">
                  <c:v>45290</c:v>
                </c:pt>
                <c:pt idx="2921">
                  <c:v>45291</c:v>
                </c:pt>
                <c:pt idx="2922">
                  <c:v>45292</c:v>
                </c:pt>
                <c:pt idx="2923">
                  <c:v>45293</c:v>
                </c:pt>
                <c:pt idx="2924">
                  <c:v>45294</c:v>
                </c:pt>
                <c:pt idx="2925">
                  <c:v>45295</c:v>
                </c:pt>
                <c:pt idx="2926">
                  <c:v>45296</c:v>
                </c:pt>
                <c:pt idx="2927">
                  <c:v>45297</c:v>
                </c:pt>
                <c:pt idx="2928">
                  <c:v>45298</c:v>
                </c:pt>
                <c:pt idx="2929">
                  <c:v>45299</c:v>
                </c:pt>
                <c:pt idx="2930">
                  <c:v>45300</c:v>
                </c:pt>
                <c:pt idx="2931">
                  <c:v>45301</c:v>
                </c:pt>
                <c:pt idx="2932">
                  <c:v>45302</c:v>
                </c:pt>
                <c:pt idx="2933">
                  <c:v>45303</c:v>
                </c:pt>
                <c:pt idx="2934">
                  <c:v>45304</c:v>
                </c:pt>
                <c:pt idx="2935">
                  <c:v>45305</c:v>
                </c:pt>
                <c:pt idx="2936">
                  <c:v>45306</c:v>
                </c:pt>
                <c:pt idx="2937">
                  <c:v>45307</c:v>
                </c:pt>
                <c:pt idx="2938">
                  <c:v>45308</c:v>
                </c:pt>
                <c:pt idx="2939">
                  <c:v>45309</c:v>
                </c:pt>
                <c:pt idx="2940">
                  <c:v>45310</c:v>
                </c:pt>
                <c:pt idx="2941">
                  <c:v>45311</c:v>
                </c:pt>
                <c:pt idx="2942">
                  <c:v>45312</c:v>
                </c:pt>
                <c:pt idx="2943">
                  <c:v>45313</c:v>
                </c:pt>
                <c:pt idx="2944">
                  <c:v>45314</c:v>
                </c:pt>
                <c:pt idx="2945">
                  <c:v>45315</c:v>
                </c:pt>
                <c:pt idx="2946">
                  <c:v>45316</c:v>
                </c:pt>
                <c:pt idx="2947">
                  <c:v>45317</c:v>
                </c:pt>
                <c:pt idx="2948">
                  <c:v>45318</c:v>
                </c:pt>
                <c:pt idx="2949">
                  <c:v>45319</c:v>
                </c:pt>
                <c:pt idx="2950">
                  <c:v>45320</c:v>
                </c:pt>
                <c:pt idx="2951">
                  <c:v>45321</c:v>
                </c:pt>
                <c:pt idx="2952">
                  <c:v>45322</c:v>
                </c:pt>
                <c:pt idx="2953">
                  <c:v>45323</c:v>
                </c:pt>
                <c:pt idx="2954">
                  <c:v>45324</c:v>
                </c:pt>
                <c:pt idx="2955">
                  <c:v>45325</c:v>
                </c:pt>
                <c:pt idx="2956">
                  <c:v>45326</c:v>
                </c:pt>
                <c:pt idx="2957">
                  <c:v>45327</c:v>
                </c:pt>
                <c:pt idx="2958">
                  <c:v>45328</c:v>
                </c:pt>
                <c:pt idx="2959">
                  <c:v>45329</c:v>
                </c:pt>
                <c:pt idx="2960">
                  <c:v>45330</c:v>
                </c:pt>
                <c:pt idx="2961">
                  <c:v>45331</c:v>
                </c:pt>
                <c:pt idx="2962">
                  <c:v>45332</c:v>
                </c:pt>
                <c:pt idx="2963">
                  <c:v>45333</c:v>
                </c:pt>
                <c:pt idx="2964">
                  <c:v>45334</c:v>
                </c:pt>
                <c:pt idx="2965">
                  <c:v>45335</c:v>
                </c:pt>
                <c:pt idx="2966">
                  <c:v>45336</c:v>
                </c:pt>
                <c:pt idx="2967">
                  <c:v>45337</c:v>
                </c:pt>
                <c:pt idx="2968">
                  <c:v>45338</c:v>
                </c:pt>
                <c:pt idx="2969">
                  <c:v>45339</c:v>
                </c:pt>
                <c:pt idx="2970">
                  <c:v>45340</c:v>
                </c:pt>
                <c:pt idx="2971">
                  <c:v>45341</c:v>
                </c:pt>
                <c:pt idx="2972">
                  <c:v>45342</c:v>
                </c:pt>
                <c:pt idx="2973">
                  <c:v>45343</c:v>
                </c:pt>
                <c:pt idx="2974">
                  <c:v>45344</c:v>
                </c:pt>
                <c:pt idx="2975">
                  <c:v>45345</c:v>
                </c:pt>
                <c:pt idx="2976">
                  <c:v>45346</c:v>
                </c:pt>
                <c:pt idx="2977">
                  <c:v>45347</c:v>
                </c:pt>
                <c:pt idx="2978">
                  <c:v>45348</c:v>
                </c:pt>
                <c:pt idx="2979">
                  <c:v>45349</c:v>
                </c:pt>
                <c:pt idx="2980">
                  <c:v>45350</c:v>
                </c:pt>
                <c:pt idx="2981">
                  <c:v>45351</c:v>
                </c:pt>
                <c:pt idx="2982">
                  <c:v>45352</c:v>
                </c:pt>
                <c:pt idx="2983">
                  <c:v>45353</c:v>
                </c:pt>
                <c:pt idx="2984">
                  <c:v>45354</c:v>
                </c:pt>
                <c:pt idx="2985">
                  <c:v>45355</c:v>
                </c:pt>
                <c:pt idx="2986">
                  <c:v>45356</c:v>
                </c:pt>
                <c:pt idx="2987">
                  <c:v>45357</c:v>
                </c:pt>
                <c:pt idx="2988">
                  <c:v>45358</c:v>
                </c:pt>
                <c:pt idx="2989">
                  <c:v>45359</c:v>
                </c:pt>
                <c:pt idx="2990">
                  <c:v>45360</c:v>
                </c:pt>
                <c:pt idx="2991">
                  <c:v>45361</c:v>
                </c:pt>
                <c:pt idx="2992">
                  <c:v>45362</c:v>
                </c:pt>
                <c:pt idx="2993">
                  <c:v>45363</c:v>
                </c:pt>
                <c:pt idx="2994">
                  <c:v>45364</c:v>
                </c:pt>
                <c:pt idx="2995">
                  <c:v>45365</c:v>
                </c:pt>
                <c:pt idx="2996">
                  <c:v>45366</c:v>
                </c:pt>
                <c:pt idx="2997">
                  <c:v>45367</c:v>
                </c:pt>
                <c:pt idx="2998">
                  <c:v>45368</c:v>
                </c:pt>
                <c:pt idx="2999">
                  <c:v>45369</c:v>
                </c:pt>
                <c:pt idx="3000">
                  <c:v>45370</c:v>
                </c:pt>
                <c:pt idx="3001">
                  <c:v>45371</c:v>
                </c:pt>
                <c:pt idx="3002">
                  <c:v>45372</c:v>
                </c:pt>
                <c:pt idx="3003">
                  <c:v>45373</c:v>
                </c:pt>
                <c:pt idx="3004">
                  <c:v>45374</c:v>
                </c:pt>
                <c:pt idx="3005">
                  <c:v>45375</c:v>
                </c:pt>
                <c:pt idx="3006">
                  <c:v>45376</c:v>
                </c:pt>
                <c:pt idx="3007">
                  <c:v>45377</c:v>
                </c:pt>
                <c:pt idx="3008">
                  <c:v>45378</c:v>
                </c:pt>
                <c:pt idx="3009">
                  <c:v>45379</c:v>
                </c:pt>
                <c:pt idx="3010">
                  <c:v>45380</c:v>
                </c:pt>
                <c:pt idx="3011">
                  <c:v>45381</c:v>
                </c:pt>
                <c:pt idx="3012">
                  <c:v>45382</c:v>
                </c:pt>
                <c:pt idx="3013">
                  <c:v>45383</c:v>
                </c:pt>
                <c:pt idx="3014">
                  <c:v>45384</c:v>
                </c:pt>
                <c:pt idx="3015">
                  <c:v>45385</c:v>
                </c:pt>
                <c:pt idx="3016">
                  <c:v>45386</c:v>
                </c:pt>
                <c:pt idx="3017">
                  <c:v>45387</c:v>
                </c:pt>
                <c:pt idx="3018">
                  <c:v>45388</c:v>
                </c:pt>
                <c:pt idx="3019">
                  <c:v>45389</c:v>
                </c:pt>
                <c:pt idx="3020">
                  <c:v>45390</c:v>
                </c:pt>
                <c:pt idx="3021">
                  <c:v>45391</c:v>
                </c:pt>
                <c:pt idx="3022">
                  <c:v>45392</c:v>
                </c:pt>
                <c:pt idx="3023">
                  <c:v>45393</c:v>
                </c:pt>
                <c:pt idx="3024">
                  <c:v>45394</c:v>
                </c:pt>
                <c:pt idx="3025">
                  <c:v>45395</c:v>
                </c:pt>
                <c:pt idx="3026">
                  <c:v>45396</c:v>
                </c:pt>
                <c:pt idx="3027">
                  <c:v>45397</c:v>
                </c:pt>
                <c:pt idx="3028">
                  <c:v>45398</c:v>
                </c:pt>
                <c:pt idx="3029">
                  <c:v>45399</c:v>
                </c:pt>
                <c:pt idx="3030">
                  <c:v>45400</c:v>
                </c:pt>
                <c:pt idx="3031">
                  <c:v>45401</c:v>
                </c:pt>
                <c:pt idx="3032">
                  <c:v>45402</c:v>
                </c:pt>
                <c:pt idx="3033">
                  <c:v>45403</c:v>
                </c:pt>
                <c:pt idx="3034">
                  <c:v>45404</c:v>
                </c:pt>
                <c:pt idx="3035">
                  <c:v>45405</c:v>
                </c:pt>
                <c:pt idx="3036">
                  <c:v>45406</c:v>
                </c:pt>
                <c:pt idx="3037">
                  <c:v>45407</c:v>
                </c:pt>
                <c:pt idx="3038">
                  <c:v>45408</c:v>
                </c:pt>
                <c:pt idx="3039">
                  <c:v>45409</c:v>
                </c:pt>
                <c:pt idx="3040">
                  <c:v>45410</c:v>
                </c:pt>
                <c:pt idx="3041">
                  <c:v>45411</c:v>
                </c:pt>
                <c:pt idx="3042">
                  <c:v>45412</c:v>
                </c:pt>
                <c:pt idx="3043">
                  <c:v>45413</c:v>
                </c:pt>
                <c:pt idx="3044">
                  <c:v>45414</c:v>
                </c:pt>
                <c:pt idx="3045">
                  <c:v>45415</c:v>
                </c:pt>
                <c:pt idx="3046">
                  <c:v>45416</c:v>
                </c:pt>
                <c:pt idx="3047">
                  <c:v>45417</c:v>
                </c:pt>
                <c:pt idx="3048">
                  <c:v>45418</c:v>
                </c:pt>
                <c:pt idx="3049">
                  <c:v>45419</c:v>
                </c:pt>
                <c:pt idx="3050">
                  <c:v>45420</c:v>
                </c:pt>
                <c:pt idx="3051">
                  <c:v>45421</c:v>
                </c:pt>
                <c:pt idx="3052">
                  <c:v>45422</c:v>
                </c:pt>
                <c:pt idx="3053">
                  <c:v>45423</c:v>
                </c:pt>
                <c:pt idx="3054">
                  <c:v>45424</c:v>
                </c:pt>
                <c:pt idx="3055">
                  <c:v>45425</c:v>
                </c:pt>
                <c:pt idx="3056">
                  <c:v>45426</c:v>
                </c:pt>
                <c:pt idx="3057">
                  <c:v>45427</c:v>
                </c:pt>
                <c:pt idx="3058">
                  <c:v>45428</c:v>
                </c:pt>
                <c:pt idx="3059">
                  <c:v>45429</c:v>
                </c:pt>
                <c:pt idx="3060">
                  <c:v>45430</c:v>
                </c:pt>
                <c:pt idx="3061">
                  <c:v>45431</c:v>
                </c:pt>
                <c:pt idx="3062">
                  <c:v>45432</c:v>
                </c:pt>
                <c:pt idx="3063">
                  <c:v>45433</c:v>
                </c:pt>
                <c:pt idx="3064">
                  <c:v>45434</c:v>
                </c:pt>
                <c:pt idx="3065">
                  <c:v>45435</c:v>
                </c:pt>
                <c:pt idx="3066">
                  <c:v>45436</c:v>
                </c:pt>
                <c:pt idx="3067">
                  <c:v>45437</c:v>
                </c:pt>
                <c:pt idx="3068">
                  <c:v>45438</c:v>
                </c:pt>
                <c:pt idx="3069">
                  <c:v>45439</c:v>
                </c:pt>
                <c:pt idx="3070">
                  <c:v>45440</c:v>
                </c:pt>
                <c:pt idx="3071">
                  <c:v>45441</c:v>
                </c:pt>
                <c:pt idx="3072">
                  <c:v>45442</c:v>
                </c:pt>
                <c:pt idx="3073">
                  <c:v>45443</c:v>
                </c:pt>
                <c:pt idx="3074">
                  <c:v>45444</c:v>
                </c:pt>
                <c:pt idx="3075">
                  <c:v>45445</c:v>
                </c:pt>
                <c:pt idx="3076">
                  <c:v>45446</c:v>
                </c:pt>
                <c:pt idx="3077">
                  <c:v>45447</c:v>
                </c:pt>
                <c:pt idx="3078">
                  <c:v>45448</c:v>
                </c:pt>
                <c:pt idx="3079">
                  <c:v>45449</c:v>
                </c:pt>
                <c:pt idx="3080">
                  <c:v>45450</c:v>
                </c:pt>
                <c:pt idx="3081">
                  <c:v>45451</c:v>
                </c:pt>
                <c:pt idx="3082">
                  <c:v>45452</c:v>
                </c:pt>
                <c:pt idx="3083">
                  <c:v>45453</c:v>
                </c:pt>
                <c:pt idx="3084">
                  <c:v>45454</c:v>
                </c:pt>
                <c:pt idx="3085">
                  <c:v>45455</c:v>
                </c:pt>
                <c:pt idx="3086">
                  <c:v>45456</c:v>
                </c:pt>
                <c:pt idx="3087">
                  <c:v>45457</c:v>
                </c:pt>
                <c:pt idx="3088">
                  <c:v>45458</c:v>
                </c:pt>
                <c:pt idx="3089">
                  <c:v>45459</c:v>
                </c:pt>
                <c:pt idx="3090">
                  <c:v>45460</c:v>
                </c:pt>
                <c:pt idx="3091">
                  <c:v>45461</c:v>
                </c:pt>
                <c:pt idx="3092">
                  <c:v>45462</c:v>
                </c:pt>
                <c:pt idx="3093">
                  <c:v>45463</c:v>
                </c:pt>
                <c:pt idx="3094">
                  <c:v>45464</c:v>
                </c:pt>
                <c:pt idx="3095">
                  <c:v>45465</c:v>
                </c:pt>
                <c:pt idx="3096">
                  <c:v>45466</c:v>
                </c:pt>
                <c:pt idx="3097">
                  <c:v>45467</c:v>
                </c:pt>
                <c:pt idx="3098">
                  <c:v>45468</c:v>
                </c:pt>
                <c:pt idx="3099">
                  <c:v>45469</c:v>
                </c:pt>
                <c:pt idx="3100">
                  <c:v>45470</c:v>
                </c:pt>
                <c:pt idx="3101">
                  <c:v>45471</c:v>
                </c:pt>
                <c:pt idx="3102">
                  <c:v>45472</c:v>
                </c:pt>
                <c:pt idx="3103">
                  <c:v>45473</c:v>
                </c:pt>
                <c:pt idx="3104">
                  <c:v>45474</c:v>
                </c:pt>
                <c:pt idx="3105">
                  <c:v>45475</c:v>
                </c:pt>
                <c:pt idx="3106">
                  <c:v>45476</c:v>
                </c:pt>
                <c:pt idx="3107">
                  <c:v>45477</c:v>
                </c:pt>
                <c:pt idx="3108">
                  <c:v>45478</c:v>
                </c:pt>
                <c:pt idx="3109">
                  <c:v>45479</c:v>
                </c:pt>
                <c:pt idx="3110">
                  <c:v>45480</c:v>
                </c:pt>
                <c:pt idx="3111">
                  <c:v>45481</c:v>
                </c:pt>
                <c:pt idx="3112">
                  <c:v>45482</c:v>
                </c:pt>
                <c:pt idx="3113">
                  <c:v>45483</c:v>
                </c:pt>
                <c:pt idx="3114">
                  <c:v>45484</c:v>
                </c:pt>
                <c:pt idx="3115">
                  <c:v>45485</c:v>
                </c:pt>
                <c:pt idx="3116">
                  <c:v>45486</c:v>
                </c:pt>
                <c:pt idx="3117">
                  <c:v>45487</c:v>
                </c:pt>
                <c:pt idx="3118">
                  <c:v>45488</c:v>
                </c:pt>
                <c:pt idx="3119">
                  <c:v>45489</c:v>
                </c:pt>
                <c:pt idx="3120">
                  <c:v>45490</c:v>
                </c:pt>
                <c:pt idx="3121">
                  <c:v>45491</c:v>
                </c:pt>
                <c:pt idx="3122">
                  <c:v>45492</c:v>
                </c:pt>
                <c:pt idx="3123">
                  <c:v>45493</c:v>
                </c:pt>
                <c:pt idx="3124">
                  <c:v>45494</c:v>
                </c:pt>
                <c:pt idx="3125">
                  <c:v>45495</c:v>
                </c:pt>
                <c:pt idx="3126">
                  <c:v>45496</c:v>
                </c:pt>
                <c:pt idx="3127">
                  <c:v>45497</c:v>
                </c:pt>
                <c:pt idx="3128">
                  <c:v>45498</c:v>
                </c:pt>
                <c:pt idx="3129">
                  <c:v>45499</c:v>
                </c:pt>
                <c:pt idx="3130">
                  <c:v>45500</c:v>
                </c:pt>
                <c:pt idx="3131">
                  <c:v>45501</c:v>
                </c:pt>
                <c:pt idx="3132">
                  <c:v>45502</c:v>
                </c:pt>
                <c:pt idx="3133">
                  <c:v>45503</c:v>
                </c:pt>
                <c:pt idx="3134">
                  <c:v>45504</c:v>
                </c:pt>
                <c:pt idx="3135">
                  <c:v>45505</c:v>
                </c:pt>
                <c:pt idx="3136">
                  <c:v>45506</c:v>
                </c:pt>
                <c:pt idx="3137">
                  <c:v>45507</c:v>
                </c:pt>
                <c:pt idx="3138">
                  <c:v>45508</c:v>
                </c:pt>
                <c:pt idx="3139">
                  <c:v>45509</c:v>
                </c:pt>
                <c:pt idx="3140">
                  <c:v>45510</c:v>
                </c:pt>
                <c:pt idx="3141">
                  <c:v>45511</c:v>
                </c:pt>
                <c:pt idx="3142">
                  <c:v>45512</c:v>
                </c:pt>
                <c:pt idx="3143">
                  <c:v>45513</c:v>
                </c:pt>
                <c:pt idx="3144">
                  <c:v>45514</c:v>
                </c:pt>
                <c:pt idx="3145">
                  <c:v>45515</c:v>
                </c:pt>
                <c:pt idx="3146">
                  <c:v>45516</c:v>
                </c:pt>
                <c:pt idx="3147">
                  <c:v>45517</c:v>
                </c:pt>
                <c:pt idx="3148">
                  <c:v>45518</c:v>
                </c:pt>
                <c:pt idx="3149">
                  <c:v>45519</c:v>
                </c:pt>
                <c:pt idx="3150">
                  <c:v>45520</c:v>
                </c:pt>
                <c:pt idx="3151">
                  <c:v>45521</c:v>
                </c:pt>
                <c:pt idx="3152">
                  <c:v>45522</c:v>
                </c:pt>
                <c:pt idx="3153">
                  <c:v>45523</c:v>
                </c:pt>
                <c:pt idx="3154">
                  <c:v>45524</c:v>
                </c:pt>
                <c:pt idx="3155">
                  <c:v>45525</c:v>
                </c:pt>
                <c:pt idx="3156">
                  <c:v>45526</c:v>
                </c:pt>
                <c:pt idx="3157">
                  <c:v>45527</c:v>
                </c:pt>
                <c:pt idx="3158">
                  <c:v>45528</c:v>
                </c:pt>
                <c:pt idx="3159">
                  <c:v>45529</c:v>
                </c:pt>
                <c:pt idx="3160">
                  <c:v>45530</c:v>
                </c:pt>
                <c:pt idx="3161">
                  <c:v>45531</c:v>
                </c:pt>
              </c:numCache>
            </c:numRef>
          </c:cat>
          <c:val>
            <c:numRef>
              <c:f>'איור 5 נתונים'!$H$4:$H$4000</c:f>
              <c:numCache>
                <c:formatCode>0.000%</c:formatCode>
                <c:ptCount val="399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200</c:v>
                </c:pt>
                <c:pt idx="3112">
                  <c:v>-100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8E2-4164-9DD4-6EED98870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952064"/>
        <c:axId val="220953600"/>
      </c:lineChart>
      <c:dateAx>
        <c:axId val="220952064"/>
        <c:scaling>
          <c:orientation val="minMax"/>
          <c:max val="45531"/>
          <c:min val="45170"/>
        </c:scaling>
        <c:delete val="0"/>
        <c:axPos val="b"/>
        <c:numFmt formatCode="mmm\-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he-IL"/>
          </a:p>
        </c:txPr>
        <c:crossAx val="220953600"/>
        <c:crossesAt val="-1"/>
        <c:auto val="1"/>
        <c:lblOffset val="100"/>
        <c:baseTimeUnit val="days"/>
      </c:dateAx>
      <c:valAx>
        <c:axId val="220953600"/>
        <c:scaling>
          <c:orientation val="minMax"/>
          <c:max val="4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e-IL"/>
                  <a:t>%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9.6518441916580485E-3"/>
              <c:y val="6.0389697050580553E-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e-IL"/>
          </a:p>
        </c:txPr>
        <c:crossAx val="220952064"/>
        <c:crosses val="autoZero"/>
        <c:crossBetween val="between"/>
        <c:majorUnit val="1"/>
      </c:valAx>
      <c:spPr>
        <a:noFill/>
        <a:ln w="3175">
          <a:noFill/>
          <a:prstDash val="solid"/>
        </a:ln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1.1102775070296375E-2"/>
          <c:y val="0.88904958122051136"/>
          <c:w val="0.86787768555093059"/>
          <c:h val="4.7492622794785035E-2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bg1"/>
    </a:solidFill>
    <a:ln w="19050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Segoe UI" panose="020B0502040204020203" pitchFamily="34" charset="0"/>
          <a:ea typeface="Arial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b="1" dirty="0"/>
              <a:t>איור 8: שערי החליפין שקל-דולר, שקל-אירו והשער הנומינלי האפקטיבי</a:t>
            </a:r>
            <a:r>
              <a:rPr lang="he-IL" dirty="0"/>
              <a:t>
1/1/2010 = 100, ספטמבר 2023 עד אוגוסט 2024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5.2492290732812134E-2"/>
          <c:y val="0.12754409546322221"/>
          <c:w val="0.89255533437030699"/>
          <c:h val="0.71488380667242657"/>
        </c:manualLayout>
      </c:layout>
      <c:lineChart>
        <c:grouping val="standard"/>
        <c:varyColors val="0"/>
        <c:ser>
          <c:idx val="2"/>
          <c:order val="2"/>
          <c:tx>
            <c:strRef>
              <c:f>'איור 6 נתונים'!$D$3</c:f>
              <c:strCache>
                <c:ptCount val="1"/>
                <c:pt idx="0">
                  <c:v>הנומינלי האפקטיבי</c:v>
                </c:pt>
              </c:strCache>
            </c:strRef>
          </c:tx>
          <c:spPr>
            <a:ln w="38100">
              <a:solidFill>
                <a:srgbClr val="008DA3"/>
              </a:solidFill>
            </a:ln>
          </c:spPr>
          <c:marker>
            <c:symbol val="none"/>
          </c:marker>
          <c:cat>
            <c:numRef>
              <c:f>'איור 6 נתונים'!$A$4:$A$4000</c:f>
              <c:numCache>
                <c:formatCode>m/d/yyyy</c:formatCode>
                <c:ptCount val="3997"/>
                <c:pt idx="0">
                  <c:v>45032</c:v>
                </c:pt>
                <c:pt idx="1">
                  <c:v>45033</c:v>
                </c:pt>
                <c:pt idx="2">
                  <c:v>45034</c:v>
                </c:pt>
                <c:pt idx="3">
                  <c:v>45035</c:v>
                </c:pt>
                <c:pt idx="4">
                  <c:v>45036</c:v>
                </c:pt>
                <c:pt idx="5">
                  <c:v>45037</c:v>
                </c:pt>
                <c:pt idx="6">
                  <c:v>45038</c:v>
                </c:pt>
                <c:pt idx="7">
                  <c:v>45039</c:v>
                </c:pt>
                <c:pt idx="8">
                  <c:v>45040</c:v>
                </c:pt>
                <c:pt idx="9">
                  <c:v>45041</c:v>
                </c:pt>
                <c:pt idx="10">
                  <c:v>45042</c:v>
                </c:pt>
                <c:pt idx="11">
                  <c:v>45043</c:v>
                </c:pt>
                <c:pt idx="12">
                  <c:v>45044</c:v>
                </c:pt>
                <c:pt idx="13">
                  <c:v>45045</c:v>
                </c:pt>
                <c:pt idx="14">
                  <c:v>45046</c:v>
                </c:pt>
                <c:pt idx="15">
                  <c:v>45047</c:v>
                </c:pt>
                <c:pt idx="16">
                  <c:v>45048</c:v>
                </c:pt>
                <c:pt idx="17">
                  <c:v>45049</c:v>
                </c:pt>
                <c:pt idx="18">
                  <c:v>45050</c:v>
                </c:pt>
                <c:pt idx="19">
                  <c:v>45051</c:v>
                </c:pt>
                <c:pt idx="20">
                  <c:v>45052</c:v>
                </c:pt>
                <c:pt idx="21">
                  <c:v>45053</c:v>
                </c:pt>
                <c:pt idx="22">
                  <c:v>45054</c:v>
                </c:pt>
                <c:pt idx="23">
                  <c:v>45055</c:v>
                </c:pt>
                <c:pt idx="24">
                  <c:v>45056</c:v>
                </c:pt>
                <c:pt idx="25">
                  <c:v>45057</c:v>
                </c:pt>
                <c:pt idx="26">
                  <c:v>45058</c:v>
                </c:pt>
                <c:pt idx="27">
                  <c:v>45059</c:v>
                </c:pt>
                <c:pt idx="28">
                  <c:v>45060</c:v>
                </c:pt>
                <c:pt idx="29">
                  <c:v>45061</c:v>
                </c:pt>
                <c:pt idx="30">
                  <c:v>45062</c:v>
                </c:pt>
                <c:pt idx="31">
                  <c:v>45063</c:v>
                </c:pt>
                <c:pt idx="32">
                  <c:v>45064</c:v>
                </c:pt>
                <c:pt idx="33">
                  <c:v>45065</c:v>
                </c:pt>
                <c:pt idx="34">
                  <c:v>45066</c:v>
                </c:pt>
                <c:pt idx="35">
                  <c:v>45067</c:v>
                </c:pt>
                <c:pt idx="36">
                  <c:v>45068</c:v>
                </c:pt>
                <c:pt idx="37">
                  <c:v>45069</c:v>
                </c:pt>
                <c:pt idx="38">
                  <c:v>45070</c:v>
                </c:pt>
                <c:pt idx="39">
                  <c:v>45071</c:v>
                </c:pt>
                <c:pt idx="40">
                  <c:v>45072</c:v>
                </c:pt>
                <c:pt idx="41">
                  <c:v>45073</c:v>
                </c:pt>
                <c:pt idx="42">
                  <c:v>45074</c:v>
                </c:pt>
                <c:pt idx="43">
                  <c:v>45075</c:v>
                </c:pt>
                <c:pt idx="44">
                  <c:v>45076</c:v>
                </c:pt>
                <c:pt idx="45">
                  <c:v>45077</c:v>
                </c:pt>
                <c:pt idx="46">
                  <c:v>45078</c:v>
                </c:pt>
                <c:pt idx="47">
                  <c:v>45079</c:v>
                </c:pt>
                <c:pt idx="48">
                  <c:v>45080</c:v>
                </c:pt>
                <c:pt idx="49">
                  <c:v>45081</c:v>
                </c:pt>
                <c:pt idx="50">
                  <c:v>45082</c:v>
                </c:pt>
                <c:pt idx="51">
                  <c:v>45083</c:v>
                </c:pt>
                <c:pt idx="52">
                  <c:v>45084</c:v>
                </c:pt>
                <c:pt idx="53">
                  <c:v>45085</c:v>
                </c:pt>
                <c:pt idx="54">
                  <c:v>45086</c:v>
                </c:pt>
                <c:pt idx="55">
                  <c:v>45087</c:v>
                </c:pt>
                <c:pt idx="56">
                  <c:v>45088</c:v>
                </c:pt>
                <c:pt idx="57">
                  <c:v>45089</c:v>
                </c:pt>
                <c:pt idx="58">
                  <c:v>45090</c:v>
                </c:pt>
                <c:pt idx="59">
                  <c:v>45091</c:v>
                </c:pt>
                <c:pt idx="60">
                  <c:v>45092</c:v>
                </c:pt>
                <c:pt idx="61">
                  <c:v>45093</c:v>
                </c:pt>
                <c:pt idx="62">
                  <c:v>45094</c:v>
                </c:pt>
                <c:pt idx="63">
                  <c:v>45095</c:v>
                </c:pt>
                <c:pt idx="64">
                  <c:v>45096</c:v>
                </c:pt>
                <c:pt idx="65">
                  <c:v>45097</c:v>
                </c:pt>
                <c:pt idx="66">
                  <c:v>45098</c:v>
                </c:pt>
                <c:pt idx="67">
                  <c:v>45099</c:v>
                </c:pt>
                <c:pt idx="68">
                  <c:v>45100</c:v>
                </c:pt>
                <c:pt idx="69">
                  <c:v>45101</c:v>
                </c:pt>
                <c:pt idx="70">
                  <c:v>45102</c:v>
                </c:pt>
                <c:pt idx="71">
                  <c:v>45103</c:v>
                </c:pt>
                <c:pt idx="72">
                  <c:v>45104</c:v>
                </c:pt>
                <c:pt idx="73">
                  <c:v>45105</c:v>
                </c:pt>
                <c:pt idx="74">
                  <c:v>45106</c:v>
                </c:pt>
                <c:pt idx="75">
                  <c:v>45107</c:v>
                </c:pt>
                <c:pt idx="76">
                  <c:v>45108</c:v>
                </c:pt>
                <c:pt idx="77">
                  <c:v>45109</c:v>
                </c:pt>
                <c:pt idx="78">
                  <c:v>45110</c:v>
                </c:pt>
                <c:pt idx="79">
                  <c:v>45111</c:v>
                </c:pt>
                <c:pt idx="80">
                  <c:v>45112</c:v>
                </c:pt>
                <c:pt idx="81">
                  <c:v>45113</c:v>
                </c:pt>
                <c:pt idx="82">
                  <c:v>45114</c:v>
                </c:pt>
                <c:pt idx="83">
                  <c:v>45115</c:v>
                </c:pt>
                <c:pt idx="84">
                  <c:v>45116</c:v>
                </c:pt>
                <c:pt idx="85">
                  <c:v>45117</c:v>
                </c:pt>
                <c:pt idx="86">
                  <c:v>45118</c:v>
                </c:pt>
                <c:pt idx="87">
                  <c:v>45119</c:v>
                </c:pt>
                <c:pt idx="88">
                  <c:v>45120</c:v>
                </c:pt>
                <c:pt idx="89">
                  <c:v>45121</c:v>
                </c:pt>
                <c:pt idx="90">
                  <c:v>45122</c:v>
                </c:pt>
                <c:pt idx="91">
                  <c:v>45123</c:v>
                </c:pt>
                <c:pt idx="92">
                  <c:v>45124</c:v>
                </c:pt>
                <c:pt idx="93">
                  <c:v>45125</c:v>
                </c:pt>
                <c:pt idx="94">
                  <c:v>45126</c:v>
                </c:pt>
                <c:pt idx="95">
                  <c:v>45127</c:v>
                </c:pt>
                <c:pt idx="96">
                  <c:v>45128</c:v>
                </c:pt>
                <c:pt idx="97">
                  <c:v>45129</c:v>
                </c:pt>
                <c:pt idx="98">
                  <c:v>45130</c:v>
                </c:pt>
                <c:pt idx="99">
                  <c:v>45131</c:v>
                </c:pt>
                <c:pt idx="100">
                  <c:v>45132</c:v>
                </c:pt>
                <c:pt idx="101">
                  <c:v>45133</c:v>
                </c:pt>
                <c:pt idx="102">
                  <c:v>45134</c:v>
                </c:pt>
                <c:pt idx="103">
                  <c:v>45135</c:v>
                </c:pt>
                <c:pt idx="104">
                  <c:v>45136</c:v>
                </c:pt>
                <c:pt idx="105">
                  <c:v>45137</c:v>
                </c:pt>
                <c:pt idx="106">
                  <c:v>45138</c:v>
                </c:pt>
                <c:pt idx="107">
                  <c:v>45139</c:v>
                </c:pt>
                <c:pt idx="108">
                  <c:v>45140</c:v>
                </c:pt>
                <c:pt idx="109">
                  <c:v>45141</c:v>
                </c:pt>
                <c:pt idx="110">
                  <c:v>45142</c:v>
                </c:pt>
                <c:pt idx="111">
                  <c:v>45143</c:v>
                </c:pt>
                <c:pt idx="112">
                  <c:v>45144</c:v>
                </c:pt>
                <c:pt idx="113">
                  <c:v>45145</c:v>
                </c:pt>
                <c:pt idx="114">
                  <c:v>45146</c:v>
                </c:pt>
                <c:pt idx="115">
                  <c:v>45147</c:v>
                </c:pt>
                <c:pt idx="116">
                  <c:v>45148</c:v>
                </c:pt>
                <c:pt idx="117">
                  <c:v>45149</c:v>
                </c:pt>
                <c:pt idx="118">
                  <c:v>45150</c:v>
                </c:pt>
                <c:pt idx="119">
                  <c:v>45151</c:v>
                </c:pt>
                <c:pt idx="120">
                  <c:v>45152</c:v>
                </c:pt>
                <c:pt idx="121">
                  <c:v>45153</c:v>
                </c:pt>
                <c:pt idx="122">
                  <c:v>45154</c:v>
                </c:pt>
                <c:pt idx="123">
                  <c:v>45155</c:v>
                </c:pt>
                <c:pt idx="124">
                  <c:v>45156</c:v>
                </c:pt>
                <c:pt idx="125">
                  <c:v>45157</c:v>
                </c:pt>
                <c:pt idx="126">
                  <c:v>45158</c:v>
                </c:pt>
                <c:pt idx="127">
                  <c:v>45159</c:v>
                </c:pt>
                <c:pt idx="128">
                  <c:v>45160</c:v>
                </c:pt>
                <c:pt idx="129">
                  <c:v>45161</c:v>
                </c:pt>
                <c:pt idx="130">
                  <c:v>45162</c:v>
                </c:pt>
                <c:pt idx="131">
                  <c:v>45163</c:v>
                </c:pt>
                <c:pt idx="132">
                  <c:v>45164</c:v>
                </c:pt>
                <c:pt idx="133">
                  <c:v>45165</c:v>
                </c:pt>
                <c:pt idx="134">
                  <c:v>45166</c:v>
                </c:pt>
                <c:pt idx="135">
                  <c:v>45167</c:v>
                </c:pt>
                <c:pt idx="136">
                  <c:v>45168</c:v>
                </c:pt>
                <c:pt idx="137">
                  <c:v>45169</c:v>
                </c:pt>
                <c:pt idx="138">
                  <c:v>45170</c:v>
                </c:pt>
                <c:pt idx="139">
                  <c:v>45171</c:v>
                </c:pt>
                <c:pt idx="140">
                  <c:v>45172</c:v>
                </c:pt>
                <c:pt idx="141">
                  <c:v>45173</c:v>
                </c:pt>
                <c:pt idx="142">
                  <c:v>45174</c:v>
                </c:pt>
                <c:pt idx="143">
                  <c:v>45175</c:v>
                </c:pt>
                <c:pt idx="144">
                  <c:v>45176</c:v>
                </c:pt>
                <c:pt idx="145">
                  <c:v>45177</c:v>
                </c:pt>
                <c:pt idx="146">
                  <c:v>45178</c:v>
                </c:pt>
                <c:pt idx="147">
                  <c:v>45179</c:v>
                </c:pt>
                <c:pt idx="148">
                  <c:v>45180</c:v>
                </c:pt>
                <c:pt idx="149">
                  <c:v>45181</c:v>
                </c:pt>
                <c:pt idx="150">
                  <c:v>45182</c:v>
                </c:pt>
                <c:pt idx="151">
                  <c:v>45183</c:v>
                </c:pt>
                <c:pt idx="152">
                  <c:v>45184</c:v>
                </c:pt>
                <c:pt idx="153">
                  <c:v>45185</c:v>
                </c:pt>
                <c:pt idx="154">
                  <c:v>45186</c:v>
                </c:pt>
                <c:pt idx="155">
                  <c:v>45187</c:v>
                </c:pt>
                <c:pt idx="156">
                  <c:v>45188</c:v>
                </c:pt>
                <c:pt idx="157">
                  <c:v>45189</c:v>
                </c:pt>
                <c:pt idx="158">
                  <c:v>45190</c:v>
                </c:pt>
                <c:pt idx="159">
                  <c:v>45191</c:v>
                </c:pt>
                <c:pt idx="160">
                  <c:v>45192</c:v>
                </c:pt>
                <c:pt idx="161">
                  <c:v>45193</c:v>
                </c:pt>
                <c:pt idx="162">
                  <c:v>45194</c:v>
                </c:pt>
                <c:pt idx="163">
                  <c:v>45195</c:v>
                </c:pt>
                <c:pt idx="164">
                  <c:v>45196</c:v>
                </c:pt>
                <c:pt idx="165">
                  <c:v>45197</c:v>
                </c:pt>
                <c:pt idx="166">
                  <c:v>45198</c:v>
                </c:pt>
                <c:pt idx="167">
                  <c:v>45199</c:v>
                </c:pt>
                <c:pt idx="168">
                  <c:v>45200</c:v>
                </c:pt>
                <c:pt idx="169">
                  <c:v>45201</c:v>
                </c:pt>
                <c:pt idx="170">
                  <c:v>45202</c:v>
                </c:pt>
                <c:pt idx="171">
                  <c:v>45203</c:v>
                </c:pt>
                <c:pt idx="172">
                  <c:v>45204</c:v>
                </c:pt>
                <c:pt idx="173">
                  <c:v>45205</c:v>
                </c:pt>
                <c:pt idx="174">
                  <c:v>45206</c:v>
                </c:pt>
                <c:pt idx="175">
                  <c:v>45207</c:v>
                </c:pt>
                <c:pt idx="176">
                  <c:v>45208</c:v>
                </c:pt>
                <c:pt idx="177">
                  <c:v>45209</c:v>
                </c:pt>
                <c:pt idx="178">
                  <c:v>45210</c:v>
                </c:pt>
                <c:pt idx="179">
                  <c:v>45211</c:v>
                </c:pt>
                <c:pt idx="180">
                  <c:v>45212</c:v>
                </c:pt>
                <c:pt idx="181">
                  <c:v>45213</c:v>
                </c:pt>
                <c:pt idx="182">
                  <c:v>45214</c:v>
                </c:pt>
                <c:pt idx="183">
                  <c:v>45215</c:v>
                </c:pt>
                <c:pt idx="184">
                  <c:v>45216</c:v>
                </c:pt>
                <c:pt idx="185">
                  <c:v>45217</c:v>
                </c:pt>
                <c:pt idx="186">
                  <c:v>45218</c:v>
                </c:pt>
                <c:pt idx="187">
                  <c:v>45219</c:v>
                </c:pt>
                <c:pt idx="188">
                  <c:v>45220</c:v>
                </c:pt>
                <c:pt idx="189">
                  <c:v>45221</c:v>
                </c:pt>
                <c:pt idx="190">
                  <c:v>45222</c:v>
                </c:pt>
                <c:pt idx="191">
                  <c:v>45223</c:v>
                </c:pt>
                <c:pt idx="192">
                  <c:v>45224</c:v>
                </c:pt>
                <c:pt idx="193">
                  <c:v>45225</c:v>
                </c:pt>
                <c:pt idx="194">
                  <c:v>45226</c:v>
                </c:pt>
                <c:pt idx="195">
                  <c:v>45227</c:v>
                </c:pt>
                <c:pt idx="196">
                  <c:v>45228</c:v>
                </c:pt>
                <c:pt idx="197">
                  <c:v>45229</c:v>
                </c:pt>
                <c:pt idx="198">
                  <c:v>45230</c:v>
                </c:pt>
                <c:pt idx="199">
                  <c:v>45231</c:v>
                </c:pt>
                <c:pt idx="200">
                  <c:v>45232</c:v>
                </c:pt>
                <c:pt idx="201">
                  <c:v>45233</c:v>
                </c:pt>
                <c:pt idx="202">
                  <c:v>45234</c:v>
                </c:pt>
                <c:pt idx="203">
                  <c:v>45235</c:v>
                </c:pt>
                <c:pt idx="204">
                  <c:v>45236</c:v>
                </c:pt>
                <c:pt idx="205">
                  <c:v>45237</c:v>
                </c:pt>
                <c:pt idx="206">
                  <c:v>45238</c:v>
                </c:pt>
                <c:pt idx="207">
                  <c:v>45239</c:v>
                </c:pt>
                <c:pt idx="208">
                  <c:v>45240</c:v>
                </c:pt>
                <c:pt idx="209">
                  <c:v>45241</c:v>
                </c:pt>
                <c:pt idx="210">
                  <c:v>45242</c:v>
                </c:pt>
                <c:pt idx="211">
                  <c:v>45243</c:v>
                </c:pt>
                <c:pt idx="212">
                  <c:v>45244</c:v>
                </c:pt>
                <c:pt idx="213">
                  <c:v>45245</c:v>
                </c:pt>
                <c:pt idx="214">
                  <c:v>45246</c:v>
                </c:pt>
                <c:pt idx="215">
                  <c:v>45247</c:v>
                </c:pt>
                <c:pt idx="216">
                  <c:v>45248</c:v>
                </c:pt>
                <c:pt idx="217">
                  <c:v>45249</c:v>
                </c:pt>
                <c:pt idx="218">
                  <c:v>45250</c:v>
                </c:pt>
                <c:pt idx="219">
                  <c:v>45251</c:v>
                </c:pt>
                <c:pt idx="220">
                  <c:v>45252</c:v>
                </c:pt>
                <c:pt idx="221">
                  <c:v>45253</c:v>
                </c:pt>
                <c:pt idx="222">
                  <c:v>45254</c:v>
                </c:pt>
                <c:pt idx="223">
                  <c:v>45255</c:v>
                </c:pt>
                <c:pt idx="224">
                  <c:v>45256</c:v>
                </c:pt>
                <c:pt idx="225">
                  <c:v>45257</c:v>
                </c:pt>
                <c:pt idx="226">
                  <c:v>45258</c:v>
                </c:pt>
                <c:pt idx="227">
                  <c:v>45259</c:v>
                </c:pt>
                <c:pt idx="228">
                  <c:v>45260</c:v>
                </c:pt>
                <c:pt idx="229">
                  <c:v>45261</c:v>
                </c:pt>
                <c:pt idx="230">
                  <c:v>45262</c:v>
                </c:pt>
                <c:pt idx="231">
                  <c:v>45263</c:v>
                </c:pt>
                <c:pt idx="232">
                  <c:v>45264</c:v>
                </c:pt>
                <c:pt idx="233">
                  <c:v>45265</c:v>
                </c:pt>
                <c:pt idx="234">
                  <c:v>45266</c:v>
                </c:pt>
                <c:pt idx="235">
                  <c:v>45267</c:v>
                </c:pt>
                <c:pt idx="236">
                  <c:v>45268</c:v>
                </c:pt>
                <c:pt idx="237">
                  <c:v>45269</c:v>
                </c:pt>
                <c:pt idx="238">
                  <c:v>45270</c:v>
                </c:pt>
                <c:pt idx="239">
                  <c:v>45271</c:v>
                </c:pt>
                <c:pt idx="240">
                  <c:v>45272</c:v>
                </c:pt>
                <c:pt idx="241">
                  <c:v>45273</c:v>
                </c:pt>
                <c:pt idx="242">
                  <c:v>45274</c:v>
                </c:pt>
                <c:pt idx="243">
                  <c:v>45275</c:v>
                </c:pt>
                <c:pt idx="244">
                  <c:v>45276</c:v>
                </c:pt>
                <c:pt idx="245">
                  <c:v>45277</c:v>
                </c:pt>
                <c:pt idx="246">
                  <c:v>45278</c:v>
                </c:pt>
                <c:pt idx="247">
                  <c:v>45279</c:v>
                </c:pt>
                <c:pt idx="248">
                  <c:v>45280</c:v>
                </c:pt>
                <c:pt idx="249">
                  <c:v>45281</c:v>
                </c:pt>
                <c:pt idx="250">
                  <c:v>45282</c:v>
                </c:pt>
                <c:pt idx="251">
                  <c:v>45283</c:v>
                </c:pt>
                <c:pt idx="252">
                  <c:v>45284</c:v>
                </c:pt>
                <c:pt idx="253">
                  <c:v>45285</c:v>
                </c:pt>
                <c:pt idx="254">
                  <c:v>45286</c:v>
                </c:pt>
                <c:pt idx="255">
                  <c:v>45287</c:v>
                </c:pt>
                <c:pt idx="256">
                  <c:v>45288</c:v>
                </c:pt>
                <c:pt idx="257">
                  <c:v>45289</c:v>
                </c:pt>
                <c:pt idx="258">
                  <c:v>45290</c:v>
                </c:pt>
                <c:pt idx="259">
                  <c:v>45291</c:v>
                </c:pt>
                <c:pt idx="260">
                  <c:v>45292</c:v>
                </c:pt>
                <c:pt idx="261">
                  <c:v>45293</c:v>
                </c:pt>
                <c:pt idx="262">
                  <c:v>45294</c:v>
                </c:pt>
                <c:pt idx="263">
                  <c:v>45295</c:v>
                </c:pt>
                <c:pt idx="264">
                  <c:v>45296</c:v>
                </c:pt>
                <c:pt idx="265">
                  <c:v>45297</c:v>
                </c:pt>
                <c:pt idx="266">
                  <c:v>45298</c:v>
                </c:pt>
                <c:pt idx="267">
                  <c:v>45299</c:v>
                </c:pt>
                <c:pt idx="268">
                  <c:v>45300</c:v>
                </c:pt>
                <c:pt idx="269">
                  <c:v>45301</c:v>
                </c:pt>
                <c:pt idx="270">
                  <c:v>45302</c:v>
                </c:pt>
                <c:pt idx="271">
                  <c:v>45303</c:v>
                </c:pt>
                <c:pt idx="272">
                  <c:v>45304</c:v>
                </c:pt>
                <c:pt idx="273">
                  <c:v>45305</c:v>
                </c:pt>
                <c:pt idx="274">
                  <c:v>45306</c:v>
                </c:pt>
                <c:pt idx="275">
                  <c:v>45307</c:v>
                </c:pt>
                <c:pt idx="276">
                  <c:v>45308</c:v>
                </c:pt>
                <c:pt idx="277">
                  <c:v>45309</c:v>
                </c:pt>
                <c:pt idx="278">
                  <c:v>45310</c:v>
                </c:pt>
                <c:pt idx="279">
                  <c:v>45311</c:v>
                </c:pt>
                <c:pt idx="280">
                  <c:v>45312</c:v>
                </c:pt>
                <c:pt idx="281">
                  <c:v>45313</c:v>
                </c:pt>
                <c:pt idx="282">
                  <c:v>45314</c:v>
                </c:pt>
                <c:pt idx="283">
                  <c:v>45315</c:v>
                </c:pt>
                <c:pt idx="284">
                  <c:v>45316</c:v>
                </c:pt>
                <c:pt idx="285">
                  <c:v>45317</c:v>
                </c:pt>
                <c:pt idx="286">
                  <c:v>45318</c:v>
                </c:pt>
                <c:pt idx="287">
                  <c:v>45319</c:v>
                </c:pt>
                <c:pt idx="288">
                  <c:v>45320</c:v>
                </c:pt>
                <c:pt idx="289">
                  <c:v>45321</c:v>
                </c:pt>
                <c:pt idx="290">
                  <c:v>45322</c:v>
                </c:pt>
                <c:pt idx="291">
                  <c:v>45323</c:v>
                </c:pt>
                <c:pt idx="292">
                  <c:v>45324</c:v>
                </c:pt>
                <c:pt idx="293">
                  <c:v>45325</c:v>
                </c:pt>
                <c:pt idx="294">
                  <c:v>45326</c:v>
                </c:pt>
                <c:pt idx="295">
                  <c:v>45327</c:v>
                </c:pt>
                <c:pt idx="296">
                  <c:v>45328</c:v>
                </c:pt>
                <c:pt idx="297">
                  <c:v>45329</c:v>
                </c:pt>
                <c:pt idx="298">
                  <c:v>45330</c:v>
                </c:pt>
                <c:pt idx="299">
                  <c:v>45331</c:v>
                </c:pt>
                <c:pt idx="300">
                  <c:v>45332</c:v>
                </c:pt>
                <c:pt idx="301">
                  <c:v>45333</c:v>
                </c:pt>
                <c:pt idx="302">
                  <c:v>45334</c:v>
                </c:pt>
                <c:pt idx="303">
                  <c:v>45335</c:v>
                </c:pt>
                <c:pt idx="304">
                  <c:v>45336</c:v>
                </c:pt>
                <c:pt idx="305">
                  <c:v>45337</c:v>
                </c:pt>
                <c:pt idx="306">
                  <c:v>45338</c:v>
                </c:pt>
                <c:pt idx="307">
                  <c:v>45339</c:v>
                </c:pt>
                <c:pt idx="308">
                  <c:v>45340</c:v>
                </c:pt>
                <c:pt idx="309">
                  <c:v>45341</c:v>
                </c:pt>
                <c:pt idx="310">
                  <c:v>45342</c:v>
                </c:pt>
                <c:pt idx="311">
                  <c:v>45343</c:v>
                </c:pt>
                <c:pt idx="312">
                  <c:v>45344</c:v>
                </c:pt>
                <c:pt idx="313">
                  <c:v>45345</c:v>
                </c:pt>
                <c:pt idx="314">
                  <c:v>45346</c:v>
                </c:pt>
                <c:pt idx="315">
                  <c:v>45347</c:v>
                </c:pt>
                <c:pt idx="316">
                  <c:v>45348</c:v>
                </c:pt>
                <c:pt idx="317">
                  <c:v>45349</c:v>
                </c:pt>
                <c:pt idx="318">
                  <c:v>45350</c:v>
                </c:pt>
                <c:pt idx="319">
                  <c:v>45351</c:v>
                </c:pt>
                <c:pt idx="320">
                  <c:v>45352</c:v>
                </c:pt>
                <c:pt idx="321">
                  <c:v>45353</c:v>
                </c:pt>
                <c:pt idx="322">
                  <c:v>45354</c:v>
                </c:pt>
                <c:pt idx="323">
                  <c:v>45355</c:v>
                </c:pt>
                <c:pt idx="324">
                  <c:v>45356</c:v>
                </c:pt>
                <c:pt idx="325">
                  <c:v>45357</c:v>
                </c:pt>
                <c:pt idx="326">
                  <c:v>45358</c:v>
                </c:pt>
                <c:pt idx="327">
                  <c:v>45359</c:v>
                </c:pt>
                <c:pt idx="328">
                  <c:v>45360</c:v>
                </c:pt>
                <c:pt idx="329">
                  <c:v>45361</c:v>
                </c:pt>
                <c:pt idx="330">
                  <c:v>45362</c:v>
                </c:pt>
                <c:pt idx="331">
                  <c:v>45363</c:v>
                </c:pt>
                <c:pt idx="332">
                  <c:v>45364</c:v>
                </c:pt>
                <c:pt idx="333">
                  <c:v>45365</c:v>
                </c:pt>
                <c:pt idx="334">
                  <c:v>45366</c:v>
                </c:pt>
                <c:pt idx="335">
                  <c:v>45367</c:v>
                </c:pt>
                <c:pt idx="336">
                  <c:v>45368</c:v>
                </c:pt>
                <c:pt idx="337">
                  <c:v>45369</c:v>
                </c:pt>
                <c:pt idx="338">
                  <c:v>45370</c:v>
                </c:pt>
                <c:pt idx="339">
                  <c:v>45371</c:v>
                </c:pt>
                <c:pt idx="340">
                  <c:v>45372</c:v>
                </c:pt>
                <c:pt idx="341">
                  <c:v>45373</c:v>
                </c:pt>
                <c:pt idx="342">
                  <c:v>45374</c:v>
                </c:pt>
                <c:pt idx="343">
                  <c:v>45375</c:v>
                </c:pt>
                <c:pt idx="344">
                  <c:v>45376</c:v>
                </c:pt>
                <c:pt idx="345">
                  <c:v>45377</c:v>
                </c:pt>
                <c:pt idx="346">
                  <c:v>45378</c:v>
                </c:pt>
                <c:pt idx="347">
                  <c:v>45379</c:v>
                </c:pt>
                <c:pt idx="348">
                  <c:v>45380</c:v>
                </c:pt>
                <c:pt idx="349">
                  <c:v>45381</c:v>
                </c:pt>
                <c:pt idx="350">
                  <c:v>45382</c:v>
                </c:pt>
                <c:pt idx="351">
                  <c:v>45383</c:v>
                </c:pt>
                <c:pt idx="352">
                  <c:v>45384</c:v>
                </c:pt>
                <c:pt idx="353">
                  <c:v>45385</c:v>
                </c:pt>
                <c:pt idx="354">
                  <c:v>45386</c:v>
                </c:pt>
                <c:pt idx="355">
                  <c:v>45387</c:v>
                </c:pt>
                <c:pt idx="356">
                  <c:v>45388</c:v>
                </c:pt>
                <c:pt idx="357">
                  <c:v>45389</c:v>
                </c:pt>
                <c:pt idx="358">
                  <c:v>45390</c:v>
                </c:pt>
                <c:pt idx="359">
                  <c:v>45391</c:v>
                </c:pt>
                <c:pt idx="360">
                  <c:v>45392</c:v>
                </c:pt>
                <c:pt idx="361">
                  <c:v>45393</c:v>
                </c:pt>
                <c:pt idx="362">
                  <c:v>45394</c:v>
                </c:pt>
                <c:pt idx="363">
                  <c:v>45395</c:v>
                </c:pt>
                <c:pt idx="364">
                  <c:v>45396</c:v>
                </c:pt>
                <c:pt idx="365">
                  <c:v>45397</c:v>
                </c:pt>
                <c:pt idx="366">
                  <c:v>45398</c:v>
                </c:pt>
                <c:pt idx="367">
                  <c:v>45399</c:v>
                </c:pt>
                <c:pt idx="368">
                  <c:v>45400</c:v>
                </c:pt>
                <c:pt idx="369">
                  <c:v>45401</c:v>
                </c:pt>
                <c:pt idx="370">
                  <c:v>45402</c:v>
                </c:pt>
                <c:pt idx="371">
                  <c:v>45403</c:v>
                </c:pt>
                <c:pt idx="372">
                  <c:v>45404</c:v>
                </c:pt>
                <c:pt idx="373">
                  <c:v>45405</c:v>
                </c:pt>
                <c:pt idx="374">
                  <c:v>45406</c:v>
                </c:pt>
                <c:pt idx="375">
                  <c:v>45407</c:v>
                </c:pt>
                <c:pt idx="376">
                  <c:v>45408</c:v>
                </c:pt>
                <c:pt idx="377">
                  <c:v>45409</c:v>
                </c:pt>
                <c:pt idx="378">
                  <c:v>45410</c:v>
                </c:pt>
                <c:pt idx="379">
                  <c:v>45411</c:v>
                </c:pt>
                <c:pt idx="380">
                  <c:v>45412</c:v>
                </c:pt>
                <c:pt idx="381">
                  <c:v>45413</c:v>
                </c:pt>
                <c:pt idx="382">
                  <c:v>45414</c:v>
                </c:pt>
                <c:pt idx="383">
                  <c:v>45415</c:v>
                </c:pt>
                <c:pt idx="384">
                  <c:v>45416</c:v>
                </c:pt>
                <c:pt idx="385">
                  <c:v>45417</c:v>
                </c:pt>
                <c:pt idx="386">
                  <c:v>45418</c:v>
                </c:pt>
                <c:pt idx="387">
                  <c:v>45419</c:v>
                </c:pt>
                <c:pt idx="388">
                  <c:v>45420</c:v>
                </c:pt>
                <c:pt idx="389">
                  <c:v>45421</c:v>
                </c:pt>
                <c:pt idx="390">
                  <c:v>45422</c:v>
                </c:pt>
                <c:pt idx="391">
                  <c:v>45423</c:v>
                </c:pt>
                <c:pt idx="392">
                  <c:v>45424</c:v>
                </c:pt>
                <c:pt idx="393">
                  <c:v>45425</c:v>
                </c:pt>
                <c:pt idx="394">
                  <c:v>45426</c:v>
                </c:pt>
                <c:pt idx="395">
                  <c:v>45427</c:v>
                </c:pt>
                <c:pt idx="396">
                  <c:v>45428</c:v>
                </c:pt>
                <c:pt idx="397">
                  <c:v>45429</c:v>
                </c:pt>
                <c:pt idx="398">
                  <c:v>45430</c:v>
                </c:pt>
                <c:pt idx="399">
                  <c:v>45431</c:v>
                </c:pt>
                <c:pt idx="400">
                  <c:v>45432</c:v>
                </c:pt>
                <c:pt idx="401">
                  <c:v>45433</c:v>
                </c:pt>
                <c:pt idx="402">
                  <c:v>45434</c:v>
                </c:pt>
                <c:pt idx="403">
                  <c:v>45435</c:v>
                </c:pt>
                <c:pt idx="404">
                  <c:v>45436</c:v>
                </c:pt>
                <c:pt idx="405">
                  <c:v>45437</c:v>
                </c:pt>
                <c:pt idx="406">
                  <c:v>45438</c:v>
                </c:pt>
                <c:pt idx="407">
                  <c:v>45439</c:v>
                </c:pt>
                <c:pt idx="408">
                  <c:v>45440</c:v>
                </c:pt>
                <c:pt idx="409">
                  <c:v>45441</c:v>
                </c:pt>
                <c:pt idx="410">
                  <c:v>45442</c:v>
                </c:pt>
                <c:pt idx="411">
                  <c:v>45443</c:v>
                </c:pt>
                <c:pt idx="412">
                  <c:v>45444</c:v>
                </c:pt>
                <c:pt idx="413">
                  <c:v>45445</c:v>
                </c:pt>
                <c:pt idx="414">
                  <c:v>45446</c:v>
                </c:pt>
                <c:pt idx="415">
                  <c:v>45447</c:v>
                </c:pt>
                <c:pt idx="416">
                  <c:v>45448</c:v>
                </c:pt>
                <c:pt idx="417">
                  <c:v>45449</c:v>
                </c:pt>
                <c:pt idx="418">
                  <c:v>45450</c:v>
                </c:pt>
                <c:pt idx="419">
                  <c:v>45451</c:v>
                </c:pt>
                <c:pt idx="420">
                  <c:v>45452</c:v>
                </c:pt>
                <c:pt idx="421">
                  <c:v>45453</c:v>
                </c:pt>
                <c:pt idx="422">
                  <c:v>45454</c:v>
                </c:pt>
                <c:pt idx="423">
                  <c:v>45455</c:v>
                </c:pt>
                <c:pt idx="424">
                  <c:v>45456</c:v>
                </c:pt>
                <c:pt idx="425">
                  <c:v>45457</c:v>
                </c:pt>
                <c:pt idx="426">
                  <c:v>45458</c:v>
                </c:pt>
                <c:pt idx="427">
                  <c:v>45459</c:v>
                </c:pt>
                <c:pt idx="428">
                  <c:v>45460</c:v>
                </c:pt>
                <c:pt idx="429">
                  <c:v>45461</c:v>
                </c:pt>
                <c:pt idx="430">
                  <c:v>45462</c:v>
                </c:pt>
                <c:pt idx="431">
                  <c:v>45463</c:v>
                </c:pt>
                <c:pt idx="432">
                  <c:v>45464</c:v>
                </c:pt>
                <c:pt idx="433">
                  <c:v>45465</c:v>
                </c:pt>
                <c:pt idx="434">
                  <c:v>45466</c:v>
                </c:pt>
                <c:pt idx="435">
                  <c:v>45467</c:v>
                </c:pt>
                <c:pt idx="436">
                  <c:v>45468</c:v>
                </c:pt>
                <c:pt idx="437">
                  <c:v>45469</c:v>
                </c:pt>
                <c:pt idx="438">
                  <c:v>45470</c:v>
                </c:pt>
                <c:pt idx="439">
                  <c:v>45471</c:v>
                </c:pt>
                <c:pt idx="440">
                  <c:v>45472</c:v>
                </c:pt>
                <c:pt idx="441">
                  <c:v>45473</c:v>
                </c:pt>
                <c:pt idx="442">
                  <c:v>45474</c:v>
                </c:pt>
                <c:pt idx="443">
                  <c:v>45475</c:v>
                </c:pt>
                <c:pt idx="444">
                  <c:v>45476</c:v>
                </c:pt>
                <c:pt idx="445">
                  <c:v>45477</c:v>
                </c:pt>
                <c:pt idx="446">
                  <c:v>45478</c:v>
                </c:pt>
                <c:pt idx="447">
                  <c:v>45479</c:v>
                </c:pt>
                <c:pt idx="448">
                  <c:v>45480</c:v>
                </c:pt>
                <c:pt idx="449">
                  <c:v>45481</c:v>
                </c:pt>
                <c:pt idx="450">
                  <c:v>45482</c:v>
                </c:pt>
                <c:pt idx="451">
                  <c:v>45483</c:v>
                </c:pt>
                <c:pt idx="452">
                  <c:v>45484</c:v>
                </c:pt>
                <c:pt idx="453">
                  <c:v>45485</c:v>
                </c:pt>
                <c:pt idx="454">
                  <c:v>45486</c:v>
                </c:pt>
                <c:pt idx="455">
                  <c:v>45487</c:v>
                </c:pt>
                <c:pt idx="456">
                  <c:v>45488</c:v>
                </c:pt>
                <c:pt idx="457">
                  <c:v>45489</c:v>
                </c:pt>
                <c:pt idx="458">
                  <c:v>45490</c:v>
                </c:pt>
                <c:pt idx="459">
                  <c:v>45491</c:v>
                </c:pt>
                <c:pt idx="460">
                  <c:v>45492</c:v>
                </c:pt>
                <c:pt idx="461">
                  <c:v>45493</c:v>
                </c:pt>
                <c:pt idx="462">
                  <c:v>45494</c:v>
                </c:pt>
                <c:pt idx="463">
                  <c:v>45495</c:v>
                </c:pt>
                <c:pt idx="464">
                  <c:v>45496</c:v>
                </c:pt>
                <c:pt idx="465">
                  <c:v>45497</c:v>
                </c:pt>
                <c:pt idx="466">
                  <c:v>45498</c:v>
                </c:pt>
                <c:pt idx="467">
                  <c:v>45499</c:v>
                </c:pt>
                <c:pt idx="468">
                  <c:v>45500</c:v>
                </c:pt>
                <c:pt idx="469">
                  <c:v>45501</c:v>
                </c:pt>
                <c:pt idx="470">
                  <c:v>45502</c:v>
                </c:pt>
                <c:pt idx="471">
                  <c:v>45503</c:v>
                </c:pt>
                <c:pt idx="472">
                  <c:v>45504</c:v>
                </c:pt>
                <c:pt idx="473">
                  <c:v>45505</c:v>
                </c:pt>
                <c:pt idx="474">
                  <c:v>45506</c:v>
                </c:pt>
                <c:pt idx="475">
                  <c:v>45507</c:v>
                </c:pt>
                <c:pt idx="476">
                  <c:v>45508</c:v>
                </c:pt>
                <c:pt idx="477">
                  <c:v>45509</c:v>
                </c:pt>
                <c:pt idx="478">
                  <c:v>45510</c:v>
                </c:pt>
                <c:pt idx="479">
                  <c:v>45511</c:v>
                </c:pt>
                <c:pt idx="480">
                  <c:v>45512</c:v>
                </c:pt>
                <c:pt idx="481">
                  <c:v>45513</c:v>
                </c:pt>
                <c:pt idx="482">
                  <c:v>45514</c:v>
                </c:pt>
                <c:pt idx="483">
                  <c:v>45515</c:v>
                </c:pt>
                <c:pt idx="484">
                  <c:v>45516</c:v>
                </c:pt>
                <c:pt idx="485">
                  <c:v>45517</c:v>
                </c:pt>
                <c:pt idx="486">
                  <c:v>45518</c:v>
                </c:pt>
                <c:pt idx="487">
                  <c:v>45519</c:v>
                </c:pt>
                <c:pt idx="488">
                  <c:v>45520</c:v>
                </c:pt>
                <c:pt idx="489">
                  <c:v>45521</c:v>
                </c:pt>
                <c:pt idx="490">
                  <c:v>45522</c:v>
                </c:pt>
                <c:pt idx="491">
                  <c:v>45523</c:v>
                </c:pt>
                <c:pt idx="492">
                  <c:v>45524</c:v>
                </c:pt>
                <c:pt idx="493">
                  <c:v>45525</c:v>
                </c:pt>
                <c:pt idx="494">
                  <c:v>45526</c:v>
                </c:pt>
                <c:pt idx="495">
                  <c:v>45527</c:v>
                </c:pt>
                <c:pt idx="496">
                  <c:v>45528</c:v>
                </c:pt>
                <c:pt idx="497">
                  <c:v>45529</c:v>
                </c:pt>
                <c:pt idx="498">
                  <c:v>45530</c:v>
                </c:pt>
                <c:pt idx="499">
                  <c:v>45531</c:v>
                </c:pt>
              </c:numCache>
            </c:numRef>
          </c:cat>
          <c:val>
            <c:numRef>
              <c:f>'איור 6 נתונים'!$D$4:$D$4000</c:f>
              <c:numCache>
                <c:formatCode>#,##0.00</c:formatCode>
                <c:ptCount val="3997"/>
                <c:pt idx="0">
                  <c:v>78.565392013500002</c:v>
                </c:pt>
                <c:pt idx="1">
                  <c:v>77.9672982636</c:v>
                </c:pt>
                <c:pt idx="2">
                  <c:v>77.94319316459999</c:v>
                </c:pt>
                <c:pt idx="3">
                  <c:v>77.981600655800008</c:v>
                </c:pt>
                <c:pt idx="4">
                  <c:v>78.018964389600001</c:v>
                </c:pt>
                <c:pt idx="5">
                  <c:v>77.977271361299998</c:v>
                </c:pt>
                <c:pt idx="6">
                  <c:v>77.977271361299998</c:v>
                </c:pt>
                <c:pt idx="7">
                  <c:v>77.977271361299998</c:v>
                </c:pt>
                <c:pt idx="8">
                  <c:v>78.205850542299999</c:v>
                </c:pt>
                <c:pt idx="9">
                  <c:v>77.749119294699994</c:v>
                </c:pt>
                <c:pt idx="10">
                  <c:v>77.749119294699994</c:v>
                </c:pt>
                <c:pt idx="11">
                  <c:v>77.674659350200002</c:v>
                </c:pt>
                <c:pt idx="12">
                  <c:v>77.693230284799995</c:v>
                </c:pt>
                <c:pt idx="13">
                  <c:v>77.693230284799995</c:v>
                </c:pt>
                <c:pt idx="14">
                  <c:v>77.693230284799995</c:v>
                </c:pt>
                <c:pt idx="15">
                  <c:v>77.318191589999998</c:v>
                </c:pt>
                <c:pt idx="16">
                  <c:v>77.233728176200003</c:v>
                </c:pt>
                <c:pt idx="17">
                  <c:v>77.784251420900006</c:v>
                </c:pt>
                <c:pt idx="18">
                  <c:v>77.941497980299999</c:v>
                </c:pt>
                <c:pt idx="19">
                  <c:v>78.150153169700005</c:v>
                </c:pt>
                <c:pt idx="20">
                  <c:v>78.150153169700005</c:v>
                </c:pt>
                <c:pt idx="21">
                  <c:v>78.150153169700005</c:v>
                </c:pt>
                <c:pt idx="22">
                  <c:v>77.891503058399991</c:v>
                </c:pt>
                <c:pt idx="23">
                  <c:v>78.246766490200002</c:v>
                </c:pt>
                <c:pt idx="24">
                  <c:v>78.571871249200001</c:v>
                </c:pt>
                <c:pt idx="25">
                  <c:v>77.834979912199998</c:v>
                </c:pt>
                <c:pt idx="26">
                  <c:v>77.747137339200009</c:v>
                </c:pt>
                <c:pt idx="27">
                  <c:v>77.747137339200009</c:v>
                </c:pt>
                <c:pt idx="28">
                  <c:v>77.747137339200009</c:v>
                </c:pt>
                <c:pt idx="29">
                  <c:v>77.618497124299992</c:v>
                </c:pt>
                <c:pt idx="30">
                  <c:v>77.927127165900004</c:v>
                </c:pt>
                <c:pt idx="31">
                  <c:v>77.431374051299997</c:v>
                </c:pt>
                <c:pt idx="32">
                  <c:v>77.0925079501</c:v>
                </c:pt>
                <c:pt idx="33">
                  <c:v>77.132404264200005</c:v>
                </c:pt>
                <c:pt idx="34">
                  <c:v>77.132404264200005</c:v>
                </c:pt>
                <c:pt idx="35">
                  <c:v>77.132404264200005</c:v>
                </c:pt>
                <c:pt idx="36">
                  <c:v>77.365450722999995</c:v>
                </c:pt>
                <c:pt idx="37">
                  <c:v>77.613553404699999</c:v>
                </c:pt>
                <c:pt idx="38">
                  <c:v>78.814400987500008</c:v>
                </c:pt>
                <c:pt idx="39">
                  <c:v>78.656963474600005</c:v>
                </c:pt>
                <c:pt idx="40">
                  <c:v>78.656963474600005</c:v>
                </c:pt>
                <c:pt idx="41">
                  <c:v>78.656963474600005</c:v>
                </c:pt>
                <c:pt idx="42">
                  <c:v>78.656963474600005</c:v>
                </c:pt>
                <c:pt idx="43">
                  <c:v>78.656963474600005</c:v>
                </c:pt>
                <c:pt idx="44">
                  <c:v>78.155721149900003</c:v>
                </c:pt>
                <c:pt idx="45">
                  <c:v>77.990129157799998</c:v>
                </c:pt>
                <c:pt idx="46">
                  <c:v>78.513306592299998</c:v>
                </c:pt>
                <c:pt idx="47">
                  <c:v>79.007814428700001</c:v>
                </c:pt>
                <c:pt idx="48">
                  <c:v>79.007814428700001</c:v>
                </c:pt>
                <c:pt idx="49">
                  <c:v>79.007814428700001</c:v>
                </c:pt>
                <c:pt idx="50">
                  <c:v>78.392730233099996</c:v>
                </c:pt>
                <c:pt idx="51">
                  <c:v>77.966526011300004</c:v>
                </c:pt>
                <c:pt idx="52">
                  <c:v>76.542050609299991</c:v>
                </c:pt>
                <c:pt idx="53">
                  <c:v>76.618720261600004</c:v>
                </c:pt>
                <c:pt idx="54">
                  <c:v>76.085184250400005</c:v>
                </c:pt>
                <c:pt idx="55">
                  <c:v>76.085184250400005</c:v>
                </c:pt>
                <c:pt idx="56">
                  <c:v>76.085184250400005</c:v>
                </c:pt>
                <c:pt idx="57">
                  <c:v>75.163597715099996</c:v>
                </c:pt>
                <c:pt idx="58">
                  <c:v>74.55680433469999</c:v>
                </c:pt>
                <c:pt idx="59">
                  <c:v>75.795127551500002</c:v>
                </c:pt>
                <c:pt idx="60">
                  <c:v>75.206523901599994</c:v>
                </c:pt>
                <c:pt idx="61">
                  <c:v>74.92864995139999</c:v>
                </c:pt>
                <c:pt idx="62">
                  <c:v>74.92864995139999</c:v>
                </c:pt>
                <c:pt idx="63">
                  <c:v>74.92864995139999</c:v>
                </c:pt>
                <c:pt idx="64">
                  <c:v>75.806081649800007</c:v>
                </c:pt>
                <c:pt idx="65">
                  <c:v>75.899036745000004</c:v>
                </c:pt>
                <c:pt idx="66">
                  <c:v>75.746359656300001</c:v>
                </c:pt>
                <c:pt idx="67">
                  <c:v>76.313616660800008</c:v>
                </c:pt>
                <c:pt idx="68">
                  <c:v>75.882132611099991</c:v>
                </c:pt>
                <c:pt idx="69">
                  <c:v>75.882132611099991</c:v>
                </c:pt>
                <c:pt idx="70">
                  <c:v>75.882132611099991</c:v>
                </c:pt>
                <c:pt idx="71">
                  <c:v>75.705178589200003</c:v>
                </c:pt>
                <c:pt idx="72">
                  <c:v>76.042645934399999</c:v>
                </c:pt>
                <c:pt idx="73">
                  <c:v>76.799428009699994</c:v>
                </c:pt>
                <c:pt idx="74">
                  <c:v>76.966678766300006</c:v>
                </c:pt>
                <c:pt idx="75">
                  <c:v>76.9292357737</c:v>
                </c:pt>
                <c:pt idx="76">
                  <c:v>76.9292357737</c:v>
                </c:pt>
                <c:pt idx="77">
                  <c:v>76.9292357737</c:v>
                </c:pt>
                <c:pt idx="78">
                  <c:v>77.309642213000004</c:v>
                </c:pt>
                <c:pt idx="79">
                  <c:v>77.279359611999993</c:v>
                </c:pt>
                <c:pt idx="80">
                  <c:v>76.933399862500011</c:v>
                </c:pt>
                <c:pt idx="81">
                  <c:v>77.023935972700002</c:v>
                </c:pt>
                <c:pt idx="82">
                  <c:v>77.281053403100003</c:v>
                </c:pt>
                <c:pt idx="83">
                  <c:v>77.281053403100003</c:v>
                </c:pt>
                <c:pt idx="84">
                  <c:v>77.281053403100003</c:v>
                </c:pt>
                <c:pt idx="85">
                  <c:v>77.356564383000006</c:v>
                </c:pt>
                <c:pt idx="86">
                  <c:v>77.630244864099993</c:v>
                </c:pt>
                <c:pt idx="87">
                  <c:v>76.779202094200002</c:v>
                </c:pt>
                <c:pt idx="88">
                  <c:v>76.270012220300003</c:v>
                </c:pt>
                <c:pt idx="89">
                  <c:v>76.290304386000003</c:v>
                </c:pt>
                <c:pt idx="90">
                  <c:v>76.290304386000003</c:v>
                </c:pt>
                <c:pt idx="91">
                  <c:v>76.290304386000003</c:v>
                </c:pt>
                <c:pt idx="92">
                  <c:v>76.759920379999997</c:v>
                </c:pt>
                <c:pt idx="93">
                  <c:v>76.802272154099995</c:v>
                </c:pt>
                <c:pt idx="94">
                  <c:v>75.5114519973</c:v>
                </c:pt>
                <c:pt idx="95">
                  <c:v>75.683522155999995</c:v>
                </c:pt>
                <c:pt idx="96">
                  <c:v>75.907419463300002</c:v>
                </c:pt>
                <c:pt idx="97">
                  <c:v>75.907419463300002</c:v>
                </c:pt>
                <c:pt idx="98">
                  <c:v>75.907419463300002</c:v>
                </c:pt>
                <c:pt idx="99">
                  <c:v>75.936995425800006</c:v>
                </c:pt>
                <c:pt idx="100">
                  <c:v>77.946807744300003</c:v>
                </c:pt>
                <c:pt idx="101">
                  <c:v>77.877817920599995</c:v>
                </c:pt>
                <c:pt idx="102">
                  <c:v>77.877817920599995</c:v>
                </c:pt>
                <c:pt idx="103">
                  <c:v>77.6504684115</c:v>
                </c:pt>
                <c:pt idx="104">
                  <c:v>77.6504684115</c:v>
                </c:pt>
                <c:pt idx="105">
                  <c:v>77.6504684115</c:v>
                </c:pt>
                <c:pt idx="106">
                  <c:v>77.378611527900006</c:v>
                </c:pt>
                <c:pt idx="107">
                  <c:v>76.321723288699999</c:v>
                </c:pt>
                <c:pt idx="108">
                  <c:v>76.246391794900006</c:v>
                </c:pt>
                <c:pt idx="109">
                  <c:v>76.739988850099991</c:v>
                </c:pt>
                <c:pt idx="110">
                  <c:v>76.693920407799993</c:v>
                </c:pt>
                <c:pt idx="111">
                  <c:v>76.693920407799993</c:v>
                </c:pt>
                <c:pt idx="112">
                  <c:v>76.693920407799993</c:v>
                </c:pt>
                <c:pt idx="113">
                  <c:v>76.540102618900008</c:v>
                </c:pt>
                <c:pt idx="114">
                  <c:v>76.877052361799997</c:v>
                </c:pt>
                <c:pt idx="115">
                  <c:v>77.283842149600005</c:v>
                </c:pt>
                <c:pt idx="116">
                  <c:v>77.428468157400005</c:v>
                </c:pt>
                <c:pt idx="117">
                  <c:v>77.358357313500008</c:v>
                </c:pt>
                <c:pt idx="118">
                  <c:v>77.358357313500008</c:v>
                </c:pt>
                <c:pt idx="119">
                  <c:v>77.358357313500008</c:v>
                </c:pt>
                <c:pt idx="120">
                  <c:v>77.160498407199995</c:v>
                </c:pt>
                <c:pt idx="121">
                  <c:v>77.888673228499997</c:v>
                </c:pt>
                <c:pt idx="122">
                  <c:v>77.693092323300007</c:v>
                </c:pt>
                <c:pt idx="123">
                  <c:v>78.159889934099994</c:v>
                </c:pt>
                <c:pt idx="124">
                  <c:v>78.43995963239999</c:v>
                </c:pt>
                <c:pt idx="125">
                  <c:v>78.43995963239999</c:v>
                </c:pt>
                <c:pt idx="126">
                  <c:v>78.43995963239999</c:v>
                </c:pt>
                <c:pt idx="127">
                  <c:v>78.540793618199999</c:v>
                </c:pt>
                <c:pt idx="128">
                  <c:v>78.190007215199998</c:v>
                </c:pt>
                <c:pt idx="129">
                  <c:v>78.190189275999998</c:v>
                </c:pt>
                <c:pt idx="130">
                  <c:v>78.069968829299995</c:v>
                </c:pt>
                <c:pt idx="131">
                  <c:v>78.512810929899999</c:v>
                </c:pt>
                <c:pt idx="132">
                  <c:v>78.512810929899999</c:v>
                </c:pt>
                <c:pt idx="133">
                  <c:v>78.512810929899999</c:v>
                </c:pt>
                <c:pt idx="134">
                  <c:v>78.488648825500007</c:v>
                </c:pt>
                <c:pt idx="135">
                  <c:v>78.653648890200003</c:v>
                </c:pt>
                <c:pt idx="136">
                  <c:v>78.651723303699995</c:v>
                </c:pt>
                <c:pt idx="137">
                  <c:v>78.704372111699996</c:v>
                </c:pt>
                <c:pt idx="138">
                  <c:v>78.547744541400007</c:v>
                </c:pt>
                <c:pt idx="139">
                  <c:v>78.547744541400007</c:v>
                </c:pt>
                <c:pt idx="140">
                  <c:v>78.547744541400007</c:v>
                </c:pt>
                <c:pt idx="141">
                  <c:v>78.673161614799994</c:v>
                </c:pt>
                <c:pt idx="142">
                  <c:v>78.036364152499999</c:v>
                </c:pt>
                <c:pt idx="143">
                  <c:v>78.339650611599993</c:v>
                </c:pt>
                <c:pt idx="144">
                  <c:v>78.967953957300011</c:v>
                </c:pt>
                <c:pt idx="145">
                  <c:v>78.899591475400001</c:v>
                </c:pt>
                <c:pt idx="146">
                  <c:v>78.899591475400001</c:v>
                </c:pt>
                <c:pt idx="147">
                  <c:v>78.899591475400001</c:v>
                </c:pt>
                <c:pt idx="148">
                  <c:v>79.047825684000003</c:v>
                </c:pt>
                <c:pt idx="149">
                  <c:v>78.106465372100004</c:v>
                </c:pt>
                <c:pt idx="150">
                  <c:v>78.569695858499998</c:v>
                </c:pt>
                <c:pt idx="151">
                  <c:v>78.717255923599993</c:v>
                </c:pt>
                <c:pt idx="152">
                  <c:v>78.717255923599993</c:v>
                </c:pt>
                <c:pt idx="153">
                  <c:v>78.717255923599993</c:v>
                </c:pt>
                <c:pt idx="154">
                  <c:v>78.717255923599993</c:v>
                </c:pt>
                <c:pt idx="155">
                  <c:v>78.508900303099992</c:v>
                </c:pt>
                <c:pt idx="156">
                  <c:v>78.151533964500004</c:v>
                </c:pt>
                <c:pt idx="157">
                  <c:v>78.250519562099996</c:v>
                </c:pt>
                <c:pt idx="158">
                  <c:v>77.9725995891</c:v>
                </c:pt>
                <c:pt idx="159">
                  <c:v>78.158220562500006</c:v>
                </c:pt>
                <c:pt idx="160">
                  <c:v>78.158220562500006</c:v>
                </c:pt>
                <c:pt idx="161">
                  <c:v>78.158220562500006</c:v>
                </c:pt>
                <c:pt idx="162">
                  <c:v>78.158220562500006</c:v>
                </c:pt>
                <c:pt idx="163">
                  <c:v>77.991819545400006</c:v>
                </c:pt>
                <c:pt idx="164">
                  <c:v>78.382154474499998</c:v>
                </c:pt>
                <c:pt idx="165">
                  <c:v>78.423428406100001</c:v>
                </c:pt>
                <c:pt idx="166">
                  <c:v>78.094021250799997</c:v>
                </c:pt>
                <c:pt idx="167">
                  <c:v>78.094021250799997</c:v>
                </c:pt>
                <c:pt idx="168">
                  <c:v>78.094021250799997</c:v>
                </c:pt>
                <c:pt idx="169">
                  <c:v>78.044084984199998</c:v>
                </c:pt>
                <c:pt idx="170">
                  <c:v>78.098241948099997</c:v>
                </c:pt>
                <c:pt idx="171">
                  <c:v>78.357983314899997</c:v>
                </c:pt>
                <c:pt idx="172">
                  <c:v>78.385941566500009</c:v>
                </c:pt>
                <c:pt idx="173">
                  <c:v>78.548217760499995</c:v>
                </c:pt>
                <c:pt idx="174">
                  <c:v>78.548217760499995</c:v>
                </c:pt>
                <c:pt idx="175">
                  <c:v>78.548217760499995</c:v>
                </c:pt>
                <c:pt idx="176">
                  <c:v>79.482014746299996</c:v>
                </c:pt>
                <c:pt idx="177">
                  <c:v>80.4651743732</c:v>
                </c:pt>
                <c:pt idx="178">
                  <c:v>80.7353228992</c:v>
                </c:pt>
                <c:pt idx="179">
                  <c:v>80.8502755106</c:v>
                </c:pt>
                <c:pt idx="180">
                  <c:v>80.816127734899993</c:v>
                </c:pt>
                <c:pt idx="181">
                  <c:v>80.816127734899993</c:v>
                </c:pt>
                <c:pt idx="182">
                  <c:v>80.816127734899993</c:v>
                </c:pt>
                <c:pt idx="183">
                  <c:v>81.149658178300001</c:v>
                </c:pt>
                <c:pt idx="184">
                  <c:v>81.647349400300001</c:v>
                </c:pt>
                <c:pt idx="185">
                  <c:v>81.91477822120001</c:v>
                </c:pt>
                <c:pt idx="186">
                  <c:v>81.923204687799995</c:v>
                </c:pt>
                <c:pt idx="187">
                  <c:v>82.404903437099989</c:v>
                </c:pt>
                <c:pt idx="188">
                  <c:v>82.404903437099989</c:v>
                </c:pt>
                <c:pt idx="189">
                  <c:v>82.404903437099989</c:v>
                </c:pt>
                <c:pt idx="190">
                  <c:v>82.809808588500005</c:v>
                </c:pt>
                <c:pt idx="191">
                  <c:v>82.943581675200008</c:v>
                </c:pt>
                <c:pt idx="192">
                  <c:v>82.769575905600007</c:v>
                </c:pt>
                <c:pt idx="193">
                  <c:v>82.941712910099994</c:v>
                </c:pt>
                <c:pt idx="194">
                  <c:v>83.075489781199991</c:v>
                </c:pt>
                <c:pt idx="195">
                  <c:v>83.075489781199991</c:v>
                </c:pt>
                <c:pt idx="196">
                  <c:v>83.075489781199991</c:v>
                </c:pt>
                <c:pt idx="197">
                  <c:v>82.625754175899999</c:v>
                </c:pt>
                <c:pt idx="198">
                  <c:v>82.029112228800003</c:v>
                </c:pt>
                <c:pt idx="199">
                  <c:v>81.921355031899992</c:v>
                </c:pt>
                <c:pt idx="200">
                  <c:v>80.962401536399994</c:v>
                </c:pt>
                <c:pt idx="201">
                  <c:v>81.467614193700001</c:v>
                </c:pt>
                <c:pt idx="202">
                  <c:v>81.467614193700001</c:v>
                </c:pt>
                <c:pt idx="203">
                  <c:v>81.467614193700001</c:v>
                </c:pt>
                <c:pt idx="204">
                  <c:v>79.678836814899995</c:v>
                </c:pt>
                <c:pt idx="205">
                  <c:v>79.182485554500005</c:v>
                </c:pt>
                <c:pt idx="206">
                  <c:v>78.790469711300005</c:v>
                </c:pt>
                <c:pt idx="207">
                  <c:v>78.897249146700005</c:v>
                </c:pt>
                <c:pt idx="208">
                  <c:v>79.201103612300003</c:v>
                </c:pt>
                <c:pt idx="209">
                  <c:v>79.201103612300003</c:v>
                </c:pt>
                <c:pt idx="210">
                  <c:v>79.201103612300003</c:v>
                </c:pt>
                <c:pt idx="211">
                  <c:v>79.114072493500004</c:v>
                </c:pt>
                <c:pt idx="212">
                  <c:v>78.535556042099998</c:v>
                </c:pt>
                <c:pt idx="213">
                  <c:v>77.742385887899999</c:v>
                </c:pt>
                <c:pt idx="214">
                  <c:v>77.967846920699998</c:v>
                </c:pt>
                <c:pt idx="215">
                  <c:v>76.953729274300002</c:v>
                </c:pt>
                <c:pt idx="216">
                  <c:v>76.953729274300002</c:v>
                </c:pt>
                <c:pt idx="217">
                  <c:v>76.953729274300002</c:v>
                </c:pt>
                <c:pt idx="218">
                  <c:v>77.231123253899995</c:v>
                </c:pt>
                <c:pt idx="219">
                  <c:v>77.016034168499999</c:v>
                </c:pt>
                <c:pt idx="220">
                  <c:v>77.203632167999999</c:v>
                </c:pt>
                <c:pt idx="221">
                  <c:v>77.346681601200004</c:v>
                </c:pt>
                <c:pt idx="222">
                  <c:v>77.424592040699991</c:v>
                </c:pt>
                <c:pt idx="223">
                  <c:v>77.424592040699991</c:v>
                </c:pt>
                <c:pt idx="224">
                  <c:v>77.424592040699991</c:v>
                </c:pt>
                <c:pt idx="225">
                  <c:v>77.311360078299998</c:v>
                </c:pt>
                <c:pt idx="226">
                  <c:v>76.923372431700002</c:v>
                </c:pt>
                <c:pt idx="227">
                  <c:v>76.426098547500004</c:v>
                </c:pt>
                <c:pt idx="228">
                  <c:v>77.043955192200002</c:v>
                </c:pt>
                <c:pt idx="229">
                  <c:v>77.502384054100006</c:v>
                </c:pt>
                <c:pt idx="230">
                  <c:v>77.502384054100006</c:v>
                </c:pt>
                <c:pt idx="231">
                  <c:v>77.502384054100006</c:v>
                </c:pt>
                <c:pt idx="232">
                  <c:v>76.861239358900008</c:v>
                </c:pt>
                <c:pt idx="233">
                  <c:v>77.057443820200007</c:v>
                </c:pt>
                <c:pt idx="234">
                  <c:v>76.550596623900006</c:v>
                </c:pt>
                <c:pt idx="235">
                  <c:v>76.413692122599997</c:v>
                </c:pt>
                <c:pt idx="236">
                  <c:v>76.363974620700006</c:v>
                </c:pt>
                <c:pt idx="237">
                  <c:v>76.363974620700006</c:v>
                </c:pt>
                <c:pt idx="238">
                  <c:v>76.363974620700006</c:v>
                </c:pt>
                <c:pt idx="239">
                  <c:v>76.652768027400001</c:v>
                </c:pt>
                <c:pt idx="240">
                  <c:v>76.578870506100003</c:v>
                </c:pt>
                <c:pt idx="241">
                  <c:v>76.521064389299994</c:v>
                </c:pt>
                <c:pt idx="242">
                  <c:v>76.596930979199996</c:v>
                </c:pt>
                <c:pt idx="243">
                  <c:v>76.16174924020001</c:v>
                </c:pt>
                <c:pt idx="244">
                  <c:v>76.16174924020001</c:v>
                </c:pt>
                <c:pt idx="245">
                  <c:v>76.16174924020001</c:v>
                </c:pt>
                <c:pt idx="246">
                  <c:v>75.813390188300005</c:v>
                </c:pt>
                <c:pt idx="247">
                  <c:v>75.649845335500004</c:v>
                </c:pt>
                <c:pt idx="248">
                  <c:v>75.751896684599998</c:v>
                </c:pt>
                <c:pt idx="249">
                  <c:v>75.155441958400004</c:v>
                </c:pt>
                <c:pt idx="250">
                  <c:v>74.918958667599995</c:v>
                </c:pt>
                <c:pt idx="251">
                  <c:v>74.918958667599995</c:v>
                </c:pt>
                <c:pt idx="252">
                  <c:v>74.918958667599995</c:v>
                </c:pt>
                <c:pt idx="253">
                  <c:v>74.918958667599995</c:v>
                </c:pt>
                <c:pt idx="254">
                  <c:v>75.531435761200001</c:v>
                </c:pt>
                <c:pt idx="255">
                  <c:v>75.533096563000001</c:v>
                </c:pt>
                <c:pt idx="256">
                  <c:v>75.717488054699999</c:v>
                </c:pt>
                <c:pt idx="257">
                  <c:v>75.73844581329999</c:v>
                </c:pt>
                <c:pt idx="258">
                  <c:v>75.73844581329999</c:v>
                </c:pt>
                <c:pt idx="259">
                  <c:v>75.73844581329999</c:v>
                </c:pt>
                <c:pt idx="260">
                  <c:v>75.73844581329999</c:v>
                </c:pt>
                <c:pt idx="261">
                  <c:v>75.250722112799991</c:v>
                </c:pt>
                <c:pt idx="262">
                  <c:v>75.596946480699998</c:v>
                </c:pt>
                <c:pt idx="263">
                  <c:v>75.710546411699994</c:v>
                </c:pt>
                <c:pt idx="264">
                  <c:v>75.771166970700008</c:v>
                </c:pt>
                <c:pt idx="265">
                  <c:v>75.771166970700008</c:v>
                </c:pt>
                <c:pt idx="266">
                  <c:v>75.771166970700008</c:v>
                </c:pt>
                <c:pt idx="267">
                  <c:v>77.103333121999995</c:v>
                </c:pt>
                <c:pt idx="268">
                  <c:v>77.085228133800001</c:v>
                </c:pt>
                <c:pt idx="269">
                  <c:v>77.922396924799997</c:v>
                </c:pt>
                <c:pt idx="270">
                  <c:v>77.565397257100003</c:v>
                </c:pt>
                <c:pt idx="271">
                  <c:v>77.383776703099997</c:v>
                </c:pt>
                <c:pt idx="272">
                  <c:v>77.383776703099997</c:v>
                </c:pt>
                <c:pt idx="273">
                  <c:v>77.383776703099997</c:v>
                </c:pt>
                <c:pt idx="274">
                  <c:v>77.827906544900003</c:v>
                </c:pt>
                <c:pt idx="275">
                  <c:v>77.861084445700001</c:v>
                </c:pt>
                <c:pt idx="276">
                  <c:v>78.103860905800005</c:v>
                </c:pt>
                <c:pt idx="277">
                  <c:v>77.779444230899998</c:v>
                </c:pt>
                <c:pt idx="278">
                  <c:v>77.412340373899994</c:v>
                </c:pt>
                <c:pt idx="279">
                  <c:v>77.412340373899994</c:v>
                </c:pt>
                <c:pt idx="280">
                  <c:v>77.412340373899994</c:v>
                </c:pt>
                <c:pt idx="281">
                  <c:v>77.893708109500011</c:v>
                </c:pt>
                <c:pt idx="282">
                  <c:v>77.823207359500003</c:v>
                </c:pt>
                <c:pt idx="283">
                  <c:v>76.901486974600004</c:v>
                </c:pt>
                <c:pt idx="284">
                  <c:v>76.491828494799989</c:v>
                </c:pt>
                <c:pt idx="285">
                  <c:v>76.497953789299999</c:v>
                </c:pt>
                <c:pt idx="286">
                  <c:v>76.497953789299999</c:v>
                </c:pt>
                <c:pt idx="287">
                  <c:v>76.497953789299999</c:v>
                </c:pt>
                <c:pt idx="288">
                  <c:v>76.0402997172</c:v>
                </c:pt>
                <c:pt idx="289">
                  <c:v>75.354130476800009</c:v>
                </c:pt>
                <c:pt idx="290">
                  <c:v>74.988840779</c:v>
                </c:pt>
                <c:pt idx="291">
                  <c:v>75.289428874999999</c:v>
                </c:pt>
                <c:pt idx="292">
                  <c:v>75.328266724900004</c:v>
                </c:pt>
                <c:pt idx="293">
                  <c:v>75.328266724900004</c:v>
                </c:pt>
                <c:pt idx="294">
                  <c:v>75.328266724900004</c:v>
                </c:pt>
                <c:pt idx="295">
                  <c:v>75.470719249200002</c:v>
                </c:pt>
                <c:pt idx="296">
                  <c:v>74.847360625700006</c:v>
                </c:pt>
                <c:pt idx="297">
                  <c:v>74.997231540300007</c:v>
                </c:pt>
                <c:pt idx="298">
                  <c:v>75.358998683199999</c:v>
                </c:pt>
                <c:pt idx="299">
                  <c:v>75.708589549600006</c:v>
                </c:pt>
                <c:pt idx="300">
                  <c:v>75.708589549600006</c:v>
                </c:pt>
                <c:pt idx="301">
                  <c:v>75.708589549600006</c:v>
                </c:pt>
                <c:pt idx="302">
                  <c:v>75.6944554305</c:v>
                </c:pt>
                <c:pt idx="303">
                  <c:v>74.915503528199991</c:v>
                </c:pt>
                <c:pt idx="304">
                  <c:v>75.015075756399995</c:v>
                </c:pt>
                <c:pt idx="305">
                  <c:v>74.417936705900004</c:v>
                </c:pt>
                <c:pt idx="306">
                  <c:v>74.072946609699997</c:v>
                </c:pt>
                <c:pt idx="307">
                  <c:v>74.072946609699997</c:v>
                </c:pt>
                <c:pt idx="308">
                  <c:v>74.072946609699997</c:v>
                </c:pt>
                <c:pt idx="309">
                  <c:v>74.355747920799999</c:v>
                </c:pt>
                <c:pt idx="310">
                  <c:v>75.084893931899998</c:v>
                </c:pt>
                <c:pt idx="311">
                  <c:v>75.563611369</c:v>
                </c:pt>
                <c:pt idx="312">
                  <c:v>74.966994208100004</c:v>
                </c:pt>
                <c:pt idx="313">
                  <c:v>74.677976746300004</c:v>
                </c:pt>
                <c:pt idx="314">
                  <c:v>74.677976746300004</c:v>
                </c:pt>
                <c:pt idx="315">
                  <c:v>74.677976746300004</c:v>
                </c:pt>
                <c:pt idx="316">
                  <c:v>75.039077590900007</c:v>
                </c:pt>
                <c:pt idx="317">
                  <c:v>75.039077590900007</c:v>
                </c:pt>
                <c:pt idx="318">
                  <c:v>74.118997581000002</c:v>
                </c:pt>
                <c:pt idx="319">
                  <c:v>73.682857675999998</c:v>
                </c:pt>
                <c:pt idx="320">
                  <c:v>73.1968089107</c:v>
                </c:pt>
                <c:pt idx="321">
                  <c:v>73.1968089107</c:v>
                </c:pt>
                <c:pt idx="322">
                  <c:v>73.1968089107</c:v>
                </c:pt>
                <c:pt idx="323">
                  <c:v>73.469796351100001</c:v>
                </c:pt>
                <c:pt idx="324">
                  <c:v>73.8034049874</c:v>
                </c:pt>
                <c:pt idx="325">
                  <c:v>74.2127018101</c:v>
                </c:pt>
                <c:pt idx="326">
                  <c:v>73.941829730799995</c:v>
                </c:pt>
                <c:pt idx="327">
                  <c:v>73.834352847999995</c:v>
                </c:pt>
                <c:pt idx="328">
                  <c:v>73.834352847999995</c:v>
                </c:pt>
                <c:pt idx="329">
                  <c:v>73.834352847999995</c:v>
                </c:pt>
                <c:pt idx="330">
                  <c:v>74.478542726299992</c:v>
                </c:pt>
                <c:pt idx="331">
                  <c:v>75.276961847699994</c:v>
                </c:pt>
                <c:pt idx="332">
                  <c:v>75.453074240000007</c:v>
                </c:pt>
                <c:pt idx="333">
                  <c:v>74.733370762699991</c:v>
                </c:pt>
                <c:pt idx="334">
                  <c:v>75.097066099300008</c:v>
                </c:pt>
                <c:pt idx="335">
                  <c:v>75.097066099300008</c:v>
                </c:pt>
                <c:pt idx="336">
                  <c:v>75.097066099300008</c:v>
                </c:pt>
                <c:pt idx="337">
                  <c:v>75.081858310599998</c:v>
                </c:pt>
                <c:pt idx="338">
                  <c:v>75.232655056399992</c:v>
                </c:pt>
                <c:pt idx="339">
                  <c:v>75.440573166599989</c:v>
                </c:pt>
                <c:pt idx="340">
                  <c:v>74.113233130300003</c:v>
                </c:pt>
                <c:pt idx="341">
                  <c:v>74.127826508699997</c:v>
                </c:pt>
                <c:pt idx="342">
                  <c:v>74.127826508699997</c:v>
                </c:pt>
                <c:pt idx="343">
                  <c:v>74.127826508699997</c:v>
                </c:pt>
                <c:pt idx="344">
                  <c:v>74.127826508699997</c:v>
                </c:pt>
                <c:pt idx="345">
                  <c:v>75.001536301399994</c:v>
                </c:pt>
                <c:pt idx="346">
                  <c:v>74.936867833099996</c:v>
                </c:pt>
                <c:pt idx="347">
                  <c:v>75.308185236699998</c:v>
                </c:pt>
                <c:pt idx="348">
                  <c:v>75.308185236699998</c:v>
                </c:pt>
                <c:pt idx="349">
                  <c:v>75.308185236699998</c:v>
                </c:pt>
                <c:pt idx="350">
                  <c:v>75.308185236699998</c:v>
                </c:pt>
                <c:pt idx="351">
                  <c:v>74.881470592100001</c:v>
                </c:pt>
                <c:pt idx="352">
                  <c:v>75.444274474400004</c:v>
                </c:pt>
                <c:pt idx="353">
                  <c:v>76.265495087000005</c:v>
                </c:pt>
                <c:pt idx="354">
                  <c:v>76.149558150600001</c:v>
                </c:pt>
                <c:pt idx="355">
                  <c:v>76.736007299400001</c:v>
                </c:pt>
                <c:pt idx="356">
                  <c:v>76.736007299400001</c:v>
                </c:pt>
                <c:pt idx="357">
                  <c:v>76.736007299400001</c:v>
                </c:pt>
                <c:pt idx="358">
                  <c:v>75.969040474500005</c:v>
                </c:pt>
                <c:pt idx="359">
                  <c:v>75.564465802699999</c:v>
                </c:pt>
                <c:pt idx="360">
                  <c:v>76.090051045099997</c:v>
                </c:pt>
                <c:pt idx="361">
                  <c:v>76.629056736999999</c:v>
                </c:pt>
                <c:pt idx="362">
                  <c:v>76.432648534099997</c:v>
                </c:pt>
                <c:pt idx="363">
                  <c:v>76.432648534099997</c:v>
                </c:pt>
                <c:pt idx="364">
                  <c:v>76.432648534099997</c:v>
                </c:pt>
                <c:pt idx="365">
                  <c:v>75.496939192599996</c:v>
                </c:pt>
                <c:pt idx="366">
                  <c:v>76.440157000900001</c:v>
                </c:pt>
                <c:pt idx="367">
                  <c:v>76.506668888800007</c:v>
                </c:pt>
                <c:pt idx="368">
                  <c:v>76.7546149171</c:v>
                </c:pt>
                <c:pt idx="369">
                  <c:v>76.693620471199992</c:v>
                </c:pt>
                <c:pt idx="370">
                  <c:v>76.693620471199992</c:v>
                </c:pt>
                <c:pt idx="371">
                  <c:v>76.693620471199992</c:v>
                </c:pt>
                <c:pt idx="372">
                  <c:v>76.693620471199992</c:v>
                </c:pt>
                <c:pt idx="373">
                  <c:v>76.693620471199992</c:v>
                </c:pt>
                <c:pt idx="374">
                  <c:v>76.358051729600007</c:v>
                </c:pt>
                <c:pt idx="375">
                  <c:v>77.123151511000003</c:v>
                </c:pt>
                <c:pt idx="376">
                  <c:v>77.677545401099991</c:v>
                </c:pt>
                <c:pt idx="377">
                  <c:v>77.677545401099991</c:v>
                </c:pt>
                <c:pt idx="378">
                  <c:v>77.677545401099991</c:v>
                </c:pt>
                <c:pt idx="379">
                  <c:v>77.677545401099991</c:v>
                </c:pt>
                <c:pt idx="380">
                  <c:v>76.090782181899996</c:v>
                </c:pt>
                <c:pt idx="381">
                  <c:v>75.8542691265</c:v>
                </c:pt>
                <c:pt idx="382">
                  <c:v>76.001284917500001</c:v>
                </c:pt>
                <c:pt idx="383">
                  <c:v>75.843877992100005</c:v>
                </c:pt>
                <c:pt idx="384">
                  <c:v>75.843877992100005</c:v>
                </c:pt>
                <c:pt idx="385">
                  <c:v>75.843877992100005</c:v>
                </c:pt>
                <c:pt idx="386">
                  <c:v>76.415572741399998</c:v>
                </c:pt>
                <c:pt idx="387">
                  <c:v>75.949703410200001</c:v>
                </c:pt>
                <c:pt idx="388">
                  <c:v>75.627646019099998</c:v>
                </c:pt>
                <c:pt idx="389">
                  <c:v>76.147810516199996</c:v>
                </c:pt>
                <c:pt idx="390">
                  <c:v>75.9013230961</c:v>
                </c:pt>
                <c:pt idx="391">
                  <c:v>75.9013230961</c:v>
                </c:pt>
                <c:pt idx="392">
                  <c:v>75.9013230961</c:v>
                </c:pt>
                <c:pt idx="393">
                  <c:v>75.927350068500004</c:v>
                </c:pt>
                <c:pt idx="394">
                  <c:v>75.927350068500004</c:v>
                </c:pt>
                <c:pt idx="395">
                  <c:v>75.529635609699994</c:v>
                </c:pt>
                <c:pt idx="396">
                  <c:v>75.409200647700004</c:v>
                </c:pt>
                <c:pt idx="397">
                  <c:v>76.042628776800001</c:v>
                </c:pt>
                <c:pt idx="398">
                  <c:v>76.042628776800001</c:v>
                </c:pt>
                <c:pt idx="399">
                  <c:v>76.042628776800001</c:v>
                </c:pt>
                <c:pt idx="400">
                  <c:v>75.838154704199994</c:v>
                </c:pt>
                <c:pt idx="401">
                  <c:v>75.1811350726</c:v>
                </c:pt>
                <c:pt idx="402">
                  <c:v>75.132298006799999</c:v>
                </c:pt>
                <c:pt idx="403">
                  <c:v>75.123039626400001</c:v>
                </c:pt>
                <c:pt idx="404">
                  <c:v>75.072200859899993</c:v>
                </c:pt>
                <c:pt idx="405">
                  <c:v>75.072200859899993</c:v>
                </c:pt>
                <c:pt idx="406">
                  <c:v>75.072200859899993</c:v>
                </c:pt>
                <c:pt idx="407">
                  <c:v>75.072200859899993</c:v>
                </c:pt>
                <c:pt idx="408">
                  <c:v>75.292864668999997</c:v>
                </c:pt>
                <c:pt idx="409">
                  <c:v>75.542451575599998</c:v>
                </c:pt>
                <c:pt idx="410">
                  <c:v>76.012710150099991</c:v>
                </c:pt>
                <c:pt idx="411">
                  <c:v>75.932148624000007</c:v>
                </c:pt>
                <c:pt idx="412">
                  <c:v>75.932148624000007</c:v>
                </c:pt>
                <c:pt idx="413">
                  <c:v>75.932148624000007</c:v>
                </c:pt>
                <c:pt idx="414">
                  <c:v>74.823555774799999</c:v>
                </c:pt>
                <c:pt idx="415">
                  <c:v>75.429087119200005</c:v>
                </c:pt>
                <c:pt idx="416">
                  <c:v>75.844220258700005</c:v>
                </c:pt>
                <c:pt idx="417">
                  <c:v>76.216127804799996</c:v>
                </c:pt>
                <c:pt idx="418">
                  <c:v>76.428527550499993</c:v>
                </c:pt>
                <c:pt idx="419">
                  <c:v>76.428527550499993</c:v>
                </c:pt>
                <c:pt idx="420">
                  <c:v>76.428527550499993</c:v>
                </c:pt>
                <c:pt idx="421">
                  <c:v>76.353405319999993</c:v>
                </c:pt>
                <c:pt idx="422">
                  <c:v>75.789836125800008</c:v>
                </c:pt>
                <c:pt idx="423">
                  <c:v>75.789836125800008</c:v>
                </c:pt>
                <c:pt idx="424">
                  <c:v>75.721600576100002</c:v>
                </c:pt>
                <c:pt idx="425">
                  <c:v>75.670358959799998</c:v>
                </c:pt>
                <c:pt idx="426">
                  <c:v>75.670358959799998</c:v>
                </c:pt>
                <c:pt idx="427">
                  <c:v>75.670358959799998</c:v>
                </c:pt>
                <c:pt idx="428">
                  <c:v>75.834413048000002</c:v>
                </c:pt>
                <c:pt idx="429">
                  <c:v>75.6916451421</c:v>
                </c:pt>
                <c:pt idx="430">
                  <c:v>75.749228980500007</c:v>
                </c:pt>
                <c:pt idx="431">
                  <c:v>75.653372738499996</c:v>
                </c:pt>
                <c:pt idx="432">
                  <c:v>75.909006976000001</c:v>
                </c:pt>
                <c:pt idx="433">
                  <c:v>75.909006976000001</c:v>
                </c:pt>
                <c:pt idx="434">
                  <c:v>75.909006976000001</c:v>
                </c:pt>
                <c:pt idx="435">
                  <c:v>75.710114755899994</c:v>
                </c:pt>
                <c:pt idx="436">
                  <c:v>75.713653299000001</c:v>
                </c:pt>
                <c:pt idx="437">
                  <c:v>76.103792750599993</c:v>
                </c:pt>
                <c:pt idx="438">
                  <c:v>76.248121225099993</c:v>
                </c:pt>
                <c:pt idx="439">
                  <c:v>76.305436745799994</c:v>
                </c:pt>
                <c:pt idx="440">
                  <c:v>76.305436745799994</c:v>
                </c:pt>
                <c:pt idx="441">
                  <c:v>76.305436745799994</c:v>
                </c:pt>
                <c:pt idx="442">
                  <c:v>76.2759334669</c:v>
                </c:pt>
                <c:pt idx="443">
                  <c:v>76.366061881799993</c:v>
                </c:pt>
                <c:pt idx="444">
                  <c:v>76.459502971999996</c:v>
                </c:pt>
                <c:pt idx="445">
                  <c:v>76.174680006599999</c:v>
                </c:pt>
                <c:pt idx="446">
                  <c:v>75.834246752499993</c:v>
                </c:pt>
                <c:pt idx="447">
                  <c:v>75.834246752499993</c:v>
                </c:pt>
                <c:pt idx="448">
                  <c:v>75.834246752499993</c:v>
                </c:pt>
                <c:pt idx="449">
                  <c:v>75.143279597000003</c:v>
                </c:pt>
                <c:pt idx="450">
                  <c:v>74.863396828899994</c:v>
                </c:pt>
                <c:pt idx="451">
                  <c:v>74.636448387000002</c:v>
                </c:pt>
                <c:pt idx="452">
                  <c:v>74.288297145200005</c:v>
                </c:pt>
                <c:pt idx="453">
                  <c:v>74.42125053449999</c:v>
                </c:pt>
                <c:pt idx="454">
                  <c:v>74.42125053449999</c:v>
                </c:pt>
                <c:pt idx="455">
                  <c:v>74.42125053449999</c:v>
                </c:pt>
                <c:pt idx="456">
                  <c:v>73.855337441399996</c:v>
                </c:pt>
                <c:pt idx="457">
                  <c:v>74.352397819800004</c:v>
                </c:pt>
                <c:pt idx="458">
                  <c:v>74.263842244800003</c:v>
                </c:pt>
                <c:pt idx="459">
                  <c:v>74.405261453199998</c:v>
                </c:pt>
                <c:pt idx="460">
                  <c:v>74.742881283599999</c:v>
                </c:pt>
                <c:pt idx="461">
                  <c:v>74.742881283599999</c:v>
                </c:pt>
                <c:pt idx="462">
                  <c:v>74.742881283599999</c:v>
                </c:pt>
                <c:pt idx="463">
                  <c:v>74.128721448999997</c:v>
                </c:pt>
                <c:pt idx="464">
                  <c:v>73.988177334</c:v>
                </c:pt>
                <c:pt idx="465">
                  <c:v>74.013928687700002</c:v>
                </c:pt>
                <c:pt idx="466">
                  <c:v>74.662037389399998</c:v>
                </c:pt>
                <c:pt idx="467">
                  <c:v>75.119872481599998</c:v>
                </c:pt>
                <c:pt idx="468">
                  <c:v>75.119872481599998</c:v>
                </c:pt>
                <c:pt idx="469">
                  <c:v>75.119872481599998</c:v>
                </c:pt>
                <c:pt idx="470">
                  <c:v>76.121093758900003</c:v>
                </c:pt>
                <c:pt idx="471">
                  <c:v>76.126588361800003</c:v>
                </c:pt>
                <c:pt idx="472">
                  <c:v>76.933773575999993</c:v>
                </c:pt>
                <c:pt idx="473">
                  <c:v>77.318898299799997</c:v>
                </c:pt>
                <c:pt idx="474">
                  <c:v>77.65946127250001</c:v>
                </c:pt>
                <c:pt idx="475">
                  <c:v>77.65946127250001</c:v>
                </c:pt>
                <c:pt idx="476">
                  <c:v>77.65946127250001</c:v>
                </c:pt>
                <c:pt idx="477">
                  <c:v>78.541878381000004</c:v>
                </c:pt>
                <c:pt idx="478">
                  <c:v>78.720027272999999</c:v>
                </c:pt>
                <c:pt idx="479">
                  <c:v>77.467398780400003</c:v>
                </c:pt>
                <c:pt idx="480">
                  <c:v>77.681526418700003</c:v>
                </c:pt>
                <c:pt idx="481">
                  <c:v>76.705167693700005</c:v>
                </c:pt>
                <c:pt idx="482">
                  <c:v>76.705167693700005</c:v>
                </c:pt>
                <c:pt idx="483">
                  <c:v>76.705167693700005</c:v>
                </c:pt>
                <c:pt idx="484">
                  <c:v>77.205134350099996</c:v>
                </c:pt>
                <c:pt idx="485">
                  <c:v>77.205134350099996</c:v>
                </c:pt>
                <c:pt idx="486">
                  <c:v>76.7823203863</c:v>
                </c:pt>
                <c:pt idx="487">
                  <c:v>76.383650826600004</c:v>
                </c:pt>
                <c:pt idx="488">
                  <c:v>75.641259534599996</c:v>
                </c:pt>
                <c:pt idx="489">
                  <c:v>75.641259534599996</c:v>
                </c:pt>
                <c:pt idx="490">
                  <c:v>75.641259534599996</c:v>
                </c:pt>
                <c:pt idx="491">
                  <c:v>76.248982641500007</c:v>
                </c:pt>
                <c:pt idx="492">
                  <c:v>76.183496849899996</c:v>
                </c:pt>
                <c:pt idx="493">
                  <c:v>76.809021291600004</c:v>
                </c:pt>
                <c:pt idx="494">
                  <c:v>76.914883760500004</c:v>
                </c:pt>
                <c:pt idx="495">
                  <c:v>76.420409255999999</c:v>
                </c:pt>
                <c:pt idx="496">
                  <c:v>76.420409255999999</c:v>
                </c:pt>
                <c:pt idx="497">
                  <c:v>76.420409255999999</c:v>
                </c:pt>
                <c:pt idx="498">
                  <c:v>75.861993494700002</c:v>
                </c:pt>
                <c:pt idx="499">
                  <c:v>76.214548632799989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7A-4BDD-B8FD-932566CDB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238400"/>
        <c:axId val="221240320"/>
      </c:lineChart>
      <c:lineChart>
        <c:grouping val="standard"/>
        <c:varyColors val="0"/>
        <c:ser>
          <c:idx val="0"/>
          <c:order val="0"/>
          <c:tx>
            <c:strRef>
              <c:f>'איור 6 נתונים'!$B$3</c:f>
              <c:strCache>
                <c:ptCount val="1"/>
                <c:pt idx="0">
                  <c:v>שקל-אירו</c:v>
                </c:pt>
              </c:strCache>
            </c:strRef>
          </c:tx>
          <c:spPr>
            <a:ln w="38100">
              <a:solidFill>
                <a:srgbClr val="D98D25"/>
              </a:solidFill>
            </a:ln>
          </c:spPr>
          <c:marker>
            <c:symbol val="none"/>
          </c:marker>
          <c:cat>
            <c:numRef>
              <c:f>'איור 6 נתונים'!$A$4:$A$4000</c:f>
              <c:numCache>
                <c:formatCode>m/d/yyyy</c:formatCode>
                <c:ptCount val="3997"/>
                <c:pt idx="0">
                  <c:v>45032</c:v>
                </c:pt>
                <c:pt idx="1">
                  <c:v>45033</c:v>
                </c:pt>
                <c:pt idx="2">
                  <c:v>45034</c:v>
                </c:pt>
                <c:pt idx="3">
                  <c:v>45035</c:v>
                </c:pt>
                <c:pt idx="4">
                  <c:v>45036</c:v>
                </c:pt>
                <c:pt idx="5">
                  <c:v>45037</c:v>
                </c:pt>
                <c:pt idx="6">
                  <c:v>45038</c:v>
                </c:pt>
                <c:pt idx="7">
                  <c:v>45039</c:v>
                </c:pt>
                <c:pt idx="8">
                  <c:v>45040</c:v>
                </c:pt>
                <c:pt idx="9">
                  <c:v>45041</c:v>
                </c:pt>
                <c:pt idx="10">
                  <c:v>45042</c:v>
                </c:pt>
                <c:pt idx="11">
                  <c:v>45043</c:v>
                </c:pt>
                <c:pt idx="12">
                  <c:v>45044</c:v>
                </c:pt>
                <c:pt idx="13">
                  <c:v>45045</c:v>
                </c:pt>
                <c:pt idx="14">
                  <c:v>45046</c:v>
                </c:pt>
                <c:pt idx="15">
                  <c:v>45047</c:v>
                </c:pt>
                <c:pt idx="16">
                  <c:v>45048</c:v>
                </c:pt>
                <c:pt idx="17">
                  <c:v>45049</c:v>
                </c:pt>
                <c:pt idx="18">
                  <c:v>45050</c:v>
                </c:pt>
                <c:pt idx="19">
                  <c:v>45051</c:v>
                </c:pt>
                <c:pt idx="20">
                  <c:v>45052</c:v>
                </c:pt>
                <c:pt idx="21">
                  <c:v>45053</c:v>
                </c:pt>
                <c:pt idx="22">
                  <c:v>45054</c:v>
                </c:pt>
                <c:pt idx="23">
                  <c:v>45055</c:v>
                </c:pt>
                <c:pt idx="24">
                  <c:v>45056</c:v>
                </c:pt>
                <c:pt idx="25">
                  <c:v>45057</c:v>
                </c:pt>
                <c:pt idx="26">
                  <c:v>45058</c:v>
                </c:pt>
                <c:pt idx="27">
                  <c:v>45059</c:v>
                </c:pt>
                <c:pt idx="28">
                  <c:v>45060</c:v>
                </c:pt>
                <c:pt idx="29">
                  <c:v>45061</c:v>
                </c:pt>
                <c:pt idx="30">
                  <c:v>45062</c:v>
                </c:pt>
                <c:pt idx="31">
                  <c:v>45063</c:v>
                </c:pt>
                <c:pt idx="32">
                  <c:v>45064</c:v>
                </c:pt>
                <c:pt idx="33">
                  <c:v>45065</c:v>
                </c:pt>
                <c:pt idx="34">
                  <c:v>45066</c:v>
                </c:pt>
                <c:pt idx="35">
                  <c:v>45067</c:v>
                </c:pt>
                <c:pt idx="36">
                  <c:v>45068</c:v>
                </c:pt>
                <c:pt idx="37">
                  <c:v>45069</c:v>
                </c:pt>
                <c:pt idx="38">
                  <c:v>45070</c:v>
                </c:pt>
                <c:pt idx="39">
                  <c:v>45071</c:v>
                </c:pt>
                <c:pt idx="40">
                  <c:v>45072</c:v>
                </c:pt>
                <c:pt idx="41">
                  <c:v>45073</c:v>
                </c:pt>
                <c:pt idx="42">
                  <c:v>45074</c:v>
                </c:pt>
                <c:pt idx="43">
                  <c:v>45075</c:v>
                </c:pt>
                <c:pt idx="44">
                  <c:v>45076</c:v>
                </c:pt>
                <c:pt idx="45">
                  <c:v>45077</c:v>
                </c:pt>
                <c:pt idx="46">
                  <c:v>45078</c:v>
                </c:pt>
                <c:pt idx="47">
                  <c:v>45079</c:v>
                </c:pt>
                <c:pt idx="48">
                  <c:v>45080</c:v>
                </c:pt>
                <c:pt idx="49">
                  <c:v>45081</c:v>
                </c:pt>
                <c:pt idx="50">
                  <c:v>45082</c:v>
                </c:pt>
                <c:pt idx="51">
                  <c:v>45083</c:v>
                </c:pt>
                <c:pt idx="52">
                  <c:v>45084</c:v>
                </c:pt>
                <c:pt idx="53">
                  <c:v>45085</c:v>
                </c:pt>
                <c:pt idx="54">
                  <c:v>45086</c:v>
                </c:pt>
                <c:pt idx="55">
                  <c:v>45087</c:v>
                </c:pt>
                <c:pt idx="56">
                  <c:v>45088</c:v>
                </c:pt>
                <c:pt idx="57">
                  <c:v>45089</c:v>
                </c:pt>
                <c:pt idx="58">
                  <c:v>45090</c:v>
                </c:pt>
                <c:pt idx="59">
                  <c:v>45091</c:v>
                </c:pt>
                <c:pt idx="60">
                  <c:v>45092</c:v>
                </c:pt>
                <c:pt idx="61">
                  <c:v>45093</c:v>
                </c:pt>
                <c:pt idx="62">
                  <c:v>45094</c:v>
                </c:pt>
                <c:pt idx="63">
                  <c:v>45095</c:v>
                </c:pt>
                <c:pt idx="64">
                  <c:v>45096</c:v>
                </c:pt>
                <c:pt idx="65">
                  <c:v>45097</c:v>
                </c:pt>
                <c:pt idx="66">
                  <c:v>45098</c:v>
                </c:pt>
                <c:pt idx="67">
                  <c:v>45099</c:v>
                </c:pt>
                <c:pt idx="68">
                  <c:v>45100</c:v>
                </c:pt>
                <c:pt idx="69">
                  <c:v>45101</c:v>
                </c:pt>
                <c:pt idx="70">
                  <c:v>45102</c:v>
                </c:pt>
                <c:pt idx="71">
                  <c:v>45103</c:v>
                </c:pt>
                <c:pt idx="72">
                  <c:v>45104</c:v>
                </c:pt>
                <c:pt idx="73">
                  <c:v>45105</c:v>
                </c:pt>
                <c:pt idx="74">
                  <c:v>45106</c:v>
                </c:pt>
                <c:pt idx="75">
                  <c:v>45107</c:v>
                </c:pt>
                <c:pt idx="76">
                  <c:v>45108</c:v>
                </c:pt>
                <c:pt idx="77">
                  <c:v>45109</c:v>
                </c:pt>
                <c:pt idx="78">
                  <c:v>45110</c:v>
                </c:pt>
                <c:pt idx="79">
                  <c:v>45111</c:v>
                </c:pt>
                <c:pt idx="80">
                  <c:v>45112</c:v>
                </c:pt>
                <c:pt idx="81">
                  <c:v>45113</c:v>
                </c:pt>
                <c:pt idx="82">
                  <c:v>45114</c:v>
                </c:pt>
                <c:pt idx="83">
                  <c:v>45115</c:v>
                </c:pt>
                <c:pt idx="84">
                  <c:v>45116</c:v>
                </c:pt>
                <c:pt idx="85">
                  <c:v>45117</c:v>
                </c:pt>
                <c:pt idx="86">
                  <c:v>45118</c:v>
                </c:pt>
                <c:pt idx="87">
                  <c:v>45119</c:v>
                </c:pt>
                <c:pt idx="88">
                  <c:v>45120</c:v>
                </c:pt>
                <c:pt idx="89">
                  <c:v>45121</c:v>
                </c:pt>
                <c:pt idx="90">
                  <c:v>45122</c:v>
                </c:pt>
                <c:pt idx="91">
                  <c:v>45123</c:v>
                </c:pt>
                <c:pt idx="92">
                  <c:v>45124</c:v>
                </c:pt>
                <c:pt idx="93">
                  <c:v>45125</c:v>
                </c:pt>
                <c:pt idx="94">
                  <c:v>45126</c:v>
                </c:pt>
                <c:pt idx="95">
                  <c:v>45127</c:v>
                </c:pt>
                <c:pt idx="96">
                  <c:v>45128</c:v>
                </c:pt>
                <c:pt idx="97">
                  <c:v>45129</c:v>
                </c:pt>
                <c:pt idx="98">
                  <c:v>45130</c:v>
                </c:pt>
                <c:pt idx="99">
                  <c:v>45131</c:v>
                </c:pt>
                <c:pt idx="100">
                  <c:v>45132</c:v>
                </c:pt>
                <c:pt idx="101">
                  <c:v>45133</c:v>
                </c:pt>
                <c:pt idx="102">
                  <c:v>45134</c:v>
                </c:pt>
                <c:pt idx="103">
                  <c:v>45135</c:v>
                </c:pt>
                <c:pt idx="104">
                  <c:v>45136</c:v>
                </c:pt>
                <c:pt idx="105">
                  <c:v>45137</c:v>
                </c:pt>
                <c:pt idx="106">
                  <c:v>45138</c:v>
                </c:pt>
                <c:pt idx="107">
                  <c:v>45139</c:v>
                </c:pt>
                <c:pt idx="108">
                  <c:v>45140</c:v>
                </c:pt>
                <c:pt idx="109">
                  <c:v>45141</c:v>
                </c:pt>
                <c:pt idx="110">
                  <c:v>45142</c:v>
                </c:pt>
                <c:pt idx="111">
                  <c:v>45143</c:v>
                </c:pt>
                <c:pt idx="112">
                  <c:v>45144</c:v>
                </c:pt>
                <c:pt idx="113">
                  <c:v>45145</c:v>
                </c:pt>
                <c:pt idx="114">
                  <c:v>45146</c:v>
                </c:pt>
                <c:pt idx="115">
                  <c:v>45147</c:v>
                </c:pt>
                <c:pt idx="116">
                  <c:v>45148</c:v>
                </c:pt>
                <c:pt idx="117">
                  <c:v>45149</c:v>
                </c:pt>
                <c:pt idx="118">
                  <c:v>45150</c:v>
                </c:pt>
                <c:pt idx="119">
                  <c:v>45151</c:v>
                </c:pt>
                <c:pt idx="120">
                  <c:v>45152</c:v>
                </c:pt>
                <c:pt idx="121">
                  <c:v>45153</c:v>
                </c:pt>
                <c:pt idx="122">
                  <c:v>45154</c:v>
                </c:pt>
                <c:pt idx="123">
                  <c:v>45155</c:v>
                </c:pt>
                <c:pt idx="124">
                  <c:v>45156</c:v>
                </c:pt>
                <c:pt idx="125">
                  <c:v>45157</c:v>
                </c:pt>
                <c:pt idx="126">
                  <c:v>45158</c:v>
                </c:pt>
                <c:pt idx="127">
                  <c:v>45159</c:v>
                </c:pt>
                <c:pt idx="128">
                  <c:v>45160</c:v>
                </c:pt>
                <c:pt idx="129">
                  <c:v>45161</c:v>
                </c:pt>
                <c:pt idx="130">
                  <c:v>45162</c:v>
                </c:pt>
                <c:pt idx="131">
                  <c:v>45163</c:v>
                </c:pt>
                <c:pt idx="132">
                  <c:v>45164</c:v>
                </c:pt>
                <c:pt idx="133">
                  <c:v>45165</c:v>
                </c:pt>
                <c:pt idx="134">
                  <c:v>45166</c:v>
                </c:pt>
                <c:pt idx="135">
                  <c:v>45167</c:v>
                </c:pt>
                <c:pt idx="136">
                  <c:v>45168</c:v>
                </c:pt>
                <c:pt idx="137">
                  <c:v>45169</c:v>
                </c:pt>
                <c:pt idx="138">
                  <c:v>45170</c:v>
                </c:pt>
                <c:pt idx="139">
                  <c:v>45171</c:v>
                </c:pt>
                <c:pt idx="140">
                  <c:v>45172</c:v>
                </c:pt>
                <c:pt idx="141">
                  <c:v>45173</c:v>
                </c:pt>
                <c:pt idx="142">
                  <c:v>45174</c:v>
                </c:pt>
                <c:pt idx="143">
                  <c:v>45175</c:v>
                </c:pt>
                <c:pt idx="144">
                  <c:v>45176</c:v>
                </c:pt>
                <c:pt idx="145">
                  <c:v>45177</c:v>
                </c:pt>
                <c:pt idx="146">
                  <c:v>45178</c:v>
                </c:pt>
                <c:pt idx="147">
                  <c:v>45179</c:v>
                </c:pt>
                <c:pt idx="148">
                  <c:v>45180</c:v>
                </c:pt>
                <c:pt idx="149">
                  <c:v>45181</c:v>
                </c:pt>
                <c:pt idx="150">
                  <c:v>45182</c:v>
                </c:pt>
                <c:pt idx="151">
                  <c:v>45183</c:v>
                </c:pt>
                <c:pt idx="152">
                  <c:v>45184</c:v>
                </c:pt>
                <c:pt idx="153">
                  <c:v>45185</c:v>
                </c:pt>
                <c:pt idx="154">
                  <c:v>45186</c:v>
                </c:pt>
                <c:pt idx="155">
                  <c:v>45187</c:v>
                </c:pt>
                <c:pt idx="156">
                  <c:v>45188</c:v>
                </c:pt>
                <c:pt idx="157">
                  <c:v>45189</c:v>
                </c:pt>
                <c:pt idx="158">
                  <c:v>45190</c:v>
                </c:pt>
                <c:pt idx="159">
                  <c:v>45191</c:v>
                </c:pt>
                <c:pt idx="160">
                  <c:v>45192</c:v>
                </c:pt>
                <c:pt idx="161">
                  <c:v>45193</c:v>
                </c:pt>
                <c:pt idx="162">
                  <c:v>45194</c:v>
                </c:pt>
                <c:pt idx="163">
                  <c:v>45195</c:v>
                </c:pt>
                <c:pt idx="164">
                  <c:v>45196</c:v>
                </c:pt>
                <c:pt idx="165">
                  <c:v>45197</c:v>
                </c:pt>
                <c:pt idx="166">
                  <c:v>45198</c:v>
                </c:pt>
                <c:pt idx="167">
                  <c:v>45199</c:v>
                </c:pt>
                <c:pt idx="168">
                  <c:v>45200</c:v>
                </c:pt>
                <c:pt idx="169">
                  <c:v>45201</c:v>
                </c:pt>
                <c:pt idx="170">
                  <c:v>45202</c:v>
                </c:pt>
                <c:pt idx="171">
                  <c:v>45203</c:v>
                </c:pt>
                <c:pt idx="172">
                  <c:v>45204</c:v>
                </c:pt>
                <c:pt idx="173">
                  <c:v>45205</c:v>
                </c:pt>
                <c:pt idx="174">
                  <c:v>45206</c:v>
                </c:pt>
                <c:pt idx="175">
                  <c:v>45207</c:v>
                </c:pt>
                <c:pt idx="176">
                  <c:v>45208</c:v>
                </c:pt>
                <c:pt idx="177">
                  <c:v>45209</c:v>
                </c:pt>
                <c:pt idx="178">
                  <c:v>45210</c:v>
                </c:pt>
                <c:pt idx="179">
                  <c:v>45211</c:v>
                </c:pt>
                <c:pt idx="180">
                  <c:v>45212</c:v>
                </c:pt>
                <c:pt idx="181">
                  <c:v>45213</c:v>
                </c:pt>
                <c:pt idx="182">
                  <c:v>45214</c:v>
                </c:pt>
                <c:pt idx="183">
                  <c:v>45215</c:v>
                </c:pt>
                <c:pt idx="184">
                  <c:v>45216</c:v>
                </c:pt>
                <c:pt idx="185">
                  <c:v>45217</c:v>
                </c:pt>
                <c:pt idx="186">
                  <c:v>45218</c:v>
                </c:pt>
                <c:pt idx="187">
                  <c:v>45219</c:v>
                </c:pt>
                <c:pt idx="188">
                  <c:v>45220</c:v>
                </c:pt>
                <c:pt idx="189">
                  <c:v>45221</c:v>
                </c:pt>
                <c:pt idx="190">
                  <c:v>45222</c:v>
                </c:pt>
                <c:pt idx="191">
                  <c:v>45223</c:v>
                </c:pt>
                <c:pt idx="192">
                  <c:v>45224</c:v>
                </c:pt>
                <c:pt idx="193">
                  <c:v>45225</c:v>
                </c:pt>
                <c:pt idx="194">
                  <c:v>45226</c:v>
                </c:pt>
                <c:pt idx="195">
                  <c:v>45227</c:v>
                </c:pt>
                <c:pt idx="196">
                  <c:v>45228</c:v>
                </c:pt>
                <c:pt idx="197">
                  <c:v>45229</c:v>
                </c:pt>
                <c:pt idx="198">
                  <c:v>45230</c:v>
                </c:pt>
                <c:pt idx="199">
                  <c:v>45231</c:v>
                </c:pt>
                <c:pt idx="200">
                  <c:v>45232</c:v>
                </c:pt>
                <c:pt idx="201">
                  <c:v>45233</c:v>
                </c:pt>
                <c:pt idx="202">
                  <c:v>45234</c:v>
                </c:pt>
                <c:pt idx="203">
                  <c:v>45235</c:v>
                </c:pt>
                <c:pt idx="204">
                  <c:v>45236</c:v>
                </c:pt>
                <c:pt idx="205">
                  <c:v>45237</c:v>
                </c:pt>
                <c:pt idx="206">
                  <c:v>45238</c:v>
                </c:pt>
                <c:pt idx="207">
                  <c:v>45239</c:v>
                </c:pt>
                <c:pt idx="208">
                  <c:v>45240</c:v>
                </c:pt>
                <c:pt idx="209">
                  <c:v>45241</c:v>
                </c:pt>
                <c:pt idx="210">
                  <c:v>45242</c:v>
                </c:pt>
                <c:pt idx="211">
                  <c:v>45243</c:v>
                </c:pt>
                <c:pt idx="212">
                  <c:v>45244</c:v>
                </c:pt>
                <c:pt idx="213">
                  <c:v>45245</c:v>
                </c:pt>
                <c:pt idx="214">
                  <c:v>45246</c:v>
                </c:pt>
                <c:pt idx="215">
                  <c:v>45247</c:v>
                </c:pt>
                <c:pt idx="216">
                  <c:v>45248</c:v>
                </c:pt>
                <c:pt idx="217">
                  <c:v>45249</c:v>
                </c:pt>
                <c:pt idx="218">
                  <c:v>45250</c:v>
                </c:pt>
                <c:pt idx="219">
                  <c:v>45251</c:v>
                </c:pt>
                <c:pt idx="220">
                  <c:v>45252</c:v>
                </c:pt>
                <c:pt idx="221">
                  <c:v>45253</c:v>
                </c:pt>
                <c:pt idx="222">
                  <c:v>45254</c:v>
                </c:pt>
                <c:pt idx="223">
                  <c:v>45255</c:v>
                </c:pt>
                <c:pt idx="224">
                  <c:v>45256</c:v>
                </c:pt>
                <c:pt idx="225">
                  <c:v>45257</c:v>
                </c:pt>
                <c:pt idx="226">
                  <c:v>45258</c:v>
                </c:pt>
                <c:pt idx="227">
                  <c:v>45259</c:v>
                </c:pt>
                <c:pt idx="228">
                  <c:v>45260</c:v>
                </c:pt>
                <c:pt idx="229">
                  <c:v>45261</c:v>
                </c:pt>
                <c:pt idx="230">
                  <c:v>45262</c:v>
                </c:pt>
                <c:pt idx="231">
                  <c:v>45263</c:v>
                </c:pt>
                <c:pt idx="232">
                  <c:v>45264</c:v>
                </c:pt>
                <c:pt idx="233">
                  <c:v>45265</c:v>
                </c:pt>
                <c:pt idx="234">
                  <c:v>45266</c:v>
                </c:pt>
                <c:pt idx="235">
                  <c:v>45267</c:v>
                </c:pt>
                <c:pt idx="236">
                  <c:v>45268</c:v>
                </c:pt>
                <c:pt idx="237">
                  <c:v>45269</c:v>
                </c:pt>
                <c:pt idx="238">
                  <c:v>45270</c:v>
                </c:pt>
                <c:pt idx="239">
                  <c:v>45271</c:v>
                </c:pt>
                <c:pt idx="240">
                  <c:v>45272</c:v>
                </c:pt>
                <c:pt idx="241">
                  <c:v>45273</c:v>
                </c:pt>
                <c:pt idx="242">
                  <c:v>45274</c:v>
                </c:pt>
                <c:pt idx="243">
                  <c:v>45275</c:v>
                </c:pt>
                <c:pt idx="244">
                  <c:v>45276</c:v>
                </c:pt>
                <c:pt idx="245">
                  <c:v>45277</c:v>
                </c:pt>
                <c:pt idx="246">
                  <c:v>45278</c:v>
                </c:pt>
                <c:pt idx="247">
                  <c:v>45279</c:v>
                </c:pt>
                <c:pt idx="248">
                  <c:v>45280</c:v>
                </c:pt>
                <c:pt idx="249">
                  <c:v>45281</c:v>
                </c:pt>
                <c:pt idx="250">
                  <c:v>45282</c:v>
                </c:pt>
                <c:pt idx="251">
                  <c:v>45283</c:v>
                </c:pt>
                <c:pt idx="252">
                  <c:v>45284</c:v>
                </c:pt>
                <c:pt idx="253">
                  <c:v>45285</c:v>
                </c:pt>
                <c:pt idx="254">
                  <c:v>45286</c:v>
                </c:pt>
                <c:pt idx="255">
                  <c:v>45287</c:v>
                </c:pt>
                <c:pt idx="256">
                  <c:v>45288</c:v>
                </c:pt>
                <c:pt idx="257">
                  <c:v>45289</c:v>
                </c:pt>
                <c:pt idx="258">
                  <c:v>45290</c:v>
                </c:pt>
                <c:pt idx="259">
                  <c:v>45291</c:v>
                </c:pt>
                <c:pt idx="260">
                  <c:v>45292</c:v>
                </c:pt>
                <c:pt idx="261">
                  <c:v>45293</c:v>
                </c:pt>
                <c:pt idx="262">
                  <c:v>45294</c:v>
                </c:pt>
                <c:pt idx="263">
                  <c:v>45295</c:v>
                </c:pt>
                <c:pt idx="264">
                  <c:v>45296</c:v>
                </c:pt>
                <c:pt idx="265">
                  <c:v>45297</c:v>
                </c:pt>
                <c:pt idx="266">
                  <c:v>45298</c:v>
                </c:pt>
                <c:pt idx="267">
                  <c:v>45299</c:v>
                </c:pt>
                <c:pt idx="268">
                  <c:v>45300</c:v>
                </c:pt>
                <c:pt idx="269">
                  <c:v>45301</c:v>
                </c:pt>
                <c:pt idx="270">
                  <c:v>45302</c:v>
                </c:pt>
                <c:pt idx="271">
                  <c:v>45303</c:v>
                </c:pt>
                <c:pt idx="272">
                  <c:v>45304</c:v>
                </c:pt>
                <c:pt idx="273">
                  <c:v>45305</c:v>
                </c:pt>
                <c:pt idx="274">
                  <c:v>45306</c:v>
                </c:pt>
                <c:pt idx="275">
                  <c:v>45307</c:v>
                </c:pt>
                <c:pt idx="276">
                  <c:v>45308</c:v>
                </c:pt>
                <c:pt idx="277">
                  <c:v>45309</c:v>
                </c:pt>
                <c:pt idx="278">
                  <c:v>45310</c:v>
                </c:pt>
                <c:pt idx="279">
                  <c:v>45311</c:v>
                </c:pt>
                <c:pt idx="280">
                  <c:v>45312</c:v>
                </c:pt>
                <c:pt idx="281">
                  <c:v>45313</c:v>
                </c:pt>
                <c:pt idx="282">
                  <c:v>45314</c:v>
                </c:pt>
                <c:pt idx="283">
                  <c:v>45315</c:v>
                </c:pt>
                <c:pt idx="284">
                  <c:v>45316</c:v>
                </c:pt>
                <c:pt idx="285">
                  <c:v>45317</c:v>
                </c:pt>
                <c:pt idx="286">
                  <c:v>45318</c:v>
                </c:pt>
                <c:pt idx="287">
                  <c:v>45319</c:v>
                </c:pt>
                <c:pt idx="288">
                  <c:v>45320</c:v>
                </c:pt>
                <c:pt idx="289">
                  <c:v>45321</c:v>
                </c:pt>
                <c:pt idx="290">
                  <c:v>45322</c:v>
                </c:pt>
                <c:pt idx="291">
                  <c:v>45323</c:v>
                </c:pt>
                <c:pt idx="292">
                  <c:v>45324</c:v>
                </c:pt>
                <c:pt idx="293">
                  <c:v>45325</c:v>
                </c:pt>
                <c:pt idx="294">
                  <c:v>45326</c:v>
                </c:pt>
                <c:pt idx="295">
                  <c:v>45327</c:v>
                </c:pt>
                <c:pt idx="296">
                  <c:v>45328</c:v>
                </c:pt>
                <c:pt idx="297">
                  <c:v>45329</c:v>
                </c:pt>
                <c:pt idx="298">
                  <c:v>45330</c:v>
                </c:pt>
                <c:pt idx="299">
                  <c:v>45331</c:v>
                </c:pt>
                <c:pt idx="300">
                  <c:v>45332</c:v>
                </c:pt>
                <c:pt idx="301">
                  <c:v>45333</c:v>
                </c:pt>
                <c:pt idx="302">
                  <c:v>45334</c:v>
                </c:pt>
                <c:pt idx="303">
                  <c:v>45335</c:v>
                </c:pt>
                <c:pt idx="304">
                  <c:v>45336</c:v>
                </c:pt>
                <c:pt idx="305">
                  <c:v>45337</c:v>
                </c:pt>
                <c:pt idx="306">
                  <c:v>45338</c:v>
                </c:pt>
                <c:pt idx="307">
                  <c:v>45339</c:v>
                </c:pt>
                <c:pt idx="308">
                  <c:v>45340</c:v>
                </c:pt>
                <c:pt idx="309">
                  <c:v>45341</c:v>
                </c:pt>
                <c:pt idx="310">
                  <c:v>45342</c:v>
                </c:pt>
                <c:pt idx="311">
                  <c:v>45343</c:v>
                </c:pt>
                <c:pt idx="312">
                  <c:v>45344</c:v>
                </c:pt>
                <c:pt idx="313">
                  <c:v>45345</c:v>
                </c:pt>
                <c:pt idx="314">
                  <c:v>45346</c:v>
                </c:pt>
                <c:pt idx="315">
                  <c:v>45347</c:v>
                </c:pt>
                <c:pt idx="316">
                  <c:v>45348</c:v>
                </c:pt>
                <c:pt idx="317">
                  <c:v>45349</c:v>
                </c:pt>
                <c:pt idx="318">
                  <c:v>45350</c:v>
                </c:pt>
                <c:pt idx="319">
                  <c:v>45351</c:v>
                </c:pt>
                <c:pt idx="320">
                  <c:v>45352</c:v>
                </c:pt>
                <c:pt idx="321">
                  <c:v>45353</c:v>
                </c:pt>
                <c:pt idx="322">
                  <c:v>45354</c:v>
                </c:pt>
                <c:pt idx="323">
                  <c:v>45355</c:v>
                </c:pt>
                <c:pt idx="324">
                  <c:v>45356</c:v>
                </c:pt>
                <c:pt idx="325">
                  <c:v>45357</c:v>
                </c:pt>
                <c:pt idx="326">
                  <c:v>45358</c:v>
                </c:pt>
                <c:pt idx="327">
                  <c:v>45359</c:v>
                </c:pt>
                <c:pt idx="328">
                  <c:v>45360</c:v>
                </c:pt>
                <c:pt idx="329">
                  <c:v>45361</c:v>
                </c:pt>
                <c:pt idx="330">
                  <c:v>45362</c:v>
                </c:pt>
                <c:pt idx="331">
                  <c:v>45363</c:v>
                </c:pt>
                <c:pt idx="332">
                  <c:v>45364</c:v>
                </c:pt>
                <c:pt idx="333">
                  <c:v>45365</c:v>
                </c:pt>
                <c:pt idx="334">
                  <c:v>45366</c:v>
                </c:pt>
                <c:pt idx="335">
                  <c:v>45367</c:v>
                </c:pt>
                <c:pt idx="336">
                  <c:v>45368</c:v>
                </c:pt>
                <c:pt idx="337">
                  <c:v>45369</c:v>
                </c:pt>
                <c:pt idx="338">
                  <c:v>45370</c:v>
                </c:pt>
                <c:pt idx="339">
                  <c:v>45371</c:v>
                </c:pt>
                <c:pt idx="340">
                  <c:v>45372</c:v>
                </c:pt>
                <c:pt idx="341">
                  <c:v>45373</c:v>
                </c:pt>
                <c:pt idx="342">
                  <c:v>45374</c:v>
                </c:pt>
                <c:pt idx="343">
                  <c:v>45375</c:v>
                </c:pt>
                <c:pt idx="344">
                  <c:v>45376</c:v>
                </c:pt>
                <c:pt idx="345">
                  <c:v>45377</c:v>
                </c:pt>
                <c:pt idx="346">
                  <c:v>45378</c:v>
                </c:pt>
                <c:pt idx="347">
                  <c:v>45379</c:v>
                </c:pt>
                <c:pt idx="348">
                  <c:v>45380</c:v>
                </c:pt>
                <c:pt idx="349">
                  <c:v>45381</c:v>
                </c:pt>
                <c:pt idx="350">
                  <c:v>45382</c:v>
                </c:pt>
                <c:pt idx="351">
                  <c:v>45383</c:v>
                </c:pt>
                <c:pt idx="352">
                  <c:v>45384</c:v>
                </c:pt>
                <c:pt idx="353">
                  <c:v>45385</c:v>
                </c:pt>
                <c:pt idx="354">
                  <c:v>45386</c:v>
                </c:pt>
                <c:pt idx="355">
                  <c:v>45387</c:v>
                </c:pt>
                <c:pt idx="356">
                  <c:v>45388</c:v>
                </c:pt>
                <c:pt idx="357">
                  <c:v>45389</c:v>
                </c:pt>
                <c:pt idx="358">
                  <c:v>45390</c:v>
                </c:pt>
                <c:pt idx="359">
                  <c:v>45391</c:v>
                </c:pt>
                <c:pt idx="360">
                  <c:v>45392</c:v>
                </c:pt>
                <c:pt idx="361">
                  <c:v>45393</c:v>
                </c:pt>
                <c:pt idx="362">
                  <c:v>45394</c:v>
                </c:pt>
                <c:pt idx="363">
                  <c:v>45395</c:v>
                </c:pt>
                <c:pt idx="364">
                  <c:v>45396</c:v>
                </c:pt>
                <c:pt idx="365">
                  <c:v>45397</c:v>
                </c:pt>
                <c:pt idx="366">
                  <c:v>45398</c:v>
                </c:pt>
                <c:pt idx="367">
                  <c:v>45399</c:v>
                </c:pt>
                <c:pt idx="368">
                  <c:v>45400</c:v>
                </c:pt>
                <c:pt idx="369">
                  <c:v>45401</c:v>
                </c:pt>
                <c:pt idx="370">
                  <c:v>45402</c:v>
                </c:pt>
                <c:pt idx="371">
                  <c:v>45403</c:v>
                </c:pt>
                <c:pt idx="372">
                  <c:v>45404</c:v>
                </c:pt>
                <c:pt idx="373">
                  <c:v>45405</c:v>
                </c:pt>
                <c:pt idx="374">
                  <c:v>45406</c:v>
                </c:pt>
                <c:pt idx="375">
                  <c:v>45407</c:v>
                </c:pt>
                <c:pt idx="376">
                  <c:v>45408</c:v>
                </c:pt>
                <c:pt idx="377">
                  <c:v>45409</c:v>
                </c:pt>
                <c:pt idx="378">
                  <c:v>45410</c:v>
                </c:pt>
                <c:pt idx="379">
                  <c:v>45411</c:v>
                </c:pt>
                <c:pt idx="380">
                  <c:v>45412</c:v>
                </c:pt>
                <c:pt idx="381">
                  <c:v>45413</c:v>
                </c:pt>
                <c:pt idx="382">
                  <c:v>45414</c:v>
                </c:pt>
                <c:pt idx="383">
                  <c:v>45415</c:v>
                </c:pt>
                <c:pt idx="384">
                  <c:v>45416</c:v>
                </c:pt>
                <c:pt idx="385">
                  <c:v>45417</c:v>
                </c:pt>
                <c:pt idx="386">
                  <c:v>45418</c:v>
                </c:pt>
                <c:pt idx="387">
                  <c:v>45419</c:v>
                </c:pt>
                <c:pt idx="388">
                  <c:v>45420</c:v>
                </c:pt>
                <c:pt idx="389">
                  <c:v>45421</c:v>
                </c:pt>
                <c:pt idx="390">
                  <c:v>45422</c:v>
                </c:pt>
                <c:pt idx="391">
                  <c:v>45423</c:v>
                </c:pt>
                <c:pt idx="392">
                  <c:v>45424</c:v>
                </c:pt>
                <c:pt idx="393">
                  <c:v>45425</c:v>
                </c:pt>
                <c:pt idx="394">
                  <c:v>45426</c:v>
                </c:pt>
                <c:pt idx="395">
                  <c:v>45427</c:v>
                </c:pt>
                <c:pt idx="396">
                  <c:v>45428</c:v>
                </c:pt>
                <c:pt idx="397">
                  <c:v>45429</c:v>
                </c:pt>
                <c:pt idx="398">
                  <c:v>45430</c:v>
                </c:pt>
                <c:pt idx="399">
                  <c:v>45431</c:v>
                </c:pt>
                <c:pt idx="400">
                  <c:v>45432</c:v>
                </c:pt>
                <c:pt idx="401">
                  <c:v>45433</c:v>
                </c:pt>
                <c:pt idx="402">
                  <c:v>45434</c:v>
                </c:pt>
                <c:pt idx="403">
                  <c:v>45435</c:v>
                </c:pt>
                <c:pt idx="404">
                  <c:v>45436</c:v>
                </c:pt>
                <c:pt idx="405">
                  <c:v>45437</c:v>
                </c:pt>
                <c:pt idx="406">
                  <c:v>45438</c:v>
                </c:pt>
                <c:pt idx="407">
                  <c:v>45439</c:v>
                </c:pt>
                <c:pt idx="408">
                  <c:v>45440</c:v>
                </c:pt>
                <c:pt idx="409">
                  <c:v>45441</c:v>
                </c:pt>
                <c:pt idx="410">
                  <c:v>45442</c:v>
                </c:pt>
                <c:pt idx="411">
                  <c:v>45443</c:v>
                </c:pt>
                <c:pt idx="412">
                  <c:v>45444</c:v>
                </c:pt>
                <c:pt idx="413">
                  <c:v>45445</c:v>
                </c:pt>
                <c:pt idx="414">
                  <c:v>45446</c:v>
                </c:pt>
                <c:pt idx="415">
                  <c:v>45447</c:v>
                </c:pt>
                <c:pt idx="416">
                  <c:v>45448</c:v>
                </c:pt>
                <c:pt idx="417">
                  <c:v>45449</c:v>
                </c:pt>
                <c:pt idx="418">
                  <c:v>45450</c:v>
                </c:pt>
                <c:pt idx="419">
                  <c:v>45451</c:v>
                </c:pt>
                <c:pt idx="420">
                  <c:v>45452</c:v>
                </c:pt>
                <c:pt idx="421">
                  <c:v>45453</c:v>
                </c:pt>
                <c:pt idx="422">
                  <c:v>45454</c:v>
                </c:pt>
                <c:pt idx="423">
                  <c:v>45455</c:v>
                </c:pt>
                <c:pt idx="424">
                  <c:v>45456</c:v>
                </c:pt>
                <c:pt idx="425">
                  <c:v>45457</c:v>
                </c:pt>
                <c:pt idx="426">
                  <c:v>45458</c:v>
                </c:pt>
                <c:pt idx="427">
                  <c:v>45459</c:v>
                </c:pt>
                <c:pt idx="428">
                  <c:v>45460</c:v>
                </c:pt>
                <c:pt idx="429">
                  <c:v>45461</c:v>
                </c:pt>
                <c:pt idx="430">
                  <c:v>45462</c:v>
                </c:pt>
                <c:pt idx="431">
                  <c:v>45463</c:v>
                </c:pt>
                <c:pt idx="432">
                  <c:v>45464</c:v>
                </c:pt>
                <c:pt idx="433">
                  <c:v>45465</c:v>
                </c:pt>
                <c:pt idx="434">
                  <c:v>45466</c:v>
                </c:pt>
                <c:pt idx="435">
                  <c:v>45467</c:v>
                </c:pt>
                <c:pt idx="436">
                  <c:v>45468</c:v>
                </c:pt>
                <c:pt idx="437">
                  <c:v>45469</c:v>
                </c:pt>
                <c:pt idx="438">
                  <c:v>45470</c:v>
                </c:pt>
                <c:pt idx="439">
                  <c:v>45471</c:v>
                </c:pt>
                <c:pt idx="440">
                  <c:v>45472</c:v>
                </c:pt>
                <c:pt idx="441">
                  <c:v>45473</c:v>
                </c:pt>
                <c:pt idx="442">
                  <c:v>45474</c:v>
                </c:pt>
                <c:pt idx="443">
                  <c:v>45475</c:v>
                </c:pt>
                <c:pt idx="444">
                  <c:v>45476</c:v>
                </c:pt>
                <c:pt idx="445">
                  <c:v>45477</c:v>
                </c:pt>
                <c:pt idx="446">
                  <c:v>45478</c:v>
                </c:pt>
                <c:pt idx="447">
                  <c:v>45479</c:v>
                </c:pt>
                <c:pt idx="448">
                  <c:v>45480</c:v>
                </c:pt>
                <c:pt idx="449">
                  <c:v>45481</c:v>
                </c:pt>
                <c:pt idx="450">
                  <c:v>45482</c:v>
                </c:pt>
                <c:pt idx="451">
                  <c:v>45483</c:v>
                </c:pt>
                <c:pt idx="452">
                  <c:v>45484</c:v>
                </c:pt>
                <c:pt idx="453">
                  <c:v>45485</c:v>
                </c:pt>
                <c:pt idx="454">
                  <c:v>45486</c:v>
                </c:pt>
                <c:pt idx="455">
                  <c:v>45487</c:v>
                </c:pt>
                <c:pt idx="456">
                  <c:v>45488</c:v>
                </c:pt>
                <c:pt idx="457">
                  <c:v>45489</c:v>
                </c:pt>
                <c:pt idx="458">
                  <c:v>45490</c:v>
                </c:pt>
                <c:pt idx="459">
                  <c:v>45491</c:v>
                </c:pt>
                <c:pt idx="460">
                  <c:v>45492</c:v>
                </c:pt>
                <c:pt idx="461">
                  <c:v>45493</c:v>
                </c:pt>
                <c:pt idx="462">
                  <c:v>45494</c:v>
                </c:pt>
                <c:pt idx="463">
                  <c:v>45495</c:v>
                </c:pt>
                <c:pt idx="464">
                  <c:v>45496</c:v>
                </c:pt>
                <c:pt idx="465">
                  <c:v>45497</c:v>
                </c:pt>
                <c:pt idx="466">
                  <c:v>45498</c:v>
                </c:pt>
                <c:pt idx="467">
                  <c:v>45499</c:v>
                </c:pt>
                <c:pt idx="468">
                  <c:v>45500</c:v>
                </c:pt>
                <c:pt idx="469">
                  <c:v>45501</c:v>
                </c:pt>
                <c:pt idx="470">
                  <c:v>45502</c:v>
                </c:pt>
                <c:pt idx="471">
                  <c:v>45503</c:v>
                </c:pt>
                <c:pt idx="472">
                  <c:v>45504</c:v>
                </c:pt>
                <c:pt idx="473">
                  <c:v>45505</c:v>
                </c:pt>
                <c:pt idx="474">
                  <c:v>45506</c:v>
                </c:pt>
                <c:pt idx="475">
                  <c:v>45507</c:v>
                </c:pt>
                <c:pt idx="476">
                  <c:v>45508</c:v>
                </c:pt>
                <c:pt idx="477">
                  <c:v>45509</c:v>
                </c:pt>
                <c:pt idx="478">
                  <c:v>45510</c:v>
                </c:pt>
                <c:pt idx="479">
                  <c:v>45511</c:v>
                </c:pt>
                <c:pt idx="480">
                  <c:v>45512</c:v>
                </c:pt>
                <c:pt idx="481">
                  <c:v>45513</c:v>
                </c:pt>
                <c:pt idx="482">
                  <c:v>45514</c:v>
                </c:pt>
                <c:pt idx="483">
                  <c:v>45515</c:v>
                </c:pt>
                <c:pt idx="484">
                  <c:v>45516</c:v>
                </c:pt>
                <c:pt idx="485">
                  <c:v>45517</c:v>
                </c:pt>
                <c:pt idx="486">
                  <c:v>45518</c:v>
                </c:pt>
                <c:pt idx="487">
                  <c:v>45519</c:v>
                </c:pt>
                <c:pt idx="488">
                  <c:v>45520</c:v>
                </c:pt>
                <c:pt idx="489">
                  <c:v>45521</c:v>
                </c:pt>
                <c:pt idx="490">
                  <c:v>45522</c:v>
                </c:pt>
                <c:pt idx="491">
                  <c:v>45523</c:v>
                </c:pt>
                <c:pt idx="492">
                  <c:v>45524</c:v>
                </c:pt>
                <c:pt idx="493">
                  <c:v>45525</c:v>
                </c:pt>
                <c:pt idx="494">
                  <c:v>45526</c:v>
                </c:pt>
                <c:pt idx="495">
                  <c:v>45527</c:v>
                </c:pt>
                <c:pt idx="496">
                  <c:v>45528</c:v>
                </c:pt>
                <c:pt idx="497">
                  <c:v>45529</c:v>
                </c:pt>
                <c:pt idx="498">
                  <c:v>45530</c:v>
                </c:pt>
                <c:pt idx="499">
                  <c:v>45531</c:v>
                </c:pt>
              </c:numCache>
            </c:numRef>
          </c:cat>
          <c:val>
            <c:numRef>
              <c:f>'איור 6 נתונים'!$B$4:$B$4000</c:f>
              <c:numCache>
                <c:formatCode>#,##0.00</c:formatCode>
                <c:ptCount val="3997"/>
                <c:pt idx="0">
                  <c:v>4.0491999999999999</c:v>
                </c:pt>
                <c:pt idx="1">
                  <c:v>4.0026999999999999</c:v>
                </c:pt>
                <c:pt idx="2">
                  <c:v>4.0026999999999999</c:v>
                </c:pt>
                <c:pt idx="3">
                  <c:v>3.9984999999999999</c:v>
                </c:pt>
                <c:pt idx="4">
                  <c:v>4.0091999999999999</c:v>
                </c:pt>
                <c:pt idx="5">
                  <c:v>4.0023</c:v>
                </c:pt>
                <c:pt idx="6">
                  <c:v>4.0023</c:v>
                </c:pt>
                <c:pt idx="7">
                  <c:v>4.0023</c:v>
                </c:pt>
                <c:pt idx="8">
                  <c:v>4.0286</c:v>
                </c:pt>
                <c:pt idx="9">
                  <c:v>4.0138999999999996</c:v>
                </c:pt>
                <c:pt idx="10">
                  <c:v>4.0138999999999996</c:v>
                </c:pt>
                <c:pt idx="11">
                  <c:v>4.0149999999999997</c:v>
                </c:pt>
                <c:pt idx="12">
                  <c:v>4.0021000000000004</c:v>
                </c:pt>
                <c:pt idx="13">
                  <c:v>4.0021000000000004</c:v>
                </c:pt>
                <c:pt idx="14">
                  <c:v>4.0021000000000004</c:v>
                </c:pt>
                <c:pt idx="15">
                  <c:v>3.984</c:v>
                </c:pt>
                <c:pt idx="16">
                  <c:v>3.9706999999999999</c:v>
                </c:pt>
                <c:pt idx="17">
                  <c:v>4.0148999999999999</c:v>
                </c:pt>
                <c:pt idx="18">
                  <c:v>4.0267999999999997</c:v>
                </c:pt>
                <c:pt idx="19">
                  <c:v>4.0220000000000002</c:v>
                </c:pt>
                <c:pt idx="20">
                  <c:v>4.0220000000000002</c:v>
                </c:pt>
                <c:pt idx="21">
                  <c:v>4.0220000000000002</c:v>
                </c:pt>
                <c:pt idx="22">
                  <c:v>4.0129000000000001</c:v>
                </c:pt>
                <c:pt idx="23">
                  <c:v>4.0148000000000001</c:v>
                </c:pt>
                <c:pt idx="24">
                  <c:v>4.0232999999999999</c:v>
                </c:pt>
                <c:pt idx="25">
                  <c:v>3.9817999999999998</c:v>
                </c:pt>
                <c:pt idx="26">
                  <c:v>3.9807000000000001</c:v>
                </c:pt>
                <c:pt idx="27">
                  <c:v>3.9807000000000001</c:v>
                </c:pt>
                <c:pt idx="28">
                  <c:v>3.9807000000000001</c:v>
                </c:pt>
                <c:pt idx="29">
                  <c:v>3.9653</c:v>
                </c:pt>
                <c:pt idx="30">
                  <c:v>3.9872000000000001</c:v>
                </c:pt>
                <c:pt idx="31">
                  <c:v>3.9535999999999998</c:v>
                </c:pt>
                <c:pt idx="32">
                  <c:v>3.9355000000000002</c:v>
                </c:pt>
                <c:pt idx="33">
                  <c:v>3.9297</c:v>
                </c:pt>
                <c:pt idx="34">
                  <c:v>3.9297</c:v>
                </c:pt>
                <c:pt idx="35">
                  <c:v>3.9297</c:v>
                </c:pt>
                <c:pt idx="36">
                  <c:v>3.9523999999999999</c:v>
                </c:pt>
                <c:pt idx="37">
                  <c:v>3.9575</c:v>
                </c:pt>
                <c:pt idx="38">
                  <c:v>4.0122999999999998</c:v>
                </c:pt>
                <c:pt idx="39">
                  <c:v>3.9990000000000001</c:v>
                </c:pt>
                <c:pt idx="40">
                  <c:v>3.9990000000000001</c:v>
                </c:pt>
                <c:pt idx="41">
                  <c:v>3.9990000000000001</c:v>
                </c:pt>
                <c:pt idx="42">
                  <c:v>3.9990000000000001</c:v>
                </c:pt>
                <c:pt idx="43">
                  <c:v>3.9990000000000001</c:v>
                </c:pt>
                <c:pt idx="44">
                  <c:v>3.9817</c:v>
                </c:pt>
                <c:pt idx="45">
                  <c:v>3.9672000000000001</c:v>
                </c:pt>
                <c:pt idx="46">
                  <c:v>3.9967999999999999</c:v>
                </c:pt>
                <c:pt idx="47">
                  <c:v>4.0347</c:v>
                </c:pt>
                <c:pt idx="48">
                  <c:v>4.0347</c:v>
                </c:pt>
                <c:pt idx="49">
                  <c:v>4.0347</c:v>
                </c:pt>
                <c:pt idx="50">
                  <c:v>3.9922</c:v>
                </c:pt>
                <c:pt idx="51">
                  <c:v>3.9687000000000001</c:v>
                </c:pt>
                <c:pt idx="52">
                  <c:v>3.9178999999999999</c:v>
                </c:pt>
                <c:pt idx="53">
                  <c:v>3.9291</c:v>
                </c:pt>
                <c:pt idx="54">
                  <c:v>3.9114</c:v>
                </c:pt>
                <c:pt idx="55">
                  <c:v>3.9114</c:v>
                </c:pt>
                <c:pt idx="56">
                  <c:v>3.9114</c:v>
                </c:pt>
                <c:pt idx="57">
                  <c:v>3.8637999999999999</c:v>
                </c:pt>
                <c:pt idx="58">
                  <c:v>3.8407</c:v>
                </c:pt>
                <c:pt idx="59">
                  <c:v>3.9056999999999999</c:v>
                </c:pt>
                <c:pt idx="60">
                  <c:v>3.8845999999999998</c:v>
                </c:pt>
                <c:pt idx="61">
                  <c:v>3.8917000000000002</c:v>
                </c:pt>
                <c:pt idx="62">
                  <c:v>3.8917000000000002</c:v>
                </c:pt>
                <c:pt idx="63">
                  <c:v>3.8917000000000002</c:v>
                </c:pt>
                <c:pt idx="64">
                  <c:v>3.9344000000000001</c:v>
                </c:pt>
                <c:pt idx="65">
                  <c:v>3.9430000000000001</c:v>
                </c:pt>
                <c:pt idx="66">
                  <c:v>3.9352999999999998</c:v>
                </c:pt>
                <c:pt idx="67">
                  <c:v>3.9855999999999998</c:v>
                </c:pt>
                <c:pt idx="68">
                  <c:v>3.9439000000000002</c:v>
                </c:pt>
                <c:pt idx="69">
                  <c:v>3.9439000000000002</c:v>
                </c:pt>
                <c:pt idx="70">
                  <c:v>3.9439000000000002</c:v>
                </c:pt>
                <c:pt idx="71">
                  <c:v>3.9527999999999999</c:v>
                </c:pt>
                <c:pt idx="72">
                  <c:v>3.9817999999999998</c:v>
                </c:pt>
                <c:pt idx="73">
                  <c:v>4.0308999999999999</c:v>
                </c:pt>
                <c:pt idx="74">
                  <c:v>4.0334000000000003</c:v>
                </c:pt>
                <c:pt idx="75">
                  <c:v>4.0185000000000004</c:v>
                </c:pt>
                <c:pt idx="76">
                  <c:v>4.0185000000000004</c:v>
                </c:pt>
                <c:pt idx="77">
                  <c:v>4.0185000000000004</c:v>
                </c:pt>
                <c:pt idx="78">
                  <c:v>4.0464000000000002</c:v>
                </c:pt>
                <c:pt idx="79">
                  <c:v>4.0393999999999997</c:v>
                </c:pt>
                <c:pt idx="80">
                  <c:v>4.0217999999999998</c:v>
                </c:pt>
                <c:pt idx="81">
                  <c:v>4.0286999999999997</c:v>
                </c:pt>
                <c:pt idx="82">
                  <c:v>4.0427999999999997</c:v>
                </c:pt>
                <c:pt idx="83">
                  <c:v>4.0427999999999997</c:v>
                </c:pt>
                <c:pt idx="84">
                  <c:v>4.0427999999999997</c:v>
                </c:pt>
                <c:pt idx="85">
                  <c:v>4.0640999999999998</c:v>
                </c:pt>
                <c:pt idx="86">
                  <c:v>4.0824999999999996</c:v>
                </c:pt>
                <c:pt idx="87">
                  <c:v>4.0395000000000003</c:v>
                </c:pt>
                <c:pt idx="88">
                  <c:v>4.0378999999999996</c:v>
                </c:pt>
                <c:pt idx="89">
                  <c:v>4.0528000000000004</c:v>
                </c:pt>
                <c:pt idx="90">
                  <c:v>4.0528000000000004</c:v>
                </c:pt>
                <c:pt idx="91">
                  <c:v>4.0528000000000004</c:v>
                </c:pt>
                <c:pt idx="92">
                  <c:v>4.0838000000000001</c:v>
                </c:pt>
                <c:pt idx="93">
                  <c:v>4.0903</c:v>
                </c:pt>
                <c:pt idx="94">
                  <c:v>4.0263999999999998</c:v>
                </c:pt>
                <c:pt idx="95">
                  <c:v>4.0256999999999996</c:v>
                </c:pt>
                <c:pt idx="96">
                  <c:v>4.0240999999999998</c:v>
                </c:pt>
                <c:pt idx="97">
                  <c:v>4.0240999999999998</c:v>
                </c:pt>
                <c:pt idx="98">
                  <c:v>4.0240999999999998</c:v>
                </c:pt>
                <c:pt idx="99">
                  <c:v>4.0183999999999997</c:v>
                </c:pt>
                <c:pt idx="100">
                  <c:v>4.1055999999999999</c:v>
                </c:pt>
                <c:pt idx="101">
                  <c:v>4.1086999999999998</c:v>
                </c:pt>
                <c:pt idx="102">
                  <c:v>4.1086999999999998</c:v>
                </c:pt>
                <c:pt idx="103">
                  <c:v>4.0713999999999997</c:v>
                </c:pt>
                <c:pt idx="104">
                  <c:v>4.0713999999999997</c:v>
                </c:pt>
                <c:pt idx="105">
                  <c:v>4.0713999999999997</c:v>
                </c:pt>
                <c:pt idx="106">
                  <c:v>4.0736999999999997</c:v>
                </c:pt>
                <c:pt idx="107">
                  <c:v>4.0088999999999997</c:v>
                </c:pt>
                <c:pt idx="108">
                  <c:v>4.0109000000000004</c:v>
                </c:pt>
                <c:pt idx="109">
                  <c:v>4.0297999999999998</c:v>
                </c:pt>
                <c:pt idx="110">
                  <c:v>4.0338000000000003</c:v>
                </c:pt>
                <c:pt idx="111">
                  <c:v>4.0338000000000003</c:v>
                </c:pt>
                <c:pt idx="112">
                  <c:v>4.0338000000000003</c:v>
                </c:pt>
                <c:pt idx="113">
                  <c:v>4.0354000000000001</c:v>
                </c:pt>
                <c:pt idx="114">
                  <c:v>4.0507</c:v>
                </c:pt>
                <c:pt idx="115">
                  <c:v>4.0797999999999996</c:v>
                </c:pt>
                <c:pt idx="116">
                  <c:v>4.0979999999999999</c:v>
                </c:pt>
                <c:pt idx="117">
                  <c:v>4.0937000000000001</c:v>
                </c:pt>
                <c:pt idx="118">
                  <c:v>4.0937000000000001</c:v>
                </c:pt>
                <c:pt idx="119">
                  <c:v>4.0937000000000001</c:v>
                </c:pt>
                <c:pt idx="120">
                  <c:v>4.0770999999999997</c:v>
                </c:pt>
                <c:pt idx="121">
                  <c:v>4.1143999999999998</c:v>
                </c:pt>
                <c:pt idx="122">
                  <c:v>4.0979000000000001</c:v>
                </c:pt>
                <c:pt idx="123">
                  <c:v>4.1128</c:v>
                </c:pt>
                <c:pt idx="124">
                  <c:v>4.1205999999999996</c:v>
                </c:pt>
                <c:pt idx="125">
                  <c:v>4.1205999999999996</c:v>
                </c:pt>
                <c:pt idx="126">
                  <c:v>4.1205999999999996</c:v>
                </c:pt>
                <c:pt idx="127">
                  <c:v>4.1372</c:v>
                </c:pt>
                <c:pt idx="128">
                  <c:v>4.1134000000000004</c:v>
                </c:pt>
                <c:pt idx="129">
                  <c:v>4.0941000000000001</c:v>
                </c:pt>
                <c:pt idx="130">
                  <c:v>4.0941999999999998</c:v>
                </c:pt>
                <c:pt idx="131">
                  <c:v>4.0974000000000004</c:v>
                </c:pt>
                <c:pt idx="132">
                  <c:v>4.0974000000000004</c:v>
                </c:pt>
                <c:pt idx="133">
                  <c:v>4.0974000000000004</c:v>
                </c:pt>
                <c:pt idx="134">
                  <c:v>4.1050000000000004</c:v>
                </c:pt>
                <c:pt idx="135">
                  <c:v>4.1151</c:v>
                </c:pt>
                <c:pt idx="136">
                  <c:v>4.1337999999999999</c:v>
                </c:pt>
                <c:pt idx="137">
                  <c:v>4.1329000000000002</c:v>
                </c:pt>
                <c:pt idx="138">
                  <c:v>4.1172000000000004</c:v>
                </c:pt>
                <c:pt idx="139">
                  <c:v>4.1172000000000004</c:v>
                </c:pt>
                <c:pt idx="140">
                  <c:v>4.1172000000000004</c:v>
                </c:pt>
                <c:pt idx="141">
                  <c:v>4.1132999999999997</c:v>
                </c:pt>
                <c:pt idx="142">
                  <c:v>4.0709</c:v>
                </c:pt>
                <c:pt idx="143">
                  <c:v>4.0904999999999996</c:v>
                </c:pt>
                <c:pt idx="144">
                  <c:v>4.1188000000000002</c:v>
                </c:pt>
                <c:pt idx="145">
                  <c:v>4.1176000000000004</c:v>
                </c:pt>
                <c:pt idx="146">
                  <c:v>4.1176000000000004</c:v>
                </c:pt>
                <c:pt idx="147">
                  <c:v>4.1176000000000004</c:v>
                </c:pt>
                <c:pt idx="148">
                  <c:v>4.1233000000000004</c:v>
                </c:pt>
                <c:pt idx="149">
                  <c:v>4.0693999999999999</c:v>
                </c:pt>
                <c:pt idx="150">
                  <c:v>4.0986000000000002</c:v>
                </c:pt>
                <c:pt idx="151">
                  <c:v>4.1059000000000001</c:v>
                </c:pt>
                <c:pt idx="152">
                  <c:v>4.1059000000000001</c:v>
                </c:pt>
                <c:pt idx="153">
                  <c:v>4.1059000000000001</c:v>
                </c:pt>
                <c:pt idx="154">
                  <c:v>4.1059000000000001</c:v>
                </c:pt>
                <c:pt idx="155">
                  <c:v>4.0810000000000004</c:v>
                </c:pt>
                <c:pt idx="156">
                  <c:v>4.0709</c:v>
                </c:pt>
                <c:pt idx="157">
                  <c:v>4.0776000000000003</c:v>
                </c:pt>
                <c:pt idx="158">
                  <c:v>4.0533000000000001</c:v>
                </c:pt>
                <c:pt idx="159">
                  <c:v>4.0621999999999998</c:v>
                </c:pt>
                <c:pt idx="160">
                  <c:v>4.0621999999999998</c:v>
                </c:pt>
                <c:pt idx="161">
                  <c:v>4.0621999999999998</c:v>
                </c:pt>
                <c:pt idx="162">
                  <c:v>4.0621999999999998</c:v>
                </c:pt>
                <c:pt idx="163">
                  <c:v>4.0484999999999998</c:v>
                </c:pt>
                <c:pt idx="164">
                  <c:v>4.0542999999999996</c:v>
                </c:pt>
                <c:pt idx="165">
                  <c:v>4.0575000000000001</c:v>
                </c:pt>
                <c:pt idx="166">
                  <c:v>4.0530999999999997</c:v>
                </c:pt>
                <c:pt idx="167">
                  <c:v>4.0530999999999997</c:v>
                </c:pt>
                <c:pt idx="168">
                  <c:v>4.0530999999999997</c:v>
                </c:pt>
                <c:pt idx="169">
                  <c:v>4.0438999999999998</c:v>
                </c:pt>
                <c:pt idx="170">
                  <c:v>4.0334000000000003</c:v>
                </c:pt>
                <c:pt idx="171">
                  <c:v>4.0480999999999998</c:v>
                </c:pt>
                <c:pt idx="172">
                  <c:v>4.0545</c:v>
                </c:pt>
                <c:pt idx="173">
                  <c:v>4.0724999999999998</c:v>
                </c:pt>
                <c:pt idx="174">
                  <c:v>4.0724999999999998</c:v>
                </c:pt>
                <c:pt idx="175">
                  <c:v>4.0724999999999998</c:v>
                </c:pt>
                <c:pt idx="176">
                  <c:v>4.1196000000000002</c:v>
                </c:pt>
                <c:pt idx="177">
                  <c:v>4.1773999999999996</c:v>
                </c:pt>
                <c:pt idx="178">
                  <c:v>4.1969000000000003</c:v>
                </c:pt>
                <c:pt idx="179">
                  <c:v>4.2024999999999997</c:v>
                </c:pt>
                <c:pt idx="180">
                  <c:v>4.1867000000000001</c:v>
                </c:pt>
                <c:pt idx="181">
                  <c:v>4.1867000000000001</c:v>
                </c:pt>
                <c:pt idx="182">
                  <c:v>4.1867000000000001</c:v>
                </c:pt>
                <c:pt idx="183">
                  <c:v>4.2004000000000001</c:v>
                </c:pt>
                <c:pt idx="184">
                  <c:v>4.2371999999999996</c:v>
                </c:pt>
                <c:pt idx="185">
                  <c:v>4.2474999999999996</c:v>
                </c:pt>
                <c:pt idx="186">
                  <c:v>4.2492000000000001</c:v>
                </c:pt>
                <c:pt idx="187">
                  <c:v>4.2798999999999996</c:v>
                </c:pt>
                <c:pt idx="188">
                  <c:v>4.2798999999999996</c:v>
                </c:pt>
                <c:pt idx="189">
                  <c:v>4.2798999999999996</c:v>
                </c:pt>
                <c:pt idx="190">
                  <c:v>4.3087</c:v>
                </c:pt>
                <c:pt idx="191">
                  <c:v>4.3167999999999997</c:v>
                </c:pt>
                <c:pt idx="192">
                  <c:v>4.2968000000000002</c:v>
                </c:pt>
                <c:pt idx="193">
                  <c:v>4.2975000000000003</c:v>
                </c:pt>
                <c:pt idx="194">
                  <c:v>4.3076999999999996</c:v>
                </c:pt>
                <c:pt idx="195">
                  <c:v>4.3076999999999996</c:v>
                </c:pt>
                <c:pt idx="196">
                  <c:v>4.3076999999999996</c:v>
                </c:pt>
                <c:pt idx="197">
                  <c:v>4.2934000000000001</c:v>
                </c:pt>
                <c:pt idx="198">
                  <c:v>4.2832999999999997</c:v>
                </c:pt>
                <c:pt idx="199">
                  <c:v>4.2480000000000002</c:v>
                </c:pt>
                <c:pt idx="200">
                  <c:v>4.2243000000000004</c:v>
                </c:pt>
                <c:pt idx="201">
                  <c:v>4.2423000000000002</c:v>
                </c:pt>
                <c:pt idx="202">
                  <c:v>4.2423000000000002</c:v>
                </c:pt>
                <c:pt idx="203">
                  <c:v>4.2423000000000002</c:v>
                </c:pt>
                <c:pt idx="204">
                  <c:v>4.1677</c:v>
                </c:pt>
                <c:pt idx="205">
                  <c:v>4.1289999999999996</c:v>
                </c:pt>
                <c:pt idx="206">
                  <c:v>4.1074999999999999</c:v>
                </c:pt>
                <c:pt idx="207">
                  <c:v>4.1173000000000002</c:v>
                </c:pt>
                <c:pt idx="208">
                  <c:v>4.1325000000000003</c:v>
                </c:pt>
                <c:pt idx="209">
                  <c:v>4.1325000000000003</c:v>
                </c:pt>
                <c:pt idx="210">
                  <c:v>4.1325000000000003</c:v>
                </c:pt>
                <c:pt idx="211">
                  <c:v>4.1326000000000001</c:v>
                </c:pt>
                <c:pt idx="212">
                  <c:v>4.1101000000000001</c:v>
                </c:pt>
                <c:pt idx="213">
                  <c:v>4.09</c:v>
                </c:pt>
                <c:pt idx="214">
                  <c:v>4.1022999999999996</c:v>
                </c:pt>
                <c:pt idx="215">
                  <c:v>4.0476000000000001</c:v>
                </c:pt>
                <c:pt idx="216">
                  <c:v>4.0476000000000001</c:v>
                </c:pt>
                <c:pt idx="217">
                  <c:v>4.0476000000000001</c:v>
                </c:pt>
                <c:pt idx="218">
                  <c:v>4.0712999999999999</c:v>
                </c:pt>
                <c:pt idx="219">
                  <c:v>4.0609999999999999</c:v>
                </c:pt>
                <c:pt idx="220">
                  <c:v>4.0643000000000002</c:v>
                </c:pt>
                <c:pt idx="221">
                  <c:v>4.0716000000000001</c:v>
                </c:pt>
                <c:pt idx="222">
                  <c:v>4.0782999999999996</c:v>
                </c:pt>
                <c:pt idx="223">
                  <c:v>4.0782999999999996</c:v>
                </c:pt>
                <c:pt idx="224">
                  <c:v>4.0782999999999996</c:v>
                </c:pt>
                <c:pt idx="225">
                  <c:v>4.0795000000000003</c:v>
                </c:pt>
                <c:pt idx="226">
                  <c:v>4.0609000000000002</c:v>
                </c:pt>
                <c:pt idx="227">
                  <c:v>4.0358000000000001</c:v>
                </c:pt>
                <c:pt idx="228">
                  <c:v>4.0542999999999996</c:v>
                </c:pt>
                <c:pt idx="229">
                  <c:v>4.0743</c:v>
                </c:pt>
                <c:pt idx="230">
                  <c:v>4.0743</c:v>
                </c:pt>
                <c:pt idx="231">
                  <c:v>4.0743</c:v>
                </c:pt>
                <c:pt idx="232">
                  <c:v>4.0327999999999999</c:v>
                </c:pt>
                <c:pt idx="233">
                  <c:v>4.0346000000000002</c:v>
                </c:pt>
                <c:pt idx="234">
                  <c:v>3.9996999999999998</c:v>
                </c:pt>
                <c:pt idx="235">
                  <c:v>3.9857</c:v>
                </c:pt>
                <c:pt idx="236">
                  <c:v>3.9885999999999999</c:v>
                </c:pt>
                <c:pt idx="237">
                  <c:v>3.9885999999999999</c:v>
                </c:pt>
                <c:pt idx="238">
                  <c:v>3.9885999999999999</c:v>
                </c:pt>
                <c:pt idx="239">
                  <c:v>4.0011000000000001</c:v>
                </c:pt>
                <c:pt idx="240">
                  <c:v>4.0042</c:v>
                </c:pt>
                <c:pt idx="241">
                  <c:v>4.0000999999999998</c:v>
                </c:pt>
                <c:pt idx="242">
                  <c:v>4.0259</c:v>
                </c:pt>
                <c:pt idx="243">
                  <c:v>4.0095000000000001</c:v>
                </c:pt>
                <c:pt idx="244">
                  <c:v>4.0095000000000001</c:v>
                </c:pt>
                <c:pt idx="245">
                  <c:v>4.0095000000000001</c:v>
                </c:pt>
                <c:pt idx="246">
                  <c:v>3.9868999999999999</c:v>
                </c:pt>
                <c:pt idx="247">
                  <c:v>3.9849999999999999</c:v>
                </c:pt>
                <c:pt idx="248">
                  <c:v>3.9901</c:v>
                </c:pt>
                <c:pt idx="249">
                  <c:v>3.9704999999999999</c:v>
                </c:pt>
                <c:pt idx="250">
                  <c:v>3.9615999999999998</c:v>
                </c:pt>
                <c:pt idx="251">
                  <c:v>3.9615999999999998</c:v>
                </c:pt>
                <c:pt idx="252">
                  <c:v>3.9615999999999998</c:v>
                </c:pt>
                <c:pt idx="253">
                  <c:v>3.9615999999999998</c:v>
                </c:pt>
                <c:pt idx="254">
                  <c:v>3.9973000000000001</c:v>
                </c:pt>
                <c:pt idx="255">
                  <c:v>4.0065999999999997</c:v>
                </c:pt>
                <c:pt idx="256">
                  <c:v>4.0221999999999998</c:v>
                </c:pt>
                <c:pt idx="257">
                  <c:v>4.0115999999999996</c:v>
                </c:pt>
                <c:pt idx="258">
                  <c:v>4.0115999999999996</c:v>
                </c:pt>
                <c:pt idx="259">
                  <c:v>4.0115999999999996</c:v>
                </c:pt>
                <c:pt idx="260">
                  <c:v>4.0115999999999996</c:v>
                </c:pt>
                <c:pt idx="261">
                  <c:v>3.9773000000000001</c:v>
                </c:pt>
                <c:pt idx="262">
                  <c:v>3.9832999999999998</c:v>
                </c:pt>
                <c:pt idx="263">
                  <c:v>3.9961000000000002</c:v>
                </c:pt>
                <c:pt idx="264">
                  <c:v>3.9916999999999998</c:v>
                </c:pt>
                <c:pt idx="265">
                  <c:v>3.9916999999999998</c:v>
                </c:pt>
                <c:pt idx="266">
                  <c:v>3.9916999999999998</c:v>
                </c:pt>
                <c:pt idx="267">
                  <c:v>4.0681000000000003</c:v>
                </c:pt>
                <c:pt idx="268">
                  <c:v>4.0639000000000003</c:v>
                </c:pt>
                <c:pt idx="269">
                  <c:v>4.1125999999999996</c:v>
                </c:pt>
                <c:pt idx="270">
                  <c:v>4.1013000000000002</c:v>
                </c:pt>
                <c:pt idx="271">
                  <c:v>4.0876000000000001</c:v>
                </c:pt>
                <c:pt idx="272">
                  <c:v>4.0876000000000001</c:v>
                </c:pt>
                <c:pt idx="273">
                  <c:v>4.0876000000000001</c:v>
                </c:pt>
                <c:pt idx="274">
                  <c:v>4.1086999999999998</c:v>
                </c:pt>
                <c:pt idx="275">
                  <c:v>4.1013999999999999</c:v>
                </c:pt>
                <c:pt idx="276">
                  <c:v>4.1157000000000004</c:v>
                </c:pt>
                <c:pt idx="277">
                  <c:v>4.1016000000000004</c:v>
                </c:pt>
                <c:pt idx="278">
                  <c:v>4.0781000000000001</c:v>
                </c:pt>
                <c:pt idx="279">
                  <c:v>4.0781000000000001</c:v>
                </c:pt>
                <c:pt idx="280">
                  <c:v>4.0781000000000001</c:v>
                </c:pt>
                <c:pt idx="281">
                  <c:v>4.1044</c:v>
                </c:pt>
                <c:pt idx="282">
                  <c:v>4.0960000000000001</c:v>
                </c:pt>
                <c:pt idx="283">
                  <c:v>4.0521000000000003</c:v>
                </c:pt>
                <c:pt idx="284">
                  <c:v>4.0324</c:v>
                </c:pt>
                <c:pt idx="285">
                  <c:v>4.0213000000000001</c:v>
                </c:pt>
                <c:pt idx="286">
                  <c:v>4.0213000000000001</c:v>
                </c:pt>
                <c:pt idx="287">
                  <c:v>4.0213000000000001</c:v>
                </c:pt>
                <c:pt idx="288">
                  <c:v>3.9918999999999998</c:v>
                </c:pt>
                <c:pt idx="289">
                  <c:v>3.9592999999999998</c:v>
                </c:pt>
                <c:pt idx="290">
                  <c:v>3.9398</c:v>
                </c:pt>
                <c:pt idx="291">
                  <c:v>3.9499</c:v>
                </c:pt>
                <c:pt idx="292">
                  <c:v>3.9674999999999998</c:v>
                </c:pt>
                <c:pt idx="293">
                  <c:v>3.9674999999999998</c:v>
                </c:pt>
                <c:pt idx="294">
                  <c:v>3.9674999999999998</c:v>
                </c:pt>
                <c:pt idx="295">
                  <c:v>3.9493</c:v>
                </c:pt>
                <c:pt idx="296">
                  <c:v>3.9125999999999999</c:v>
                </c:pt>
                <c:pt idx="297">
                  <c:v>3.9268999999999998</c:v>
                </c:pt>
                <c:pt idx="298">
                  <c:v>3.9487000000000001</c:v>
                </c:pt>
                <c:pt idx="299">
                  <c:v>3.9676</c:v>
                </c:pt>
                <c:pt idx="300">
                  <c:v>3.9676</c:v>
                </c:pt>
                <c:pt idx="301">
                  <c:v>3.9676</c:v>
                </c:pt>
                <c:pt idx="302">
                  <c:v>3.9666999999999999</c:v>
                </c:pt>
                <c:pt idx="303">
                  <c:v>3.9285000000000001</c:v>
                </c:pt>
                <c:pt idx="304">
                  <c:v>3.9186999999999999</c:v>
                </c:pt>
                <c:pt idx="305">
                  <c:v>3.8986000000000001</c:v>
                </c:pt>
                <c:pt idx="306">
                  <c:v>3.8856999999999999</c:v>
                </c:pt>
                <c:pt idx="307">
                  <c:v>3.8856999999999999</c:v>
                </c:pt>
                <c:pt idx="308">
                  <c:v>3.8856999999999999</c:v>
                </c:pt>
                <c:pt idx="309">
                  <c:v>3.9034</c:v>
                </c:pt>
                <c:pt idx="310">
                  <c:v>3.9474999999999998</c:v>
                </c:pt>
                <c:pt idx="311">
                  <c:v>3.9719000000000002</c:v>
                </c:pt>
                <c:pt idx="312">
                  <c:v>3.9538000000000002</c:v>
                </c:pt>
                <c:pt idx="313">
                  <c:v>3.9346999999999999</c:v>
                </c:pt>
                <c:pt idx="314">
                  <c:v>3.9346999999999999</c:v>
                </c:pt>
                <c:pt idx="315">
                  <c:v>3.9346999999999999</c:v>
                </c:pt>
                <c:pt idx="316">
                  <c:v>3.9597000000000002</c:v>
                </c:pt>
                <c:pt idx="317">
                  <c:v>3.9597000000000002</c:v>
                </c:pt>
                <c:pt idx="318">
                  <c:v>3.9022999999999999</c:v>
                </c:pt>
                <c:pt idx="319">
                  <c:v>3.8856000000000002</c:v>
                </c:pt>
                <c:pt idx="320">
                  <c:v>3.8549000000000002</c:v>
                </c:pt>
                <c:pt idx="321">
                  <c:v>3.8549000000000002</c:v>
                </c:pt>
                <c:pt idx="322">
                  <c:v>3.8549000000000002</c:v>
                </c:pt>
                <c:pt idx="323">
                  <c:v>3.8778999999999999</c:v>
                </c:pt>
                <c:pt idx="324">
                  <c:v>3.8975</c:v>
                </c:pt>
                <c:pt idx="325">
                  <c:v>3.9218000000000002</c:v>
                </c:pt>
                <c:pt idx="326">
                  <c:v>3.9116</c:v>
                </c:pt>
                <c:pt idx="327">
                  <c:v>3.9127999999999998</c:v>
                </c:pt>
                <c:pt idx="328">
                  <c:v>3.9127999999999998</c:v>
                </c:pt>
                <c:pt idx="329">
                  <c:v>3.9127999999999998</c:v>
                </c:pt>
                <c:pt idx="330">
                  <c:v>3.9481999999999999</c:v>
                </c:pt>
                <c:pt idx="331">
                  <c:v>3.9893999999999998</c:v>
                </c:pt>
                <c:pt idx="332">
                  <c:v>4.0038999999999998</c:v>
                </c:pt>
                <c:pt idx="333">
                  <c:v>3.9639000000000002</c:v>
                </c:pt>
                <c:pt idx="334">
                  <c:v>3.9746000000000001</c:v>
                </c:pt>
                <c:pt idx="335">
                  <c:v>3.9746000000000001</c:v>
                </c:pt>
                <c:pt idx="336">
                  <c:v>3.9746000000000001</c:v>
                </c:pt>
                <c:pt idx="337">
                  <c:v>3.9811000000000001</c:v>
                </c:pt>
                <c:pt idx="338">
                  <c:v>3.9807000000000001</c:v>
                </c:pt>
                <c:pt idx="339">
                  <c:v>3.9904000000000002</c:v>
                </c:pt>
                <c:pt idx="340">
                  <c:v>3.9304000000000001</c:v>
                </c:pt>
                <c:pt idx="341">
                  <c:v>3.9167000000000001</c:v>
                </c:pt>
                <c:pt idx="342">
                  <c:v>3.9167000000000001</c:v>
                </c:pt>
                <c:pt idx="343">
                  <c:v>3.9167000000000001</c:v>
                </c:pt>
                <c:pt idx="344">
                  <c:v>3.9167000000000001</c:v>
                </c:pt>
                <c:pt idx="345">
                  <c:v>3.9712999999999998</c:v>
                </c:pt>
                <c:pt idx="346">
                  <c:v>3.9647999999999999</c:v>
                </c:pt>
                <c:pt idx="347">
                  <c:v>3.9790999999999999</c:v>
                </c:pt>
                <c:pt idx="348">
                  <c:v>3.9790999999999999</c:v>
                </c:pt>
                <c:pt idx="349">
                  <c:v>3.9790999999999999</c:v>
                </c:pt>
                <c:pt idx="350">
                  <c:v>3.9790999999999999</c:v>
                </c:pt>
                <c:pt idx="351">
                  <c:v>3.9502000000000002</c:v>
                </c:pt>
                <c:pt idx="352">
                  <c:v>3.9716999999999998</c:v>
                </c:pt>
                <c:pt idx="353">
                  <c:v>4.0231000000000003</c:v>
                </c:pt>
                <c:pt idx="354">
                  <c:v>4.0347999999999997</c:v>
                </c:pt>
                <c:pt idx="355">
                  <c:v>4.0625999999999998</c:v>
                </c:pt>
                <c:pt idx="356">
                  <c:v>4.0625999999999998</c:v>
                </c:pt>
                <c:pt idx="357">
                  <c:v>4.0625999999999998</c:v>
                </c:pt>
                <c:pt idx="358">
                  <c:v>4.0204000000000004</c:v>
                </c:pt>
                <c:pt idx="359">
                  <c:v>4.0077999999999996</c:v>
                </c:pt>
                <c:pt idx="360">
                  <c:v>4.0317999999999996</c:v>
                </c:pt>
                <c:pt idx="361">
                  <c:v>4.0349000000000004</c:v>
                </c:pt>
                <c:pt idx="362">
                  <c:v>4.0118999999999998</c:v>
                </c:pt>
                <c:pt idx="363">
                  <c:v>4.0118999999999998</c:v>
                </c:pt>
                <c:pt idx="364">
                  <c:v>4.0118999999999998</c:v>
                </c:pt>
                <c:pt idx="365">
                  <c:v>3.9618000000000002</c:v>
                </c:pt>
                <c:pt idx="366">
                  <c:v>4.0084999999999997</c:v>
                </c:pt>
                <c:pt idx="367">
                  <c:v>4.0153999999999996</c:v>
                </c:pt>
                <c:pt idx="368">
                  <c:v>4.0364000000000004</c:v>
                </c:pt>
                <c:pt idx="369">
                  <c:v>4.0278</c:v>
                </c:pt>
                <c:pt idx="370">
                  <c:v>4.0278</c:v>
                </c:pt>
                <c:pt idx="371">
                  <c:v>4.0278</c:v>
                </c:pt>
                <c:pt idx="372">
                  <c:v>4.0278</c:v>
                </c:pt>
                <c:pt idx="373">
                  <c:v>4.0278</c:v>
                </c:pt>
                <c:pt idx="374">
                  <c:v>4.0182000000000002</c:v>
                </c:pt>
                <c:pt idx="375">
                  <c:v>4.0660999999999996</c:v>
                </c:pt>
                <c:pt idx="376">
                  <c:v>4.1041999999999996</c:v>
                </c:pt>
                <c:pt idx="377">
                  <c:v>4.1041999999999996</c:v>
                </c:pt>
                <c:pt idx="378">
                  <c:v>4.1041999999999996</c:v>
                </c:pt>
                <c:pt idx="379">
                  <c:v>4.1041999999999996</c:v>
                </c:pt>
                <c:pt idx="380">
                  <c:v>4.0132000000000003</c:v>
                </c:pt>
                <c:pt idx="381">
                  <c:v>3.9914000000000001</c:v>
                </c:pt>
                <c:pt idx="382">
                  <c:v>4.0011000000000001</c:v>
                </c:pt>
                <c:pt idx="383">
                  <c:v>3.9941</c:v>
                </c:pt>
                <c:pt idx="384">
                  <c:v>3.9941</c:v>
                </c:pt>
                <c:pt idx="385">
                  <c:v>3.9941</c:v>
                </c:pt>
                <c:pt idx="386">
                  <c:v>4.0301999999999998</c:v>
                </c:pt>
                <c:pt idx="387">
                  <c:v>4.0072999999999999</c:v>
                </c:pt>
                <c:pt idx="388">
                  <c:v>3.988</c:v>
                </c:pt>
                <c:pt idx="389">
                  <c:v>4.0136000000000003</c:v>
                </c:pt>
                <c:pt idx="390">
                  <c:v>4.0114000000000001</c:v>
                </c:pt>
                <c:pt idx="391">
                  <c:v>4.0114000000000001</c:v>
                </c:pt>
                <c:pt idx="392">
                  <c:v>4.0114000000000001</c:v>
                </c:pt>
                <c:pt idx="393">
                  <c:v>4.0122999999999998</c:v>
                </c:pt>
                <c:pt idx="394">
                  <c:v>4.0122999999999998</c:v>
                </c:pt>
                <c:pt idx="395">
                  <c:v>3.9992999999999999</c:v>
                </c:pt>
                <c:pt idx="396">
                  <c:v>3.9996999999999998</c:v>
                </c:pt>
                <c:pt idx="397">
                  <c:v>4.0320999999999998</c:v>
                </c:pt>
                <c:pt idx="398">
                  <c:v>4.0320999999999998</c:v>
                </c:pt>
                <c:pt idx="399">
                  <c:v>4.0320999999999998</c:v>
                </c:pt>
                <c:pt idx="400">
                  <c:v>4.0236999999999998</c:v>
                </c:pt>
                <c:pt idx="401">
                  <c:v>3.9891999999999999</c:v>
                </c:pt>
                <c:pt idx="402">
                  <c:v>3.9792000000000001</c:v>
                </c:pt>
                <c:pt idx="403">
                  <c:v>3.9820000000000002</c:v>
                </c:pt>
                <c:pt idx="404">
                  <c:v>3.9759000000000002</c:v>
                </c:pt>
                <c:pt idx="405">
                  <c:v>3.9759000000000002</c:v>
                </c:pt>
                <c:pt idx="406">
                  <c:v>3.9759000000000002</c:v>
                </c:pt>
                <c:pt idx="407">
                  <c:v>3.9759000000000002</c:v>
                </c:pt>
                <c:pt idx="408">
                  <c:v>3.9980000000000002</c:v>
                </c:pt>
                <c:pt idx="409">
                  <c:v>4.0058999999999996</c:v>
                </c:pt>
                <c:pt idx="410">
                  <c:v>4.0251999999999999</c:v>
                </c:pt>
                <c:pt idx="411">
                  <c:v>4.0247000000000002</c:v>
                </c:pt>
                <c:pt idx="412">
                  <c:v>4.0247000000000002</c:v>
                </c:pt>
                <c:pt idx="413">
                  <c:v>4.0247000000000002</c:v>
                </c:pt>
                <c:pt idx="414">
                  <c:v>3.9691000000000001</c:v>
                </c:pt>
                <c:pt idx="415">
                  <c:v>4.0072999999999999</c:v>
                </c:pt>
                <c:pt idx="416">
                  <c:v>4.0312000000000001</c:v>
                </c:pt>
                <c:pt idx="417">
                  <c:v>4.0498000000000003</c:v>
                </c:pt>
                <c:pt idx="418">
                  <c:v>4.0647000000000002</c:v>
                </c:pt>
                <c:pt idx="419">
                  <c:v>4.0647000000000002</c:v>
                </c:pt>
                <c:pt idx="420">
                  <c:v>4.0647000000000002</c:v>
                </c:pt>
                <c:pt idx="421">
                  <c:v>4.0275999999999996</c:v>
                </c:pt>
                <c:pt idx="422">
                  <c:v>4.0014000000000003</c:v>
                </c:pt>
                <c:pt idx="423">
                  <c:v>4.0014000000000003</c:v>
                </c:pt>
                <c:pt idx="424">
                  <c:v>4.0056000000000003</c:v>
                </c:pt>
                <c:pt idx="425">
                  <c:v>3.9841000000000002</c:v>
                </c:pt>
                <c:pt idx="426">
                  <c:v>3.9841000000000002</c:v>
                </c:pt>
                <c:pt idx="427">
                  <c:v>3.9841000000000002</c:v>
                </c:pt>
                <c:pt idx="428">
                  <c:v>3.9969000000000001</c:v>
                </c:pt>
                <c:pt idx="429">
                  <c:v>3.9889999999999999</c:v>
                </c:pt>
                <c:pt idx="430">
                  <c:v>3.9941</c:v>
                </c:pt>
                <c:pt idx="431">
                  <c:v>3.9893999999999998</c:v>
                </c:pt>
                <c:pt idx="432">
                  <c:v>3.9980000000000002</c:v>
                </c:pt>
                <c:pt idx="433">
                  <c:v>3.9980000000000002</c:v>
                </c:pt>
                <c:pt idx="434">
                  <c:v>3.9980000000000002</c:v>
                </c:pt>
                <c:pt idx="435">
                  <c:v>3.9950000000000001</c:v>
                </c:pt>
                <c:pt idx="436">
                  <c:v>3.9943</c:v>
                </c:pt>
                <c:pt idx="437">
                  <c:v>4.0076999999999998</c:v>
                </c:pt>
                <c:pt idx="438">
                  <c:v>4.0179999999999998</c:v>
                </c:pt>
                <c:pt idx="439">
                  <c:v>4.0202</c:v>
                </c:pt>
                <c:pt idx="440">
                  <c:v>4.0202</c:v>
                </c:pt>
                <c:pt idx="441">
                  <c:v>4.0202</c:v>
                </c:pt>
                <c:pt idx="442">
                  <c:v>4.0346000000000002</c:v>
                </c:pt>
                <c:pt idx="443">
                  <c:v>4.0343</c:v>
                </c:pt>
                <c:pt idx="444">
                  <c:v>4.0496999999999996</c:v>
                </c:pt>
                <c:pt idx="445">
                  <c:v>4.0393999999999997</c:v>
                </c:pt>
                <c:pt idx="446">
                  <c:v>4.0286</c:v>
                </c:pt>
                <c:pt idx="447">
                  <c:v>4.0286</c:v>
                </c:pt>
                <c:pt idx="448">
                  <c:v>4.0286</c:v>
                </c:pt>
                <c:pt idx="449">
                  <c:v>3.9942000000000002</c:v>
                </c:pt>
                <c:pt idx="450">
                  <c:v>3.9752000000000001</c:v>
                </c:pt>
                <c:pt idx="451">
                  <c:v>3.9638</c:v>
                </c:pt>
                <c:pt idx="452">
                  <c:v>3.9500999999999999</c:v>
                </c:pt>
                <c:pt idx="453">
                  <c:v>3.9618000000000002</c:v>
                </c:pt>
                <c:pt idx="454">
                  <c:v>3.9618000000000002</c:v>
                </c:pt>
                <c:pt idx="455">
                  <c:v>3.9618000000000002</c:v>
                </c:pt>
                <c:pt idx="456">
                  <c:v>3.9397000000000002</c:v>
                </c:pt>
                <c:pt idx="457">
                  <c:v>3.9651000000000001</c:v>
                </c:pt>
                <c:pt idx="458">
                  <c:v>3.9664999999999999</c:v>
                </c:pt>
                <c:pt idx="459">
                  <c:v>3.9744000000000002</c:v>
                </c:pt>
                <c:pt idx="460">
                  <c:v>3.9842</c:v>
                </c:pt>
                <c:pt idx="461">
                  <c:v>3.9842</c:v>
                </c:pt>
                <c:pt idx="462">
                  <c:v>3.9842</c:v>
                </c:pt>
                <c:pt idx="463">
                  <c:v>3.9533999999999998</c:v>
                </c:pt>
                <c:pt idx="464">
                  <c:v>3.9378000000000002</c:v>
                </c:pt>
                <c:pt idx="465">
                  <c:v>3.9333999999999998</c:v>
                </c:pt>
                <c:pt idx="466">
                  <c:v>3.9645999999999999</c:v>
                </c:pt>
                <c:pt idx="467">
                  <c:v>3.9931999999999999</c:v>
                </c:pt>
                <c:pt idx="468">
                  <c:v>3.9931999999999999</c:v>
                </c:pt>
                <c:pt idx="469">
                  <c:v>3.9931999999999999</c:v>
                </c:pt>
                <c:pt idx="470">
                  <c:v>4.0431999999999997</c:v>
                </c:pt>
                <c:pt idx="471">
                  <c:v>4.0434000000000001</c:v>
                </c:pt>
                <c:pt idx="472">
                  <c:v>4.0810000000000004</c:v>
                </c:pt>
                <c:pt idx="473">
                  <c:v>4.0902000000000003</c:v>
                </c:pt>
                <c:pt idx="474">
                  <c:v>4.1113999999999997</c:v>
                </c:pt>
                <c:pt idx="475">
                  <c:v>4.1113999999999997</c:v>
                </c:pt>
                <c:pt idx="476">
                  <c:v>4.1113999999999997</c:v>
                </c:pt>
                <c:pt idx="477">
                  <c:v>4.1870000000000003</c:v>
                </c:pt>
                <c:pt idx="478">
                  <c:v>4.1914999999999996</c:v>
                </c:pt>
                <c:pt idx="479">
                  <c:v>4.1326999999999998</c:v>
                </c:pt>
                <c:pt idx="480">
                  <c:v>4.1430999999999996</c:v>
                </c:pt>
                <c:pt idx="481">
                  <c:v>4.0888</c:v>
                </c:pt>
                <c:pt idx="482">
                  <c:v>4.0888</c:v>
                </c:pt>
                <c:pt idx="483">
                  <c:v>4.0888</c:v>
                </c:pt>
                <c:pt idx="484">
                  <c:v>4.1196000000000002</c:v>
                </c:pt>
                <c:pt idx="485">
                  <c:v>4.1196000000000002</c:v>
                </c:pt>
                <c:pt idx="486">
                  <c:v>4.1121999999999996</c:v>
                </c:pt>
                <c:pt idx="487">
                  <c:v>4.0911999999999997</c:v>
                </c:pt>
                <c:pt idx="488">
                  <c:v>4.0475000000000003</c:v>
                </c:pt>
                <c:pt idx="489">
                  <c:v>4.0475000000000003</c:v>
                </c:pt>
                <c:pt idx="490">
                  <c:v>4.0475000000000003</c:v>
                </c:pt>
                <c:pt idx="491">
                  <c:v>4.0852000000000004</c:v>
                </c:pt>
                <c:pt idx="492">
                  <c:v>4.0926</c:v>
                </c:pt>
                <c:pt idx="493">
                  <c:v>4.1375999999999999</c:v>
                </c:pt>
                <c:pt idx="494">
                  <c:v>4.1473000000000004</c:v>
                </c:pt>
                <c:pt idx="495">
                  <c:v>4.1189999999999998</c:v>
                </c:pt>
                <c:pt idx="496">
                  <c:v>4.1189999999999998</c:v>
                </c:pt>
                <c:pt idx="497">
                  <c:v>4.1189999999999998</c:v>
                </c:pt>
                <c:pt idx="498">
                  <c:v>4.0933000000000002</c:v>
                </c:pt>
                <c:pt idx="499">
                  <c:v>4.1120000000000001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7A-4BDD-B8FD-932566CDB7C8}"/>
            </c:ext>
          </c:extLst>
        </c:ser>
        <c:ser>
          <c:idx val="1"/>
          <c:order val="1"/>
          <c:tx>
            <c:strRef>
              <c:f>'איור 6 נתונים'!$C$3</c:f>
              <c:strCache>
                <c:ptCount val="1"/>
                <c:pt idx="0">
                  <c:v>שקל-דולר</c:v>
                </c:pt>
              </c:strCache>
            </c:strRef>
          </c:tx>
          <c:spPr>
            <a:ln w="38100">
              <a:solidFill>
                <a:srgbClr val="357C32"/>
              </a:solidFill>
            </a:ln>
          </c:spPr>
          <c:marker>
            <c:symbol val="none"/>
          </c:marker>
          <c:cat>
            <c:numRef>
              <c:f>'איור 6 נתונים'!$A$4:$A$4000</c:f>
              <c:numCache>
                <c:formatCode>m/d/yyyy</c:formatCode>
                <c:ptCount val="3997"/>
                <c:pt idx="0">
                  <c:v>45032</c:v>
                </c:pt>
                <c:pt idx="1">
                  <c:v>45033</c:v>
                </c:pt>
                <c:pt idx="2">
                  <c:v>45034</c:v>
                </c:pt>
                <c:pt idx="3">
                  <c:v>45035</c:v>
                </c:pt>
                <c:pt idx="4">
                  <c:v>45036</c:v>
                </c:pt>
                <c:pt idx="5">
                  <c:v>45037</c:v>
                </c:pt>
                <c:pt idx="6">
                  <c:v>45038</c:v>
                </c:pt>
                <c:pt idx="7">
                  <c:v>45039</c:v>
                </c:pt>
                <c:pt idx="8">
                  <c:v>45040</c:v>
                </c:pt>
                <c:pt idx="9">
                  <c:v>45041</c:v>
                </c:pt>
                <c:pt idx="10">
                  <c:v>45042</c:v>
                </c:pt>
                <c:pt idx="11">
                  <c:v>45043</c:v>
                </c:pt>
                <c:pt idx="12">
                  <c:v>45044</c:v>
                </c:pt>
                <c:pt idx="13">
                  <c:v>45045</c:v>
                </c:pt>
                <c:pt idx="14">
                  <c:v>45046</c:v>
                </c:pt>
                <c:pt idx="15">
                  <c:v>45047</c:v>
                </c:pt>
                <c:pt idx="16">
                  <c:v>45048</c:v>
                </c:pt>
                <c:pt idx="17">
                  <c:v>45049</c:v>
                </c:pt>
                <c:pt idx="18">
                  <c:v>45050</c:v>
                </c:pt>
                <c:pt idx="19">
                  <c:v>45051</c:v>
                </c:pt>
                <c:pt idx="20">
                  <c:v>45052</c:v>
                </c:pt>
                <c:pt idx="21">
                  <c:v>45053</c:v>
                </c:pt>
                <c:pt idx="22">
                  <c:v>45054</c:v>
                </c:pt>
                <c:pt idx="23">
                  <c:v>45055</c:v>
                </c:pt>
                <c:pt idx="24">
                  <c:v>45056</c:v>
                </c:pt>
                <c:pt idx="25">
                  <c:v>45057</c:v>
                </c:pt>
                <c:pt idx="26">
                  <c:v>45058</c:v>
                </c:pt>
                <c:pt idx="27">
                  <c:v>45059</c:v>
                </c:pt>
                <c:pt idx="28">
                  <c:v>45060</c:v>
                </c:pt>
                <c:pt idx="29">
                  <c:v>45061</c:v>
                </c:pt>
                <c:pt idx="30">
                  <c:v>45062</c:v>
                </c:pt>
                <c:pt idx="31">
                  <c:v>45063</c:v>
                </c:pt>
                <c:pt idx="32">
                  <c:v>45064</c:v>
                </c:pt>
                <c:pt idx="33">
                  <c:v>45065</c:v>
                </c:pt>
                <c:pt idx="34">
                  <c:v>45066</c:v>
                </c:pt>
                <c:pt idx="35">
                  <c:v>45067</c:v>
                </c:pt>
                <c:pt idx="36">
                  <c:v>45068</c:v>
                </c:pt>
                <c:pt idx="37">
                  <c:v>45069</c:v>
                </c:pt>
                <c:pt idx="38">
                  <c:v>45070</c:v>
                </c:pt>
                <c:pt idx="39">
                  <c:v>45071</c:v>
                </c:pt>
                <c:pt idx="40">
                  <c:v>45072</c:v>
                </c:pt>
                <c:pt idx="41">
                  <c:v>45073</c:v>
                </c:pt>
                <c:pt idx="42">
                  <c:v>45074</c:v>
                </c:pt>
                <c:pt idx="43">
                  <c:v>45075</c:v>
                </c:pt>
                <c:pt idx="44">
                  <c:v>45076</c:v>
                </c:pt>
                <c:pt idx="45">
                  <c:v>45077</c:v>
                </c:pt>
                <c:pt idx="46">
                  <c:v>45078</c:v>
                </c:pt>
                <c:pt idx="47">
                  <c:v>45079</c:v>
                </c:pt>
                <c:pt idx="48">
                  <c:v>45080</c:v>
                </c:pt>
                <c:pt idx="49">
                  <c:v>45081</c:v>
                </c:pt>
                <c:pt idx="50">
                  <c:v>45082</c:v>
                </c:pt>
                <c:pt idx="51">
                  <c:v>45083</c:v>
                </c:pt>
                <c:pt idx="52">
                  <c:v>45084</c:v>
                </c:pt>
                <c:pt idx="53">
                  <c:v>45085</c:v>
                </c:pt>
                <c:pt idx="54">
                  <c:v>45086</c:v>
                </c:pt>
                <c:pt idx="55">
                  <c:v>45087</c:v>
                </c:pt>
                <c:pt idx="56">
                  <c:v>45088</c:v>
                </c:pt>
                <c:pt idx="57">
                  <c:v>45089</c:v>
                </c:pt>
                <c:pt idx="58">
                  <c:v>45090</c:v>
                </c:pt>
                <c:pt idx="59">
                  <c:v>45091</c:v>
                </c:pt>
                <c:pt idx="60">
                  <c:v>45092</c:v>
                </c:pt>
                <c:pt idx="61">
                  <c:v>45093</c:v>
                </c:pt>
                <c:pt idx="62">
                  <c:v>45094</c:v>
                </c:pt>
                <c:pt idx="63">
                  <c:v>45095</c:v>
                </c:pt>
                <c:pt idx="64">
                  <c:v>45096</c:v>
                </c:pt>
                <c:pt idx="65">
                  <c:v>45097</c:v>
                </c:pt>
                <c:pt idx="66">
                  <c:v>45098</c:v>
                </c:pt>
                <c:pt idx="67">
                  <c:v>45099</c:v>
                </c:pt>
                <c:pt idx="68">
                  <c:v>45100</c:v>
                </c:pt>
                <c:pt idx="69">
                  <c:v>45101</c:v>
                </c:pt>
                <c:pt idx="70">
                  <c:v>45102</c:v>
                </c:pt>
                <c:pt idx="71">
                  <c:v>45103</c:v>
                </c:pt>
                <c:pt idx="72">
                  <c:v>45104</c:v>
                </c:pt>
                <c:pt idx="73">
                  <c:v>45105</c:v>
                </c:pt>
                <c:pt idx="74">
                  <c:v>45106</c:v>
                </c:pt>
                <c:pt idx="75">
                  <c:v>45107</c:v>
                </c:pt>
                <c:pt idx="76">
                  <c:v>45108</c:v>
                </c:pt>
                <c:pt idx="77">
                  <c:v>45109</c:v>
                </c:pt>
                <c:pt idx="78">
                  <c:v>45110</c:v>
                </c:pt>
                <c:pt idx="79">
                  <c:v>45111</c:v>
                </c:pt>
                <c:pt idx="80">
                  <c:v>45112</c:v>
                </c:pt>
                <c:pt idx="81">
                  <c:v>45113</c:v>
                </c:pt>
                <c:pt idx="82">
                  <c:v>45114</c:v>
                </c:pt>
                <c:pt idx="83">
                  <c:v>45115</c:v>
                </c:pt>
                <c:pt idx="84">
                  <c:v>45116</c:v>
                </c:pt>
                <c:pt idx="85">
                  <c:v>45117</c:v>
                </c:pt>
                <c:pt idx="86">
                  <c:v>45118</c:v>
                </c:pt>
                <c:pt idx="87">
                  <c:v>45119</c:v>
                </c:pt>
                <c:pt idx="88">
                  <c:v>45120</c:v>
                </c:pt>
                <c:pt idx="89">
                  <c:v>45121</c:v>
                </c:pt>
                <c:pt idx="90">
                  <c:v>45122</c:v>
                </c:pt>
                <c:pt idx="91">
                  <c:v>45123</c:v>
                </c:pt>
                <c:pt idx="92">
                  <c:v>45124</c:v>
                </c:pt>
                <c:pt idx="93">
                  <c:v>45125</c:v>
                </c:pt>
                <c:pt idx="94">
                  <c:v>45126</c:v>
                </c:pt>
                <c:pt idx="95">
                  <c:v>45127</c:v>
                </c:pt>
                <c:pt idx="96">
                  <c:v>45128</c:v>
                </c:pt>
                <c:pt idx="97">
                  <c:v>45129</c:v>
                </c:pt>
                <c:pt idx="98">
                  <c:v>45130</c:v>
                </c:pt>
                <c:pt idx="99">
                  <c:v>45131</c:v>
                </c:pt>
                <c:pt idx="100">
                  <c:v>45132</c:v>
                </c:pt>
                <c:pt idx="101">
                  <c:v>45133</c:v>
                </c:pt>
                <c:pt idx="102">
                  <c:v>45134</c:v>
                </c:pt>
                <c:pt idx="103">
                  <c:v>45135</c:v>
                </c:pt>
                <c:pt idx="104">
                  <c:v>45136</c:v>
                </c:pt>
                <c:pt idx="105">
                  <c:v>45137</c:v>
                </c:pt>
                <c:pt idx="106">
                  <c:v>45138</c:v>
                </c:pt>
                <c:pt idx="107">
                  <c:v>45139</c:v>
                </c:pt>
                <c:pt idx="108">
                  <c:v>45140</c:v>
                </c:pt>
                <c:pt idx="109">
                  <c:v>45141</c:v>
                </c:pt>
                <c:pt idx="110">
                  <c:v>45142</c:v>
                </c:pt>
                <c:pt idx="111">
                  <c:v>45143</c:v>
                </c:pt>
                <c:pt idx="112">
                  <c:v>45144</c:v>
                </c:pt>
                <c:pt idx="113">
                  <c:v>45145</c:v>
                </c:pt>
                <c:pt idx="114">
                  <c:v>45146</c:v>
                </c:pt>
                <c:pt idx="115">
                  <c:v>45147</c:v>
                </c:pt>
                <c:pt idx="116">
                  <c:v>45148</c:v>
                </c:pt>
                <c:pt idx="117">
                  <c:v>45149</c:v>
                </c:pt>
                <c:pt idx="118">
                  <c:v>45150</c:v>
                </c:pt>
                <c:pt idx="119">
                  <c:v>45151</c:v>
                </c:pt>
                <c:pt idx="120">
                  <c:v>45152</c:v>
                </c:pt>
                <c:pt idx="121">
                  <c:v>45153</c:v>
                </c:pt>
                <c:pt idx="122">
                  <c:v>45154</c:v>
                </c:pt>
                <c:pt idx="123">
                  <c:v>45155</c:v>
                </c:pt>
                <c:pt idx="124">
                  <c:v>45156</c:v>
                </c:pt>
                <c:pt idx="125">
                  <c:v>45157</c:v>
                </c:pt>
                <c:pt idx="126">
                  <c:v>45158</c:v>
                </c:pt>
                <c:pt idx="127">
                  <c:v>45159</c:v>
                </c:pt>
                <c:pt idx="128">
                  <c:v>45160</c:v>
                </c:pt>
                <c:pt idx="129">
                  <c:v>45161</c:v>
                </c:pt>
                <c:pt idx="130">
                  <c:v>45162</c:v>
                </c:pt>
                <c:pt idx="131">
                  <c:v>45163</c:v>
                </c:pt>
                <c:pt idx="132">
                  <c:v>45164</c:v>
                </c:pt>
                <c:pt idx="133">
                  <c:v>45165</c:v>
                </c:pt>
                <c:pt idx="134">
                  <c:v>45166</c:v>
                </c:pt>
                <c:pt idx="135">
                  <c:v>45167</c:v>
                </c:pt>
                <c:pt idx="136">
                  <c:v>45168</c:v>
                </c:pt>
                <c:pt idx="137">
                  <c:v>45169</c:v>
                </c:pt>
                <c:pt idx="138">
                  <c:v>45170</c:v>
                </c:pt>
                <c:pt idx="139">
                  <c:v>45171</c:v>
                </c:pt>
                <c:pt idx="140">
                  <c:v>45172</c:v>
                </c:pt>
                <c:pt idx="141">
                  <c:v>45173</c:v>
                </c:pt>
                <c:pt idx="142">
                  <c:v>45174</c:v>
                </c:pt>
                <c:pt idx="143">
                  <c:v>45175</c:v>
                </c:pt>
                <c:pt idx="144">
                  <c:v>45176</c:v>
                </c:pt>
                <c:pt idx="145">
                  <c:v>45177</c:v>
                </c:pt>
                <c:pt idx="146">
                  <c:v>45178</c:v>
                </c:pt>
                <c:pt idx="147">
                  <c:v>45179</c:v>
                </c:pt>
                <c:pt idx="148">
                  <c:v>45180</c:v>
                </c:pt>
                <c:pt idx="149">
                  <c:v>45181</c:v>
                </c:pt>
                <c:pt idx="150">
                  <c:v>45182</c:v>
                </c:pt>
                <c:pt idx="151">
                  <c:v>45183</c:v>
                </c:pt>
                <c:pt idx="152">
                  <c:v>45184</c:v>
                </c:pt>
                <c:pt idx="153">
                  <c:v>45185</c:v>
                </c:pt>
                <c:pt idx="154">
                  <c:v>45186</c:v>
                </c:pt>
                <c:pt idx="155">
                  <c:v>45187</c:v>
                </c:pt>
                <c:pt idx="156">
                  <c:v>45188</c:v>
                </c:pt>
                <c:pt idx="157">
                  <c:v>45189</c:v>
                </c:pt>
                <c:pt idx="158">
                  <c:v>45190</c:v>
                </c:pt>
                <c:pt idx="159">
                  <c:v>45191</c:v>
                </c:pt>
                <c:pt idx="160">
                  <c:v>45192</c:v>
                </c:pt>
                <c:pt idx="161">
                  <c:v>45193</c:v>
                </c:pt>
                <c:pt idx="162">
                  <c:v>45194</c:v>
                </c:pt>
                <c:pt idx="163">
                  <c:v>45195</c:v>
                </c:pt>
                <c:pt idx="164">
                  <c:v>45196</c:v>
                </c:pt>
                <c:pt idx="165">
                  <c:v>45197</c:v>
                </c:pt>
                <c:pt idx="166">
                  <c:v>45198</c:v>
                </c:pt>
                <c:pt idx="167">
                  <c:v>45199</c:v>
                </c:pt>
                <c:pt idx="168">
                  <c:v>45200</c:v>
                </c:pt>
                <c:pt idx="169">
                  <c:v>45201</c:v>
                </c:pt>
                <c:pt idx="170">
                  <c:v>45202</c:v>
                </c:pt>
                <c:pt idx="171">
                  <c:v>45203</c:v>
                </c:pt>
                <c:pt idx="172">
                  <c:v>45204</c:v>
                </c:pt>
                <c:pt idx="173">
                  <c:v>45205</c:v>
                </c:pt>
                <c:pt idx="174">
                  <c:v>45206</c:v>
                </c:pt>
                <c:pt idx="175">
                  <c:v>45207</c:v>
                </c:pt>
                <c:pt idx="176">
                  <c:v>45208</c:v>
                </c:pt>
                <c:pt idx="177">
                  <c:v>45209</c:v>
                </c:pt>
                <c:pt idx="178">
                  <c:v>45210</c:v>
                </c:pt>
                <c:pt idx="179">
                  <c:v>45211</c:v>
                </c:pt>
                <c:pt idx="180">
                  <c:v>45212</c:v>
                </c:pt>
                <c:pt idx="181">
                  <c:v>45213</c:v>
                </c:pt>
                <c:pt idx="182">
                  <c:v>45214</c:v>
                </c:pt>
                <c:pt idx="183">
                  <c:v>45215</c:v>
                </c:pt>
                <c:pt idx="184">
                  <c:v>45216</c:v>
                </c:pt>
                <c:pt idx="185">
                  <c:v>45217</c:v>
                </c:pt>
                <c:pt idx="186">
                  <c:v>45218</c:v>
                </c:pt>
                <c:pt idx="187">
                  <c:v>45219</c:v>
                </c:pt>
                <c:pt idx="188">
                  <c:v>45220</c:v>
                </c:pt>
                <c:pt idx="189">
                  <c:v>45221</c:v>
                </c:pt>
                <c:pt idx="190">
                  <c:v>45222</c:v>
                </c:pt>
                <c:pt idx="191">
                  <c:v>45223</c:v>
                </c:pt>
                <c:pt idx="192">
                  <c:v>45224</c:v>
                </c:pt>
                <c:pt idx="193">
                  <c:v>45225</c:v>
                </c:pt>
                <c:pt idx="194">
                  <c:v>45226</c:v>
                </c:pt>
                <c:pt idx="195">
                  <c:v>45227</c:v>
                </c:pt>
                <c:pt idx="196">
                  <c:v>45228</c:v>
                </c:pt>
                <c:pt idx="197">
                  <c:v>45229</c:v>
                </c:pt>
                <c:pt idx="198">
                  <c:v>45230</c:v>
                </c:pt>
                <c:pt idx="199">
                  <c:v>45231</c:v>
                </c:pt>
                <c:pt idx="200">
                  <c:v>45232</c:v>
                </c:pt>
                <c:pt idx="201">
                  <c:v>45233</c:v>
                </c:pt>
                <c:pt idx="202">
                  <c:v>45234</c:v>
                </c:pt>
                <c:pt idx="203">
                  <c:v>45235</c:v>
                </c:pt>
                <c:pt idx="204">
                  <c:v>45236</c:v>
                </c:pt>
                <c:pt idx="205">
                  <c:v>45237</c:v>
                </c:pt>
                <c:pt idx="206">
                  <c:v>45238</c:v>
                </c:pt>
                <c:pt idx="207">
                  <c:v>45239</c:v>
                </c:pt>
                <c:pt idx="208">
                  <c:v>45240</c:v>
                </c:pt>
                <c:pt idx="209">
                  <c:v>45241</c:v>
                </c:pt>
                <c:pt idx="210">
                  <c:v>45242</c:v>
                </c:pt>
                <c:pt idx="211">
                  <c:v>45243</c:v>
                </c:pt>
                <c:pt idx="212">
                  <c:v>45244</c:v>
                </c:pt>
                <c:pt idx="213">
                  <c:v>45245</c:v>
                </c:pt>
                <c:pt idx="214">
                  <c:v>45246</c:v>
                </c:pt>
                <c:pt idx="215">
                  <c:v>45247</c:v>
                </c:pt>
                <c:pt idx="216">
                  <c:v>45248</c:v>
                </c:pt>
                <c:pt idx="217">
                  <c:v>45249</c:v>
                </c:pt>
                <c:pt idx="218">
                  <c:v>45250</c:v>
                </c:pt>
                <c:pt idx="219">
                  <c:v>45251</c:v>
                </c:pt>
                <c:pt idx="220">
                  <c:v>45252</c:v>
                </c:pt>
                <c:pt idx="221">
                  <c:v>45253</c:v>
                </c:pt>
                <c:pt idx="222">
                  <c:v>45254</c:v>
                </c:pt>
                <c:pt idx="223">
                  <c:v>45255</c:v>
                </c:pt>
                <c:pt idx="224">
                  <c:v>45256</c:v>
                </c:pt>
                <c:pt idx="225">
                  <c:v>45257</c:v>
                </c:pt>
                <c:pt idx="226">
                  <c:v>45258</c:v>
                </c:pt>
                <c:pt idx="227">
                  <c:v>45259</c:v>
                </c:pt>
                <c:pt idx="228">
                  <c:v>45260</c:v>
                </c:pt>
                <c:pt idx="229">
                  <c:v>45261</c:v>
                </c:pt>
                <c:pt idx="230">
                  <c:v>45262</c:v>
                </c:pt>
                <c:pt idx="231">
                  <c:v>45263</c:v>
                </c:pt>
                <c:pt idx="232">
                  <c:v>45264</c:v>
                </c:pt>
                <c:pt idx="233">
                  <c:v>45265</c:v>
                </c:pt>
                <c:pt idx="234">
                  <c:v>45266</c:v>
                </c:pt>
                <c:pt idx="235">
                  <c:v>45267</c:v>
                </c:pt>
                <c:pt idx="236">
                  <c:v>45268</c:v>
                </c:pt>
                <c:pt idx="237">
                  <c:v>45269</c:v>
                </c:pt>
                <c:pt idx="238">
                  <c:v>45270</c:v>
                </c:pt>
                <c:pt idx="239">
                  <c:v>45271</c:v>
                </c:pt>
                <c:pt idx="240">
                  <c:v>45272</c:v>
                </c:pt>
                <c:pt idx="241">
                  <c:v>45273</c:v>
                </c:pt>
                <c:pt idx="242">
                  <c:v>45274</c:v>
                </c:pt>
                <c:pt idx="243">
                  <c:v>45275</c:v>
                </c:pt>
                <c:pt idx="244">
                  <c:v>45276</c:v>
                </c:pt>
                <c:pt idx="245">
                  <c:v>45277</c:v>
                </c:pt>
                <c:pt idx="246">
                  <c:v>45278</c:v>
                </c:pt>
                <c:pt idx="247">
                  <c:v>45279</c:v>
                </c:pt>
                <c:pt idx="248">
                  <c:v>45280</c:v>
                </c:pt>
                <c:pt idx="249">
                  <c:v>45281</c:v>
                </c:pt>
                <c:pt idx="250">
                  <c:v>45282</c:v>
                </c:pt>
                <c:pt idx="251">
                  <c:v>45283</c:v>
                </c:pt>
                <c:pt idx="252">
                  <c:v>45284</c:v>
                </c:pt>
                <c:pt idx="253">
                  <c:v>45285</c:v>
                </c:pt>
                <c:pt idx="254">
                  <c:v>45286</c:v>
                </c:pt>
                <c:pt idx="255">
                  <c:v>45287</c:v>
                </c:pt>
                <c:pt idx="256">
                  <c:v>45288</c:v>
                </c:pt>
                <c:pt idx="257">
                  <c:v>45289</c:v>
                </c:pt>
                <c:pt idx="258">
                  <c:v>45290</c:v>
                </c:pt>
                <c:pt idx="259">
                  <c:v>45291</c:v>
                </c:pt>
                <c:pt idx="260">
                  <c:v>45292</c:v>
                </c:pt>
                <c:pt idx="261">
                  <c:v>45293</c:v>
                </c:pt>
                <c:pt idx="262">
                  <c:v>45294</c:v>
                </c:pt>
                <c:pt idx="263">
                  <c:v>45295</c:v>
                </c:pt>
                <c:pt idx="264">
                  <c:v>45296</c:v>
                </c:pt>
                <c:pt idx="265">
                  <c:v>45297</c:v>
                </c:pt>
                <c:pt idx="266">
                  <c:v>45298</c:v>
                </c:pt>
                <c:pt idx="267">
                  <c:v>45299</c:v>
                </c:pt>
                <c:pt idx="268">
                  <c:v>45300</c:v>
                </c:pt>
                <c:pt idx="269">
                  <c:v>45301</c:v>
                </c:pt>
                <c:pt idx="270">
                  <c:v>45302</c:v>
                </c:pt>
                <c:pt idx="271">
                  <c:v>45303</c:v>
                </c:pt>
                <c:pt idx="272">
                  <c:v>45304</c:v>
                </c:pt>
                <c:pt idx="273">
                  <c:v>45305</c:v>
                </c:pt>
                <c:pt idx="274">
                  <c:v>45306</c:v>
                </c:pt>
                <c:pt idx="275">
                  <c:v>45307</c:v>
                </c:pt>
                <c:pt idx="276">
                  <c:v>45308</c:v>
                </c:pt>
                <c:pt idx="277">
                  <c:v>45309</c:v>
                </c:pt>
                <c:pt idx="278">
                  <c:v>45310</c:v>
                </c:pt>
                <c:pt idx="279">
                  <c:v>45311</c:v>
                </c:pt>
                <c:pt idx="280">
                  <c:v>45312</c:v>
                </c:pt>
                <c:pt idx="281">
                  <c:v>45313</c:v>
                </c:pt>
                <c:pt idx="282">
                  <c:v>45314</c:v>
                </c:pt>
                <c:pt idx="283">
                  <c:v>45315</c:v>
                </c:pt>
                <c:pt idx="284">
                  <c:v>45316</c:v>
                </c:pt>
                <c:pt idx="285">
                  <c:v>45317</c:v>
                </c:pt>
                <c:pt idx="286">
                  <c:v>45318</c:v>
                </c:pt>
                <c:pt idx="287">
                  <c:v>45319</c:v>
                </c:pt>
                <c:pt idx="288">
                  <c:v>45320</c:v>
                </c:pt>
                <c:pt idx="289">
                  <c:v>45321</c:v>
                </c:pt>
                <c:pt idx="290">
                  <c:v>45322</c:v>
                </c:pt>
                <c:pt idx="291">
                  <c:v>45323</c:v>
                </c:pt>
                <c:pt idx="292">
                  <c:v>45324</c:v>
                </c:pt>
                <c:pt idx="293">
                  <c:v>45325</c:v>
                </c:pt>
                <c:pt idx="294">
                  <c:v>45326</c:v>
                </c:pt>
                <c:pt idx="295">
                  <c:v>45327</c:v>
                </c:pt>
                <c:pt idx="296">
                  <c:v>45328</c:v>
                </c:pt>
                <c:pt idx="297">
                  <c:v>45329</c:v>
                </c:pt>
                <c:pt idx="298">
                  <c:v>45330</c:v>
                </c:pt>
                <c:pt idx="299">
                  <c:v>45331</c:v>
                </c:pt>
                <c:pt idx="300">
                  <c:v>45332</c:v>
                </c:pt>
                <c:pt idx="301">
                  <c:v>45333</c:v>
                </c:pt>
                <c:pt idx="302">
                  <c:v>45334</c:v>
                </c:pt>
                <c:pt idx="303">
                  <c:v>45335</c:v>
                </c:pt>
                <c:pt idx="304">
                  <c:v>45336</c:v>
                </c:pt>
                <c:pt idx="305">
                  <c:v>45337</c:v>
                </c:pt>
                <c:pt idx="306">
                  <c:v>45338</c:v>
                </c:pt>
                <c:pt idx="307">
                  <c:v>45339</c:v>
                </c:pt>
                <c:pt idx="308">
                  <c:v>45340</c:v>
                </c:pt>
                <c:pt idx="309">
                  <c:v>45341</c:v>
                </c:pt>
                <c:pt idx="310">
                  <c:v>45342</c:v>
                </c:pt>
                <c:pt idx="311">
                  <c:v>45343</c:v>
                </c:pt>
                <c:pt idx="312">
                  <c:v>45344</c:v>
                </c:pt>
                <c:pt idx="313">
                  <c:v>45345</c:v>
                </c:pt>
                <c:pt idx="314">
                  <c:v>45346</c:v>
                </c:pt>
                <c:pt idx="315">
                  <c:v>45347</c:v>
                </c:pt>
                <c:pt idx="316">
                  <c:v>45348</c:v>
                </c:pt>
                <c:pt idx="317">
                  <c:v>45349</c:v>
                </c:pt>
                <c:pt idx="318">
                  <c:v>45350</c:v>
                </c:pt>
                <c:pt idx="319">
                  <c:v>45351</c:v>
                </c:pt>
                <c:pt idx="320">
                  <c:v>45352</c:v>
                </c:pt>
                <c:pt idx="321">
                  <c:v>45353</c:v>
                </c:pt>
                <c:pt idx="322">
                  <c:v>45354</c:v>
                </c:pt>
                <c:pt idx="323">
                  <c:v>45355</c:v>
                </c:pt>
                <c:pt idx="324">
                  <c:v>45356</c:v>
                </c:pt>
                <c:pt idx="325">
                  <c:v>45357</c:v>
                </c:pt>
                <c:pt idx="326">
                  <c:v>45358</c:v>
                </c:pt>
                <c:pt idx="327">
                  <c:v>45359</c:v>
                </c:pt>
                <c:pt idx="328">
                  <c:v>45360</c:v>
                </c:pt>
                <c:pt idx="329">
                  <c:v>45361</c:v>
                </c:pt>
                <c:pt idx="330">
                  <c:v>45362</c:v>
                </c:pt>
                <c:pt idx="331">
                  <c:v>45363</c:v>
                </c:pt>
                <c:pt idx="332">
                  <c:v>45364</c:v>
                </c:pt>
                <c:pt idx="333">
                  <c:v>45365</c:v>
                </c:pt>
                <c:pt idx="334">
                  <c:v>45366</c:v>
                </c:pt>
                <c:pt idx="335">
                  <c:v>45367</c:v>
                </c:pt>
                <c:pt idx="336">
                  <c:v>45368</c:v>
                </c:pt>
                <c:pt idx="337">
                  <c:v>45369</c:v>
                </c:pt>
                <c:pt idx="338">
                  <c:v>45370</c:v>
                </c:pt>
                <c:pt idx="339">
                  <c:v>45371</c:v>
                </c:pt>
                <c:pt idx="340">
                  <c:v>45372</c:v>
                </c:pt>
                <c:pt idx="341">
                  <c:v>45373</c:v>
                </c:pt>
                <c:pt idx="342">
                  <c:v>45374</c:v>
                </c:pt>
                <c:pt idx="343">
                  <c:v>45375</c:v>
                </c:pt>
                <c:pt idx="344">
                  <c:v>45376</c:v>
                </c:pt>
                <c:pt idx="345">
                  <c:v>45377</c:v>
                </c:pt>
                <c:pt idx="346">
                  <c:v>45378</c:v>
                </c:pt>
                <c:pt idx="347">
                  <c:v>45379</c:v>
                </c:pt>
                <c:pt idx="348">
                  <c:v>45380</c:v>
                </c:pt>
                <c:pt idx="349">
                  <c:v>45381</c:v>
                </c:pt>
                <c:pt idx="350">
                  <c:v>45382</c:v>
                </c:pt>
                <c:pt idx="351">
                  <c:v>45383</c:v>
                </c:pt>
                <c:pt idx="352">
                  <c:v>45384</c:v>
                </c:pt>
                <c:pt idx="353">
                  <c:v>45385</c:v>
                </c:pt>
                <c:pt idx="354">
                  <c:v>45386</c:v>
                </c:pt>
                <c:pt idx="355">
                  <c:v>45387</c:v>
                </c:pt>
                <c:pt idx="356">
                  <c:v>45388</c:v>
                </c:pt>
                <c:pt idx="357">
                  <c:v>45389</c:v>
                </c:pt>
                <c:pt idx="358">
                  <c:v>45390</c:v>
                </c:pt>
                <c:pt idx="359">
                  <c:v>45391</c:v>
                </c:pt>
                <c:pt idx="360">
                  <c:v>45392</c:v>
                </c:pt>
                <c:pt idx="361">
                  <c:v>45393</c:v>
                </c:pt>
                <c:pt idx="362">
                  <c:v>45394</c:v>
                </c:pt>
                <c:pt idx="363">
                  <c:v>45395</c:v>
                </c:pt>
                <c:pt idx="364">
                  <c:v>45396</c:v>
                </c:pt>
                <c:pt idx="365">
                  <c:v>45397</c:v>
                </c:pt>
                <c:pt idx="366">
                  <c:v>45398</c:v>
                </c:pt>
                <c:pt idx="367">
                  <c:v>45399</c:v>
                </c:pt>
                <c:pt idx="368">
                  <c:v>45400</c:v>
                </c:pt>
                <c:pt idx="369">
                  <c:v>45401</c:v>
                </c:pt>
                <c:pt idx="370">
                  <c:v>45402</c:v>
                </c:pt>
                <c:pt idx="371">
                  <c:v>45403</c:v>
                </c:pt>
                <c:pt idx="372">
                  <c:v>45404</c:v>
                </c:pt>
                <c:pt idx="373">
                  <c:v>45405</c:v>
                </c:pt>
                <c:pt idx="374">
                  <c:v>45406</c:v>
                </c:pt>
                <c:pt idx="375">
                  <c:v>45407</c:v>
                </c:pt>
                <c:pt idx="376">
                  <c:v>45408</c:v>
                </c:pt>
                <c:pt idx="377">
                  <c:v>45409</c:v>
                </c:pt>
                <c:pt idx="378">
                  <c:v>45410</c:v>
                </c:pt>
                <c:pt idx="379">
                  <c:v>45411</c:v>
                </c:pt>
                <c:pt idx="380">
                  <c:v>45412</c:v>
                </c:pt>
                <c:pt idx="381">
                  <c:v>45413</c:v>
                </c:pt>
                <c:pt idx="382">
                  <c:v>45414</c:v>
                </c:pt>
                <c:pt idx="383">
                  <c:v>45415</c:v>
                </c:pt>
                <c:pt idx="384">
                  <c:v>45416</c:v>
                </c:pt>
                <c:pt idx="385">
                  <c:v>45417</c:v>
                </c:pt>
                <c:pt idx="386">
                  <c:v>45418</c:v>
                </c:pt>
                <c:pt idx="387">
                  <c:v>45419</c:v>
                </c:pt>
                <c:pt idx="388">
                  <c:v>45420</c:v>
                </c:pt>
                <c:pt idx="389">
                  <c:v>45421</c:v>
                </c:pt>
                <c:pt idx="390">
                  <c:v>45422</c:v>
                </c:pt>
                <c:pt idx="391">
                  <c:v>45423</c:v>
                </c:pt>
                <c:pt idx="392">
                  <c:v>45424</c:v>
                </c:pt>
                <c:pt idx="393">
                  <c:v>45425</c:v>
                </c:pt>
                <c:pt idx="394">
                  <c:v>45426</c:v>
                </c:pt>
                <c:pt idx="395">
                  <c:v>45427</c:v>
                </c:pt>
                <c:pt idx="396">
                  <c:v>45428</c:v>
                </c:pt>
                <c:pt idx="397">
                  <c:v>45429</c:v>
                </c:pt>
                <c:pt idx="398">
                  <c:v>45430</c:v>
                </c:pt>
                <c:pt idx="399">
                  <c:v>45431</c:v>
                </c:pt>
                <c:pt idx="400">
                  <c:v>45432</c:v>
                </c:pt>
                <c:pt idx="401">
                  <c:v>45433</c:v>
                </c:pt>
                <c:pt idx="402">
                  <c:v>45434</c:v>
                </c:pt>
                <c:pt idx="403">
                  <c:v>45435</c:v>
                </c:pt>
                <c:pt idx="404">
                  <c:v>45436</c:v>
                </c:pt>
                <c:pt idx="405">
                  <c:v>45437</c:v>
                </c:pt>
                <c:pt idx="406">
                  <c:v>45438</c:v>
                </c:pt>
                <c:pt idx="407">
                  <c:v>45439</c:v>
                </c:pt>
                <c:pt idx="408">
                  <c:v>45440</c:v>
                </c:pt>
                <c:pt idx="409">
                  <c:v>45441</c:v>
                </c:pt>
                <c:pt idx="410">
                  <c:v>45442</c:v>
                </c:pt>
                <c:pt idx="411">
                  <c:v>45443</c:v>
                </c:pt>
                <c:pt idx="412">
                  <c:v>45444</c:v>
                </c:pt>
                <c:pt idx="413">
                  <c:v>45445</c:v>
                </c:pt>
                <c:pt idx="414">
                  <c:v>45446</c:v>
                </c:pt>
                <c:pt idx="415">
                  <c:v>45447</c:v>
                </c:pt>
                <c:pt idx="416">
                  <c:v>45448</c:v>
                </c:pt>
                <c:pt idx="417">
                  <c:v>45449</c:v>
                </c:pt>
                <c:pt idx="418">
                  <c:v>45450</c:v>
                </c:pt>
                <c:pt idx="419">
                  <c:v>45451</c:v>
                </c:pt>
                <c:pt idx="420">
                  <c:v>45452</c:v>
                </c:pt>
                <c:pt idx="421">
                  <c:v>45453</c:v>
                </c:pt>
                <c:pt idx="422">
                  <c:v>45454</c:v>
                </c:pt>
                <c:pt idx="423">
                  <c:v>45455</c:v>
                </c:pt>
                <c:pt idx="424">
                  <c:v>45456</c:v>
                </c:pt>
                <c:pt idx="425">
                  <c:v>45457</c:v>
                </c:pt>
                <c:pt idx="426">
                  <c:v>45458</c:v>
                </c:pt>
                <c:pt idx="427">
                  <c:v>45459</c:v>
                </c:pt>
                <c:pt idx="428">
                  <c:v>45460</c:v>
                </c:pt>
                <c:pt idx="429">
                  <c:v>45461</c:v>
                </c:pt>
                <c:pt idx="430">
                  <c:v>45462</c:v>
                </c:pt>
                <c:pt idx="431">
                  <c:v>45463</c:v>
                </c:pt>
                <c:pt idx="432">
                  <c:v>45464</c:v>
                </c:pt>
                <c:pt idx="433">
                  <c:v>45465</c:v>
                </c:pt>
                <c:pt idx="434">
                  <c:v>45466</c:v>
                </c:pt>
                <c:pt idx="435">
                  <c:v>45467</c:v>
                </c:pt>
                <c:pt idx="436">
                  <c:v>45468</c:v>
                </c:pt>
                <c:pt idx="437">
                  <c:v>45469</c:v>
                </c:pt>
                <c:pt idx="438">
                  <c:v>45470</c:v>
                </c:pt>
                <c:pt idx="439">
                  <c:v>45471</c:v>
                </c:pt>
                <c:pt idx="440">
                  <c:v>45472</c:v>
                </c:pt>
                <c:pt idx="441">
                  <c:v>45473</c:v>
                </c:pt>
                <c:pt idx="442">
                  <c:v>45474</c:v>
                </c:pt>
                <c:pt idx="443">
                  <c:v>45475</c:v>
                </c:pt>
                <c:pt idx="444">
                  <c:v>45476</c:v>
                </c:pt>
                <c:pt idx="445">
                  <c:v>45477</c:v>
                </c:pt>
                <c:pt idx="446">
                  <c:v>45478</c:v>
                </c:pt>
                <c:pt idx="447">
                  <c:v>45479</c:v>
                </c:pt>
                <c:pt idx="448">
                  <c:v>45480</c:v>
                </c:pt>
                <c:pt idx="449">
                  <c:v>45481</c:v>
                </c:pt>
                <c:pt idx="450">
                  <c:v>45482</c:v>
                </c:pt>
                <c:pt idx="451">
                  <c:v>45483</c:v>
                </c:pt>
                <c:pt idx="452">
                  <c:v>45484</c:v>
                </c:pt>
                <c:pt idx="453">
                  <c:v>45485</c:v>
                </c:pt>
                <c:pt idx="454">
                  <c:v>45486</c:v>
                </c:pt>
                <c:pt idx="455">
                  <c:v>45487</c:v>
                </c:pt>
                <c:pt idx="456">
                  <c:v>45488</c:v>
                </c:pt>
                <c:pt idx="457">
                  <c:v>45489</c:v>
                </c:pt>
                <c:pt idx="458">
                  <c:v>45490</c:v>
                </c:pt>
                <c:pt idx="459">
                  <c:v>45491</c:v>
                </c:pt>
                <c:pt idx="460">
                  <c:v>45492</c:v>
                </c:pt>
                <c:pt idx="461">
                  <c:v>45493</c:v>
                </c:pt>
                <c:pt idx="462">
                  <c:v>45494</c:v>
                </c:pt>
                <c:pt idx="463">
                  <c:v>45495</c:v>
                </c:pt>
                <c:pt idx="464">
                  <c:v>45496</c:v>
                </c:pt>
                <c:pt idx="465">
                  <c:v>45497</c:v>
                </c:pt>
                <c:pt idx="466">
                  <c:v>45498</c:v>
                </c:pt>
                <c:pt idx="467">
                  <c:v>45499</c:v>
                </c:pt>
                <c:pt idx="468">
                  <c:v>45500</c:v>
                </c:pt>
                <c:pt idx="469">
                  <c:v>45501</c:v>
                </c:pt>
                <c:pt idx="470">
                  <c:v>45502</c:v>
                </c:pt>
                <c:pt idx="471">
                  <c:v>45503</c:v>
                </c:pt>
                <c:pt idx="472">
                  <c:v>45504</c:v>
                </c:pt>
                <c:pt idx="473">
                  <c:v>45505</c:v>
                </c:pt>
                <c:pt idx="474">
                  <c:v>45506</c:v>
                </c:pt>
                <c:pt idx="475">
                  <c:v>45507</c:v>
                </c:pt>
                <c:pt idx="476">
                  <c:v>45508</c:v>
                </c:pt>
                <c:pt idx="477">
                  <c:v>45509</c:v>
                </c:pt>
                <c:pt idx="478">
                  <c:v>45510</c:v>
                </c:pt>
                <c:pt idx="479">
                  <c:v>45511</c:v>
                </c:pt>
                <c:pt idx="480">
                  <c:v>45512</c:v>
                </c:pt>
                <c:pt idx="481">
                  <c:v>45513</c:v>
                </c:pt>
                <c:pt idx="482">
                  <c:v>45514</c:v>
                </c:pt>
                <c:pt idx="483">
                  <c:v>45515</c:v>
                </c:pt>
                <c:pt idx="484">
                  <c:v>45516</c:v>
                </c:pt>
                <c:pt idx="485">
                  <c:v>45517</c:v>
                </c:pt>
                <c:pt idx="486">
                  <c:v>45518</c:v>
                </c:pt>
                <c:pt idx="487">
                  <c:v>45519</c:v>
                </c:pt>
                <c:pt idx="488">
                  <c:v>45520</c:v>
                </c:pt>
                <c:pt idx="489">
                  <c:v>45521</c:v>
                </c:pt>
                <c:pt idx="490">
                  <c:v>45522</c:v>
                </c:pt>
                <c:pt idx="491">
                  <c:v>45523</c:v>
                </c:pt>
                <c:pt idx="492">
                  <c:v>45524</c:v>
                </c:pt>
                <c:pt idx="493">
                  <c:v>45525</c:v>
                </c:pt>
                <c:pt idx="494">
                  <c:v>45526</c:v>
                </c:pt>
                <c:pt idx="495">
                  <c:v>45527</c:v>
                </c:pt>
                <c:pt idx="496">
                  <c:v>45528</c:v>
                </c:pt>
                <c:pt idx="497">
                  <c:v>45529</c:v>
                </c:pt>
                <c:pt idx="498">
                  <c:v>45530</c:v>
                </c:pt>
                <c:pt idx="499">
                  <c:v>45531</c:v>
                </c:pt>
              </c:numCache>
            </c:numRef>
          </c:cat>
          <c:val>
            <c:numRef>
              <c:f>'איור 6 נתונים'!$C$4:$C$4000</c:f>
              <c:numCache>
                <c:formatCode>#,##0.00</c:formatCode>
                <c:ptCount val="3997"/>
                <c:pt idx="0">
                  <c:v>3.661</c:v>
                </c:pt>
                <c:pt idx="1">
                  <c:v>3.6469999999999998</c:v>
                </c:pt>
                <c:pt idx="2">
                  <c:v>3.6469999999999998</c:v>
                </c:pt>
                <c:pt idx="3">
                  <c:v>3.6589999999999998</c:v>
                </c:pt>
                <c:pt idx="4">
                  <c:v>3.6539999999999999</c:v>
                </c:pt>
                <c:pt idx="5">
                  <c:v>3.6560000000000001</c:v>
                </c:pt>
                <c:pt idx="6">
                  <c:v>3.6560000000000001</c:v>
                </c:pt>
                <c:pt idx="7">
                  <c:v>3.6560000000000001</c:v>
                </c:pt>
                <c:pt idx="8">
                  <c:v>3.661</c:v>
                </c:pt>
                <c:pt idx="9">
                  <c:v>3.6389999999999998</c:v>
                </c:pt>
                <c:pt idx="10">
                  <c:v>3.6389999999999998</c:v>
                </c:pt>
                <c:pt idx="11">
                  <c:v>3.6360000000000001</c:v>
                </c:pt>
                <c:pt idx="12">
                  <c:v>3.641</c:v>
                </c:pt>
                <c:pt idx="13">
                  <c:v>3.641</c:v>
                </c:pt>
                <c:pt idx="14">
                  <c:v>3.641</c:v>
                </c:pt>
                <c:pt idx="15">
                  <c:v>3.6190000000000002</c:v>
                </c:pt>
                <c:pt idx="16">
                  <c:v>3.62</c:v>
                </c:pt>
                <c:pt idx="17">
                  <c:v>3.637</c:v>
                </c:pt>
                <c:pt idx="18">
                  <c:v>3.6360000000000001</c:v>
                </c:pt>
                <c:pt idx="19">
                  <c:v>3.6469999999999998</c:v>
                </c:pt>
                <c:pt idx="20">
                  <c:v>3.6469999999999998</c:v>
                </c:pt>
                <c:pt idx="21">
                  <c:v>3.6469999999999998</c:v>
                </c:pt>
                <c:pt idx="22">
                  <c:v>3.633</c:v>
                </c:pt>
                <c:pt idx="23">
                  <c:v>3.6589999999999998</c:v>
                </c:pt>
                <c:pt idx="24">
                  <c:v>3.6749999999999998</c:v>
                </c:pt>
                <c:pt idx="25">
                  <c:v>3.6429999999999998</c:v>
                </c:pt>
                <c:pt idx="26">
                  <c:v>3.6419999999999999</c:v>
                </c:pt>
                <c:pt idx="27">
                  <c:v>3.6419999999999999</c:v>
                </c:pt>
                <c:pt idx="28">
                  <c:v>3.6419999999999999</c:v>
                </c:pt>
                <c:pt idx="29">
                  <c:v>3.6480000000000001</c:v>
                </c:pt>
                <c:pt idx="30">
                  <c:v>3.661</c:v>
                </c:pt>
                <c:pt idx="31">
                  <c:v>3.65</c:v>
                </c:pt>
                <c:pt idx="32">
                  <c:v>3.6389999999999998</c:v>
                </c:pt>
                <c:pt idx="33">
                  <c:v>3.645</c:v>
                </c:pt>
                <c:pt idx="34">
                  <c:v>3.645</c:v>
                </c:pt>
                <c:pt idx="35">
                  <c:v>3.645</c:v>
                </c:pt>
                <c:pt idx="36">
                  <c:v>3.6509999999999998</c:v>
                </c:pt>
                <c:pt idx="37">
                  <c:v>3.6720000000000002</c:v>
                </c:pt>
                <c:pt idx="38">
                  <c:v>3.7309999999999999</c:v>
                </c:pt>
                <c:pt idx="39">
                  <c:v>3.73</c:v>
                </c:pt>
                <c:pt idx="40">
                  <c:v>3.73</c:v>
                </c:pt>
                <c:pt idx="41">
                  <c:v>3.73</c:v>
                </c:pt>
                <c:pt idx="42">
                  <c:v>3.73</c:v>
                </c:pt>
                <c:pt idx="43">
                  <c:v>3.73</c:v>
                </c:pt>
                <c:pt idx="44">
                  <c:v>3.7090000000000001</c:v>
                </c:pt>
                <c:pt idx="45">
                  <c:v>3.7149999999999999</c:v>
                </c:pt>
                <c:pt idx="46">
                  <c:v>3.7360000000000002</c:v>
                </c:pt>
                <c:pt idx="47">
                  <c:v>3.7450000000000001</c:v>
                </c:pt>
                <c:pt idx="48">
                  <c:v>3.7450000000000001</c:v>
                </c:pt>
                <c:pt idx="49">
                  <c:v>3.7450000000000001</c:v>
                </c:pt>
                <c:pt idx="50">
                  <c:v>3.7349999999999999</c:v>
                </c:pt>
                <c:pt idx="51">
                  <c:v>3.7149999999999999</c:v>
                </c:pt>
                <c:pt idx="52">
                  <c:v>3.6549999999999998</c:v>
                </c:pt>
                <c:pt idx="53">
                  <c:v>3.6629999999999998</c:v>
                </c:pt>
                <c:pt idx="54">
                  <c:v>3.63</c:v>
                </c:pt>
                <c:pt idx="55">
                  <c:v>3.63</c:v>
                </c:pt>
                <c:pt idx="56">
                  <c:v>3.63</c:v>
                </c:pt>
                <c:pt idx="57">
                  <c:v>3.5880000000000001</c:v>
                </c:pt>
                <c:pt idx="58">
                  <c:v>3.5579999999999998</c:v>
                </c:pt>
                <c:pt idx="59">
                  <c:v>3.6150000000000002</c:v>
                </c:pt>
                <c:pt idx="60">
                  <c:v>3.5840000000000001</c:v>
                </c:pt>
                <c:pt idx="61">
                  <c:v>3.5529999999999999</c:v>
                </c:pt>
                <c:pt idx="62">
                  <c:v>3.5529999999999999</c:v>
                </c:pt>
                <c:pt idx="63">
                  <c:v>3.5529999999999999</c:v>
                </c:pt>
                <c:pt idx="64">
                  <c:v>3.6019999999999999</c:v>
                </c:pt>
                <c:pt idx="65">
                  <c:v>3.609</c:v>
                </c:pt>
                <c:pt idx="66">
                  <c:v>3.6040000000000001</c:v>
                </c:pt>
                <c:pt idx="67">
                  <c:v>3.6280000000000001</c:v>
                </c:pt>
                <c:pt idx="68">
                  <c:v>3.6280000000000001</c:v>
                </c:pt>
                <c:pt idx="69">
                  <c:v>3.6280000000000001</c:v>
                </c:pt>
                <c:pt idx="70">
                  <c:v>3.6280000000000001</c:v>
                </c:pt>
                <c:pt idx="71">
                  <c:v>3.625</c:v>
                </c:pt>
                <c:pt idx="72">
                  <c:v>3.6379999999999999</c:v>
                </c:pt>
                <c:pt idx="73">
                  <c:v>3.6789999999999998</c:v>
                </c:pt>
                <c:pt idx="74">
                  <c:v>3.6920000000000002</c:v>
                </c:pt>
                <c:pt idx="75">
                  <c:v>3.7</c:v>
                </c:pt>
                <c:pt idx="76">
                  <c:v>3.7</c:v>
                </c:pt>
                <c:pt idx="77">
                  <c:v>3.7</c:v>
                </c:pt>
                <c:pt idx="78">
                  <c:v>3.7130000000000001</c:v>
                </c:pt>
                <c:pt idx="79">
                  <c:v>3.706</c:v>
                </c:pt>
                <c:pt idx="80">
                  <c:v>3.698</c:v>
                </c:pt>
                <c:pt idx="81">
                  <c:v>3.6989999999999998</c:v>
                </c:pt>
                <c:pt idx="82">
                  <c:v>3.7170000000000001</c:v>
                </c:pt>
                <c:pt idx="83">
                  <c:v>3.7170000000000001</c:v>
                </c:pt>
                <c:pt idx="84">
                  <c:v>3.7170000000000001</c:v>
                </c:pt>
                <c:pt idx="85">
                  <c:v>3.71</c:v>
                </c:pt>
                <c:pt idx="86">
                  <c:v>3.7090000000000001</c:v>
                </c:pt>
                <c:pt idx="87">
                  <c:v>3.665</c:v>
                </c:pt>
                <c:pt idx="88">
                  <c:v>3.6179999999999999</c:v>
                </c:pt>
                <c:pt idx="89">
                  <c:v>3.609</c:v>
                </c:pt>
                <c:pt idx="90">
                  <c:v>3.609</c:v>
                </c:pt>
                <c:pt idx="91">
                  <c:v>3.609</c:v>
                </c:pt>
                <c:pt idx="92">
                  <c:v>3.6349999999999998</c:v>
                </c:pt>
                <c:pt idx="93">
                  <c:v>3.6349999999999998</c:v>
                </c:pt>
                <c:pt idx="94">
                  <c:v>3.59</c:v>
                </c:pt>
                <c:pt idx="95">
                  <c:v>3.593</c:v>
                </c:pt>
                <c:pt idx="96">
                  <c:v>3.617</c:v>
                </c:pt>
                <c:pt idx="97">
                  <c:v>3.617</c:v>
                </c:pt>
                <c:pt idx="98">
                  <c:v>3.617</c:v>
                </c:pt>
                <c:pt idx="99">
                  <c:v>3.62</c:v>
                </c:pt>
                <c:pt idx="100">
                  <c:v>3.7170000000000001</c:v>
                </c:pt>
                <c:pt idx="101">
                  <c:v>3.71</c:v>
                </c:pt>
                <c:pt idx="102">
                  <c:v>3.71</c:v>
                </c:pt>
                <c:pt idx="103">
                  <c:v>3.7130000000000001</c:v>
                </c:pt>
                <c:pt idx="104">
                  <c:v>3.7130000000000001</c:v>
                </c:pt>
                <c:pt idx="105">
                  <c:v>3.7130000000000001</c:v>
                </c:pt>
                <c:pt idx="106">
                  <c:v>3.6930000000000001</c:v>
                </c:pt>
                <c:pt idx="107">
                  <c:v>3.653</c:v>
                </c:pt>
                <c:pt idx="108">
                  <c:v>3.6539999999999999</c:v>
                </c:pt>
                <c:pt idx="109">
                  <c:v>3.6850000000000001</c:v>
                </c:pt>
                <c:pt idx="110">
                  <c:v>3.6869999999999998</c:v>
                </c:pt>
                <c:pt idx="111">
                  <c:v>3.6869999999999998</c:v>
                </c:pt>
                <c:pt idx="112">
                  <c:v>3.6869999999999998</c:v>
                </c:pt>
                <c:pt idx="113">
                  <c:v>3.6760000000000002</c:v>
                </c:pt>
                <c:pt idx="114">
                  <c:v>3.7</c:v>
                </c:pt>
                <c:pt idx="115">
                  <c:v>3.7160000000000002</c:v>
                </c:pt>
                <c:pt idx="116">
                  <c:v>3.718</c:v>
                </c:pt>
                <c:pt idx="117">
                  <c:v>3.7229999999999999</c:v>
                </c:pt>
                <c:pt idx="118">
                  <c:v>3.7229999999999999</c:v>
                </c:pt>
                <c:pt idx="119">
                  <c:v>3.7229999999999999</c:v>
                </c:pt>
                <c:pt idx="120">
                  <c:v>3.7240000000000002</c:v>
                </c:pt>
                <c:pt idx="121">
                  <c:v>3.7629999999999999</c:v>
                </c:pt>
                <c:pt idx="122">
                  <c:v>3.754</c:v>
                </c:pt>
                <c:pt idx="123">
                  <c:v>3.7730000000000001</c:v>
                </c:pt>
                <c:pt idx="124">
                  <c:v>3.7930000000000001</c:v>
                </c:pt>
                <c:pt idx="125">
                  <c:v>3.7930000000000001</c:v>
                </c:pt>
                <c:pt idx="126">
                  <c:v>3.7930000000000001</c:v>
                </c:pt>
                <c:pt idx="127">
                  <c:v>3.794</c:v>
                </c:pt>
                <c:pt idx="128">
                  <c:v>3.778</c:v>
                </c:pt>
                <c:pt idx="129">
                  <c:v>3.7879999999999998</c:v>
                </c:pt>
                <c:pt idx="130">
                  <c:v>3.7719999999999998</c:v>
                </c:pt>
                <c:pt idx="131">
                  <c:v>3.8</c:v>
                </c:pt>
                <c:pt idx="132">
                  <c:v>3.8</c:v>
                </c:pt>
                <c:pt idx="133">
                  <c:v>3.8</c:v>
                </c:pt>
                <c:pt idx="134">
                  <c:v>3.7970000000000002</c:v>
                </c:pt>
                <c:pt idx="135">
                  <c:v>3.8079999999999998</c:v>
                </c:pt>
                <c:pt idx="136">
                  <c:v>3.798</c:v>
                </c:pt>
                <c:pt idx="137">
                  <c:v>3.8010000000000002</c:v>
                </c:pt>
                <c:pt idx="138">
                  <c:v>3.7949999999999999</c:v>
                </c:pt>
                <c:pt idx="139">
                  <c:v>3.7949999999999999</c:v>
                </c:pt>
                <c:pt idx="140">
                  <c:v>3.7949999999999999</c:v>
                </c:pt>
                <c:pt idx="141">
                  <c:v>3.8079999999999998</c:v>
                </c:pt>
                <c:pt idx="142">
                  <c:v>3.7919999999999998</c:v>
                </c:pt>
                <c:pt idx="143">
                  <c:v>3.8079999999999998</c:v>
                </c:pt>
                <c:pt idx="144">
                  <c:v>3.8479999999999999</c:v>
                </c:pt>
                <c:pt idx="145">
                  <c:v>3.8439999999999999</c:v>
                </c:pt>
                <c:pt idx="146">
                  <c:v>3.8439999999999999</c:v>
                </c:pt>
                <c:pt idx="147">
                  <c:v>3.8439999999999999</c:v>
                </c:pt>
                <c:pt idx="148">
                  <c:v>3.8450000000000002</c:v>
                </c:pt>
                <c:pt idx="149">
                  <c:v>3.798</c:v>
                </c:pt>
                <c:pt idx="150">
                  <c:v>3.819</c:v>
                </c:pt>
                <c:pt idx="151">
                  <c:v>3.8260000000000001</c:v>
                </c:pt>
                <c:pt idx="152">
                  <c:v>3.8260000000000001</c:v>
                </c:pt>
                <c:pt idx="153">
                  <c:v>3.8260000000000001</c:v>
                </c:pt>
                <c:pt idx="154">
                  <c:v>3.8260000000000001</c:v>
                </c:pt>
                <c:pt idx="155">
                  <c:v>3.8250000000000002</c:v>
                </c:pt>
                <c:pt idx="156">
                  <c:v>3.8039999999999998</c:v>
                </c:pt>
                <c:pt idx="157">
                  <c:v>3.81</c:v>
                </c:pt>
                <c:pt idx="158">
                  <c:v>3.8050000000000002</c:v>
                </c:pt>
                <c:pt idx="159">
                  <c:v>3.8159999999999998</c:v>
                </c:pt>
                <c:pt idx="160">
                  <c:v>3.8159999999999998</c:v>
                </c:pt>
                <c:pt idx="161">
                  <c:v>3.8159999999999998</c:v>
                </c:pt>
                <c:pt idx="162">
                  <c:v>3.8159999999999998</c:v>
                </c:pt>
                <c:pt idx="163">
                  <c:v>3.819</c:v>
                </c:pt>
                <c:pt idx="164">
                  <c:v>3.8479999999999999</c:v>
                </c:pt>
                <c:pt idx="165">
                  <c:v>3.8490000000000002</c:v>
                </c:pt>
                <c:pt idx="166">
                  <c:v>3.8239999999999998</c:v>
                </c:pt>
                <c:pt idx="167">
                  <c:v>3.8239999999999998</c:v>
                </c:pt>
                <c:pt idx="168">
                  <c:v>3.8239999999999998</c:v>
                </c:pt>
                <c:pt idx="169">
                  <c:v>3.8290000000000002</c:v>
                </c:pt>
                <c:pt idx="170">
                  <c:v>3.8450000000000002</c:v>
                </c:pt>
                <c:pt idx="171">
                  <c:v>3.8610000000000002</c:v>
                </c:pt>
                <c:pt idx="172">
                  <c:v>3.859</c:v>
                </c:pt>
                <c:pt idx="173">
                  <c:v>3.863</c:v>
                </c:pt>
                <c:pt idx="174">
                  <c:v>3.863</c:v>
                </c:pt>
                <c:pt idx="175">
                  <c:v>3.863</c:v>
                </c:pt>
                <c:pt idx="176">
                  <c:v>3.91</c:v>
                </c:pt>
                <c:pt idx="177">
                  <c:v>3.9510000000000001</c:v>
                </c:pt>
                <c:pt idx="178">
                  <c:v>3.956</c:v>
                </c:pt>
                <c:pt idx="179">
                  <c:v>3.9580000000000002</c:v>
                </c:pt>
                <c:pt idx="180">
                  <c:v>3.9689999999999999</c:v>
                </c:pt>
                <c:pt idx="181">
                  <c:v>3.9689999999999999</c:v>
                </c:pt>
                <c:pt idx="182">
                  <c:v>3.9689999999999999</c:v>
                </c:pt>
                <c:pt idx="183">
                  <c:v>3.99</c:v>
                </c:pt>
                <c:pt idx="184">
                  <c:v>4.008</c:v>
                </c:pt>
                <c:pt idx="185">
                  <c:v>4.0250000000000004</c:v>
                </c:pt>
                <c:pt idx="186">
                  <c:v>4.0289999999999999</c:v>
                </c:pt>
                <c:pt idx="187">
                  <c:v>4.0490000000000004</c:v>
                </c:pt>
                <c:pt idx="188">
                  <c:v>4.0490000000000004</c:v>
                </c:pt>
                <c:pt idx="189">
                  <c:v>4.0490000000000004</c:v>
                </c:pt>
                <c:pt idx="190">
                  <c:v>4.0620000000000003</c:v>
                </c:pt>
                <c:pt idx="191">
                  <c:v>4.0629999999999997</c:v>
                </c:pt>
                <c:pt idx="192">
                  <c:v>4.0629999999999997</c:v>
                </c:pt>
                <c:pt idx="193">
                  <c:v>4.0789999999999997</c:v>
                </c:pt>
                <c:pt idx="194">
                  <c:v>4.0810000000000004</c:v>
                </c:pt>
                <c:pt idx="195">
                  <c:v>4.0810000000000004</c:v>
                </c:pt>
                <c:pt idx="196">
                  <c:v>4.0810000000000004</c:v>
                </c:pt>
                <c:pt idx="197">
                  <c:v>4.0549999999999997</c:v>
                </c:pt>
                <c:pt idx="198">
                  <c:v>4.0170000000000003</c:v>
                </c:pt>
                <c:pt idx="199">
                  <c:v>4.0289999999999999</c:v>
                </c:pt>
                <c:pt idx="200">
                  <c:v>3.9620000000000002</c:v>
                </c:pt>
                <c:pt idx="201">
                  <c:v>3.988</c:v>
                </c:pt>
                <c:pt idx="202">
                  <c:v>3.988</c:v>
                </c:pt>
                <c:pt idx="203">
                  <c:v>3.988</c:v>
                </c:pt>
                <c:pt idx="204">
                  <c:v>3.8769999999999998</c:v>
                </c:pt>
                <c:pt idx="205">
                  <c:v>3.8660000000000001</c:v>
                </c:pt>
                <c:pt idx="206">
                  <c:v>3.8479999999999999</c:v>
                </c:pt>
                <c:pt idx="207">
                  <c:v>3.8540000000000001</c:v>
                </c:pt>
                <c:pt idx="208">
                  <c:v>3.8740000000000001</c:v>
                </c:pt>
                <c:pt idx="209">
                  <c:v>3.8740000000000001</c:v>
                </c:pt>
                <c:pt idx="210">
                  <c:v>3.8740000000000001</c:v>
                </c:pt>
                <c:pt idx="211">
                  <c:v>3.867</c:v>
                </c:pt>
                <c:pt idx="212">
                  <c:v>3.8330000000000002</c:v>
                </c:pt>
                <c:pt idx="213">
                  <c:v>3.7669999999999999</c:v>
                </c:pt>
                <c:pt idx="214">
                  <c:v>3.7789999999999999</c:v>
                </c:pt>
                <c:pt idx="215">
                  <c:v>3.7280000000000002</c:v>
                </c:pt>
                <c:pt idx="216">
                  <c:v>3.7280000000000002</c:v>
                </c:pt>
                <c:pt idx="217">
                  <c:v>3.7280000000000002</c:v>
                </c:pt>
                <c:pt idx="218">
                  <c:v>3.7280000000000002</c:v>
                </c:pt>
                <c:pt idx="219">
                  <c:v>3.71</c:v>
                </c:pt>
                <c:pt idx="220">
                  <c:v>3.726</c:v>
                </c:pt>
                <c:pt idx="221">
                  <c:v>3.7309999999999999</c:v>
                </c:pt>
                <c:pt idx="222">
                  <c:v>3.7389999999999999</c:v>
                </c:pt>
                <c:pt idx="223">
                  <c:v>3.7389999999999999</c:v>
                </c:pt>
                <c:pt idx="224">
                  <c:v>3.7389999999999999</c:v>
                </c:pt>
                <c:pt idx="225">
                  <c:v>3.726</c:v>
                </c:pt>
                <c:pt idx="226">
                  <c:v>3.706</c:v>
                </c:pt>
                <c:pt idx="227">
                  <c:v>3.6749999999999998</c:v>
                </c:pt>
                <c:pt idx="228">
                  <c:v>3.714</c:v>
                </c:pt>
                <c:pt idx="229">
                  <c:v>3.7389999999999999</c:v>
                </c:pt>
                <c:pt idx="230">
                  <c:v>3.7389999999999999</c:v>
                </c:pt>
                <c:pt idx="231">
                  <c:v>3.7389999999999999</c:v>
                </c:pt>
                <c:pt idx="232">
                  <c:v>3.7080000000000002</c:v>
                </c:pt>
                <c:pt idx="233">
                  <c:v>3.7280000000000002</c:v>
                </c:pt>
                <c:pt idx="234">
                  <c:v>3.7090000000000001</c:v>
                </c:pt>
                <c:pt idx="235">
                  <c:v>3.7029999999999998</c:v>
                </c:pt>
                <c:pt idx="236">
                  <c:v>3.698</c:v>
                </c:pt>
                <c:pt idx="237">
                  <c:v>3.698</c:v>
                </c:pt>
                <c:pt idx="238">
                  <c:v>3.698</c:v>
                </c:pt>
                <c:pt idx="239">
                  <c:v>3.7170000000000001</c:v>
                </c:pt>
                <c:pt idx="240">
                  <c:v>3.7080000000000002</c:v>
                </c:pt>
                <c:pt idx="241">
                  <c:v>3.71</c:v>
                </c:pt>
                <c:pt idx="242">
                  <c:v>3.6850000000000001</c:v>
                </c:pt>
                <c:pt idx="243">
                  <c:v>3.6579999999999999</c:v>
                </c:pt>
                <c:pt idx="244">
                  <c:v>3.6579999999999999</c:v>
                </c:pt>
                <c:pt idx="245">
                  <c:v>3.6579999999999999</c:v>
                </c:pt>
                <c:pt idx="246">
                  <c:v>3.653</c:v>
                </c:pt>
                <c:pt idx="247">
                  <c:v>3.6429999999999998</c:v>
                </c:pt>
                <c:pt idx="248">
                  <c:v>3.6480000000000001</c:v>
                </c:pt>
                <c:pt idx="249">
                  <c:v>3.6160000000000001</c:v>
                </c:pt>
                <c:pt idx="250">
                  <c:v>3.5990000000000002</c:v>
                </c:pt>
                <c:pt idx="251">
                  <c:v>3.5990000000000002</c:v>
                </c:pt>
                <c:pt idx="252">
                  <c:v>3.5990000000000002</c:v>
                </c:pt>
                <c:pt idx="253">
                  <c:v>3.5990000000000002</c:v>
                </c:pt>
                <c:pt idx="254">
                  <c:v>3.6280000000000001</c:v>
                </c:pt>
                <c:pt idx="255">
                  <c:v>3.6240000000000001</c:v>
                </c:pt>
                <c:pt idx="256">
                  <c:v>3.6190000000000002</c:v>
                </c:pt>
                <c:pt idx="257">
                  <c:v>3.6269999999999998</c:v>
                </c:pt>
                <c:pt idx="258">
                  <c:v>3.6269999999999998</c:v>
                </c:pt>
                <c:pt idx="259">
                  <c:v>3.6269999999999998</c:v>
                </c:pt>
                <c:pt idx="260">
                  <c:v>3.6269999999999998</c:v>
                </c:pt>
                <c:pt idx="261">
                  <c:v>3.6179999999999999</c:v>
                </c:pt>
                <c:pt idx="262">
                  <c:v>3.6469999999999998</c:v>
                </c:pt>
                <c:pt idx="263">
                  <c:v>3.6480000000000001</c:v>
                </c:pt>
                <c:pt idx="264">
                  <c:v>3.6560000000000001</c:v>
                </c:pt>
                <c:pt idx="265">
                  <c:v>3.6560000000000001</c:v>
                </c:pt>
                <c:pt idx="266">
                  <c:v>3.6560000000000001</c:v>
                </c:pt>
                <c:pt idx="267">
                  <c:v>3.718</c:v>
                </c:pt>
                <c:pt idx="268">
                  <c:v>3.7170000000000001</c:v>
                </c:pt>
                <c:pt idx="269">
                  <c:v>3.758</c:v>
                </c:pt>
                <c:pt idx="270">
                  <c:v>3.7349999999999999</c:v>
                </c:pt>
                <c:pt idx="271">
                  <c:v>3.7280000000000002</c:v>
                </c:pt>
                <c:pt idx="272">
                  <c:v>3.7280000000000002</c:v>
                </c:pt>
                <c:pt idx="273">
                  <c:v>3.7280000000000002</c:v>
                </c:pt>
                <c:pt idx="274">
                  <c:v>3.7530000000000001</c:v>
                </c:pt>
                <c:pt idx="275">
                  <c:v>3.7679999999999998</c:v>
                </c:pt>
                <c:pt idx="276">
                  <c:v>3.7839999999999998</c:v>
                </c:pt>
                <c:pt idx="277">
                  <c:v>3.766</c:v>
                </c:pt>
                <c:pt idx="278">
                  <c:v>3.7509999999999999</c:v>
                </c:pt>
                <c:pt idx="279">
                  <c:v>3.7509999999999999</c:v>
                </c:pt>
                <c:pt idx="280">
                  <c:v>3.7509999999999999</c:v>
                </c:pt>
                <c:pt idx="281">
                  <c:v>3.7719999999999998</c:v>
                </c:pt>
                <c:pt idx="282">
                  <c:v>3.7709999999999999</c:v>
                </c:pt>
                <c:pt idx="283">
                  <c:v>3.72</c:v>
                </c:pt>
                <c:pt idx="284">
                  <c:v>3.702</c:v>
                </c:pt>
                <c:pt idx="285">
                  <c:v>3.7069999999999999</c:v>
                </c:pt>
                <c:pt idx="286">
                  <c:v>3.7069999999999999</c:v>
                </c:pt>
                <c:pt idx="287">
                  <c:v>3.7069999999999999</c:v>
                </c:pt>
                <c:pt idx="288">
                  <c:v>3.6869999999999998</c:v>
                </c:pt>
                <c:pt idx="289">
                  <c:v>3.6520000000000001</c:v>
                </c:pt>
                <c:pt idx="290">
                  <c:v>3.6349999999999998</c:v>
                </c:pt>
                <c:pt idx="291">
                  <c:v>3.653</c:v>
                </c:pt>
                <c:pt idx="292">
                  <c:v>3.6440000000000001</c:v>
                </c:pt>
                <c:pt idx="293">
                  <c:v>3.6440000000000001</c:v>
                </c:pt>
                <c:pt idx="294">
                  <c:v>3.6440000000000001</c:v>
                </c:pt>
                <c:pt idx="295">
                  <c:v>3.6749999999999998</c:v>
                </c:pt>
                <c:pt idx="296">
                  <c:v>3.645</c:v>
                </c:pt>
                <c:pt idx="297">
                  <c:v>3.6480000000000001</c:v>
                </c:pt>
                <c:pt idx="298">
                  <c:v>3.6669999999999998</c:v>
                </c:pt>
                <c:pt idx="299">
                  <c:v>3.6840000000000002</c:v>
                </c:pt>
                <c:pt idx="300">
                  <c:v>3.6840000000000002</c:v>
                </c:pt>
                <c:pt idx="301">
                  <c:v>3.6840000000000002</c:v>
                </c:pt>
                <c:pt idx="302">
                  <c:v>3.6829999999999998</c:v>
                </c:pt>
                <c:pt idx="303">
                  <c:v>3.6440000000000001</c:v>
                </c:pt>
                <c:pt idx="304">
                  <c:v>3.661</c:v>
                </c:pt>
                <c:pt idx="305">
                  <c:v>3.6269999999999998</c:v>
                </c:pt>
                <c:pt idx="306">
                  <c:v>3.609</c:v>
                </c:pt>
                <c:pt idx="307">
                  <c:v>3.609</c:v>
                </c:pt>
                <c:pt idx="308">
                  <c:v>3.609</c:v>
                </c:pt>
                <c:pt idx="309">
                  <c:v>3.6219999999999999</c:v>
                </c:pt>
                <c:pt idx="310">
                  <c:v>3.6560000000000001</c:v>
                </c:pt>
                <c:pt idx="311">
                  <c:v>3.6789999999999998</c:v>
                </c:pt>
                <c:pt idx="312">
                  <c:v>3.6419999999999999</c:v>
                </c:pt>
                <c:pt idx="313">
                  <c:v>3.6360000000000001</c:v>
                </c:pt>
                <c:pt idx="314">
                  <c:v>3.6360000000000001</c:v>
                </c:pt>
                <c:pt idx="315">
                  <c:v>3.6360000000000001</c:v>
                </c:pt>
                <c:pt idx="316">
                  <c:v>3.649</c:v>
                </c:pt>
                <c:pt idx="317">
                  <c:v>3.649</c:v>
                </c:pt>
                <c:pt idx="318">
                  <c:v>3.609</c:v>
                </c:pt>
                <c:pt idx="319">
                  <c:v>3.5840000000000001</c:v>
                </c:pt>
                <c:pt idx="320">
                  <c:v>3.5649999999999999</c:v>
                </c:pt>
                <c:pt idx="321">
                  <c:v>3.5649999999999999</c:v>
                </c:pt>
                <c:pt idx="322">
                  <c:v>3.5649999999999999</c:v>
                </c:pt>
                <c:pt idx="323">
                  <c:v>3.5750000000000002</c:v>
                </c:pt>
                <c:pt idx="324">
                  <c:v>3.5910000000000002</c:v>
                </c:pt>
                <c:pt idx="325">
                  <c:v>3.6080000000000001</c:v>
                </c:pt>
                <c:pt idx="326">
                  <c:v>3.59</c:v>
                </c:pt>
                <c:pt idx="327">
                  <c:v>3.5779999999999998</c:v>
                </c:pt>
                <c:pt idx="328">
                  <c:v>3.5779999999999998</c:v>
                </c:pt>
                <c:pt idx="329">
                  <c:v>3.5779999999999998</c:v>
                </c:pt>
                <c:pt idx="330">
                  <c:v>3.6080000000000001</c:v>
                </c:pt>
                <c:pt idx="331">
                  <c:v>3.649</c:v>
                </c:pt>
                <c:pt idx="332">
                  <c:v>3.66</c:v>
                </c:pt>
                <c:pt idx="333">
                  <c:v>3.625</c:v>
                </c:pt>
                <c:pt idx="334">
                  <c:v>3.653</c:v>
                </c:pt>
                <c:pt idx="335">
                  <c:v>3.653</c:v>
                </c:pt>
                <c:pt idx="336">
                  <c:v>3.653</c:v>
                </c:pt>
                <c:pt idx="337">
                  <c:v>3.6509999999999998</c:v>
                </c:pt>
                <c:pt idx="338">
                  <c:v>3.6680000000000001</c:v>
                </c:pt>
                <c:pt idx="339">
                  <c:v>3.681</c:v>
                </c:pt>
                <c:pt idx="340">
                  <c:v>3.6040000000000001</c:v>
                </c:pt>
                <c:pt idx="341">
                  <c:v>3.6219999999999999</c:v>
                </c:pt>
                <c:pt idx="342">
                  <c:v>3.6219999999999999</c:v>
                </c:pt>
                <c:pt idx="343">
                  <c:v>3.6219999999999999</c:v>
                </c:pt>
                <c:pt idx="344">
                  <c:v>3.6219999999999999</c:v>
                </c:pt>
                <c:pt idx="345">
                  <c:v>3.66</c:v>
                </c:pt>
                <c:pt idx="346">
                  <c:v>3.66</c:v>
                </c:pt>
                <c:pt idx="347">
                  <c:v>3.681</c:v>
                </c:pt>
                <c:pt idx="348">
                  <c:v>3.681</c:v>
                </c:pt>
                <c:pt idx="349">
                  <c:v>3.681</c:v>
                </c:pt>
                <c:pt idx="350">
                  <c:v>3.681</c:v>
                </c:pt>
                <c:pt idx="351">
                  <c:v>3.6629999999999998</c:v>
                </c:pt>
                <c:pt idx="352">
                  <c:v>3.6970000000000001</c:v>
                </c:pt>
                <c:pt idx="353">
                  <c:v>3.7320000000000002</c:v>
                </c:pt>
                <c:pt idx="354">
                  <c:v>3.7160000000000002</c:v>
                </c:pt>
                <c:pt idx="355">
                  <c:v>3.7480000000000002</c:v>
                </c:pt>
                <c:pt idx="356">
                  <c:v>3.7480000000000002</c:v>
                </c:pt>
                <c:pt idx="357">
                  <c:v>3.7480000000000002</c:v>
                </c:pt>
                <c:pt idx="358">
                  <c:v>3.7120000000000002</c:v>
                </c:pt>
                <c:pt idx="359">
                  <c:v>3.6869999999999998</c:v>
                </c:pt>
                <c:pt idx="360">
                  <c:v>3.714</c:v>
                </c:pt>
                <c:pt idx="361">
                  <c:v>3.7610000000000001</c:v>
                </c:pt>
                <c:pt idx="362">
                  <c:v>3.7570000000000001</c:v>
                </c:pt>
                <c:pt idx="363">
                  <c:v>3.7570000000000001</c:v>
                </c:pt>
                <c:pt idx="364">
                  <c:v>3.7570000000000001</c:v>
                </c:pt>
                <c:pt idx="365">
                  <c:v>3.7160000000000002</c:v>
                </c:pt>
                <c:pt idx="366">
                  <c:v>3.77</c:v>
                </c:pt>
                <c:pt idx="367">
                  <c:v>3.7749999999999999</c:v>
                </c:pt>
                <c:pt idx="368">
                  <c:v>3.78</c:v>
                </c:pt>
                <c:pt idx="369">
                  <c:v>3.7829999999999999</c:v>
                </c:pt>
                <c:pt idx="370">
                  <c:v>3.7829999999999999</c:v>
                </c:pt>
                <c:pt idx="371">
                  <c:v>3.7829999999999999</c:v>
                </c:pt>
                <c:pt idx="372">
                  <c:v>3.7829999999999999</c:v>
                </c:pt>
                <c:pt idx="373">
                  <c:v>3.7829999999999999</c:v>
                </c:pt>
                <c:pt idx="374">
                  <c:v>3.7589999999999999</c:v>
                </c:pt>
                <c:pt idx="375">
                  <c:v>3.794</c:v>
                </c:pt>
                <c:pt idx="376">
                  <c:v>3.8180000000000001</c:v>
                </c:pt>
                <c:pt idx="377">
                  <c:v>3.8180000000000001</c:v>
                </c:pt>
                <c:pt idx="378">
                  <c:v>3.8180000000000001</c:v>
                </c:pt>
                <c:pt idx="379">
                  <c:v>3.8180000000000001</c:v>
                </c:pt>
                <c:pt idx="380">
                  <c:v>3.7410000000000001</c:v>
                </c:pt>
                <c:pt idx="381">
                  <c:v>3.74</c:v>
                </c:pt>
                <c:pt idx="382">
                  <c:v>3.738</c:v>
                </c:pt>
                <c:pt idx="383">
                  <c:v>3.7229999999999999</c:v>
                </c:pt>
                <c:pt idx="384">
                  <c:v>3.7229999999999999</c:v>
                </c:pt>
                <c:pt idx="385">
                  <c:v>3.7229999999999999</c:v>
                </c:pt>
                <c:pt idx="386">
                  <c:v>3.7410000000000001</c:v>
                </c:pt>
                <c:pt idx="387">
                  <c:v>3.722</c:v>
                </c:pt>
                <c:pt idx="388">
                  <c:v>3.7130000000000001</c:v>
                </c:pt>
                <c:pt idx="389">
                  <c:v>3.7410000000000001</c:v>
                </c:pt>
                <c:pt idx="390">
                  <c:v>3.7210000000000001</c:v>
                </c:pt>
                <c:pt idx="391">
                  <c:v>3.7210000000000001</c:v>
                </c:pt>
                <c:pt idx="392">
                  <c:v>3.7210000000000001</c:v>
                </c:pt>
                <c:pt idx="393">
                  <c:v>3.7240000000000002</c:v>
                </c:pt>
                <c:pt idx="394">
                  <c:v>3.7240000000000002</c:v>
                </c:pt>
                <c:pt idx="395">
                  <c:v>3.6949999999999998</c:v>
                </c:pt>
                <c:pt idx="396">
                  <c:v>3.681</c:v>
                </c:pt>
                <c:pt idx="397">
                  <c:v>3.7160000000000002</c:v>
                </c:pt>
                <c:pt idx="398">
                  <c:v>3.7160000000000002</c:v>
                </c:pt>
                <c:pt idx="399">
                  <c:v>3.7160000000000002</c:v>
                </c:pt>
                <c:pt idx="400">
                  <c:v>3.7029999999999998</c:v>
                </c:pt>
                <c:pt idx="401">
                  <c:v>3.6720000000000002</c:v>
                </c:pt>
                <c:pt idx="402">
                  <c:v>3.6739999999999999</c:v>
                </c:pt>
                <c:pt idx="403">
                  <c:v>3.6720000000000002</c:v>
                </c:pt>
                <c:pt idx="404">
                  <c:v>3.673</c:v>
                </c:pt>
                <c:pt idx="405">
                  <c:v>3.673</c:v>
                </c:pt>
                <c:pt idx="406">
                  <c:v>3.673</c:v>
                </c:pt>
                <c:pt idx="407">
                  <c:v>3.673</c:v>
                </c:pt>
                <c:pt idx="408">
                  <c:v>3.6749999999999998</c:v>
                </c:pt>
                <c:pt idx="409">
                  <c:v>3.694</c:v>
                </c:pt>
                <c:pt idx="410">
                  <c:v>3.7210000000000001</c:v>
                </c:pt>
                <c:pt idx="411">
                  <c:v>3.718</c:v>
                </c:pt>
                <c:pt idx="412">
                  <c:v>3.718</c:v>
                </c:pt>
                <c:pt idx="413">
                  <c:v>3.718</c:v>
                </c:pt>
                <c:pt idx="414">
                  <c:v>3.661</c:v>
                </c:pt>
                <c:pt idx="415">
                  <c:v>3.6880000000000002</c:v>
                </c:pt>
                <c:pt idx="416">
                  <c:v>3.7090000000000001</c:v>
                </c:pt>
                <c:pt idx="417">
                  <c:v>3.7240000000000002</c:v>
                </c:pt>
                <c:pt idx="418">
                  <c:v>3.7320000000000002</c:v>
                </c:pt>
                <c:pt idx="419">
                  <c:v>3.7320000000000002</c:v>
                </c:pt>
                <c:pt idx="420">
                  <c:v>3.7320000000000002</c:v>
                </c:pt>
                <c:pt idx="421">
                  <c:v>3.7519999999999998</c:v>
                </c:pt>
                <c:pt idx="422">
                  <c:v>3.7229999999999999</c:v>
                </c:pt>
                <c:pt idx="423">
                  <c:v>3.7229999999999999</c:v>
                </c:pt>
                <c:pt idx="424">
                  <c:v>3.7149999999999999</c:v>
                </c:pt>
                <c:pt idx="425">
                  <c:v>3.7229999999999999</c:v>
                </c:pt>
                <c:pt idx="426">
                  <c:v>3.7229999999999999</c:v>
                </c:pt>
                <c:pt idx="427">
                  <c:v>3.7229999999999999</c:v>
                </c:pt>
                <c:pt idx="428">
                  <c:v>3.7320000000000002</c:v>
                </c:pt>
                <c:pt idx="429">
                  <c:v>3.722</c:v>
                </c:pt>
                <c:pt idx="430">
                  <c:v>3.7160000000000002</c:v>
                </c:pt>
                <c:pt idx="431">
                  <c:v>3.7189999999999999</c:v>
                </c:pt>
                <c:pt idx="432">
                  <c:v>3.7389999999999999</c:v>
                </c:pt>
                <c:pt idx="433">
                  <c:v>3.7389999999999999</c:v>
                </c:pt>
                <c:pt idx="434">
                  <c:v>3.7389999999999999</c:v>
                </c:pt>
                <c:pt idx="435">
                  <c:v>3.7240000000000002</c:v>
                </c:pt>
                <c:pt idx="436">
                  <c:v>3.7250000000000001</c:v>
                </c:pt>
                <c:pt idx="437">
                  <c:v>3.7519999999999998</c:v>
                </c:pt>
                <c:pt idx="438">
                  <c:v>3.7549999999999999</c:v>
                </c:pt>
                <c:pt idx="439">
                  <c:v>3.7589999999999999</c:v>
                </c:pt>
                <c:pt idx="440">
                  <c:v>3.7589999999999999</c:v>
                </c:pt>
                <c:pt idx="441">
                  <c:v>3.7589999999999999</c:v>
                </c:pt>
                <c:pt idx="442">
                  <c:v>3.7530000000000001</c:v>
                </c:pt>
                <c:pt idx="443">
                  <c:v>3.7650000000000001</c:v>
                </c:pt>
                <c:pt idx="444">
                  <c:v>3.7629999999999999</c:v>
                </c:pt>
                <c:pt idx="445">
                  <c:v>3.7410000000000001</c:v>
                </c:pt>
                <c:pt idx="446">
                  <c:v>3.7210000000000001</c:v>
                </c:pt>
                <c:pt idx="447">
                  <c:v>3.7210000000000001</c:v>
                </c:pt>
                <c:pt idx="448">
                  <c:v>3.7210000000000001</c:v>
                </c:pt>
                <c:pt idx="449">
                  <c:v>3.6850000000000001</c:v>
                </c:pt>
                <c:pt idx="450">
                  <c:v>3.673</c:v>
                </c:pt>
                <c:pt idx="451">
                  <c:v>3.6629999999999998</c:v>
                </c:pt>
                <c:pt idx="452">
                  <c:v>3.641</c:v>
                </c:pt>
                <c:pt idx="453">
                  <c:v>3.6419999999999999</c:v>
                </c:pt>
                <c:pt idx="454">
                  <c:v>3.6419999999999999</c:v>
                </c:pt>
                <c:pt idx="455">
                  <c:v>3.6419999999999999</c:v>
                </c:pt>
                <c:pt idx="456">
                  <c:v>3.6120000000000001</c:v>
                </c:pt>
                <c:pt idx="457">
                  <c:v>3.6389999999999998</c:v>
                </c:pt>
                <c:pt idx="458">
                  <c:v>3.6269999999999998</c:v>
                </c:pt>
                <c:pt idx="459">
                  <c:v>3.6360000000000001</c:v>
                </c:pt>
                <c:pt idx="460">
                  <c:v>3.6619999999999999</c:v>
                </c:pt>
                <c:pt idx="461">
                  <c:v>3.6619999999999999</c:v>
                </c:pt>
                <c:pt idx="462">
                  <c:v>3.6619999999999999</c:v>
                </c:pt>
                <c:pt idx="463">
                  <c:v>3.6309999999999998</c:v>
                </c:pt>
                <c:pt idx="464">
                  <c:v>3.6259999999999999</c:v>
                </c:pt>
                <c:pt idx="465">
                  <c:v>3.6269999999999998</c:v>
                </c:pt>
                <c:pt idx="466">
                  <c:v>3.653</c:v>
                </c:pt>
                <c:pt idx="467">
                  <c:v>3.68</c:v>
                </c:pt>
                <c:pt idx="468">
                  <c:v>3.68</c:v>
                </c:pt>
                <c:pt idx="469">
                  <c:v>3.68</c:v>
                </c:pt>
                <c:pt idx="470">
                  <c:v>3.7330000000000001</c:v>
                </c:pt>
                <c:pt idx="471">
                  <c:v>3.7330000000000001</c:v>
                </c:pt>
                <c:pt idx="472">
                  <c:v>3.7669999999999999</c:v>
                </c:pt>
                <c:pt idx="473">
                  <c:v>3.7919999999999998</c:v>
                </c:pt>
                <c:pt idx="474">
                  <c:v>3.8069999999999999</c:v>
                </c:pt>
                <c:pt idx="475">
                  <c:v>3.8069999999999999</c:v>
                </c:pt>
                <c:pt idx="476">
                  <c:v>3.8069999999999999</c:v>
                </c:pt>
                <c:pt idx="477">
                  <c:v>3.8239999999999998</c:v>
                </c:pt>
                <c:pt idx="478">
                  <c:v>3.843</c:v>
                </c:pt>
                <c:pt idx="479">
                  <c:v>3.7839999999999998</c:v>
                </c:pt>
                <c:pt idx="480">
                  <c:v>3.7919999999999998</c:v>
                </c:pt>
                <c:pt idx="481">
                  <c:v>3.742</c:v>
                </c:pt>
                <c:pt idx="482">
                  <c:v>3.742</c:v>
                </c:pt>
                <c:pt idx="483">
                  <c:v>3.742</c:v>
                </c:pt>
                <c:pt idx="484">
                  <c:v>3.77</c:v>
                </c:pt>
                <c:pt idx="485">
                  <c:v>3.77</c:v>
                </c:pt>
                <c:pt idx="486">
                  <c:v>3.7309999999999999</c:v>
                </c:pt>
                <c:pt idx="487">
                  <c:v>3.7149999999999999</c:v>
                </c:pt>
                <c:pt idx="488">
                  <c:v>3.6829999999999998</c:v>
                </c:pt>
                <c:pt idx="489">
                  <c:v>3.6829999999999998</c:v>
                </c:pt>
                <c:pt idx="490">
                  <c:v>3.6829999999999998</c:v>
                </c:pt>
                <c:pt idx="491">
                  <c:v>3.7010000000000001</c:v>
                </c:pt>
                <c:pt idx="492">
                  <c:v>3.694</c:v>
                </c:pt>
                <c:pt idx="493">
                  <c:v>3.722</c:v>
                </c:pt>
                <c:pt idx="494">
                  <c:v>3.7240000000000002</c:v>
                </c:pt>
                <c:pt idx="495">
                  <c:v>3.7040000000000002</c:v>
                </c:pt>
                <c:pt idx="496">
                  <c:v>3.7040000000000002</c:v>
                </c:pt>
                <c:pt idx="497">
                  <c:v>3.7040000000000002</c:v>
                </c:pt>
                <c:pt idx="498">
                  <c:v>3.6659999999999999</c:v>
                </c:pt>
                <c:pt idx="499">
                  <c:v>3.6840000000000002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7A-4BDD-B8FD-932566CDB7C8}"/>
            </c:ext>
          </c:extLst>
        </c:ser>
        <c:ser>
          <c:idx val="3"/>
          <c:order val="3"/>
          <c:tx>
            <c:strRef>
              <c:f>'איור 6 נתונים'!$E$3</c:f>
              <c:strCache>
                <c:ptCount val="1"/>
                <c:pt idx="0">
                  <c:v>מועד החלטת הריבית</c:v>
                </c:pt>
              </c:strCache>
            </c:strRef>
          </c:tx>
          <c:spPr>
            <a:ln w="38100">
              <a:solidFill>
                <a:schemeClr val="tx1"/>
              </a:solidFill>
              <a:prstDash val="sysDash"/>
            </a:ln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9525">
                <a:noFill/>
              </a:ln>
            </c:spPr>
          </c:marker>
          <c:cat>
            <c:numRef>
              <c:f>'איור 6 נתונים'!$A$4:$A$4000</c:f>
              <c:numCache>
                <c:formatCode>m/d/yyyy</c:formatCode>
                <c:ptCount val="3997"/>
                <c:pt idx="0">
                  <c:v>45032</c:v>
                </c:pt>
                <c:pt idx="1">
                  <c:v>45033</c:v>
                </c:pt>
                <c:pt idx="2">
                  <c:v>45034</c:v>
                </c:pt>
                <c:pt idx="3">
                  <c:v>45035</c:v>
                </c:pt>
                <c:pt idx="4">
                  <c:v>45036</c:v>
                </c:pt>
                <c:pt idx="5">
                  <c:v>45037</c:v>
                </c:pt>
                <c:pt idx="6">
                  <c:v>45038</c:v>
                </c:pt>
                <c:pt idx="7">
                  <c:v>45039</c:v>
                </c:pt>
                <c:pt idx="8">
                  <c:v>45040</c:v>
                </c:pt>
                <c:pt idx="9">
                  <c:v>45041</c:v>
                </c:pt>
                <c:pt idx="10">
                  <c:v>45042</c:v>
                </c:pt>
                <c:pt idx="11">
                  <c:v>45043</c:v>
                </c:pt>
                <c:pt idx="12">
                  <c:v>45044</c:v>
                </c:pt>
                <c:pt idx="13">
                  <c:v>45045</c:v>
                </c:pt>
                <c:pt idx="14">
                  <c:v>45046</c:v>
                </c:pt>
                <c:pt idx="15">
                  <c:v>45047</c:v>
                </c:pt>
                <c:pt idx="16">
                  <c:v>45048</c:v>
                </c:pt>
                <c:pt idx="17">
                  <c:v>45049</c:v>
                </c:pt>
                <c:pt idx="18">
                  <c:v>45050</c:v>
                </c:pt>
                <c:pt idx="19">
                  <c:v>45051</c:v>
                </c:pt>
                <c:pt idx="20">
                  <c:v>45052</c:v>
                </c:pt>
                <c:pt idx="21">
                  <c:v>45053</c:v>
                </c:pt>
                <c:pt idx="22">
                  <c:v>45054</c:v>
                </c:pt>
                <c:pt idx="23">
                  <c:v>45055</c:v>
                </c:pt>
                <c:pt idx="24">
                  <c:v>45056</c:v>
                </c:pt>
                <c:pt idx="25">
                  <c:v>45057</c:v>
                </c:pt>
                <c:pt idx="26">
                  <c:v>45058</c:v>
                </c:pt>
                <c:pt idx="27">
                  <c:v>45059</c:v>
                </c:pt>
                <c:pt idx="28">
                  <c:v>45060</c:v>
                </c:pt>
                <c:pt idx="29">
                  <c:v>45061</c:v>
                </c:pt>
                <c:pt idx="30">
                  <c:v>45062</c:v>
                </c:pt>
                <c:pt idx="31">
                  <c:v>45063</c:v>
                </c:pt>
                <c:pt idx="32">
                  <c:v>45064</c:v>
                </c:pt>
                <c:pt idx="33">
                  <c:v>45065</c:v>
                </c:pt>
                <c:pt idx="34">
                  <c:v>45066</c:v>
                </c:pt>
                <c:pt idx="35">
                  <c:v>45067</c:v>
                </c:pt>
                <c:pt idx="36">
                  <c:v>45068</c:v>
                </c:pt>
                <c:pt idx="37">
                  <c:v>45069</c:v>
                </c:pt>
                <c:pt idx="38">
                  <c:v>45070</c:v>
                </c:pt>
                <c:pt idx="39">
                  <c:v>45071</c:v>
                </c:pt>
                <c:pt idx="40">
                  <c:v>45072</c:v>
                </c:pt>
                <c:pt idx="41">
                  <c:v>45073</c:v>
                </c:pt>
                <c:pt idx="42">
                  <c:v>45074</c:v>
                </c:pt>
                <c:pt idx="43">
                  <c:v>45075</c:v>
                </c:pt>
                <c:pt idx="44">
                  <c:v>45076</c:v>
                </c:pt>
                <c:pt idx="45">
                  <c:v>45077</c:v>
                </c:pt>
                <c:pt idx="46">
                  <c:v>45078</c:v>
                </c:pt>
                <c:pt idx="47">
                  <c:v>45079</c:v>
                </c:pt>
                <c:pt idx="48">
                  <c:v>45080</c:v>
                </c:pt>
                <c:pt idx="49">
                  <c:v>45081</c:v>
                </c:pt>
                <c:pt idx="50">
                  <c:v>45082</c:v>
                </c:pt>
                <c:pt idx="51">
                  <c:v>45083</c:v>
                </c:pt>
                <c:pt idx="52">
                  <c:v>45084</c:v>
                </c:pt>
                <c:pt idx="53">
                  <c:v>45085</c:v>
                </c:pt>
                <c:pt idx="54">
                  <c:v>45086</c:v>
                </c:pt>
                <c:pt idx="55">
                  <c:v>45087</c:v>
                </c:pt>
                <c:pt idx="56">
                  <c:v>45088</c:v>
                </c:pt>
                <c:pt idx="57">
                  <c:v>45089</c:v>
                </c:pt>
                <c:pt idx="58">
                  <c:v>45090</c:v>
                </c:pt>
                <c:pt idx="59">
                  <c:v>45091</c:v>
                </c:pt>
                <c:pt idx="60">
                  <c:v>45092</c:v>
                </c:pt>
                <c:pt idx="61">
                  <c:v>45093</c:v>
                </c:pt>
                <c:pt idx="62">
                  <c:v>45094</c:v>
                </c:pt>
                <c:pt idx="63">
                  <c:v>45095</c:v>
                </c:pt>
                <c:pt idx="64">
                  <c:v>45096</c:v>
                </c:pt>
                <c:pt idx="65">
                  <c:v>45097</c:v>
                </c:pt>
                <c:pt idx="66">
                  <c:v>45098</c:v>
                </c:pt>
                <c:pt idx="67">
                  <c:v>45099</c:v>
                </c:pt>
                <c:pt idx="68">
                  <c:v>45100</c:v>
                </c:pt>
                <c:pt idx="69">
                  <c:v>45101</c:v>
                </c:pt>
                <c:pt idx="70">
                  <c:v>45102</c:v>
                </c:pt>
                <c:pt idx="71">
                  <c:v>45103</c:v>
                </c:pt>
                <c:pt idx="72">
                  <c:v>45104</c:v>
                </c:pt>
                <c:pt idx="73">
                  <c:v>45105</c:v>
                </c:pt>
                <c:pt idx="74">
                  <c:v>45106</c:v>
                </c:pt>
                <c:pt idx="75">
                  <c:v>45107</c:v>
                </c:pt>
                <c:pt idx="76">
                  <c:v>45108</c:v>
                </c:pt>
                <c:pt idx="77">
                  <c:v>45109</c:v>
                </c:pt>
                <c:pt idx="78">
                  <c:v>45110</c:v>
                </c:pt>
                <c:pt idx="79">
                  <c:v>45111</c:v>
                </c:pt>
                <c:pt idx="80">
                  <c:v>45112</c:v>
                </c:pt>
                <c:pt idx="81">
                  <c:v>45113</c:v>
                </c:pt>
                <c:pt idx="82">
                  <c:v>45114</c:v>
                </c:pt>
                <c:pt idx="83">
                  <c:v>45115</c:v>
                </c:pt>
                <c:pt idx="84">
                  <c:v>45116</c:v>
                </c:pt>
                <c:pt idx="85">
                  <c:v>45117</c:v>
                </c:pt>
                <c:pt idx="86">
                  <c:v>45118</c:v>
                </c:pt>
                <c:pt idx="87">
                  <c:v>45119</c:v>
                </c:pt>
                <c:pt idx="88">
                  <c:v>45120</c:v>
                </c:pt>
                <c:pt idx="89">
                  <c:v>45121</c:v>
                </c:pt>
                <c:pt idx="90">
                  <c:v>45122</c:v>
                </c:pt>
                <c:pt idx="91">
                  <c:v>45123</c:v>
                </c:pt>
                <c:pt idx="92">
                  <c:v>45124</c:v>
                </c:pt>
                <c:pt idx="93">
                  <c:v>45125</c:v>
                </c:pt>
                <c:pt idx="94">
                  <c:v>45126</c:v>
                </c:pt>
                <c:pt idx="95">
                  <c:v>45127</c:v>
                </c:pt>
                <c:pt idx="96">
                  <c:v>45128</c:v>
                </c:pt>
                <c:pt idx="97">
                  <c:v>45129</c:v>
                </c:pt>
                <c:pt idx="98">
                  <c:v>45130</c:v>
                </c:pt>
                <c:pt idx="99">
                  <c:v>45131</c:v>
                </c:pt>
                <c:pt idx="100">
                  <c:v>45132</c:v>
                </c:pt>
                <c:pt idx="101">
                  <c:v>45133</c:v>
                </c:pt>
                <c:pt idx="102">
                  <c:v>45134</c:v>
                </c:pt>
                <c:pt idx="103">
                  <c:v>45135</c:v>
                </c:pt>
                <c:pt idx="104">
                  <c:v>45136</c:v>
                </c:pt>
                <c:pt idx="105">
                  <c:v>45137</c:v>
                </c:pt>
                <c:pt idx="106">
                  <c:v>45138</c:v>
                </c:pt>
                <c:pt idx="107">
                  <c:v>45139</c:v>
                </c:pt>
                <c:pt idx="108">
                  <c:v>45140</c:v>
                </c:pt>
                <c:pt idx="109">
                  <c:v>45141</c:v>
                </c:pt>
                <c:pt idx="110">
                  <c:v>45142</c:v>
                </c:pt>
                <c:pt idx="111">
                  <c:v>45143</c:v>
                </c:pt>
                <c:pt idx="112">
                  <c:v>45144</c:v>
                </c:pt>
                <c:pt idx="113">
                  <c:v>45145</c:v>
                </c:pt>
                <c:pt idx="114">
                  <c:v>45146</c:v>
                </c:pt>
                <c:pt idx="115">
                  <c:v>45147</c:v>
                </c:pt>
                <c:pt idx="116">
                  <c:v>45148</c:v>
                </c:pt>
                <c:pt idx="117">
                  <c:v>45149</c:v>
                </c:pt>
                <c:pt idx="118">
                  <c:v>45150</c:v>
                </c:pt>
                <c:pt idx="119">
                  <c:v>45151</c:v>
                </c:pt>
                <c:pt idx="120">
                  <c:v>45152</c:v>
                </c:pt>
                <c:pt idx="121">
                  <c:v>45153</c:v>
                </c:pt>
                <c:pt idx="122">
                  <c:v>45154</c:v>
                </c:pt>
                <c:pt idx="123">
                  <c:v>45155</c:v>
                </c:pt>
                <c:pt idx="124">
                  <c:v>45156</c:v>
                </c:pt>
                <c:pt idx="125">
                  <c:v>45157</c:v>
                </c:pt>
                <c:pt idx="126">
                  <c:v>45158</c:v>
                </c:pt>
                <c:pt idx="127">
                  <c:v>45159</c:v>
                </c:pt>
                <c:pt idx="128">
                  <c:v>45160</c:v>
                </c:pt>
                <c:pt idx="129">
                  <c:v>45161</c:v>
                </c:pt>
                <c:pt idx="130">
                  <c:v>45162</c:v>
                </c:pt>
                <c:pt idx="131">
                  <c:v>45163</c:v>
                </c:pt>
                <c:pt idx="132">
                  <c:v>45164</c:v>
                </c:pt>
                <c:pt idx="133">
                  <c:v>45165</c:v>
                </c:pt>
                <c:pt idx="134">
                  <c:v>45166</c:v>
                </c:pt>
                <c:pt idx="135">
                  <c:v>45167</c:v>
                </c:pt>
                <c:pt idx="136">
                  <c:v>45168</c:v>
                </c:pt>
                <c:pt idx="137">
                  <c:v>45169</c:v>
                </c:pt>
                <c:pt idx="138">
                  <c:v>45170</c:v>
                </c:pt>
                <c:pt idx="139">
                  <c:v>45171</c:v>
                </c:pt>
                <c:pt idx="140">
                  <c:v>45172</c:v>
                </c:pt>
                <c:pt idx="141">
                  <c:v>45173</c:v>
                </c:pt>
                <c:pt idx="142">
                  <c:v>45174</c:v>
                </c:pt>
                <c:pt idx="143">
                  <c:v>45175</c:v>
                </c:pt>
                <c:pt idx="144">
                  <c:v>45176</c:v>
                </c:pt>
                <c:pt idx="145">
                  <c:v>45177</c:v>
                </c:pt>
                <c:pt idx="146">
                  <c:v>45178</c:v>
                </c:pt>
                <c:pt idx="147">
                  <c:v>45179</c:v>
                </c:pt>
                <c:pt idx="148">
                  <c:v>45180</c:v>
                </c:pt>
                <c:pt idx="149">
                  <c:v>45181</c:v>
                </c:pt>
                <c:pt idx="150">
                  <c:v>45182</c:v>
                </c:pt>
                <c:pt idx="151">
                  <c:v>45183</c:v>
                </c:pt>
                <c:pt idx="152">
                  <c:v>45184</c:v>
                </c:pt>
                <c:pt idx="153">
                  <c:v>45185</c:v>
                </c:pt>
                <c:pt idx="154">
                  <c:v>45186</c:v>
                </c:pt>
                <c:pt idx="155">
                  <c:v>45187</c:v>
                </c:pt>
                <c:pt idx="156">
                  <c:v>45188</c:v>
                </c:pt>
                <c:pt idx="157">
                  <c:v>45189</c:v>
                </c:pt>
                <c:pt idx="158">
                  <c:v>45190</c:v>
                </c:pt>
                <c:pt idx="159">
                  <c:v>45191</c:v>
                </c:pt>
                <c:pt idx="160">
                  <c:v>45192</c:v>
                </c:pt>
                <c:pt idx="161">
                  <c:v>45193</c:v>
                </c:pt>
                <c:pt idx="162">
                  <c:v>45194</c:v>
                </c:pt>
                <c:pt idx="163">
                  <c:v>45195</c:v>
                </c:pt>
                <c:pt idx="164">
                  <c:v>45196</c:v>
                </c:pt>
                <c:pt idx="165">
                  <c:v>45197</c:v>
                </c:pt>
                <c:pt idx="166">
                  <c:v>45198</c:v>
                </c:pt>
                <c:pt idx="167">
                  <c:v>45199</c:v>
                </c:pt>
                <c:pt idx="168">
                  <c:v>45200</c:v>
                </c:pt>
                <c:pt idx="169">
                  <c:v>45201</c:v>
                </c:pt>
                <c:pt idx="170">
                  <c:v>45202</c:v>
                </c:pt>
                <c:pt idx="171">
                  <c:v>45203</c:v>
                </c:pt>
                <c:pt idx="172">
                  <c:v>45204</c:v>
                </c:pt>
                <c:pt idx="173">
                  <c:v>45205</c:v>
                </c:pt>
                <c:pt idx="174">
                  <c:v>45206</c:v>
                </c:pt>
                <c:pt idx="175">
                  <c:v>45207</c:v>
                </c:pt>
                <c:pt idx="176">
                  <c:v>45208</c:v>
                </c:pt>
                <c:pt idx="177">
                  <c:v>45209</c:v>
                </c:pt>
                <c:pt idx="178">
                  <c:v>45210</c:v>
                </c:pt>
                <c:pt idx="179">
                  <c:v>45211</c:v>
                </c:pt>
                <c:pt idx="180">
                  <c:v>45212</c:v>
                </c:pt>
                <c:pt idx="181">
                  <c:v>45213</c:v>
                </c:pt>
                <c:pt idx="182">
                  <c:v>45214</c:v>
                </c:pt>
                <c:pt idx="183">
                  <c:v>45215</c:v>
                </c:pt>
                <c:pt idx="184">
                  <c:v>45216</c:v>
                </c:pt>
                <c:pt idx="185">
                  <c:v>45217</c:v>
                </c:pt>
                <c:pt idx="186">
                  <c:v>45218</c:v>
                </c:pt>
                <c:pt idx="187">
                  <c:v>45219</c:v>
                </c:pt>
                <c:pt idx="188">
                  <c:v>45220</c:v>
                </c:pt>
                <c:pt idx="189">
                  <c:v>45221</c:v>
                </c:pt>
                <c:pt idx="190">
                  <c:v>45222</c:v>
                </c:pt>
                <c:pt idx="191">
                  <c:v>45223</c:v>
                </c:pt>
                <c:pt idx="192">
                  <c:v>45224</c:v>
                </c:pt>
                <c:pt idx="193">
                  <c:v>45225</c:v>
                </c:pt>
                <c:pt idx="194">
                  <c:v>45226</c:v>
                </c:pt>
                <c:pt idx="195">
                  <c:v>45227</c:v>
                </c:pt>
                <c:pt idx="196">
                  <c:v>45228</c:v>
                </c:pt>
                <c:pt idx="197">
                  <c:v>45229</c:v>
                </c:pt>
                <c:pt idx="198">
                  <c:v>45230</c:v>
                </c:pt>
                <c:pt idx="199">
                  <c:v>45231</c:v>
                </c:pt>
                <c:pt idx="200">
                  <c:v>45232</c:v>
                </c:pt>
                <c:pt idx="201">
                  <c:v>45233</c:v>
                </c:pt>
                <c:pt idx="202">
                  <c:v>45234</c:v>
                </c:pt>
                <c:pt idx="203">
                  <c:v>45235</c:v>
                </c:pt>
                <c:pt idx="204">
                  <c:v>45236</c:v>
                </c:pt>
                <c:pt idx="205">
                  <c:v>45237</c:v>
                </c:pt>
                <c:pt idx="206">
                  <c:v>45238</c:v>
                </c:pt>
                <c:pt idx="207">
                  <c:v>45239</c:v>
                </c:pt>
                <c:pt idx="208">
                  <c:v>45240</c:v>
                </c:pt>
                <c:pt idx="209">
                  <c:v>45241</c:v>
                </c:pt>
                <c:pt idx="210">
                  <c:v>45242</c:v>
                </c:pt>
                <c:pt idx="211">
                  <c:v>45243</c:v>
                </c:pt>
                <c:pt idx="212">
                  <c:v>45244</c:v>
                </c:pt>
                <c:pt idx="213">
                  <c:v>45245</c:v>
                </c:pt>
                <c:pt idx="214">
                  <c:v>45246</c:v>
                </c:pt>
                <c:pt idx="215">
                  <c:v>45247</c:v>
                </c:pt>
                <c:pt idx="216">
                  <c:v>45248</c:v>
                </c:pt>
                <c:pt idx="217">
                  <c:v>45249</c:v>
                </c:pt>
                <c:pt idx="218">
                  <c:v>45250</c:v>
                </c:pt>
                <c:pt idx="219">
                  <c:v>45251</c:v>
                </c:pt>
                <c:pt idx="220">
                  <c:v>45252</c:v>
                </c:pt>
                <c:pt idx="221">
                  <c:v>45253</c:v>
                </c:pt>
                <c:pt idx="222">
                  <c:v>45254</c:v>
                </c:pt>
                <c:pt idx="223">
                  <c:v>45255</c:v>
                </c:pt>
                <c:pt idx="224">
                  <c:v>45256</c:v>
                </c:pt>
                <c:pt idx="225">
                  <c:v>45257</c:v>
                </c:pt>
                <c:pt idx="226">
                  <c:v>45258</c:v>
                </c:pt>
                <c:pt idx="227">
                  <c:v>45259</c:v>
                </c:pt>
                <c:pt idx="228">
                  <c:v>45260</c:v>
                </c:pt>
                <c:pt idx="229">
                  <c:v>45261</c:v>
                </c:pt>
                <c:pt idx="230">
                  <c:v>45262</c:v>
                </c:pt>
                <c:pt idx="231">
                  <c:v>45263</c:v>
                </c:pt>
                <c:pt idx="232">
                  <c:v>45264</c:v>
                </c:pt>
                <c:pt idx="233">
                  <c:v>45265</c:v>
                </c:pt>
                <c:pt idx="234">
                  <c:v>45266</c:v>
                </c:pt>
                <c:pt idx="235">
                  <c:v>45267</c:v>
                </c:pt>
                <c:pt idx="236">
                  <c:v>45268</c:v>
                </c:pt>
                <c:pt idx="237">
                  <c:v>45269</c:v>
                </c:pt>
                <c:pt idx="238">
                  <c:v>45270</c:v>
                </c:pt>
                <c:pt idx="239">
                  <c:v>45271</c:v>
                </c:pt>
                <c:pt idx="240">
                  <c:v>45272</c:v>
                </c:pt>
                <c:pt idx="241">
                  <c:v>45273</c:v>
                </c:pt>
                <c:pt idx="242">
                  <c:v>45274</c:v>
                </c:pt>
                <c:pt idx="243">
                  <c:v>45275</c:v>
                </c:pt>
                <c:pt idx="244">
                  <c:v>45276</c:v>
                </c:pt>
                <c:pt idx="245">
                  <c:v>45277</c:v>
                </c:pt>
                <c:pt idx="246">
                  <c:v>45278</c:v>
                </c:pt>
                <c:pt idx="247">
                  <c:v>45279</c:v>
                </c:pt>
                <c:pt idx="248">
                  <c:v>45280</c:v>
                </c:pt>
                <c:pt idx="249">
                  <c:v>45281</c:v>
                </c:pt>
                <c:pt idx="250">
                  <c:v>45282</c:v>
                </c:pt>
                <c:pt idx="251">
                  <c:v>45283</c:v>
                </c:pt>
                <c:pt idx="252">
                  <c:v>45284</c:v>
                </c:pt>
                <c:pt idx="253">
                  <c:v>45285</c:v>
                </c:pt>
                <c:pt idx="254">
                  <c:v>45286</c:v>
                </c:pt>
                <c:pt idx="255">
                  <c:v>45287</c:v>
                </c:pt>
                <c:pt idx="256">
                  <c:v>45288</c:v>
                </c:pt>
                <c:pt idx="257">
                  <c:v>45289</c:v>
                </c:pt>
                <c:pt idx="258">
                  <c:v>45290</c:v>
                </c:pt>
                <c:pt idx="259">
                  <c:v>45291</c:v>
                </c:pt>
                <c:pt idx="260">
                  <c:v>45292</c:v>
                </c:pt>
                <c:pt idx="261">
                  <c:v>45293</c:v>
                </c:pt>
                <c:pt idx="262">
                  <c:v>45294</c:v>
                </c:pt>
                <c:pt idx="263">
                  <c:v>45295</c:v>
                </c:pt>
                <c:pt idx="264">
                  <c:v>45296</c:v>
                </c:pt>
                <c:pt idx="265">
                  <c:v>45297</c:v>
                </c:pt>
                <c:pt idx="266">
                  <c:v>45298</c:v>
                </c:pt>
                <c:pt idx="267">
                  <c:v>45299</c:v>
                </c:pt>
                <c:pt idx="268">
                  <c:v>45300</c:v>
                </c:pt>
                <c:pt idx="269">
                  <c:v>45301</c:v>
                </c:pt>
                <c:pt idx="270">
                  <c:v>45302</c:v>
                </c:pt>
                <c:pt idx="271">
                  <c:v>45303</c:v>
                </c:pt>
                <c:pt idx="272">
                  <c:v>45304</c:v>
                </c:pt>
                <c:pt idx="273">
                  <c:v>45305</c:v>
                </c:pt>
                <c:pt idx="274">
                  <c:v>45306</c:v>
                </c:pt>
                <c:pt idx="275">
                  <c:v>45307</c:v>
                </c:pt>
                <c:pt idx="276">
                  <c:v>45308</c:v>
                </c:pt>
                <c:pt idx="277">
                  <c:v>45309</c:v>
                </c:pt>
                <c:pt idx="278">
                  <c:v>45310</c:v>
                </c:pt>
                <c:pt idx="279">
                  <c:v>45311</c:v>
                </c:pt>
                <c:pt idx="280">
                  <c:v>45312</c:v>
                </c:pt>
                <c:pt idx="281">
                  <c:v>45313</c:v>
                </c:pt>
                <c:pt idx="282">
                  <c:v>45314</c:v>
                </c:pt>
                <c:pt idx="283">
                  <c:v>45315</c:v>
                </c:pt>
                <c:pt idx="284">
                  <c:v>45316</c:v>
                </c:pt>
                <c:pt idx="285">
                  <c:v>45317</c:v>
                </c:pt>
                <c:pt idx="286">
                  <c:v>45318</c:v>
                </c:pt>
                <c:pt idx="287">
                  <c:v>45319</c:v>
                </c:pt>
                <c:pt idx="288">
                  <c:v>45320</c:v>
                </c:pt>
                <c:pt idx="289">
                  <c:v>45321</c:v>
                </c:pt>
                <c:pt idx="290">
                  <c:v>45322</c:v>
                </c:pt>
                <c:pt idx="291">
                  <c:v>45323</c:v>
                </c:pt>
                <c:pt idx="292">
                  <c:v>45324</c:v>
                </c:pt>
                <c:pt idx="293">
                  <c:v>45325</c:v>
                </c:pt>
                <c:pt idx="294">
                  <c:v>45326</c:v>
                </c:pt>
                <c:pt idx="295">
                  <c:v>45327</c:v>
                </c:pt>
                <c:pt idx="296">
                  <c:v>45328</c:v>
                </c:pt>
                <c:pt idx="297">
                  <c:v>45329</c:v>
                </c:pt>
                <c:pt idx="298">
                  <c:v>45330</c:v>
                </c:pt>
                <c:pt idx="299">
                  <c:v>45331</c:v>
                </c:pt>
                <c:pt idx="300">
                  <c:v>45332</c:v>
                </c:pt>
                <c:pt idx="301">
                  <c:v>45333</c:v>
                </c:pt>
                <c:pt idx="302">
                  <c:v>45334</c:v>
                </c:pt>
                <c:pt idx="303">
                  <c:v>45335</c:v>
                </c:pt>
                <c:pt idx="304">
                  <c:v>45336</c:v>
                </c:pt>
                <c:pt idx="305">
                  <c:v>45337</c:v>
                </c:pt>
                <c:pt idx="306">
                  <c:v>45338</c:v>
                </c:pt>
                <c:pt idx="307">
                  <c:v>45339</c:v>
                </c:pt>
                <c:pt idx="308">
                  <c:v>45340</c:v>
                </c:pt>
                <c:pt idx="309">
                  <c:v>45341</c:v>
                </c:pt>
                <c:pt idx="310">
                  <c:v>45342</c:v>
                </c:pt>
                <c:pt idx="311">
                  <c:v>45343</c:v>
                </c:pt>
                <c:pt idx="312">
                  <c:v>45344</c:v>
                </c:pt>
                <c:pt idx="313">
                  <c:v>45345</c:v>
                </c:pt>
                <c:pt idx="314">
                  <c:v>45346</c:v>
                </c:pt>
                <c:pt idx="315">
                  <c:v>45347</c:v>
                </c:pt>
                <c:pt idx="316">
                  <c:v>45348</c:v>
                </c:pt>
                <c:pt idx="317">
                  <c:v>45349</c:v>
                </c:pt>
                <c:pt idx="318">
                  <c:v>45350</c:v>
                </c:pt>
                <c:pt idx="319">
                  <c:v>45351</c:v>
                </c:pt>
                <c:pt idx="320">
                  <c:v>45352</c:v>
                </c:pt>
                <c:pt idx="321">
                  <c:v>45353</c:v>
                </c:pt>
                <c:pt idx="322">
                  <c:v>45354</c:v>
                </c:pt>
                <c:pt idx="323">
                  <c:v>45355</c:v>
                </c:pt>
                <c:pt idx="324">
                  <c:v>45356</c:v>
                </c:pt>
                <c:pt idx="325">
                  <c:v>45357</c:v>
                </c:pt>
                <c:pt idx="326">
                  <c:v>45358</c:v>
                </c:pt>
                <c:pt idx="327">
                  <c:v>45359</c:v>
                </c:pt>
                <c:pt idx="328">
                  <c:v>45360</c:v>
                </c:pt>
                <c:pt idx="329">
                  <c:v>45361</c:v>
                </c:pt>
                <c:pt idx="330">
                  <c:v>45362</c:v>
                </c:pt>
                <c:pt idx="331">
                  <c:v>45363</c:v>
                </c:pt>
                <c:pt idx="332">
                  <c:v>45364</c:v>
                </c:pt>
                <c:pt idx="333">
                  <c:v>45365</c:v>
                </c:pt>
                <c:pt idx="334">
                  <c:v>45366</c:v>
                </c:pt>
                <c:pt idx="335">
                  <c:v>45367</c:v>
                </c:pt>
                <c:pt idx="336">
                  <c:v>45368</c:v>
                </c:pt>
                <c:pt idx="337">
                  <c:v>45369</c:v>
                </c:pt>
                <c:pt idx="338">
                  <c:v>45370</c:v>
                </c:pt>
                <c:pt idx="339">
                  <c:v>45371</c:v>
                </c:pt>
                <c:pt idx="340">
                  <c:v>45372</c:v>
                </c:pt>
                <c:pt idx="341">
                  <c:v>45373</c:v>
                </c:pt>
                <c:pt idx="342">
                  <c:v>45374</c:v>
                </c:pt>
                <c:pt idx="343">
                  <c:v>45375</c:v>
                </c:pt>
                <c:pt idx="344">
                  <c:v>45376</c:v>
                </c:pt>
                <c:pt idx="345">
                  <c:v>45377</c:v>
                </c:pt>
                <c:pt idx="346">
                  <c:v>45378</c:v>
                </c:pt>
                <c:pt idx="347">
                  <c:v>45379</c:v>
                </c:pt>
                <c:pt idx="348">
                  <c:v>45380</c:v>
                </c:pt>
                <c:pt idx="349">
                  <c:v>45381</c:v>
                </c:pt>
                <c:pt idx="350">
                  <c:v>45382</c:v>
                </c:pt>
                <c:pt idx="351">
                  <c:v>45383</c:v>
                </c:pt>
                <c:pt idx="352">
                  <c:v>45384</c:v>
                </c:pt>
                <c:pt idx="353">
                  <c:v>45385</c:v>
                </c:pt>
                <c:pt idx="354">
                  <c:v>45386</c:v>
                </c:pt>
                <c:pt idx="355">
                  <c:v>45387</c:v>
                </c:pt>
                <c:pt idx="356">
                  <c:v>45388</c:v>
                </c:pt>
                <c:pt idx="357">
                  <c:v>45389</c:v>
                </c:pt>
                <c:pt idx="358">
                  <c:v>45390</c:v>
                </c:pt>
                <c:pt idx="359">
                  <c:v>45391</c:v>
                </c:pt>
                <c:pt idx="360">
                  <c:v>45392</c:v>
                </c:pt>
                <c:pt idx="361">
                  <c:v>45393</c:v>
                </c:pt>
                <c:pt idx="362">
                  <c:v>45394</c:v>
                </c:pt>
                <c:pt idx="363">
                  <c:v>45395</c:v>
                </c:pt>
                <c:pt idx="364">
                  <c:v>45396</c:v>
                </c:pt>
                <c:pt idx="365">
                  <c:v>45397</c:v>
                </c:pt>
                <c:pt idx="366">
                  <c:v>45398</c:v>
                </c:pt>
                <c:pt idx="367">
                  <c:v>45399</c:v>
                </c:pt>
                <c:pt idx="368">
                  <c:v>45400</c:v>
                </c:pt>
                <c:pt idx="369">
                  <c:v>45401</c:v>
                </c:pt>
                <c:pt idx="370">
                  <c:v>45402</c:v>
                </c:pt>
                <c:pt idx="371">
                  <c:v>45403</c:v>
                </c:pt>
                <c:pt idx="372">
                  <c:v>45404</c:v>
                </c:pt>
                <c:pt idx="373">
                  <c:v>45405</c:v>
                </c:pt>
                <c:pt idx="374">
                  <c:v>45406</c:v>
                </c:pt>
                <c:pt idx="375">
                  <c:v>45407</c:v>
                </c:pt>
                <c:pt idx="376">
                  <c:v>45408</c:v>
                </c:pt>
                <c:pt idx="377">
                  <c:v>45409</c:v>
                </c:pt>
                <c:pt idx="378">
                  <c:v>45410</c:v>
                </c:pt>
                <c:pt idx="379">
                  <c:v>45411</c:v>
                </c:pt>
                <c:pt idx="380">
                  <c:v>45412</c:v>
                </c:pt>
                <c:pt idx="381">
                  <c:v>45413</c:v>
                </c:pt>
                <c:pt idx="382">
                  <c:v>45414</c:v>
                </c:pt>
                <c:pt idx="383">
                  <c:v>45415</c:v>
                </c:pt>
                <c:pt idx="384">
                  <c:v>45416</c:v>
                </c:pt>
                <c:pt idx="385">
                  <c:v>45417</c:v>
                </c:pt>
                <c:pt idx="386">
                  <c:v>45418</c:v>
                </c:pt>
                <c:pt idx="387">
                  <c:v>45419</c:v>
                </c:pt>
                <c:pt idx="388">
                  <c:v>45420</c:v>
                </c:pt>
                <c:pt idx="389">
                  <c:v>45421</c:v>
                </c:pt>
                <c:pt idx="390">
                  <c:v>45422</c:v>
                </c:pt>
                <c:pt idx="391">
                  <c:v>45423</c:v>
                </c:pt>
                <c:pt idx="392">
                  <c:v>45424</c:v>
                </c:pt>
                <c:pt idx="393">
                  <c:v>45425</c:v>
                </c:pt>
                <c:pt idx="394">
                  <c:v>45426</c:v>
                </c:pt>
                <c:pt idx="395">
                  <c:v>45427</c:v>
                </c:pt>
                <c:pt idx="396">
                  <c:v>45428</c:v>
                </c:pt>
                <c:pt idx="397">
                  <c:v>45429</c:v>
                </c:pt>
                <c:pt idx="398">
                  <c:v>45430</c:v>
                </c:pt>
                <c:pt idx="399">
                  <c:v>45431</c:v>
                </c:pt>
                <c:pt idx="400">
                  <c:v>45432</c:v>
                </c:pt>
                <c:pt idx="401">
                  <c:v>45433</c:v>
                </c:pt>
                <c:pt idx="402">
                  <c:v>45434</c:v>
                </c:pt>
                <c:pt idx="403">
                  <c:v>45435</c:v>
                </c:pt>
                <c:pt idx="404">
                  <c:v>45436</c:v>
                </c:pt>
                <c:pt idx="405">
                  <c:v>45437</c:v>
                </c:pt>
                <c:pt idx="406">
                  <c:v>45438</c:v>
                </c:pt>
                <c:pt idx="407">
                  <c:v>45439</c:v>
                </c:pt>
                <c:pt idx="408">
                  <c:v>45440</c:v>
                </c:pt>
                <c:pt idx="409">
                  <c:v>45441</c:v>
                </c:pt>
                <c:pt idx="410">
                  <c:v>45442</c:v>
                </c:pt>
                <c:pt idx="411">
                  <c:v>45443</c:v>
                </c:pt>
                <c:pt idx="412">
                  <c:v>45444</c:v>
                </c:pt>
                <c:pt idx="413">
                  <c:v>45445</c:v>
                </c:pt>
                <c:pt idx="414">
                  <c:v>45446</c:v>
                </c:pt>
                <c:pt idx="415">
                  <c:v>45447</c:v>
                </c:pt>
                <c:pt idx="416">
                  <c:v>45448</c:v>
                </c:pt>
                <c:pt idx="417">
                  <c:v>45449</c:v>
                </c:pt>
                <c:pt idx="418">
                  <c:v>45450</c:v>
                </c:pt>
                <c:pt idx="419">
                  <c:v>45451</c:v>
                </c:pt>
                <c:pt idx="420">
                  <c:v>45452</c:v>
                </c:pt>
                <c:pt idx="421">
                  <c:v>45453</c:v>
                </c:pt>
                <c:pt idx="422">
                  <c:v>45454</c:v>
                </c:pt>
                <c:pt idx="423">
                  <c:v>45455</c:v>
                </c:pt>
                <c:pt idx="424">
                  <c:v>45456</c:v>
                </c:pt>
                <c:pt idx="425">
                  <c:v>45457</c:v>
                </c:pt>
                <c:pt idx="426">
                  <c:v>45458</c:v>
                </c:pt>
                <c:pt idx="427">
                  <c:v>45459</c:v>
                </c:pt>
                <c:pt idx="428">
                  <c:v>45460</c:v>
                </c:pt>
                <c:pt idx="429">
                  <c:v>45461</c:v>
                </c:pt>
                <c:pt idx="430">
                  <c:v>45462</c:v>
                </c:pt>
                <c:pt idx="431">
                  <c:v>45463</c:v>
                </c:pt>
                <c:pt idx="432">
                  <c:v>45464</c:v>
                </c:pt>
                <c:pt idx="433">
                  <c:v>45465</c:v>
                </c:pt>
                <c:pt idx="434">
                  <c:v>45466</c:v>
                </c:pt>
                <c:pt idx="435">
                  <c:v>45467</c:v>
                </c:pt>
                <c:pt idx="436">
                  <c:v>45468</c:v>
                </c:pt>
                <c:pt idx="437">
                  <c:v>45469</c:v>
                </c:pt>
                <c:pt idx="438">
                  <c:v>45470</c:v>
                </c:pt>
                <c:pt idx="439">
                  <c:v>45471</c:v>
                </c:pt>
                <c:pt idx="440">
                  <c:v>45472</c:v>
                </c:pt>
                <c:pt idx="441">
                  <c:v>45473</c:v>
                </c:pt>
                <c:pt idx="442">
                  <c:v>45474</c:v>
                </c:pt>
                <c:pt idx="443">
                  <c:v>45475</c:v>
                </c:pt>
                <c:pt idx="444">
                  <c:v>45476</c:v>
                </c:pt>
                <c:pt idx="445">
                  <c:v>45477</c:v>
                </c:pt>
                <c:pt idx="446">
                  <c:v>45478</c:v>
                </c:pt>
                <c:pt idx="447">
                  <c:v>45479</c:v>
                </c:pt>
                <c:pt idx="448">
                  <c:v>45480</c:v>
                </c:pt>
                <c:pt idx="449">
                  <c:v>45481</c:v>
                </c:pt>
                <c:pt idx="450">
                  <c:v>45482</c:v>
                </c:pt>
                <c:pt idx="451">
                  <c:v>45483</c:v>
                </c:pt>
                <c:pt idx="452">
                  <c:v>45484</c:v>
                </c:pt>
                <c:pt idx="453">
                  <c:v>45485</c:v>
                </c:pt>
                <c:pt idx="454">
                  <c:v>45486</c:v>
                </c:pt>
                <c:pt idx="455">
                  <c:v>45487</c:v>
                </c:pt>
                <c:pt idx="456">
                  <c:v>45488</c:v>
                </c:pt>
                <c:pt idx="457">
                  <c:v>45489</c:v>
                </c:pt>
                <c:pt idx="458">
                  <c:v>45490</c:v>
                </c:pt>
                <c:pt idx="459">
                  <c:v>45491</c:v>
                </c:pt>
                <c:pt idx="460">
                  <c:v>45492</c:v>
                </c:pt>
                <c:pt idx="461">
                  <c:v>45493</c:v>
                </c:pt>
                <c:pt idx="462">
                  <c:v>45494</c:v>
                </c:pt>
                <c:pt idx="463">
                  <c:v>45495</c:v>
                </c:pt>
                <c:pt idx="464">
                  <c:v>45496</c:v>
                </c:pt>
                <c:pt idx="465">
                  <c:v>45497</c:v>
                </c:pt>
                <c:pt idx="466">
                  <c:v>45498</c:v>
                </c:pt>
                <c:pt idx="467">
                  <c:v>45499</c:v>
                </c:pt>
                <c:pt idx="468">
                  <c:v>45500</c:v>
                </c:pt>
                <c:pt idx="469">
                  <c:v>45501</c:v>
                </c:pt>
                <c:pt idx="470">
                  <c:v>45502</c:v>
                </c:pt>
                <c:pt idx="471">
                  <c:v>45503</c:v>
                </c:pt>
                <c:pt idx="472">
                  <c:v>45504</c:v>
                </c:pt>
                <c:pt idx="473">
                  <c:v>45505</c:v>
                </c:pt>
                <c:pt idx="474">
                  <c:v>45506</c:v>
                </c:pt>
                <c:pt idx="475">
                  <c:v>45507</c:v>
                </c:pt>
                <c:pt idx="476">
                  <c:v>45508</c:v>
                </c:pt>
                <c:pt idx="477">
                  <c:v>45509</c:v>
                </c:pt>
                <c:pt idx="478">
                  <c:v>45510</c:v>
                </c:pt>
                <c:pt idx="479">
                  <c:v>45511</c:v>
                </c:pt>
                <c:pt idx="480">
                  <c:v>45512</c:v>
                </c:pt>
                <c:pt idx="481">
                  <c:v>45513</c:v>
                </c:pt>
                <c:pt idx="482">
                  <c:v>45514</c:v>
                </c:pt>
                <c:pt idx="483">
                  <c:v>45515</c:v>
                </c:pt>
                <c:pt idx="484">
                  <c:v>45516</c:v>
                </c:pt>
                <c:pt idx="485">
                  <c:v>45517</c:v>
                </c:pt>
                <c:pt idx="486">
                  <c:v>45518</c:v>
                </c:pt>
                <c:pt idx="487">
                  <c:v>45519</c:v>
                </c:pt>
                <c:pt idx="488">
                  <c:v>45520</c:v>
                </c:pt>
                <c:pt idx="489">
                  <c:v>45521</c:v>
                </c:pt>
                <c:pt idx="490">
                  <c:v>45522</c:v>
                </c:pt>
                <c:pt idx="491">
                  <c:v>45523</c:v>
                </c:pt>
                <c:pt idx="492">
                  <c:v>45524</c:v>
                </c:pt>
                <c:pt idx="493">
                  <c:v>45525</c:v>
                </c:pt>
                <c:pt idx="494">
                  <c:v>45526</c:v>
                </c:pt>
                <c:pt idx="495">
                  <c:v>45527</c:v>
                </c:pt>
                <c:pt idx="496">
                  <c:v>45528</c:v>
                </c:pt>
                <c:pt idx="497">
                  <c:v>45529</c:v>
                </c:pt>
                <c:pt idx="498">
                  <c:v>45530</c:v>
                </c:pt>
                <c:pt idx="499">
                  <c:v>45531</c:v>
                </c:pt>
              </c:numCache>
            </c:numRef>
          </c:cat>
          <c:val>
            <c:numRef>
              <c:f>'איור 6 נתונים'!$E$4:$E$4000</c:f>
              <c:numCache>
                <c:formatCode>0.000%</c:formatCode>
                <c:ptCount val="399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200</c:v>
                </c:pt>
                <c:pt idx="450">
                  <c:v>-100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7A-4BDD-B8FD-932566CDB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1248512"/>
        <c:axId val="221246592"/>
      </c:lineChart>
      <c:dateAx>
        <c:axId val="221238400"/>
        <c:scaling>
          <c:orientation val="minMax"/>
          <c:max val="45531"/>
          <c:min val="45170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he-IL"/>
          </a:p>
        </c:txPr>
        <c:crossAx val="221240320"/>
        <c:crosses val="autoZero"/>
        <c:auto val="1"/>
        <c:lblOffset val="100"/>
        <c:baseTimeUnit val="days"/>
      </c:dateAx>
      <c:valAx>
        <c:axId val="221240320"/>
        <c:scaling>
          <c:orientation val="minMax"/>
          <c:min val="72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e-IL"/>
                  <a:t>מדד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0911974732334415E-2"/>
              <c:y val="5.4073955004005463E-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221238400"/>
        <c:crosses val="autoZero"/>
        <c:crossBetween val="between"/>
        <c:majorUnit val="1.5"/>
      </c:valAx>
      <c:valAx>
        <c:axId val="221246592"/>
        <c:scaling>
          <c:orientation val="minMax"/>
          <c:max val="4.4000000000000004"/>
          <c:min val="3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e-IL"/>
                  <a:t>ש"ח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94079577079354115"/>
              <c:y val="4.363706172033531E-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221248512"/>
        <c:crosses val="max"/>
        <c:crossBetween val="between"/>
        <c:majorUnit val="0.1"/>
      </c:valAx>
      <c:dateAx>
        <c:axId val="22124851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21246592"/>
        <c:crosses val="autoZero"/>
        <c:auto val="1"/>
        <c:lblOffset val="100"/>
        <c:baseTimeUnit val="days"/>
      </c:dateAx>
      <c:spPr>
        <a:ln>
          <a:noFill/>
        </a:ln>
      </c:spPr>
    </c:plotArea>
    <c:legend>
      <c:legendPos val="l"/>
      <c:legendEntry>
        <c:idx val="3"/>
        <c:delete val="1"/>
      </c:legendEntry>
      <c:layout>
        <c:manualLayout>
          <c:xMode val="edge"/>
          <c:yMode val="edge"/>
          <c:x val="0.13497507870799827"/>
          <c:y val="0.93808982300590127"/>
          <c:w val="0.71902476477239652"/>
          <c:h val="6.1910168752416922E-2"/>
        </c:manualLayout>
      </c:layout>
      <c:overlay val="0"/>
      <c:txPr>
        <a:bodyPr/>
        <a:lstStyle/>
        <a:p>
          <a:pPr>
            <a:defRPr sz="1050"/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</c:spPr>
  <c:txPr>
    <a:bodyPr/>
    <a:lstStyle/>
    <a:p>
      <a:pPr>
        <a:defRPr sz="1100" b="0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rtl="1">
              <a:defRPr/>
            </a:pPr>
            <a:r>
              <a:rPr lang="he-IL" sz="1400" b="1" dirty="0"/>
              <a:t>איור </a:t>
            </a:r>
            <a:r>
              <a:rPr lang="he-IL" sz="1400" b="1" dirty="0" smtClean="0"/>
              <a:t>9: שיעורי </a:t>
            </a:r>
            <a:r>
              <a:rPr lang="he-IL" sz="1400" b="1" dirty="0"/>
              <a:t>צמיחת התוצר בישראל</a:t>
            </a:r>
          </a:p>
          <a:p>
            <a:pPr rtl="1">
              <a:defRPr/>
            </a:pPr>
            <a:r>
              <a:rPr lang="he-IL" sz="1200" dirty="0"/>
              <a:t>רבעוני במונחים שנתיים, 2013 עד 2025</a:t>
            </a:r>
          </a:p>
        </c:rich>
      </c:tx>
      <c:layout>
        <c:manualLayout>
          <c:xMode val="edge"/>
          <c:yMode val="edge"/>
          <c:x val="0.34428592367960037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9196617336152217E-2"/>
          <c:y val="0.12163963830539991"/>
          <c:w val="0.89927621381001899"/>
          <c:h val="0.7193126486148478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'איור 11 נתונים'!$C$3</c:f>
              <c:strCache>
                <c:ptCount val="1"/>
                <c:pt idx="0">
                  <c:v>שיעור צמיחת התוצר בישראל</c:v>
                </c:pt>
              </c:strCache>
            </c:strRef>
          </c:tx>
          <c:spPr>
            <a:solidFill>
              <a:srgbClr val="008DA3"/>
            </a:solidFill>
            <a:ln w="22790">
              <a:noFill/>
            </a:ln>
          </c:spPr>
          <c:invertIfNegative val="0"/>
          <c:dLbls>
            <c:dLbl>
              <c:idx val="13"/>
              <c:layout>
                <c:manualLayout>
                  <c:x val="5.0413314751858816E-3"/>
                  <c:y val="-4.77233877292277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86-4158-9366-1EBFB45A4BD3}"/>
                </c:ext>
              </c:extLst>
            </c:dLbl>
            <c:numFmt formatCode="#,##0.0" sourceLinked="0"/>
            <c:spPr>
              <a:noFill/>
              <a:ln w="22790">
                <a:noFill/>
              </a:ln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'איור 11 נתונים'!$A$4:$A$51</c:f>
              <c:strCache>
                <c:ptCount val="48"/>
                <c:pt idx="0">
                  <c:v>2013Q1</c:v>
                </c:pt>
                <c:pt idx="1">
                  <c:v>2013Q2</c:v>
                </c:pt>
                <c:pt idx="2">
                  <c:v>2013Q3</c:v>
                </c:pt>
                <c:pt idx="3">
                  <c:v>2013Q4</c:v>
                </c:pt>
                <c:pt idx="4">
                  <c:v>2014Q1</c:v>
                </c:pt>
                <c:pt idx="5">
                  <c:v>2014Q2</c:v>
                </c:pt>
                <c:pt idx="6">
                  <c:v>2014Q3</c:v>
                </c:pt>
                <c:pt idx="7">
                  <c:v>2014Q4</c:v>
                </c:pt>
                <c:pt idx="8">
                  <c:v>2015Q1</c:v>
                </c:pt>
                <c:pt idx="9">
                  <c:v>2015Q2</c:v>
                </c:pt>
                <c:pt idx="10">
                  <c:v>2015Q3</c:v>
                </c:pt>
                <c:pt idx="11">
                  <c:v>2015Q4</c:v>
                </c:pt>
                <c:pt idx="12">
                  <c:v>2016Q1</c:v>
                </c:pt>
                <c:pt idx="13">
                  <c:v>2016Q2</c:v>
                </c:pt>
                <c:pt idx="14">
                  <c:v>2016Q3</c:v>
                </c:pt>
                <c:pt idx="15">
                  <c:v>2016Q4</c:v>
                </c:pt>
                <c:pt idx="16">
                  <c:v>2017Q1</c:v>
                </c:pt>
                <c:pt idx="17">
                  <c:v>2017Q2</c:v>
                </c:pt>
                <c:pt idx="18">
                  <c:v>2017Q3</c:v>
                </c:pt>
                <c:pt idx="19">
                  <c:v>2017Q4</c:v>
                </c:pt>
                <c:pt idx="20">
                  <c:v>2018Q1</c:v>
                </c:pt>
                <c:pt idx="21">
                  <c:v>2018Q2</c:v>
                </c:pt>
                <c:pt idx="22">
                  <c:v>2018Q3</c:v>
                </c:pt>
                <c:pt idx="23">
                  <c:v>2018Q4</c:v>
                </c:pt>
                <c:pt idx="24">
                  <c:v>2019Q1</c:v>
                </c:pt>
                <c:pt idx="25">
                  <c:v>2019Q2</c:v>
                </c:pt>
                <c:pt idx="26">
                  <c:v>2019Q3</c:v>
                </c:pt>
                <c:pt idx="27">
                  <c:v>2019Q4</c:v>
                </c:pt>
                <c:pt idx="28">
                  <c:v>2020Q1</c:v>
                </c:pt>
                <c:pt idx="29">
                  <c:v>2020Q2</c:v>
                </c:pt>
                <c:pt idx="30">
                  <c:v>2020Q3</c:v>
                </c:pt>
                <c:pt idx="31">
                  <c:v>2020Q4</c:v>
                </c:pt>
                <c:pt idx="32">
                  <c:v>2021Q1</c:v>
                </c:pt>
                <c:pt idx="33">
                  <c:v>2021Q2</c:v>
                </c:pt>
                <c:pt idx="34">
                  <c:v>2021Q3</c:v>
                </c:pt>
                <c:pt idx="35">
                  <c:v>2021Q4</c:v>
                </c:pt>
                <c:pt idx="36">
                  <c:v>2022Q1</c:v>
                </c:pt>
                <c:pt idx="37">
                  <c:v>2022Q2</c:v>
                </c:pt>
                <c:pt idx="38">
                  <c:v>2022Q3</c:v>
                </c:pt>
                <c:pt idx="39">
                  <c:v>2022Q4</c:v>
                </c:pt>
                <c:pt idx="40">
                  <c:v>2023Q1</c:v>
                </c:pt>
                <c:pt idx="41">
                  <c:v>2023Q2</c:v>
                </c:pt>
                <c:pt idx="42">
                  <c:v>2023Q3</c:v>
                </c:pt>
                <c:pt idx="43">
                  <c:v>2023Q4</c:v>
                </c:pt>
                <c:pt idx="44">
                  <c:v>2024Q1</c:v>
                </c:pt>
                <c:pt idx="45">
                  <c:v>2024Q2</c:v>
                </c:pt>
                <c:pt idx="46">
                  <c:v>2024F</c:v>
                </c:pt>
                <c:pt idx="47">
                  <c:v>2025F</c:v>
                </c:pt>
              </c:strCache>
            </c:strRef>
          </c:cat>
          <c:val>
            <c:numRef>
              <c:f>'איור 11 נתונים'!$C$4:$C$51</c:f>
              <c:numCache>
                <c:formatCode>0.0</c:formatCode>
                <c:ptCount val="48"/>
                <c:pt idx="0">
                  <c:v>5.5440076131206828</c:v>
                </c:pt>
                <c:pt idx="1">
                  <c:v>6.5734551811579056</c:v>
                </c:pt>
                <c:pt idx="2">
                  <c:v>4.0297846355344946</c:v>
                </c:pt>
                <c:pt idx="3">
                  <c:v>3.5770353829273294</c:v>
                </c:pt>
                <c:pt idx="4">
                  <c:v>5.9389967783756159</c:v>
                </c:pt>
                <c:pt idx="5">
                  <c:v>1.9329807192892901</c:v>
                </c:pt>
                <c:pt idx="6">
                  <c:v>3.1416078929124014</c:v>
                </c:pt>
                <c:pt idx="7">
                  <c:v>5.9961897281843646</c:v>
                </c:pt>
                <c:pt idx="8">
                  <c:v>-0.30384393865350301</c:v>
                </c:pt>
                <c:pt idx="9">
                  <c:v>1.2840989101956746</c:v>
                </c:pt>
                <c:pt idx="10">
                  <c:v>0.32615559297779484</c:v>
                </c:pt>
                <c:pt idx="11">
                  <c:v>4.2662759149086682</c:v>
                </c:pt>
                <c:pt idx="12">
                  <c:v>0.88383698942298139</c:v>
                </c:pt>
                <c:pt idx="13">
                  <c:v>12.178664158719554</c:v>
                </c:pt>
                <c:pt idx="14">
                  <c:v>4.1191233510795122</c:v>
                </c:pt>
                <c:pt idx="15">
                  <c:v>5.2285787656147109</c:v>
                </c:pt>
                <c:pt idx="16">
                  <c:v>1.5065424526764515</c:v>
                </c:pt>
                <c:pt idx="17">
                  <c:v>4.5098797820684933</c:v>
                </c:pt>
                <c:pt idx="18">
                  <c:v>6.9140677174277743</c:v>
                </c:pt>
                <c:pt idx="19">
                  <c:v>5.3267781621252341</c:v>
                </c:pt>
                <c:pt idx="20">
                  <c:v>4.2740512800891972</c:v>
                </c:pt>
                <c:pt idx="21">
                  <c:v>2.1018633029412204</c:v>
                </c:pt>
                <c:pt idx="22">
                  <c:v>3.5079778776480053</c:v>
                </c:pt>
                <c:pt idx="23">
                  <c:v>3.796631053625843</c:v>
                </c:pt>
                <c:pt idx="24">
                  <c:v>7.5255196462344909</c:v>
                </c:pt>
                <c:pt idx="25">
                  <c:v>-1.0901914134471613</c:v>
                </c:pt>
                <c:pt idx="26">
                  <c:v>5.0367254733497235</c:v>
                </c:pt>
                <c:pt idx="27">
                  <c:v>3.4274686310833857</c:v>
                </c:pt>
                <c:pt idx="28">
                  <c:v>-6.4750144335060877</c:v>
                </c:pt>
                <c:pt idx="29">
                  <c:v>-29.123091289217829</c:v>
                </c:pt>
                <c:pt idx="30">
                  <c:v>40.795409204759771</c:v>
                </c:pt>
                <c:pt idx="31">
                  <c:v>12.201034267991751</c:v>
                </c:pt>
                <c:pt idx="32">
                  <c:v>1.8016545348854551</c:v>
                </c:pt>
                <c:pt idx="33">
                  <c:v>14.420433757885442</c:v>
                </c:pt>
                <c:pt idx="34">
                  <c:v>7.9189599562349278</c:v>
                </c:pt>
                <c:pt idx="35">
                  <c:v>20.7692661008005</c:v>
                </c:pt>
                <c:pt idx="36">
                  <c:v>-2.9390560458434356</c:v>
                </c:pt>
                <c:pt idx="37">
                  <c:v>5.1075261504375025</c:v>
                </c:pt>
                <c:pt idx="38">
                  <c:v>1.2086039632865919</c:v>
                </c:pt>
                <c:pt idx="39">
                  <c:v>8.0117204341579438</c:v>
                </c:pt>
                <c:pt idx="40">
                  <c:v>3.9695259939363403</c:v>
                </c:pt>
                <c:pt idx="41">
                  <c:v>2.1354819520468249</c:v>
                </c:pt>
                <c:pt idx="42">
                  <c:v>0.44201796917839875</c:v>
                </c:pt>
                <c:pt idx="43">
                  <c:v>-20.599057655676656</c:v>
                </c:pt>
                <c:pt idx="44">
                  <c:v>17.306562983210494</c:v>
                </c:pt>
                <c:pt idx="45">
                  <c:v>1.2206172096492773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C4-4B77-BF0F-3913F3A48405}"/>
            </c:ext>
          </c:extLst>
        </c:ser>
        <c:ser>
          <c:idx val="0"/>
          <c:order val="1"/>
          <c:spPr>
            <a:solidFill>
              <a:srgbClr val="E6BD41"/>
            </a:solidFill>
            <a:ln>
              <a:solidFill>
                <a:schemeClr val="tx1"/>
              </a:solidFill>
            </a:ln>
          </c:spPr>
          <c:invertIfNegative val="0"/>
          <c:dPt>
            <c:idx val="20"/>
            <c:invertIfNegative val="0"/>
            <c:bubble3D val="0"/>
            <c:spPr>
              <a:solidFill>
                <a:srgbClr val="E6BD41"/>
              </a:solidFill>
            </c:spPr>
            <c:extLst>
              <c:ext xmlns:c16="http://schemas.microsoft.com/office/drawing/2014/chart" uri="{C3380CC4-5D6E-409C-BE32-E72D297353CC}">
                <c16:uniqueId val="{00000002-77C4-4B77-BF0F-3913F3A48405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7C4-4B77-BF0F-3913F3A48405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7C4-4B77-BF0F-3913F3A48405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77C4-4B77-BF0F-3913F3A48405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77C4-4B77-BF0F-3913F3A4840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77C4-4B77-BF0F-3913F3A48405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'איור 11 נתונים'!$A$4:$A$51</c:f>
              <c:strCache>
                <c:ptCount val="48"/>
                <c:pt idx="0">
                  <c:v>2013Q1</c:v>
                </c:pt>
                <c:pt idx="1">
                  <c:v>2013Q2</c:v>
                </c:pt>
                <c:pt idx="2">
                  <c:v>2013Q3</c:v>
                </c:pt>
                <c:pt idx="3">
                  <c:v>2013Q4</c:v>
                </c:pt>
                <c:pt idx="4">
                  <c:v>2014Q1</c:v>
                </c:pt>
                <c:pt idx="5">
                  <c:v>2014Q2</c:v>
                </c:pt>
                <c:pt idx="6">
                  <c:v>2014Q3</c:v>
                </c:pt>
                <c:pt idx="7">
                  <c:v>2014Q4</c:v>
                </c:pt>
                <c:pt idx="8">
                  <c:v>2015Q1</c:v>
                </c:pt>
                <c:pt idx="9">
                  <c:v>2015Q2</c:v>
                </c:pt>
                <c:pt idx="10">
                  <c:v>2015Q3</c:v>
                </c:pt>
                <c:pt idx="11">
                  <c:v>2015Q4</c:v>
                </c:pt>
                <c:pt idx="12">
                  <c:v>2016Q1</c:v>
                </c:pt>
                <c:pt idx="13">
                  <c:v>2016Q2</c:v>
                </c:pt>
                <c:pt idx="14">
                  <c:v>2016Q3</c:v>
                </c:pt>
                <c:pt idx="15">
                  <c:v>2016Q4</c:v>
                </c:pt>
                <c:pt idx="16">
                  <c:v>2017Q1</c:v>
                </c:pt>
                <c:pt idx="17">
                  <c:v>2017Q2</c:v>
                </c:pt>
                <c:pt idx="18">
                  <c:v>2017Q3</c:v>
                </c:pt>
                <c:pt idx="19">
                  <c:v>2017Q4</c:v>
                </c:pt>
                <c:pt idx="20">
                  <c:v>2018Q1</c:v>
                </c:pt>
                <c:pt idx="21">
                  <c:v>2018Q2</c:v>
                </c:pt>
                <c:pt idx="22">
                  <c:v>2018Q3</c:v>
                </c:pt>
                <c:pt idx="23">
                  <c:v>2018Q4</c:v>
                </c:pt>
                <c:pt idx="24">
                  <c:v>2019Q1</c:v>
                </c:pt>
                <c:pt idx="25">
                  <c:v>2019Q2</c:v>
                </c:pt>
                <c:pt idx="26">
                  <c:v>2019Q3</c:v>
                </c:pt>
                <c:pt idx="27">
                  <c:v>2019Q4</c:v>
                </c:pt>
                <c:pt idx="28">
                  <c:v>2020Q1</c:v>
                </c:pt>
                <c:pt idx="29">
                  <c:v>2020Q2</c:v>
                </c:pt>
                <c:pt idx="30">
                  <c:v>2020Q3</c:v>
                </c:pt>
                <c:pt idx="31">
                  <c:v>2020Q4</c:v>
                </c:pt>
                <c:pt idx="32">
                  <c:v>2021Q1</c:v>
                </c:pt>
                <c:pt idx="33">
                  <c:v>2021Q2</c:v>
                </c:pt>
                <c:pt idx="34">
                  <c:v>2021Q3</c:v>
                </c:pt>
                <c:pt idx="35">
                  <c:v>2021Q4</c:v>
                </c:pt>
                <c:pt idx="36">
                  <c:v>2022Q1</c:v>
                </c:pt>
                <c:pt idx="37">
                  <c:v>2022Q2</c:v>
                </c:pt>
                <c:pt idx="38">
                  <c:v>2022Q3</c:v>
                </c:pt>
                <c:pt idx="39">
                  <c:v>2022Q4</c:v>
                </c:pt>
                <c:pt idx="40">
                  <c:v>2023Q1</c:v>
                </c:pt>
                <c:pt idx="41">
                  <c:v>2023Q2</c:v>
                </c:pt>
                <c:pt idx="42">
                  <c:v>2023Q3</c:v>
                </c:pt>
                <c:pt idx="43">
                  <c:v>2023Q4</c:v>
                </c:pt>
                <c:pt idx="44">
                  <c:v>2024Q1</c:v>
                </c:pt>
                <c:pt idx="45">
                  <c:v>2024Q2</c:v>
                </c:pt>
                <c:pt idx="46">
                  <c:v>2024F</c:v>
                </c:pt>
                <c:pt idx="47">
                  <c:v>2025F</c:v>
                </c:pt>
              </c:strCache>
            </c:strRef>
          </c:cat>
          <c:val>
            <c:numRef>
              <c:f>'איור 11 נתונים'!$E$4:$E$51</c:f>
              <c:numCache>
                <c:formatCode>General</c:formatCode>
                <c:ptCount val="48"/>
                <c:pt idx="46" formatCode="0.0">
                  <c:v>1.5</c:v>
                </c:pt>
                <c:pt idx="47" formatCode="0.0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7C4-4B77-BF0F-3913F3A48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228152064"/>
        <c:axId val="228153600"/>
      </c:barChart>
      <c:catAx>
        <c:axId val="228152064"/>
        <c:scaling>
          <c:orientation val="minMax"/>
        </c:scaling>
        <c:delete val="0"/>
        <c:axPos val="b"/>
        <c:numFmt formatCode="mm\-yy" sourceLinked="0"/>
        <c:majorTickMark val="out"/>
        <c:minorTickMark val="none"/>
        <c:tickLblPos val="low"/>
        <c:spPr>
          <a:ln w="2849">
            <a:solidFill>
              <a:schemeClr val="tx1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he-IL"/>
          </a:p>
        </c:txPr>
        <c:crossAx val="228153600"/>
        <c:crosses val="autoZero"/>
        <c:auto val="0"/>
        <c:lblAlgn val="ctr"/>
        <c:lblOffset val="120"/>
        <c:tickLblSkip val="1"/>
        <c:tickMarkSkip val="1"/>
        <c:noMultiLvlLbl val="0"/>
      </c:catAx>
      <c:valAx>
        <c:axId val="228153600"/>
        <c:scaling>
          <c:orientation val="minMax"/>
          <c:max val="5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he-IL"/>
                  <a:t>%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4564994882292732E-2"/>
              <c:y val="5.2617678276108901E-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 w="2849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e-IL"/>
          </a:p>
        </c:txPr>
        <c:crossAx val="228152064"/>
        <c:crosses val="autoZero"/>
        <c:crossBetween val="between"/>
      </c:valAx>
      <c:spPr>
        <a:noFill/>
        <a:ln w="12700">
          <a:noFill/>
        </a:ln>
      </c:spPr>
    </c:plotArea>
    <c:plotVisOnly val="1"/>
    <c:dispBlanksAs val="gap"/>
    <c:showDLblsOverMax val="0"/>
  </c:chart>
  <c:spPr>
    <a:solidFill>
      <a:schemeClr val="bg1"/>
    </a:solidFill>
    <a:ln w="19050">
      <a:noFill/>
    </a:ln>
  </c:spPr>
  <c:txPr>
    <a:bodyPr/>
    <a:lstStyle/>
    <a:p>
      <a:pPr>
        <a:defRPr sz="1100" b="0" i="0" u="none" strike="noStrike" baseline="0">
          <a:solidFill>
            <a:schemeClr val="tx1"/>
          </a:solidFill>
          <a:latin typeface="Segoe UI" panose="020B0502040204020203" pitchFamily="34" charset="0"/>
          <a:ea typeface="Times New Roman (Hebrew)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100" b="1" dirty="0"/>
              <a:t>תוצר מקומי גולמי כולל ושל הסקטור העסקי</a:t>
            </a:r>
            <a:endParaRPr lang="en-US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0254675925925925"/>
          <c:y val="0.15705355461489964"/>
          <c:w val="0.84851782407407406"/>
          <c:h val="0.4746526441618838"/>
        </c:manualLayout>
      </c:layout>
      <c:areaChart>
        <c:grouping val="standard"/>
        <c:varyColors val="0"/>
        <c:ser>
          <c:idx val="4"/>
          <c:order val="4"/>
          <c:tx>
            <c:strRef>
              <c:f>'חשבונאות לאומית איורים למצג (2'!$AM$203</c:f>
              <c:strCache>
                <c:ptCount val="1"/>
                <c:pt idx="0">
                  <c:v>חרבות ברזל</c:v>
                </c:pt>
              </c:strCache>
            </c:strRef>
          </c:tx>
          <c:spPr>
            <a:solidFill>
              <a:schemeClr val="bg1">
                <a:lumMod val="85000"/>
                <a:alpha val="74000"/>
              </a:schemeClr>
            </a:solidFill>
            <a:ln>
              <a:noFill/>
            </a:ln>
            <a:effectLst/>
          </c:spPr>
          <c:val>
            <c:numRef>
              <c:f>'חשבונאות לאומית איורים למצג (2'!$AM$205:$AM$230</c:f>
              <c:numCache>
                <c:formatCode>General</c:formatCode>
                <c:ptCount val="26"/>
                <c:pt idx="22" formatCode="0.00">
                  <c:v>800</c:v>
                </c:pt>
                <c:pt idx="23" formatCode="0.00">
                  <c:v>800</c:v>
                </c:pt>
                <c:pt idx="24" formatCode="0.00">
                  <c:v>800</c:v>
                </c:pt>
                <c:pt idx="25" formatCode="0.00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04-46E0-BA97-DA771BCAB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494296"/>
        <c:axId val="428493640"/>
      </c:areaChart>
      <c:lineChart>
        <c:grouping val="standard"/>
        <c:varyColors val="0"/>
        <c:ser>
          <c:idx val="0"/>
          <c:order val="0"/>
          <c:tx>
            <c:strRef>
              <c:f>'חשבונאות לאומית איורים למצג (2'!$E$2</c:f>
              <c:strCache>
                <c:ptCount val="1"/>
                <c:pt idx="0">
                  <c:v>תמ"ג</c:v>
                </c:pt>
              </c:strCache>
            </c:strRef>
          </c:tx>
          <c:spPr>
            <a:ln w="2857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(2'!$A$205:$B$231</c:f>
              <c:multiLvlStrCache>
                <c:ptCount val="26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  <c:pt idx="25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(2'!$E$205:$E$231</c:f>
              <c:numCache>
                <c:formatCode>0.00</c:formatCode>
                <c:ptCount val="27"/>
                <c:pt idx="0">
                  <c:v>332.011078</c:v>
                </c:pt>
                <c:pt idx="1">
                  <c:v>333.742098</c:v>
                </c:pt>
                <c:pt idx="2">
                  <c:v>336.63126400000004</c:v>
                </c:pt>
                <c:pt idx="3">
                  <c:v>339.78191700000002</c:v>
                </c:pt>
                <c:pt idx="4">
                  <c:v>346.00163400000002</c:v>
                </c:pt>
                <c:pt idx="5">
                  <c:v>345.054734</c:v>
                </c:pt>
                <c:pt idx="6">
                  <c:v>349.31986499999999</c:v>
                </c:pt>
                <c:pt idx="7">
                  <c:v>352.275352</c:v>
                </c:pt>
                <c:pt idx="8">
                  <c:v>346.428944</c:v>
                </c:pt>
                <c:pt idx="9">
                  <c:v>317.86328100000003</c:v>
                </c:pt>
                <c:pt idx="10">
                  <c:v>346.24816900000002</c:v>
                </c:pt>
                <c:pt idx="11">
                  <c:v>356.35815399999996</c:v>
                </c:pt>
                <c:pt idx="12">
                  <c:v>357.95250799999997</c:v>
                </c:pt>
                <c:pt idx="13">
                  <c:v>370.212695</c:v>
                </c:pt>
                <c:pt idx="14">
                  <c:v>377.33383100000003</c:v>
                </c:pt>
                <c:pt idx="15">
                  <c:v>395.56226199999998</c:v>
                </c:pt>
                <c:pt idx="16">
                  <c:v>392.62321900000001</c:v>
                </c:pt>
                <c:pt idx="17">
                  <c:v>397.543295</c:v>
                </c:pt>
                <c:pt idx="18">
                  <c:v>398.73907000000003</c:v>
                </c:pt>
                <c:pt idx="19">
                  <c:v>406.49622099999999</c:v>
                </c:pt>
                <c:pt idx="20">
                  <c:v>410.47151899999994</c:v>
                </c:pt>
                <c:pt idx="21">
                  <c:v>412.64557199999996</c:v>
                </c:pt>
                <c:pt idx="22">
                  <c:v>413.10081000000002</c:v>
                </c:pt>
                <c:pt idx="23">
                  <c:v>389.95317499999999</c:v>
                </c:pt>
                <c:pt idx="24">
                  <c:v>405.82896299999999</c:v>
                </c:pt>
                <c:pt idx="25">
                  <c:v>407.06173899999999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04-46E0-BA97-DA771BCABB49}"/>
            </c:ext>
          </c:extLst>
        </c:ser>
        <c:ser>
          <c:idx val="1"/>
          <c:order val="1"/>
          <c:tx>
            <c:strRef>
              <c:f>'חשבונאות לאומית איורים למצג (2'!$F$2</c:f>
              <c:strCache>
                <c:ptCount val="1"/>
                <c:pt idx="0">
                  <c:v>תמ"ג של הסקטור העסקי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(2'!$A$205:$B$231</c:f>
              <c:multiLvlStrCache>
                <c:ptCount val="26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  <c:pt idx="25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(2'!$F$205:$F$231</c:f>
              <c:numCache>
                <c:formatCode>0.00</c:formatCode>
                <c:ptCount val="27"/>
                <c:pt idx="0">
                  <c:v>248.02381500000001</c:v>
                </c:pt>
                <c:pt idx="1">
                  <c:v>249.14430400000001</c:v>
                </c:pt>
                <c:pt idx="2">
                  <c:v>250.584396</c:v>
                </c:pt>
                <c:pt idx="3">
                  <c:v>253.71075200000001</c:v>
                </c:pt>
                <c:pt idx="4">
                  <c:v>259.30643299999997</c:v>
                </c:pt>
                <c:pt idx="5">
                  <c:v>258.22030599999999</c:v>
                </c:pt>
                <c:pt idx="6">
                  <c:v>261.81604600000003</c:v>
                </c:pt>
                <c:pt idx="7">
                  <c:v>264.07117900000003</c:v>
                </c:pt>
                <c:pt idx="8">
                  <c:v>259.72072500000002</c:v>
                </c:pt>
                <c:pt idx="9">
                  <c:v>233.77909299999999</c:v>
                </c:pt>
                <c:pt idx="10">
                  <c:v>258.93789300000003</c:v>
                </c:pt>
                <c:pt idx="11">
                  <c:v>267.68883099999999</c:v>
                </c:pt>
                <c:pt idx="12">
                  <c:v>270.42785200000003</c:v>
                </c:pt>
                <c:pt idx="13">
                  <c:v>280.59177500000004</c:v>
                </c:pt>
                <c:pt idx="14">
                  <c:v>287.18024300000002</c:v>
                </c:pt>
                <c:pt idx="15">
                  <c:v>303.53003899999999</c:v>
                </c:pt>
                <c:pt idx="16">
                  <c:v>301.41758399999998</c:v>
                </c:pt>
                <c:pt idx="17">
                  <c:v>306.273167</c:v>
                </c:pt>
                <c:pt idx="18">
                  <c:v>306.02415000000002</c:v>
                </c:pt>
                <c:pt idx="19">
                  <c:v>313.44549000000001</c:v>
                </c:pt>
                <c:pt idx="20">
                  <c:v>316.761551</c:v>
                </c:pt>
                <c:pt idx="21">
                  <c:v>318.44750599999998</c:v>
                </c:pt>
                <c:pt idx="22">
                  <c:v>318.10960399999999</c:v>
                </c:pt>
                <c:pt idx="23">
                  <c:v>287.70252899999997</c:v>
                </c:pt>
                <c:pt idx="24">
                  <c:v>304.52497299999999</c:v>
                </c:pt>
                <c:pt idx="25">
                  <c:v>303.04064799999998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04-46E0-BA97-DA771BCABB49}"/>
            </c:ext>
          </c:extLst>
        </c:ser>
        <c:ser>
          <c:idx val="2"/>
          <c:order val="2"/>
          <c:tx>
            <c:v>תוצר חזוי (מגמת טרום-משבר)</c:v>
          </c:tx>
          <c:spPr>
            <a:ln w="19050" cap="rnd">
              <a:solidFill>
                <a:srgbClr val="008DA3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(2'!$A$205:$B$231</c:f>
              <c:multiLvlStrCache>
                <c:ptCount val="26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  <c:pt idx="25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(2'!$CP$205:$CP$231</c:f>
              <c:numCache>
                <c:formatCode>0.00</c:formatCode>
                <c:ptCount val="27"/>
                <c:pt idx="0">
                  <c:v>329.58822106900129</c:v>
                </c:pt>
                <c:pt idx="1">
                  <c:v>332.80354863486468</c:v>
                </c:pt>
                <c:pt idx="2">
                  <c:v>336.05024361829612</c:v>
                </c:pt>
                <c:pt idx="3">
                  <c:v>339.32861202696233</c:v>
                </c:pt>
                <c:pt idx="4">
                  <c:v>342.63896285381435</c:v>
                </c:pt>
                <c:pt idx="5">
                  <c:v>345.98160810621266</c:v>
                </c:pt>
                <c:pt idx="6">
                  <c:v>349.3568628353334</c:v>
                </c:pt>
                <c:pt idx="7">
                  <c:v>352.76504516586317</c:v>
                </c:pt>
                <c:pt idx="8">
                  <c:v>356.2064763259815</c:v>
                </c:pt>
                <c:pt idx="9">
                  <c:v>359.68148067763946</c:v>
                </c:pt>
                <c:pt idx="10">
                  <c:v>363.19038574712994</c:v>
                </c:pt>
                <c:pt idx="11">
                  <c:v>366.73352225595812</c:v>
                </c:pt>
                <c:pt idx="12">
                  <c:v>370.31122415201281</c:v>
                </c:pt>
                <c:pt idx="13">
                  <c:v>373.92382864104064</c:v>
                </c:pt>
                <c:pt idx="14">
                  <c:v>377.57167621843024</c:v>
                </c:pt>
                <c:pt idx="15">
                  <c:v>381.25511070130369</c:v>
                </c:pt>
                <c:pt idx="16">
                  <c:v>384.97447926092082</c:v>
                </c:pt>
                <c:pt idx="17">
                  <c:v>388.73013245540312</c:v>
                </c:pt>
                <c:pt idx="18">
                  <c:v>392.52242426277297</c:v>
                </c:pt>
                <c:pt idx="19">
                  <c:v>396.35171211431725</c:v>
                </c:pt>
                <c:pt idx="20">
                  <c:v>400.21835692827625</c:v>
                </c:pt>
                <c:pt idx="21">
                  <c:v>404.12272314385962</c:v>
                </c:pt>
                <c:pt idx="22">
                  <c:v>408.06517875559757</c:v>
                </c:pt>
                <c:pt idx="23">
                  <c:v>412.04609534802421</c:v>
                </c:pt>
                <c:pt idx="24">
                  <c:v>416.06584813069873</c:v>
                </c:pt>
                <c:pt idx="25">
                  <c:v>420.12481597357225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504-46E0-BA97-DA771BCABB49}"/>
            </c:ext>
          </c:extLst>
        </c:ser>
        <c:ser>
          <c:idx val="3"/>
          <c:order val="3"/>
          <c:tx>
            <c:v>תוצר עסקי חזוי (מגמת טרום-משבר)</c:v>
          </c:tx>
          <c:spPr>
            <a:ln w="19050" cap="rnd">
              <a:solidFill>
                <a:srgbClr val="D98D25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(2'!$A$205:$B$231</c:f>
              <c:multiLvlStrCache>
                <c:ptCount val="26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  <c:pt idx="25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(2'!$CQ$205:$CQ$231</c:f>
              <c:numCache>
                <c:formatCode>0.00</c:formatCode>
                <c:ptCount val="27"/>
                <c:pt idx="0">
                  <c:v>245.45141663523606</c:v>
                </c:pt>
                <c:pt idx="1">
                  <c:v>248.06408398674347</c:v>
                </c:pt>
                <c:pt idx="2">
                  <c:v>250.70456144740871</c:v>
                </c:pt>
                <c:pt idx="3">
                  <c:v>253.37314503737849</c:v>
                </c:pt>
                <c:pt idx="4">
                  <c:v>256.07013392773666</c:v>
                </c:pt>
                <c:pt idx="5">
                  <c:v>258.79583047404492</c:v>
                </c:pt>
                <c:pt idx="6">
                  <c:v>261.55054025023878</c:v>
                </c:pt>
                <c:pt idx="7">
                  <c:v>264.33457208288633</c:v>
                </c:pt>
                <c:pt idx="8">
                  <c:v>267.14823808580843</c:v>
                </c:pt>
                <c:pt idx="9">
                  <c:v>269.9918536950708</c:v>
                </c:pt>
                <c:pt idx="10">
                  <c:v>272.86573770434649</c:v>
                </c:pt>
                <c:pt idx="11">
                  <c:v>275.7702123006556</c:v>
                </c:pt>
                <c:pt idx="12">
                  <c:v>278.70560310048512</c:v>
                </c:pt>
                <c:pt idx="13">
                  <c:v>281.67223918629298</c:v>
                </c:pt>
                <c:pt idx="14">
                  <c:v>284.67045314340226</c:v>
                </c:pt>
                <c:pt idx="15">
                  <c:v>287.70058109728518</c:v>
                </c:pt>
                <c:pt idx="16">
                  <c:v>290.76296275124656</c:v>
                </c:pt>
                <c:pt idx="17">
                  <c:v>293.85794142450726</c:v>
                </c:pt>
                <c:pt idx="18">
                  <c:v>296.98586409069395</c:v>
                </c:pt>
                <c:pt idx="19">
                  <c:v>300.1470814167364</c:v>
                </c:pt>
                <c:pt idx="20">
                  <c:v>303.34194780218127</c:v>
                </c:pt>
                <c:pt idx="21">
                  <c:v>306.57082141892306</c:v>
                </c:pt>
                <c:pt idx="22">
                  <c:v>309.83406425135837</c:v>
                </c:pt>
                <c:pt idx="23">
                  <c:v>313.13204213696724</c:v>
                </c:pt>
                <c:pt idx="24">
                  <c:v>316.46512480732645</c:v>
                </c:pt>
                <c:pt idx="25">
                  <c:v>319.83368592956089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504-46E0-BA97-DA771BCAB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494296"/>
        <c:axId val="428493640"/>
      </c:lineChart>
      <c:catAx>
        <c:axId val="428494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428493640"/>
        <c:crosses val="autoZero"/>
        <c:auto val="1"/>
        <c:lblAlgn val="ctr"/>
        <c:lblOffset val="100"/>
        <c:tickMarkSkip val="1"/>
        <c:noMultiLvlLbl val="0"/>
      </c:catAx>
      <c:valAx>
        <c:axId val="428493640"/>
        <c:scaling>
          <c:orientation val="minMax"/>
          <c:max val="420"/>
          <c:min val="2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428494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3.0676328502415458E-3"/>
          <c:y val="0.87691799820241068"/>
          <c:w val="0.99079710144927524"/>
          <c:h val="7.8971428129307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100" b="1" i="0" u="none" strike="noStrike" baseline="0" dirty="0" smtClean="0"/>
              <a:t>הוצאה לצריכה פרטית ושוטפת</a:t>
            </a:r>
            <a:endParaRPr lang="en-US" sz="11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162625"/>
          <c:y val="4.835196493969645E-2"/>
          <c:w val="0.8535990338164251"/>
          <c:h val="0.61267106724026854"/>
        </c:manualLayout>
      </c:layout>
      <c:areaChart>
        <c:grouping val="standard"/>
        <c:varyColors val="0"/>
        <c:ser>
          <c:idx val="4"/>
          <c:order val="4"/>
          <c:tx>
            <c:strRef>
              <c:f>'חשבונאות לאומית איורים למצג (2'!$AM$203</c:f>
              <c:strCache>
                <c:ptCount val="1"/>
                <c:pt idx="0">
                  <c:v>חרבות ברזל</c:v>
                </c:pt>
              </c:strCache>
            </c:strRef>
          </c:tx>
          <c:spPr>
            <a:solidFill>
              <a:schemeClr val="bg1">
                <a:lumMod val="85000"/>
                <a:alpha val="87000"/>
              </a:schemeClr>
            </a:solidFill>
            <a:ln>
              <a:noFill/>
            </a:ln>
            <a:effectLst/>
          </c:spPr>
          <c:val>
            <c:numRef>
              <c:f>'חשבונאות לאומית איורים למצג (2'!$AM$205:$AM$230</c:f>
              <c:numCache>
                <c:formatCode>General</c:formatCode>
                <c:ptCount val="26"/>
                <c:pt idx="22" formatCode="0.00">
                  <c:v>800</c:v>
                </c:pt>
                <c:pt idx="23" formatCode="0.00">
                  <c:v>800</c:v>
                </c:pt>
                <c:pt idx="24" formatCode="0.00">
                  <c:v>800</c:v>
                </c:pt>
                <c:pt idx="25" formatCode="0.00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AE-4951-B464-8C3ACD0D2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494296"/>
        <c:axId val="428493640"/>
      </c:areaChart>
      <c:lineChart>
        <c:grouping val="standard"/>
        <c:varyColors val="0"/>
        <c:ser>
          <c:idx val="0"/>
          <c:order val="0"/>
          <c:tx>
            <c:strRef>
              <c:f>'חשבונאות לאומית איורים למצג (2'!$U$2</c:f>
              <c:strCache>
                <c:ptCount val="1"/>
                <c:pt idx="0">
                  <c:v>צריכה פרטית - סה"כ</c:v>
                </c:pt>
              </c:strCache>
            </c:strRef>
          </c:tx>
          <c:spPr>
            <a:ln w="2857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(2'!$A$205:$B$231</c:f>
              <c:multiLvlStrCache>
                <c:ptCount val="26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  <c:pt idx="25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(2'!$U$205:$U$231</c:f>
              <c:numCache>
                <c:formatCode>0.00</c:formatCode>
                <c:ptCount val="27"/>
                <c:pt idx="0">
                  <c:v>176.44902100000002</c:v>
                </c:pt>
                <c:pt idx="1">
                  <c:v>176.47539499999999</c:v>
                </c:pt>
                <c:pt idx="2">
                  <c:v>178.170357</c:v>
                </c:pt>
                <c:pt idx="3">
                  <c:v>180.54319099999998</c:v>
                </c:pt>
                <c:pt idx="4">
                  <c:v>183.575142</c:v>
                </c:pt>
                <c:pt idx="5">
                  <c:v>183.424263</c:v>
                </c:pt>
                <c:pt idx="6">
                  <c:v>184.80128500000001</c:v>
                </c:pt>
                <c:pt idx="7">
                  <c:v>188.54649600000002</c:v>
                </c:pt>
                <c:pt idx="8">
                  <c:v>177.40408100000002</c:v>
                </c:pt>
                <c:pt idx="9">
                  <c:v>156.98588699999999</c:v>
                </c:pt>
                <c:pt idx="10">
                  <c:v>170.289141</c:v>
                </c:pt>
                <c:pt idx="11">
                  <c:v>178.228949</c:v>
                </c:pt>
                <c:pt idx="12">
                  <c:v>178.78733799999998</c:v>
                </c:pt>
                <c:pt idx="13">
                  <c:v>190.24587</c:v>
                </c:pt>
                <c:pt idx="14">
                  <c:v>192.76523999999998</c:v>
                </c:pt>
                <c:pt idx="15">
                  <c:v>199.95304899999999</c:v>
                </c:pt>
                <c:pt idx="16">
                  <c:v>201.47368299999999</c:v>
                </c:pt>
                <c:pt idx="17">
                  <c:v>205.99311700000001</c:v>
                </c:pt>
                <c:pt idx="18">
                  <c:v>203.52282300000002</c:v>
                </c:pt>
                <c:pt idx="19">
                  <c:v>208.84705499999998</c:v>
                </c:pt>
                <c:pt idx="20">
                  <c:v>206.84536799999998</c:v>
                </c:pt>
                <c:pt idx="21">
                  <c:v>206.42653799999999</c:v>
                </c:pt>
                <c:pt idx="22">
                  <c:v>206.64553700000002</c:v>
                </c:pt>
                <c:pt idx="23">
                  <c:v>192.55974399999999</c:v>
                </c:pt>
                <c:pt idx="24">
                  <c:v>202.999754</c:v>
                </c:pt>
                <c:pt idx="25">
                  <c:v>208.829014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AE-4951-B464-8C3ACD0D29A4}"/>
            </c:ext>
          </c:extLst>
        </c:ser>
        <c:ser>
          <c:idx val="1"/>
          <c:order val="1"/>
          <c:tx>
            <c:strRef>
              <c:f>'חשבונאות לאומית איורים למצג (2'!$V$2</c:f>
              <c:strCache>
                <c:ptCount val="1"/>
                <c:pt idx="0">
                  <c:v>צריכה פרטית שוטפת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(2'!$A$205:$B$231</c:f>
              <c:multiLvlStrCache>
                <c:ptCount val="26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  <c:pt idx="25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(2'!$V$205:$V$231</c:f>
              <c:numCache>
                <c:formatCode>0.00</c:formatCode>
                <c:ptCount val="27"/>
                <c:pt idx="0">
                  <c:v>159.10161300000001</c:v>
                </c:pt>
                <c:pt idx="1">
                  <c:v>159.92487199999999</c:v>
                </c:pt>
                <c:pt idx="2">
                  <c:v>161.74353500000001</c:v>
                </c:pt>
                <c:pt idx="3">
                  <c:v>163.96662000000001</c:v>
                </c:pt>
                <c:pt idx="4">
                  <c:v>165.51945999999998</c:v>
                </c:pt>
                <c:pt idx="5">
                  <c:v>167.83052900000001</c:v>
                </c:pt>
                <c:pt idx="6">
                  <c:v>168.01841200000001</c:v>
                </c:pt>
                <c:pt idx="7">
                  <c:v>169.95338000000001</c:v>
                </c:pt>
                <c:pt idx="8">
                  <c:v>162.50017800000001</c:v>
                </c:pt>
                <c:pt idx="9">
                  <c:v>142.58854500000001</c:v>
                </c:pt>
                <c:pt idx="10">
                  <c:v>151.82094899999998</c:v>
                </c:pt>
                <c:pt idx="11">
                  <c:v>157.48340299999998</c:v>
                </c:pt>
                <c:pt idx="12">
                  <c:v>160.46972600000001</c:v>
                </c:pt>
                <c:pt idx="13">
                  <c:v>169.00448399999999</c:v>
                </c:pt>
                <c:pt idx="14">
                  <c:v>170.839775</c:v>
                </c:pt>
                <c:pt idx="15">
                  <c:v>180.14741899999999</c:v>
                </c:pt>
                <c:pt idx="16">
                  <c:v>181.10575599999999</c:v>
                </c:pt>
                <c:pt idx="17">
                  <c:v>183.396717</c:v>
                </c:pt>
                <c:pt idx="18">
                  <c:v>182.208415</c:v>
                </c:pt>
                <c:pt idx="19">
                  <c:v>185.81024400000001</c:v>
                </c:pt>
                <c:pt idx="20">
                  <c:v>185.703451</c:v>
                </c:pt>
                <c:pt idx="21">
                  <c:v>185.38648599999999</c:v>
                </c:pt>
                <c:pt idx="22">
                  <c:v>185.653108</c:v>
                </c:pt>
                <c:pt idx="23">
                  <c:v>173.15257399999999</c:v>
                </c:pt>
                <c:pt idx="24">
                  <c:v>184.54317800000001</c:v>
                </c:pt>
                <c:pt idx="25">
                  <c:v>187.705997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AE-4951-B464-8C3ACD0D29A4}"/>
            </c:ext>
          </c:extLst>
        </c:ser>
        <c:ser>
          <c:idx val="2"/>
          <c:order val="2"/>
          <c:tx>
            <c:v>צריכה פרטית חיזוי</c:v>
          </c:tx>
          <c:spPr>
            <a:ln w="19050" cap="rnd">
              <a:solidFill>
                <a:srgbClr val="008DA3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(2'!$A$205:$B$231</c:f>
              <c:multiLvlStrCache>
                <c:ptCount val="26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  <c:pt idx="25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(2'!$DF$205:$DF$231</c:f>
              <c:numCache>
                <c:formatCode>0.00</c:formatCode>
                <c:ptCount val="27"/>
                <c:pt idx="0">
                  <c:v>175.42994804549195</c:v>
                </c:pt>
                <c:pt idx="1">
                  <c:v>177.28944079811228</c:v>
                </c:pt>
                <c:pt idx="2">
                  <c:v>179.1686434881496</c:v>
                </c:pt>
                <c:pt idx="3">
                  <c:v>181.06776503367192</c:v>
                </c:pt>
                <c:pt idx="4">
                  <c:v>182.98701656720121</c:v>
                </c:pt>
                <c:pt idx="5">
                  <c:v>184.92661145918674</c:v>
                </c:pt>
                <c:pt idx="6">
                  <c:v>186.88676534172575</c:v>
                </c:pt>
                <c:pt idx="7">
                  <c:v>188.8676961325362</c:v>
                </c:pt>
                <c:pt idx="8">
                  <c:v>190.86962405918345</c:v>
                </c:pt>
                <c:pt idx="9">
                  <c:v>192.89277168356386</c:v>
                </c:pt>
                <c:pt idx="10">
                  <c:v>194.93736392664798</c:v>
                </c:pt>
                <c:pt idx="11">
                  <c:v>197.00362809348519</c:v>
                </c:pt>
                <c:pt idx="12">
                  <c:v>199.09179389847503</c:v>
                </c:pt>
                <c:pt idx="13">
                  <c:v>201.2020934909049</c:v>
                </c:pt>
                <c:pt idx="14">
                  <c:v>203.33476148075889</c:v>
                </c:pt>
                <c:pt idx="15">
                  <c:v>205.49003496480054</c:v>
                </c:pt>
                <c:pt idx="16">
                  <c:v>207.66815355293153</c:v>
                </c:pt>
                <c:pt idx="17">
                  <c:v>209.86935939483041</c:v>
                </c:pt>
                <c:pt idx="18">
                  <c:v>212.09389720687238</c:v>
                </c:pt>
                <c:pt idx="19">
                  <c:v>214.34201429933657</c:v>
                </c:pt>
                <c:pt idx="20">
                  <c:v>216.6139606038997</c:v>
                </c:pt>
                <c:pt idx="21">
                  <c:v>218.90998870142204</c:v>
                </c:pt>
                <c:pt idx="22">
                  <c:v>221.23035385002785</c:v>
                </c:pt>
                <c:pt idx="23">
                  <c:v>223.57531401348342</c:v>
                </c:pt>
                <c:pt idx="24">
                  <c:v>225.94512988987591</c:v>
                </c:pt>
                <c:pt idx="25">
                  <c:v>228.3400649405956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0AE-4951-B464-8C3ACD0D29A4}"/>
            </c:ext>
          </c:extLst>
        </c:ser>
        <c:ser>
          <c:idx val="3"/>
          <c:order val="3"/>
          <c:tx>
            <c:v>צריכה פרטית שוטפת חיזוי</c:v>
          </c:tx>
          <c:spPr>
            <a:ln w="19050" cap="rnd">
              <a:solidFill>
                <a:srgbClr val="D98D25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(2'!$A$205:$B$231</c:f>
              <c:multiLvlStrCache>
                <c:ptCount val="26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  <c:pt idx="25">
                    <c:v>Q2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(2'!$DG$205:$DG$231</c:f>
              <c:numCache>
                <c:formatCode>0.00</c:formatCode>
                <c:ptCount val="27"/>
                <c:pt idx="0">
                  <c:v>158.9841880460761</c:v>
                </c:pt>
                <c:pt idx="1">
                  <c:v>160.63501903995078</c:v>
                </c:pt>
                <c:pt idx="2">
                  <c:v>162.30299163138812</c:v>
                </c:pt>
                <c:pt idx="3">
                  <c:v>163.98828381218053</c:v>
                </c:pt>
                <c:pt idx="4">
                  <c:v>165.69107542231856</c:v>
                </c:pt>
                <c:pt idx="5">
                  <c:v>167.41154816918251</c:v>
                </c:pt>
                <c:pt idx="6">
                  <c:v>169.14988564693303</c:v>
                </c:pt>
                <c:pt idx="7">
                  <c:v>170.90627335610188</c:v>
                </c:pt>
                <c:pt idx="8">
                  <c:v>172.68089872338746</c:v>
                </c:pt>
                <c:pt idx="9">
                  <c:v>174.47395112165543</c:v>
                </c:pt>
                <c:pt idx="10">
                  <c:v>176.28562189014661</c:v>
                </c:pt>
                <c:pt idx="11">
                  <c:v>178.11610435489578</c:v>
                </c:pt>
                <c:pt idx="12">
                  <c:v>179.96559384936089</c:v>
                </c:pt>
                <c:pt idx="13">
                  <c:v>181.83428773526768</c:v>
                </c:pt>
                <c:pt idx="14">
                  <c:v>183.72238542367123</c:v>
                </c:pt>
                <c:pt idx="15">
                  <c:v>185.63008839623404</c:v>
                </c:pt>
                <c:pt idx="16">
                  <c:v>187.55760022672729</c:v>
                </c:pt>
                <c:pt idx="17">
                  <c:v>189.5051266027547</c:v>
                </c:pt>
                <c:pt idx="18">
                  <c:v>191.47287534770101</c:v>
                </c:pt>
                <c:pt idx="19">
                  <c:v>193.46105644290938</c:v>
                </c:pt>
                <c:pt idx="20">
                  <c:v>195.4698820500895</c:v>
                </c:pt>
                <c:pt idx="21">
                  <c:v>197.49956653395651</c:v>
                </c:pt>
                <c:pt idx="22">
                  <c:v>199.55032648510681</c:v>
                </c:pt>
                <c:pt idx="23">
                  <c:v>201.62238074313123</c:v>
                </c:pt>
                <c:pt idx="24">
                  <c:v>203.71595041996662</c:v>
                </c:pt>
                <c:pt idx="25">
                  <c:v>205.83125892349184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0AE-4951-B464-8C3ACD0D2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494296"/>
        <c:axId val="428493640"/>
      </c:lineChart>
      <c:catAx>
        <c:axId val="428494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428493640"/>
        <c:crosses val="autoZero"/>
        <c:auto val="1"/>
        <c:lblAlgn val="ctr"/>
        <c:lblOffset val="100"/>
        <c:tickLblSkip val="1"/>
        <c:noMultiLvlLbl val="0"/>
      </c:catAx>
      <c:valAx>
        <c:axId val="428493640"/>
        <c:scaling>
          <c:orientation val="minMax"/>
          <c:max val="230"/>
          <c:min val="12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428494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"/>
          <c:y val="0.84691525795441858"/>
          <c:w val="0.99693236714975852"/>
          <c:h val="0.153084723582329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100" b="1" i="0" u="none" strike="noStrike" baseline="0" dirty="0" smtClean="0"/>
              <a:t>השקעה בנכסים קבועים ובענפי המשק</a:t>
            </a:r>
            <a:endParaRPr lang="en-US" sz="11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8.6504304744701166E-2"/>
          <c:y val="0.1861275737739583"/>
          <c:w val="0.85938222566536504"/>
          <c:h val="0.50199425076360948"/>
        </c:manualLayout>
      </c:layout>
      <c:lineChart>
        <c:grouping val="standard"/>
        <c:varyColors val="0"/>
        <c:ser>
          <c:idx val="2"/>
          <c:order val="0"/>
          <c:tx>
            <c:strRef>
              <c:f>'חשבונאות לאומית איורים למצג (2'!$AE$2</c:f>
              <c:strCache>
                <c:ptCount val="1"/>
                <c:pt idx="0">
                  <c:v>השקעה בנכסים קבועים (ללא או"מ)</c:v>
                </c:pt>
              </c:strCache>
            </c:strRef>
          </c:tx>
          <c:spPr>
            <a:ln w="2857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(2'!$A$205:$B$229</c:f>
              <c:multiLvlStrCache>
                <c:ptCount val="21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  <c:pt idx="12">
                    <c:v>2022</c:v>
                  </c:pt>
                  <c:pt idx="16">
                    <c:v>2023</c:v>
                  </c:pt>
                  <c:pt idx="20">
                    <c:v>2024</c:v>
                  </c:pt>
                </c:lvl>
              </c:multiLvlStrCache>
              <c:extLst/>
            </c:multiLvlStrRef>
          </c:cat>
          <c:val>
            <c:numRef>
              <c:f>'חשבונאות לאומית איורים למצג (2'!$AE$205:$AE$229</c:f>
              <c:numCache>
                <c:formatCode>0.00</c:formatCode>
                <c:ptCount val="21"/>
                <c:pt idx="0">
                  <c:v>79.48285700000001</c:v>
                </c:pt>
                <c:pt idx="1">
                  <c:v>77.109648000000007</c:v>
                </c:pt>
                <c:pt idx="2">
                  <c:v>79.043107000000006</c:v>
                </c:pt>
                <c:pt idx="3">
                  <c:v>80.722135999999992</c:v>
                </c:pt>
                <c:pt idx="4">
                  <c:v>76.621834000000007</c:v>
                </c:pt>
                <c:pt idx="5">
                  <c:v>72.001231000000004</c:v>
                </c:pt>
                <c:pt idx="6">
                  <c:v>76.332777000000007</c:v>
                </c:pt>
                <c:pt idx="7">
                  <c:v>85.103628</c:v>
                </c:pt>
                <c:pt idx="8">
                  <c:v>84.002035000000006</c:v>
                </c:pt>
                <c:pt idx="9">
                  <c:v>86.067800000000005</c:v>
                </c:pt>
                <c:pt idx="10">
                  <c:v>89.210505999999995</c:v>
                </c:pt>
                <c:pt idx="11">
                  <c:v>94.055453999999997</c:v>
                </c:pt>
                <c:pt idx="12">
                  <c:v>94.196455</c:v>
                </c:pt>
                <c:pt idx="13">
                  <c:v>96.789321000000001</c:v>
                </c:pt>
                <c:pt idx="14">
                  <c:v>100.40423200000001</c:v>
                </c:pt>
                <c:pt idx="15">
                  <c:v>101.80848</c:v>
                </c:pt>
                <c:pt idx="16">
                  <c:v>102.91760400000001</c:v>
                </c:pt>
                <c:pt idx="17">
                  <c:v>103.31100199999999</c:v>
                </c:pt>
                <c:pt idx="18">
                  <c:v>103.18496</c:v>
                </c:pt>
                <c:pt idx="19">
                  <c:v>79.757243000000003</c:v>
                </c:pt>
                <c:pt idx="20">
                  <c:v>85.178664999999995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7D8-43E9-A78A-5E29E845A3C4}"/>
            </c:ext>
          </c:extLst>
        </c:ser>
        <c:ser>
          <c:idx val="0"/>
          <c:order val="1"/>
          <c:tx>
            <c:strRef>
              <c:f>'חשבונאות לאומית איורים למצג (2'!$AD$2</c:f>
              <c:strCache>
                <c:ptCount val="1"/>
                <c:pt idx="0">
                  <c:v>השקעה בענפי המשק (ללא או"מ)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(2'!$A$205:$B$229</c:f>
              <c:multiLvlStrCache>
                <c:ptCount val="21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  <c:pt idx="12">
                    <c:v>2022</c:v>
                  </c:pt>
                  <c:pt idx="16">
                    <c:v>2023</c:v>
                  </c:pt>
                  <c:pt idx="20">
                    <c:v>2024</c:v>
                  </c:pt>
                </c:lvl>
              </c:multiLvlStrCache>
              <c:extLst/>
            </c:multiLvlStrRef>
          </c:cat>
          <c:val>
            <c:numRef>
              <c:f>'חשבונאות לאומית איורים למצג (2'!$AD$205:$AD$229</c:f>
              <c:numCache>
                <c:formatCode>0.00</c:formatCode>
                <c:ptCount val="21"/>
                <c:pt idx="0">
                  <c:v>57.351292000000001</c:v>
                </c:pt>
                <c:pt idx="1">
                  <c:v>55.245747000000001</c:v>
                </c:pt>
                <c:pt idx="2">
                  <c:v>56.653699000000003</c:v>
                </c:pt>
                <c:pt idx="3">
                  <c:v>58.120804999999997</c:v>
                </c:pt>
                <c:pt idx="4">
                  <c:v>54.687061</c:v>
                </c:pt>
                <c:pt idx="5">
                  <c:v>54.934573999999998</c:v>
                </c:pt>
                <c:pt idx="6">
                  <c:v>55.324666999999998</c:v>
                </c:pt>
                <c:pt idx="7">
                  <c:v>63.236169000000004</c:v>
                </c:pt>
                <c:pt idx="8">
                  <c:v>61.957500000000003</c:v>
                </c:pt>
                <c:pt idx="9">
                  <c:v>63.135154</c:v>
                </c:pt>
                <c:pt idx="10">
                  <c:v>64.154516000000001</c:v>
                </c:pt>
                <c:pt idx="11">
                  <c:v>67.858903000000012</c:v>
                </c:pt>
                <c:pt idx="12">
                  <c:v>66.732289000000009</c:v>
                </c:pt>
                <c:pt idx="13">
                  <c:v>69.282486000000006</c:v>
                </c:pt>
                <c:pt idx="14">
                  <c:v>72.656339000000003</c:v>
                </c:pt>
                <c:pt idx="15">
                  <c:v>73.105835000000013</c:v>
                </c:pt>
                <c:pt idx="16">
                  <c:v>73.132683999999998</c:v>
                </c:pt>
                <c:pt idx="17">
                  <c:v>74.31485099999999</c:v>
                </c:pt>
                <c:pt idx="18">
                  <c:v>73.610287</c:v>
                </c:pt>
                <c:pt idx="19">
                  <c:v>64.903711999999999</c:v>
                </c:pt>
                <c:pt idx="20">
                  <c:v>66.380576000000005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7D8-43E9-A78A-5E29E845A3C4}"/>
            </c:ext>
          </c:extLst>
        </c:ser>
        <c:ser>
          <c:idx val="1"/>
          <c:order val="2"/>
          <c:tx>
            <c:strRef>
              <c:f>'חשבונאות לאומית איורים למצג (2'!$AC$2</c:f>
              <c:strCache>
                <c:ptCount val="1"/>
                <c:pt idx="0">
                  <c:v>בנייה שלא למגורים</c:v>
                </c:pt>
              </c:strCache>
            </c:strRef>
          </c:tx>
          <c:spPr>
            <a:ln w="19050" cap="rnd">
              <a:solidFill>
                <a:srgbClr val="008DA3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(2'!$A$205:$B$229</c:f>
              <c:multiLvlStrCache>
                <c:ptCount val="21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  <c:pt idx="12">
                    <c:v>2022</c:v>
                  </c:pt>
                  <c:pt idx="16">
                    <c:v>2023</c:v>
                  </c:pt>
                  <c:pt idx="20">
                    <c:v>2024</c:v>
                  </c:pt>
                </c:lvl>
              </c:multiLvlStrCache>
              <c:extLst/>
            </c:multiLvlStrRef>
          </c:cat>
          <c:val>
            <c:numRef>
              <c:f>'חשבונאות לאומית איורים למצג (2'!$DP$205:$DP$229</c:f>
              <c:numCache>
                <c:formatCode>0.00</c:formatCode>
                <c:ptCount val="21"/>
                <c:pt idx="0">
                  <c:v>78.071756565028764</c:v>
                </c:pt>
                <c:pt idx="1">
                  <c:v>79.070497228143083</c:v>
                </c:pt>
                <c:pt idx="2">
                  <c:v>80.082014379914057</c:v>
                </c:pt>
                <c:pt idx="3">
                  <c:v>81.106471464835749</c:v>
                </c:pt>
                <c:pt idx="4">
                  <c:v>82.144034018282014</c:v>
                </c:pt>
                <c:pt idx="5">
                  <c:v>83.19486969325456</c:v>
                </c:pt>
                <c:pt idx="6">
                  <c:v>84.259148287472456</c:v>
                </c:pt>
                <c:pt idx="7">
                  <c:v>85.337041770808966</c:v>
                </c:pt>
                <c:pt idx="8">
                  <c:v>86.428724313078916</c:v>
                </c:pt>
                <c:pt idx="9">
                  <c:v>87.534372312181773</c:v>
                </c:pt>
                <c:pt idx="10">
                  <c:v>88.654164422604524</c:v>
                </c:pt>
                <c:pt idx="11">
                  <c:v>89.788281584289322</c:v>
                </c:pt>
                <c:pt idx="12">
                  <c:v>90.936907051870492</c:v>
                </c:pt>
                <c:pt idx="13">
                  <c:v>92.100226424285282</c:v>
                </c:pt>
                <c:pt idx="14">
                  <c:v>93.27842767476379</c:v>
                </c:pt>
                <c:pt idx="15">
                  <c:v>94.47170118120215</c:v>
                </c:pt>
                <c:pt idx="16">
                  <c:v>95.68023975692455</c:v>
                </c:pt>
                <c:pt idx="17">
                  <c:v>96.904238681838862</c:v>
                </c:pt>
                <c:pt idx="18">
                  <c:v>98.143895733990306</c:v>
                </c:pt>
                <c:pt idx="19">
                  <c:v>99.399411221519316</c:v>
                </c:pt>
                <c:pt idx="20">
                  <c:v>100.67098801502804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7D8-43E9-A78A-5E29E845A3C4}"/>
            </c:ext>
          </c:extLst>
        </c:ser>
        <c:ser>
          <c:idx val="3"/>
          <c:order val="3"/>
          <c:tx>
            <c:strRef>
              <c:f>'חשבונאות לאומית איורים למצג (2'!$AG$2</c:f>
              <c:strCache>
                <c:ptCount val="1"/>
                <c:pt idx="0">
                  <c:v>בניה למגורים</c:v>
                </c:pt>
              </c:strCache>
            </c:strRef>
          </c:tx>
          <c:spPr>
            <a:ln w="19050" cap="rnd">
              <a:solidFill>
                <a:srgbClr val="D98D25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(2'!$A$205:$B$229</c:f>
              <c:multiLvlStrCache>
                <c:ptCount val="21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  <c:pt idx="12">
                    <c:v>2022</c:v>
                  </c:pt>
                  <c:pt idx="16">
                    <c:v>2023</c:v>
                  </c:pt>
                  <c:pt idx="20">
                    <c:v>2024</c:v>
                  </c:pt>
                </c:lvl>
              </c:multiLvlStrCache>
              <c:extLst/>
            </c:multiLvlStrRef>
          </c:cat>
          <c:val>
            <c:numRef>
              <c:f>'חשבונאות לאומית איורים למצג (2'!$DO$205:$DO$229</c:f>
              <c:numCache>
                <c:formatCode>0.00</c:formatCode>
                <c:ptCount val="21"/>
                <c:pt idx="0">
                  <c:v>55.883964731034737</c:v>
                </c:pt>
                <c:pt idx="1">
                  <c:v>56.69559359090325</c:v>
                </c:pt>
                <c:pt idx="2">
                  <c:v>57.519010114895849</c:v>
                </c:pt>
                <c:pt idx="3">
                  <c:v>58.354385500751256</c:v>
                </c:pt>
                <c:pt idx="4">
                  <c:v>59.201893432592811</c:v>
                </c:pt>
                <c:pt idx="5">
                  <c:v>60.061710117039063</c:v>
                </c:pt>
                <c:pt idx="6">
                  <c:v>60.934014319839775</c:v>
                </c:pt>
                <c:pt idx="7">
                  <c:v>61.818987403042634</c:v>
                </c:pt>
                <c:pt idx="8">
                  <c:v>62.716813362701032</c:v>
                </c:pt>
                <c:pt idx="9">
                  <c:v>63.627678867128765</c:v>
                </c:pt>
                <c:pt idx="10">
                  <c:v>64.551773295710504</c:v>
                </c:pt>
                <c:pt idx="11">
                  <c:v>65.489288778276034</c:v>
                </c:pt>
                <c:pt idx="12">
                  <c:v>66.440420235045977</c:v>
                </c:pt>
                <c:pt idx="13">
                  <c:v>67.405365417158507</c:v>
                </c:pt>
                <c:pt idx="14">
                  <c:v>68.384324947783341</c:v>
                </c:pt>
                <c:pt idx="15">
                  <c:v>69.377502363834225</c:v>
                </c:pt>
                <c:pt idx="16">
                  <c:v>70.385104158286239</c:v>
                </c:pt>
                <c:pt idx="17">
                  <c:v>71.407339823108202</c:v>
                </c:pt>
                <c:pt idx="18">
                  <c:v>72.444421892818397</c:v>
                </c:pt>
                <c:pt idx="19">
                  <c:v>73.496565988672941</c:v>
                </c:pt>
                <c:pt idx="20">
                  <c:v>74.563990863496002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47D8-43E9-A78A-5E29E845A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28494296"/>
        <c:axId val="428493640"/>
      </c:lineChart>
      <c:catAx>
        <c:axId val="428494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428493640"/>
        <c:crosses val="autoZero"/>
        <c:auto val="1"/>
        <c:lblAlgn val="ctr"/>
        <c:lblOffset val="100"/>
        <c:noMultiLvlLbl val="0"/>
      </c:catAx>
      <c:valAx>
        <c:axId val="428493640"/>
        <c:scaling>
          <c:orientation val="minMax"/>
          <c:max val="105"/>
          <c:min val="5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428494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1766050797472639E-2"/>
          <c:y val="0.89042526533816513"/>
          <c:w val="0.9738485847297722"/>
          <c:h val="0.109574722222222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100" b="1" i="0" u="none" strike="noStrike" baseline="0" dirty="0" smtClean="0"/>
              <a:t>רמת הצריכה הציבורית והאזרחית</a:t>
            </a:r>
            <a:endParaRPr lang="en-US" sz="11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8.4458157690304667E-2"/>
          <c:y val="0.10171528369934438"/>
          <c:w val="0.87889549951871326"/>
          <c:h val="0.51473887638564664"/>
        </c:manualLayout>
      </c:layout>
      <c:areaChart>
        <c:grouping val="standard"/>
        <c:varyColors val="0"/>
        <c:ser>
          <c:idx val="4"/>
          <c:order val="4"/>
          <c:tx>
            <c:strRef>
              <c:f>'חשבונאות לאומית איורים למצג (2'!$AM$203</c:f>
              <c:strCache>
                <c:ptCount val="1"/>
                <c:pt idx="0">
                  <c:v>חרבות ברזל</c:v>
                </c:pt>
              </c:strCache>
            </c:strRef>
          </c:tx>
          <c:spPr>
            <a:solidFill>
              <a:schemeClr val="bg1">
                <a:lumMod val="85000"/>
                <a:alpha val="65000"/>
              </a:schemeClr>
            </a:solidFill>
            <a:ln>
              <a:noFill/>
            </a:ln>
            <a:effectLst/>
          </c:spPr>
          <c:val>
            <c:numRef>
              <c:f>'חשבונאות לאומית איורים למצג (2'!$AM$205:$AM$229</c:f>
              <c:numCache>
                <c:formatCode>General</c:formatCode>
                <c:ptCount val="25"/>
                <c:pt idx="22" formatCode="0.00">
                  <c:v>800</c:v>
                </c:pt>
                <c:pt idx="23" formatCode="0.00">
                  <c:v>800</c:v>
                </c:pt>
                <c:pt idx="24" formatCode="0.00">
                  <c:v>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83-42A8-B4E3-39E0E0B83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494296"/>
        <c:axId val="428493640"/>
      </c:areaChart>
      <c:lineChart>
        <c:grouping val="standard"/>
        <c:varyColors val="0"/>
        <c:ser>
          <c:idx val="1"/>
          <c:order val="0"/>
          <c:tx>
            <c:strRef>
              <c:f>'חשבונאות לאומית איורים למצג (2'!$I$2</c:f>
              <c:strCache>
                <c:ptCount val="1"/>
                <c:pt idx="0">
                  <c:v>צריכה ציבורית (ללא יבוא ביטחוני)</c:v>
                </c:pt>
              </c:strCache>
            </c:strRef>
          </c:tx>
          <c:spPr>
            <a:ln w="2857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(2'!$A$205:$B$229</c:f>
              <c:multiLvlStrCache>
                <c:ptCount val="25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(2'!$I$205:$I$229</c:f>
              <c:numCache>
                <c:formatCode>0.00</c:formatCode>
                <c:ptCount val="25"/>
                <c:pt idx="0">
                  <c:v>71.102969999999999</c:v>
                </c:pt>
                <c:pt idx="1">
                  <c:v>70.541271999999992</c:v>
                </c:pt>
                <c:pt idx="2">
                  <c:v>71.986894000000007</c:v>
                </c:pt>
                <c:pt idx="3">
                  <c:v>72.122889000000001</c:v>
                </c:pt>
                <c:pt idx="4">
                  <c:v>72.780810000000002</c:v>
                </c:pt>
                <c:pt idx="5">
                  <c:v>73.407576000000006</c:v>
                </c:pt>
                <c:pt idx="6">
                  <c:v>73.768704999999997</c:v>
                </c:pt>
                <c:pt idx="7">
                  <c:v>74.118057000000007</c:v>
                </c:pt>
                <c:pt idx="8">
                  <c:v>72.004276000000004</c:v>
                </c:pt>
                <c:pt idx="9">
                  <c:v>73.214601000000002</c:v>
                </c:pt>
                <c:pt idx="10">
                  <c:v>76.132638</c:v>
                </c:pt>
                <c:pt idx="11">
                  <c:v>78.415868000000003</c:v>
                </c:pt>
                <c:pt idx="12">
                  <c:v>76.003543000000008</c:v>
                </c:pt>
                <c:pt idx="13">
                  <c:v>78.156840000000003</c:v>
                </c:pt>
                <c:pt idx="14">
                  <c:v>78.434459000000004</c:v>
                </c:pt>
                <c:pt idx="15">
                  <c:v>81.222123999999994</c:v>
                </c:pt>
                <c:pt idx="16">
                  <c:v>79.189767000000003</c:v>
                </c:pt>
                <c:pt idx="17">
                  <c:v>79.255645000000001</c:v>
                </c:pt>
                <c:pt idx="18">
                  <c:v>79.696266000000008</c:v>
                </c:pt>
                <c:pt idx="19">
                  <c:v>80.337466000000006</c:v>
                </c:pt>
                <c:pt idx="20">
                  <c:v>80.338166999999999</c:v>
                </c:pt>
                <c:pt idx="21">
                  <c:v>81.283607999999987</c:v>
                </c:pt>
                <c:pt idx="22">
                  <c:v>82.140912999999998</c:v>
                </c:pt>
                <c:pt idx="23">
                  <c:v>95.911619000000002</c:v>
                </c:pt>
                <c:pt idx="24">
                  <c:v>95.171861000000007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83-42A8-B4E3-39E0E0B83267}"/>
            </c:ext>
          </c:extLst>
        </c:ser>
        <c:ser>
          <c:idx val="0"/>
          <c:order val="1"/>
          <c:tx>
            <c:strRef>
              <c:f>'חשבונאות לאומית איורים למצג (2'!$J$2</c:f>
              <c:strCache>
                <c:ptCount val="1"/>
                <c:pt idx="0">
                  <c:v>צריכה ציבורית אזרחית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(2'!$A$205:$B$229</c:f>
              <c:multiLvlStrCache>
                <c:ptCount val="25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(2'!$J$205:$J$229</c:f>
              <c:numCache>
                <c:formatCode>0.00</c:formatCode>
                <c:ptCount val="25"/>
                <c:pt idx="0">
                  <c:v>55.950634700000002</c:v>
                </c:pt>
                <c:pt idx="1">
                  <c:v>56.154456500000002</c:v>
                </c:pt>
                <c:pt idx="2">
                  <c:v>56.659087899999996</c:v>
                </c:pt>
                <c:pt idx="3">
                  <c:v>57.048267200000005</c:v>
                </c:pt>
                <c:pt idx="4">
                  <c:v>57.716225700000003</c:v>
                </c:pt>
                <c:pt idx="5">
                  <c:v>58.014091799999996</c:v>
                </c:pt>
                <c:pt idx="6">
                  <c:v>58.526263</c:v>
                </c:pt>
                <c:pt idx="7">
                  <c:v>58.997304299999996</c:v>
                </c:pt>
                <c:pt idx="8">
                  <c:v>58.029161299999998</c:v>
                </c:pt>
                <c:pt idx="9">
                  <c:v>57.247539700000004</c:v>
                </c:pt>
                <c:pt idx="10">
                  <c:v>60.903260600000003</c:v>
                </c:pt>
                <c:pt idx="11">
                  <c:v>63.945892700000002</c:v>
                </c:pt>
                <c:pt idx="12">
                  <c:v>60.7353229</c:v>
                </c:pt>
                <c:pt idx="13">
                  <c:v>62.170197299999998</c:v>
                </c:pt>
                <c:pt idx="14">
                  <c:v>62.708737799999994</c:v>
                </c:pt>
                <c:pt idx="15">
                  <c:v>67.203882500000006</c:v>
                </c:pt>
                <c:pt idx="16">
                  <c:v>63.180214100000008</c:v>
                </c:pt>
                <c:pt idx="17">
                  <c:v>63.508221600000006</c:v>
                </c:pt>
                <c:pt idx="18">
                  <c:v>64.169938000000002</c:v>
                </c:pt>
                <c:pt idx="19">
                  <c:v>67.158861299999998</c:v>
                </c:pt>
                <c:pt idx="20">
                  <c:v>64.040085200000007</c:v>
                </c:pt>
                <c:pt idx="21">
                  <c:v>64.355234699999997</c:v>
                </c:pt>
                <c:pt idx="22">
                  <c:v>66.163133599999995</c:v>
                </c:pt>
                <c:pt idx="23">
                  <c:v>73.089422200000001</c:v>
                </c:pt>
                <c:pt idx="24">
                  <c:v>68.037337300000004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83-42A8-B4E3-39E0E0B83267}"/>
            </c:ext>
          </c:extLst>
        </c:ser>
        <c:ser>
          <c:idx val="2"/>
          <c:order val="2"/>
          <c:tx>
            <c:v>צריכה ציבורית חזוי</c:v>
          </c:tx>
          <c:spPr>
            <a:ln w="19050" cap="rnd">
              <a:solidFill>
                <a:srgbClr val="008DA3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(2'!$A$205:$B$229</c:f>
              <c:multiLvlStrCache>
                <c:ptCount val="25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(2'!$CT$205:$CT$229</c:f>
              <c:numCache>
                <c:formatCode>0.00</c:formatCode>
                <c:ptCount val="25"/>
                <c:pt idx="0">
                  <c:v>70.181726277732267</c:v>
                </c:pt>
                <c:pt idx="1">
                  <c:v>70.835040740767411</c:v>
                </c:pt>
                <c:pt idx="2">
                  <c:v>71.494436840864623</c:v>
                </c:pt>
                <c:pt idx="3">
                  <c:v>72.159971191357073</c:v>
                </c:pt>
                <c:pt idx="4">
                  <c:v>72.831700932585605</c:v>
                </c:pt>
                <c:pt idx="5">
                  <c:v>73.509683736804618</c:v>
                </c:pt>
                <c:pt idx="6">
                  <c:v>74.193977813133586</c:v>
                </c:pt>
                <c:pt idx="7">
                  <c:v>74.884641912554628</c:v>
                </c:pt>
                <c:pt idx="8">
                  <c:v>75.581735332956953</c:v>
                </c:pt>
                <c:pt idx="9">
                  <c:v>76.285317924227257</c:v>
                </c:pt>
                <c:pt idx="10">
                  <c:v>76.995450093389138</c:v>
                </c:pt>
                <c:pt idx="11">
                  <c:v>77.712192809788689</c:v>
                </c:pt>
                <c:pt idx="12">
                  <c:v>78.435607610329427</c:v>
                </c:pt>
                <c:pt idx="13">
                  <c:v>79.165756604755572</c:v>
                </c:pt>
                <c:pt idx="14">
                  <c:v>79.902702480984559</c:v>
                </c:pt>
                <c:pt idx="15">
                  <c:v>80.646508510489198</c:v>
                </c:pt>
                <c:pt idx="16">
                  <c:v>81.397238553729835</c:v>
                </c:pt>
                <c:pt idx="17">
                  <c:v>82.154957065637547</c:v>
                </c:pt>
                <c:pt idx="18">
                  <c:v>82.919729101147269</c:v>
                </c:pt>
                <c:pt idx="19">
                  <c:v>83.691620320784068</c:v>
                </c:pt>
                <c:pt idx="20">
                  <c:v>84.47069699629985</c:v>
                </c:pt>
                <c:pt idx="21">
                  <c:v>85.257026016363454</c:v>
                </c:pt>
                <c:pt idx="22">
                  <c:v>86.050674892303491</c:v>
                </c:pt>
                <c:pt idx="23">
                  <c:v>86.851711763904561</c:v>
                </c:pt>
                <c:pt idx="24">
                  <c:v>87.660205405257486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83-42A8-B4E3-39E0E0B83267}"/>
            </c:ext>
          </c:extLst>
        </c:ser>
        <c:ser>
          <c:idx val="3"/>
          <c:order val="3"/>
          <c:tx>
            <c:v>צריכה אזרחית חזוי</c:v>
          </c:tx>
          <c:spPr>
            <a:ln w="19050" cap="rnd">
              <a:solidFill>
                <a:srgbClr val="D98D25"/>
              </a:solidFill>
              <a:prstDash val="sysDash"/>
              <a:round/>
            </a:ln>
            <a:effectLst/>
          </c:spPr>
          <c:marker>
            <c:symbol val="none"/>
          </c:marker>
          <c:cat>
            <c:multiLvlStrRef>
              <c:f>'חשבונאות לאומית איורים למצג (2'!$A$205:$B$229</c:f>
              <c:multiLvlStrCache>
                <c:ptCount val="25"/>
                <c:lvl>
                  <c:pt idx="1">
                    <c:v>Q2</c:v>
                  </c:pt>
                  <c:pt idx="3">
                    <c:v>Q4</c:v>
                  </c:pt>
                  <c:pt idx="5">
                    <c:v>Q2</c:v>
                  </c:pt>
                  <c:pt idx="7">
                    <c:v>Q4</c:v>
                  </c:pt>
                  <c:pt idx="9">
                    <c:v>Q2</c:v>
                  </c:pt>
                  <c:pt idx="11">
                    <c:v>Q4</c:v>
                  </c:pt>
                  <c:pt idx="13">
                    <c:v>Q2</c:v>
                  </c:pt>
                  <c:pt idx="15">
                    <c:v>Q4</c:v>
                  </c:pt>
                  <c:pt idx="17">
                    <c:v>Q2</c:v>
                  </c:pt>
                  <c:pt idx="19">
                    <c:v>Q4</c:v>
                  </c:pt>
                  <c:pt idx="21">
                    <c:v>Q2</c:v>
                  </c:pt>
                  <c:pt idx="23">
                    <c:v>Q4</c:v>
                  </c:pt>
                </c:lvl>
                <c:lvl>
                  <c:pt idx="0">
                    <c:v>2018</c:v>
                  </c:pt>
                  <c:pt idx="4">
                    <c:v>2019</c:v>
                  </c:pt>
                  <c:pt idx="8">
                    <c:v>2020</c:v>
                  </c:pt>
                  <c:pt idx="12">
                    <c:v>2021</c:v>
                  </c:pt>
                  <c:pt idx="16">
                    <c:v>2022</c:v>
                  </c:pt>
                  <c:pt idx="20">
                    <c:v>2023</c:v>
                  </c:pt>
                  <c:pt idx="24">
                    <c:v>2024</c:v>
                  </c:pt>
                </c:lvl>
              </c:multiLvlStrCache>
            </c:multiLvlStrRef>
          </c:cat>
          <c:val>
            <c:numRef>
              <c:f>'חשבונאות לאומית איורים למצג (2'!$CU$205:$CU$229</c:f>
              <c:numCache>
                <c:formatCode>0.00</c:formatCode>
                <c:ptCount val="25"/>
                <c:pt idx="0">
                  <c:v>55.328118754772667</c:v>
                </c:pt>
                <c:pt idx="1">
                  <c:v>55.903371915443117</c:v>
                </c:pt>
                <c:pt idx="2">
                  <c:v>56.484606052989555</c:v>
                </c:pt>
                <c:pt idx="3">
                  <c:v>57.071883352353858</c:v>
                </c:pt>
                <c:pt idx="4">
                  <c:v>57.665266645022285</c:v>
                </c:pt>
                <c:pt idx="5">
                  <c:v>58.264819415747837</c:v>
                </c:pt>
                <c:pt idx="6">
                  <c:v>58.870605809342031</c:v>
                </c:pt>
                <c:pt idx="7">
                  <c:v>59.482690637537765</c:v>
                </c:pt>
                <c:pt idx="8">
                  <c:v>60.101139385923553</c:v>
                </c:pt>
                <c:pt idx="9">
                  <c:v>60.726018220949335</c:v>
                </c:pt>
                <c:pt idx="10">
                  <c:v>61.357393997005687</c:v>
                </c:pt>
                <c:pt idx="11">
                  <c:v>61.995334263576531</c:v>
                </c:pt>
                <c:pt idx="12">
                  <c:v>62.639907272465798</c:v>
                </c:pt>
                <c:pt idx="13">
                  <c:v>63.291181985099712</c:v>
                </c:pt>
                <c:pt idx="14">
                  <c:v>63.949228079904984</c:v>
                </c:pt>
                <c:pt idx="15">
                  <c:v>64.614115959763197</c:v>
                </c:pt>
                <c:pt idx="16">
                  <c:v>65.285916759543227</c:v>
                </c:pt>
                <c:pt idx="17">
                  <c:v>65.964702353711999</c:v>
                </c:pt>
                <c:pt idx="18">
                  <c:v>66.650545364023785</c:v>
                </c:pt>
                <c:pt idx="19">
                  <c:v>67.343519167290083</c:v>
                </c:pt>
                <c:pt idx="20">
                  <c:v>68.043697903230139</c:v>
                </c:pt>
                <c:pt idx="21">
                  <c:v>68.751156482402692</c:v>
                </c:pt>
                <c:pt idx="22">
                  <c:v>69.46597059422065</c:v>
                </c:pt>
                <c:pt idx="23">
                  <c:v>70.18821671504908</c:v>
                </c:pt>
                <c:pt idx="24">
                  <c:v>70.917972116386935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83-42A8-B4E3-39E0E0B83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494296"/>
        <c:axId val="428493640"/>
      </c:lineChart>
      <c:catAx>
        <c:axId val="428494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428493640"/>
        <c:crosses val="autoZero"/>
        <c:auto val="1"/>
        <c:lblAlgn val="ctr"/>
        <c:lblOffset val="100"/>
        <c:noMultiLvlLbl val="0"/>
      </c:catAx>
      <c:valAx>
        <c:axId val="428493640"/>
        <c:scaling>
          <c:orientation val="minMax"/>
          <c:max val="100"/>
          <c:min val="5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4284942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1.8939092015540147E-2"/>
          <c:y val="0.85732339558550119"/>
          <c:w val="0.97909033958691816"/>
          <c:h val="0.14267660441449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e-IL" sz="1400" dirty="0">
                <a:latin typeface="Segoe UI" panose="020B0502040204020203" pitchFamily="34" charset="0"/>
                <a:cs typeface="Segoe UI" panose="020B0502040204020203" pitchFamily="34" charset="0"/>
              </a:rPr>
              <a:t>איור </a:t>
            </a:r>
            <a:r>
              <a:rPr lang="he-I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11: </a:t>
            </a:r>
            <a:r>
              <a:rPr lang="he-IL" sz="1400" dirty="0">
                <a:latin typeface="Segoe UI" panose="020B0502040204020203" pitchFamily="34" charset="0"/>
                <a:cs typeface="Segoe UI" panose="020B0502040204020203" pitchFamily="34" charset="0"/>
              </a:rPr>
              <a:t>המאזן המצרפי של הסקטור העסקי מסקר המגמות
</a:t>
            </a:r>
            <a:r>
              <a:rPr lang="he-IL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נתונים </a:t>
            </a:r>
            <a:r>
              <a:rPr lang="he-IL" sz="14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מנוכי</a:t>
            </a:r>
            <a:r>
              <a:rPr lang="he-IL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 עונתיות, ינואר 2013 עד יולי 2024</a:t>
            </a:r>
          </a:p>
        </c:rich>
      </c:tx>
      <c:layout>
        <c:manualLayout>
          <c:xMode val="edge"/>
          <c:yMode val="edge"/>
          <c:x val="0.26323132624473045"/>
          <c:y val="0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7980311185933974E-2"/>
          <c:y val="0.15193250720223359"/>
          <c:w val="0.93776150464413421"/>
          <c:h val="0.71537203471948074"/>
        </c:manualLayout>
      </c:layout>
      <c:lineChart>
        <c:grouping val="standard"/>
        <c:varyColors val="0"/>
        <c:ser>
          <c:idx val="2"/>
          <c:order val="0"/>
          <c:tx>
            <c:strRef>
              <c:f>'איור 36 נתונים'!$B$3</c:f>
              <c:strCache>
                <c:ptCount val="1"/>
                <c:pt idx="0">
                  <c:v>המאזן המצרפי מתוך סקר המגמות</c:v>
                </c:pt>
              </c:strCache>
            </c:strRef>
          </c:tx>
          <c:spPr>
            <a:ln w="38100">
              <a:solidFill>
                <a:srgbClr val="008DA3"/>
              </a:solidFill>
              <a:prstDash val="solid"/>
            </a:ln>
          </c:spPr>
          <c:marker>
            <c:symbol val="none"/>
          </c:marker>
          <c:dLbls>
            <c:dLbl>
              <c:idx val="138"/>
              <c:layout>
                <c:manualLayout>
                  <c:x val="0"/>
                  <c:y val="2.2530629681425766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>
                        <a:solidFill>
                          <a:srgbClr val="006B9D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defRPr>
                    </a:pPr>
                    <a:fld id="{A2B1317A-D559-4C42-AD5D-4A4F0A8613BB}" type="VALUE">
                      <a:rPr lang="en-US">
                        <a:solidFill>
                          <a:srgbClr val="008DA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200">
                          <a:solidFill>
                            <a:srgbClr val="006B9D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928-41E5-8F43-0ADD7E2C25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Assistant" panose="00000500000000000000" pitchFamily="2" charset="-79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36 נתונים'!$A$4:$A$300</c:f>
              <c:numCache>
                <c:formatCode>m/d/yyyy</c:formatCode>
                <c:ptCount val="297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36 נתונים'!$B$4:$B$300</c:f>
              <c:numCache>
                <c:formatCode>0.00</c:formatCode>
                <c:ptCount val="297"/>
                <c:pt idx="0">
                  <c:v>4.2981287477999999</c:v>
                </c:pt>
                <c:pt idx="1">
                  <c:v>3.3055770541</c:v>
                </c:pt>
                <c:pt idx="2">
                  <c:v>3.3021477227</c:v>
                </c:pt>
                <c:pt idx="3">
                  <c:v>2.9819978885</c:v>
                </c:pt>
                <c:pt idx="4">
                  <c:v>2.6797741749999999</c:v>
                </c:pt>
                <c:pt idx="5">
                  <c:v>2.7302022542</c:v>
                </c:pt>
                <c:pt idx="6">
                  <c:v>2.3885311523000001</c:v>
                </c:pt>
                <c:pt idx="7">
                  <c:v>4.6393854192999999</c:v>
                </c:pt>
                <c:pt idx="8">
                  <c:v>3.9924382300999999</c:v>
                </c:pt>
                <c:pt idx="9">
                  <c:v>5.2846825052000002</c:v>
                </c:pt>
                <c:pt idx="10">
                  <c:v>5.0267387706999997</c:v>
                </c:pt>
                <c:pt idx="11">
                  <c:v>3.7196551403</c:v>
                </c:pt>
                <c:pt idx="12">
                  <c:v>4.7942959612999996</c:v>
                </c:pt>
                <c:pt idx="13">
                  <c:v>2.3343117310000001</c:v>
                </c:pt>
                <c:pt idx="14">
                  <c:v>1.7137136831999999</c:v>
                </c:pt>
                <c:pt idx="15">
                  <c:v>2.0384514772000002</c:v>
                </c:pt>
                <c:pt idx="16">
                  <c:v>2.3396015875999998</c:v>
                </c:pt>
                <c:pt idx="17">
                  <c:v>4.5237221365</c:v>
                </c:pt>
                <c:pt idx="18">
                  <c:v>1.8904753622999999</c:v>
                </c:pt>
                <c:pt idx="19">
                  <c:v>-4.1039773439999996</c:v>
                </c:pt>
                <c:pt idx="20">
                  <c:v>-1.019073487</c:v>
                </c:pt>
                <c:pt idx="21">
                  <c:v>0.72761305259999998</c:v>
                </c:pt>
                <c:pt idx="22">
                  <c:v>0.34663615250000002</c:v>
                </c:pt>
                <c:pt idx="23">
                  <c:v>0.7217155005</c:v>
                </c:pt>
                <c:pt idx="24">
                  <c:v>0.75296684550000004</c:v>
                </c:pt>
                <c:pt idx="25">
                  <c:v>1.6813029916</c:v>
                </c:pt>
                <c:pt idx="26">
                  <c:v>0.72635860630000004</c:v>
                </c:pt>
                <c:pt idx="27">
                  <c:v>0.74227253810000005</c:v>
                </c:pt>
                <c:pt idx="28">
                  <c:v>2.1001180035</c:v>
                </c:pt>
                <c:pt idx="29">
                  <c:v>2.0644722217</c:v>
                </c:pt>
                <c:pt idx="30">
                  <c:v>3.5648198014000001</c:v>
                </c:pt>
                <c:pt idx="31">
                  <c:v>3.4874889403</c:v>
                </c:pt>
                <c:pt idx="32">
                  <c:v>4.3890936678000001</c:v>
                </c:pt>
                <c:pt idx="33">
                  <c:v>1.0885630401999999</c:v>
                </c:pt>
                <c:pt idx="34">
                  <c:v>1.9402347362000001</c:v>
                </c:pt>
                <c:pt idx="35">
                  <c:v>2.284589285</c:v>
                </c:pt>
                <c:pt idx="36">
                  <c:v>2.2590953343</c:v>
                </c:pt>
                <c:pt idx="37">
                  <c:v>1.4760530632</c:v>
                </c:pt>
                <c:pt idx="38">
                  <c:v>3.0704470021999999</c:v>
                </c:pt>
                <c:pt idx="39">
                  <c:v>3.7293819537999999</c:v>
                </c:pt>
                <c:pt idx="40">
                  <c:v>3.2065543979000002</c:v>
                </c:pt>
                <c:pt idx="41">
                  <c:v>3.0426453204000001</c:v>
                </c:pt>
                <c:pt idx="42">
                  <c:v>3.3112362593000002</c:v>
                </c:pt>
                <c:pt idx="43">
                  <c:v>2.1856844649</c:v>
                </c:pt>
                <c:pt idx="44">
                  <c:v>3.9320538662</c:v>
                </c:pt>
                <c:pt idx="45">
                  <c:v>1.9770119989999999</c:v>
                </c:pt>
                <c:pt idx="46">
                  <c:v>-0.18590161799999999</c:v>
                </c:pt>
                <c:pt idx="47">
                  <c:v>3.217842219</c:v>
                </c:pt>
                <c:pt idx="48">
                  <c:v>3.4845580945000001</c:v>
                </c:pt>
                <c:pt idx="49">
                  <c:v>3.8502355340999999</c:v>
                </c:pt>
                <c:pt idx="50">
                  <c:v>3.9970335664999999</c:v>
                </c:pt>
                <c:pt idx="51">
                  <c:v>4.6100442707999996</c:v>
                </c:pt>
                <c:pt idx="52">
                  <c:v>4.0842044301999998</c:v>
                </c:pt>
                <c:pt idx="53">
                  <c:v>5.1524036472999999</c:v>
                </c:pt>
                <c:pt idx="54">
                  <c:v>4.9454920107999998</c:v>
                </c:pt>
                <c:pt idx="55">
                  <c:v>4.1682336326999998</c:v>
                </c:pt>
                <c:pt idx="56">
                  <c:v>3.5545062016000002</c:v>
                </c:pt>
                <c:pt idx="57">
                  <c:v>4.9239297233999997</c:v>
                </c:pt>
                <c:pt idx="58">
                  <c:v>5.5839111794000003</c:v>
                </c:pt>
                <c:pt idx="59">
                  <c:v>3.9502153874000001</c:v>
                </c:pt>
                <c:pt idx="60">
                  <c:v>3.4873740644</c:v>
                </c:pt>
                <c:pt idx="61">
                  <c:v>4.1661027447999999</c:v>
                </c:pt>
                <c:pt idx="62">
                  <c:v>3.5440919758999998</c:v>
                </c:pt>
                <c:pt idx="63">
                  <c:v>4.1685410922999999</c:v>
                </c:pt>
                <c:pt idx="64">
                  <c:v>4.4301603725999996</c:v>
                </c:pt>
                <c:pt idx="65">
                  <c:v>4.8439383842000003</c:v>
                </c:pt>
                <c:pt idx="66">
                  <c:v>3.8175569553000002</c:v>
                </c:pt>
                <c:pt idx="67">
                  <c:v>3.9576146085000001</c:v>
                </c:pt>
                <c:pt idx="68">
                  <c:v>2.9599289596</c:v>
                </c:pt>
                <c:pt idx="69">
                  <c:v>3.8910957222999998</c:v>
                </c:pt>
                <c:pt idx="70">
                  <c:v>5.9936107507000003</c:v>
                </c:pt>
                <c:pt idx="71">
                  <c:v>3.5512027717999999</c:v>
                </c:pt>
                <c:pt idx="72">
                  <c:v>4.0628768722000004</c:v>
                </c:pt>
                <c:pt idx="73">
                  <c:v>4.6384853561000003</c:v>
                </c:pt>
                <c:pt idx="74">
                  <c:v>4.4067182324000003</c:v>
                </c:pt>
                <c:pt idx="75">
                  <c:v>4.6387192801000001</c:v>
                </c:pt>
                <c:pt idx="76">
                  <c:v>5.1811822453999996</c:v>
                </c:pt>
                <c:pt idx="77">
                  <c:v>4.5168674330999998</c:v>
                </c:pt>
                <c:pt idx="78">
                  <c:v>4.0946336182999996</c:v>
                </c:pt>
                <c:pt idx="79">
                  <c:v>4.7964702063000004</c:v>
                </c:pt>
                <c:pt idx="80">
                  <c:v>4.4859667589000001</c:v>
                </c:pt>
                <c:pt idx="81">
                  <c:v>3.6294664487000001</c:v>
                </c:pt>
                <c:pt idx="82">
                  <c:v>2.4668480785</c:v>
                </c:pt>
                <c:pt idx="83">
                  <c:v>2.8181631930000002</c:v>
                </c:pt>
                <c:pt idx="84">
                  <c:v>5.0622167382000001</c:v>
                </c:pt>
                <c:pt idx="85">
                  <c:v>4.3566166056000002</c:v>
                </c:pt>
                <c:pt idx="86">
                  <c:v>-6.599902309</c:v>
                </c:pt>
                <c:pt idx="87">
                  <c:v>-24.715841409999999</c:v>
                </c:pt>
                <c:pt idx="88">
                  <c:v>-26.693338570000002</c:v>
                </c:pt>
                <c:pt idx="89">
                  <c:v>-14.27366185</c:v>
                </c:pt>
                <c:pt idx="90">
                  <c:v>-9.1038995810000003</c:v>
                </c:pt>
                <c:pt idx="91">
                  <c:v>-6.6313084309999999</c:v>
                </c:pt>
                <c:pt idx="92">
                  <c:v>-7.9529235150000002</c:v>
                </c:pt>
                <c:pt idx="93">
                  <c:v>-10.04703291</c:v>
                </c:pt>
                <c:pt idx="94">
                  <c:v>-9.0366418050000004</c:v>
                </c:pt>
                <c:pt idx="95">
                  <c:v>-6.0745710209999997</c:v>
                </c:pt>
                <c:pt idx="96">
                  <c:v>-3.8602562969999998</c:v>
                </c:pt>
                <c:pt idx="97">
                  <c:v>-2.5364168789999999</c:v>
                </c:pt>
                <c:pt idx="98">
                  <c:v>0.8882992958</c:v>
                </c:pt>
                <c:pt idx="99">
                  <c:v>4.0379950998999998</c:v>
                </c:pt>
                <c:pt idx="100">
                  <c:v>5.2060589629000003</c:v>
                </c:pt>
                <c:pt idx="101">
                  <c:v>5.2317351640999998</c:v>
                </c:pt>
                <c:pt idx="102">
                  <c:v>6.9603730636999996</c:v>
                </c:pt>
                <c:pt idx="103">
                  <c:v>5.2686652294999998</c:v>
                </c:pt>
                <c:pt idx="104">
                  <c:v>2.6686180560000001</c:v>
                </c:pt>
                <c:pt idx="105">
                  <c:v>4.5068995348999996</c:v>
                </c:pt>
                <c:pt idx="106">
                  <c:v>6.5025215414000002</c:v>
                </c:pt>
                <c:pt idx="107">
                  <c:v>4.9510743389999998</c:v>
                </c:pt>
                <c:pt idx="108">
                  <c:v>3.5456444324</c:v>
                </c:pt>
                <c:pt idx="109">
                  <c:v>2.5648985612000001</c:v>
                </c:pt>
                <c:pt idx="110">
                  <c:v>4.3129735949999999</c:v>
                </c:pt>
                <c:pt idx="111">
                  <c:v>5.8144282495999997</c:v>
                </c:pt>
                <c:pt idx="112">
                  <c:v>5.6223635720000003</c:v>
                </c:pt>
                <c:pt idx="113">
                  <c:v>4.8706045509000004</c:v>
                </c:pt>
                <c:pt idx="114">
                  <c:v>3.5972586669000002</c:v>
                </c:pt>
                <c:pt idx="115">
                  <c:v>3.0619661748999998</c:v>
                </c:pt>
                <c:pt idx="116">
                  <c:v>4.5749124058000001</c:v>
                </c:pt>
                <c:pt idx="117">
                  <c:v>5.2540826983000004</c:v>
                </c:pt>
                <c:pt idx="118">
                  <c:v>4.5778863773999996</c:v>
                </c:pt>
                <c:pt idx="119">
                  <c:v>4.0210650033000004</c:v>
                </c:pt>
                <c:pt idx="120">
                  <c:v>3.5554116047000002</c:v>
                </c:pt>
                <c:pt idx="121">
                  <c:v>4.1810766810000004</c:v>
                </c:pt>
                <c:pt idx="122">
                  <c:v>1.5319682138999999</c:v>
                </c:pt>
                <c:pt idx="123">
                  <c:v>1.2149264249</c:v>
                </c:pt>
                <c:pt idx="124">
                  <c:v>1.605616682</c:v>
                </c:pt>
                <c:pt idx="125">
                  <c:v>1.7774981082000001</c:v>
                </c:pt>
                <c:pt idx="126">
                  <c:v>1.0995904000000001E-2</c:v>
                </c:pt>
                <c:pt idx="127">
                  <c:v>0.3586862113</c:v>
                </c:pt>
                <c:pt idx="128">
                  <c:v>0.92266641390000004</c:v>
                </c:pt>
                <c:pt idx="129">
                  <c:v>-5.2197778059999997</c:v>
                </c:pt>
                <c:pt idx="130">
                  <c:v>-16.605902830000002</c:v>
                </c:pt>
                <c:pt idx="131">
                  <c:v>-10.08174638</c:v>
                </c:pt>
                <c:pt idx="132">
                  <c:v>-3.1094246170000002</c:v>
                </c:pt>
                <c:pt idx="133">
                  <c:v>-0.694294839</c:v>
                </c:pt>
                <c:pt idx="134">
                  <c:v>-0.54443988600000004</c:v>
                </c:pt>
                <c:pt idx="135">
                  <c:v>-1.602491382</c:v>
                </c:pt>
                <c:pt idx="136">
                  <c:v>-1.609247401</c:v>
                </c:pt>
                <c:pt idx="137">
                  <c:v>-1.376417837</c:v>
                </c:pt>
                <c:pt idx="138">
                  <c:v>-1.566632595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28-41E5-8F43-0ADD7E2C2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2213888"/>
        <c:axId val="232240256"/>
      </c:lineChart>
      <c:dateAx>
        <c:axId val="232213888"/>
        <c:scaling>
          <c:orientation val="minMax"/>
          <c:max val="45504"/>
          <c:min val="41305"/>
        </c:scaling>
        <c:delete val="0"/>
        <c:axPos val="b"/>
        <c:numFmt formatCode="mm/yyyy" sourceLinked="0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2240256"/>
        <c:crosses val="autoZero"/>
        <c:auto val="0"/>
        <c:lblOffset val="100"/>
        <c:baseTimeUnit val="months"/>
        <c:majorUnit val="6"/>
        <c:majorTimeUnit val="months"/>
        <c:minorUnit val="6"/>
        <c:minorTimeUnit val="months"/>
      </c:dateAx>
      <c:valAx>
        <c:axId val="2322402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2213888"/>
        <c:crosses val="autoZero"/>
        <c:crossBetween val="between"/>
      </c:valAx>
      <c:spPr>
        <a:noFill/>
        <a:ln w="12700">
          <a:noFill/>
          <a:prstDash val="solid"/>
        </a:ln>
      </c:spPr>
    </c:plotArea>
    <c:plotVisOnly val="1"/>
    <c:dispBlanksAs val="gap"/>
    <c:showDLblsOverMax val="0"/>
  </c:chart>
  <c:spPr>
    <a:solidFill>
      <a:sysClr val="window" lastClr="FFFFFF"/>
    </a:solidFill>
    <a:ln w="19050">
      <a:noFill/>
      <a:prstDash val="solid"/>
    </a:ln>
  </c:spPr>
  <c:txPr>
    <a:bodyPr/>
    <a:lstStyle/>
    <a:p>
      <a:pPr>
        <a:defRPr sz="1725" b="1" i="0" u="none" strike="noStrike" baseline="0">
          <a:solidFill>
            <a:srgbClr val="000000"/>
          </a:solidFill>
          <a:latin typeface="Segoe UI" panose="020B0502040204020203" pitchFamily="34" charset="0"/>
          <a:ea typeface="David"/>
          <a:cs typeface="Segoe UI" panose="020B0502040204020203" pitchFamily="34" charset="0"/>
        </a:defRPr>
      </a:pPr>
      <a:endParaRPr lang="he-IL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איור 12:</a:t>
            </a:r>
            <a:r>
              <a:rPr lang="he-IL" sz="14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e-I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סך </a:t>
            </a:r>
            <a:r>
              <a:rPr lang="he-IL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ההוצאה בכרטיסי אשראי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defRPr/>
            </a:pPr>
            <a:r>
              <a:rPr lang="he-I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מנוכה עונתיות,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2023Q3=100</a:t>
            </a:r>
            <a:r>
              <a:rPr lang="he-IL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he-IL" sz="1400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יולי 2023 עד יולי 2024</a:t>
            </a:r>
            <a:endParaRPr lang="he-IL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c:rich>
      </c:tx>
      <c:layout>
        <c:manualLayout>
          <c:xMode val="edge"/>
          <c:yMode val="edge"/>
          <c:x val="0.3645981791099711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6.2302083333333334E-2"/>
          <c:y val="0.12394935685224026"/>
          <c:w val="0.88674084458533264"/>
          <c:h val="0.6958669227464557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'חרבות ברזל'!$P$5</c:f>
              <c:strCache>
                <c:ptCount val="1"/>
                <c:pt idx="0">
                  <c:v>מלחמה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noFill/>
            </a:ln>
            <a:effectLst/>
          </c:spPr>
          <c:invertIfNegative val="0"/>
          <c:val>
            <c:numRef>
              <c:f>'חרבות ברזל'!$P$2497:$P$3157</c:f>
              <c:numCache>
                <c:formatCode>General</c:formatCode>
                <c:ptCount val="661"/>
                <c:pt idx="340">
                  <c:v>100</c:v>
                </c:pt>
                <c:pt idx="341">
                  <c:v>100</c:v>
                </c:pt>
                <c:pt idx="342">
                  <c:v>100</c:v>
                </c:pt>
                <c:pt idx="343">
                  <c:v>100</c:v>
                </c:pt>
                <c:pt idx="344">
                  <c:v>100</c:v>
                </c:pt>
                <c:pt idx="345">
                  <c:v>100</c:v>
                </c:pt>
                <c:pt idx="346">
                  <c:v>100</c:v>
                </c:pt>
                <c:pt idx="347">
                  <c:v>100</c:v>
                </c:pt>
                <c:pt idx="348">
                  <c:v>100</c:v>
                </c:pt>
                <c:pt idx="349">
                  <c:v>100</c:v>
                </c:pt>
                <c:pt idx="350">
                  <c:v>100</c:v>
                </c:pt>
                <c:pt idx="351">
                  <c:v>100</c:v>
                </c:pt>
                <c:pt idx="352">
                  <c:v>100</c:v>
                </c:pt>
                <c:pt idx="353">
                  <c:v>100</c:v>
                </c:pt>
                <c:pt idx="354">
                  <c:v>100</c:v>
                </c:pt>
                <c:pt idx="355">
                  <c:v>100</c:v>
                </c:pt>
                <c:pt idx="356">
                  <c:v>100</c:v>
                </c:pt>
                <c:pt idx="357">
                  <c:v>100</c:v>
                </c:pt>
                <c:pt idx="358">
                  <c:v>100</c:v>
                </c:pt>
                <c:pt idx="359">
                  <c:v>100</c:v>
                </c:pt>
                <c:pt idx="360">
                  <c:v>100</c:v>
                </c:pt>
                <c:pt idx="361">
                  <c:v>100</c:v>
                </c:pt>
                <c:pt idx="362">
                  <c:v>100</c:v>
                </c:pt>
                <c:pt idx="363">
                  <c:v>100</c:v>
                </c:pt>
                <c:pt idx="364">
                  <c:v>100</c:v>
                </c:pt>
                <c:pt idx="365">
                  <c:v>100</c:v>
                </c:pt>
                <c:pt idx="366">
                  <c:v>100</c:v>
                </c:pt>
                <c:pt idx="367">
                  <c:v>100</c:v>
                </c:pt>
                <c:pt idx="368">
                  <c:v>100</c:v>
                </c:pt>
                <c:pt idx="369">
                  <c:v>100</c:v>
                </c:pt>
                <c:pt idx="370">
                  <c:v>100</c:v>
                </c:pt>
                <c:pt idx="371">
                  <c:v>100</c:v>
                </c:pt>
                <c:pt idx="372">
                  <c:v>100</c:v>
                </c:pt>
                <c:pt idx="373">
                  <c:v>100</c:v>
                </c:pt>
                <c:pt idx="374">
                  <c:v>100</c:v>
                </c:pt>
                <c:pt idx="375">
                  <c:v>100</c:v>
                </c:pt>
                <c:pt idx="376">
                  <c:v>100</c:v>
                </c:pt>
                <c:pt idx="377">
                  <c:v>100</c:v>
                </c:pt>
                <c:pt idx="378">
                  <c:v>100</c:v>
                </c:pt>
                <c:pt idx="379">
                  <c:v>100</c:v>
                </c:pt>
                <c:pt idx="380">
                  <c:v>100</c:v>
                </c:pt>
                <c:pt idx="381">
                  <c:v>100</c:v>
                </c:pt>
                <c:pt idx="382">
                  <c:v>100</c:v>
                </c:pt>
                <c:pt idx="383">
                  <c:v>100</c:v>
                </c:pt>
                <c:pt idx="384">
                  <c:v>100</c:v>
                </c:pt>
                <c:pt idx="385">
                  <c:v>100</c:v>
                </c:pt>
                <c:pt idx="386">
                  <c:v>100</c:v>
                </c:pt>
                <c:pt idx="387">
                  <c:v>100</c:v>
                </c:pt>
                <c:pt idx="388">
                  <c:v>100</c:v>
                </c:pt>
                <c:pt idx="389">
                  <c:v>100</c:v>
                </c:pt>
                <c:pt idx="390">
                  <c:v>100</c:v>
                </c:pt>
                <c:pt idx="391">
                  <c:v>100</c:v>
                </c:pt>
                <c:pt idx="392">
                  <c:v>100</c:v>
                </c:pt>
                <c:pt idx="393">
                  <c:v>100</c:v>
                </c:pt>
                <c:pt idx="394">
                  <c:v>100</c:v>
                </c:pt>
                <c:pt idx="395">
                  <c:v>100</c:v>
                </c:pt>
                <c:pt idx="396">
                  <c:v>100</c:v>
                </c:pt>
                <c:pt idx="397">
                  <c:v>100</c:v>
                </c:pt>
                <c:pt idx="398">
                  <c:v>100</c:v>
                </c:pt>
                <c:pt idx="399">
                  <c:v>100</c:v>
                </c:pt>
                <c:pt idx="400">
                  <c:v>100</c:v>
                </c:pt>
                <c:pt idx="401">
                  <c:v>100</c:v>
                </c:pt>
                <c:pt idx="402">
                  <c:v>100</c:v>
                </c:pt>
                <c:pt idx="403">
                  <c:v>100</c:v>
                </c:pt>
                <c:pt idx="404">
                  <c:v>100</c:v>
                </c:pt>
                <c:pt idx="405">
                  <c:v>100</c:v>
                </c:pt>
                <c:pt idx="406">
                  <c:v>100</c:v>
                </c:pt>
                <c:pt idx="407">
                  <c:v>100</c:v>
                </c:pt>
                <c:pt idx="408">
                  <c:v>100</c:v>
                </c:pt>
                <c:pt idx="409">
                  <c:v>100</c:v>
                </c:pt>
                <c:pt idx="410">
                  <c:v>100</c:v>
                </c:pt>
                <c:pt idx="411">
                  <c:v>100</c:v>
                </c:pt>
                <c:pt idx="412">
                  <c:v>100</c:v>
                </c:pt>
                <c:pt idx="413">
                  <c:v>100</c:v>
                </c:pt>
                <c:pt idx="414">
                  <c:v>100</c:v>
                </c:pt>
                <c:pt idx="415">
                  <c:v>100</c:v>
                </c:pt>
                <c:pt idx="416">
                  <c:v>100</c:v>
                </c:pt>
                <c:pt idx="417">
                  <c:v>100</c:v>
                </c:pt>
                <c:pt idx="418">
                  <c:v>100</c:v>
                </c:pt>
                <c:pt idx="419">
                  <c:v>100</c:v>
                </c:pt>
                <c:pt idx="420">
                  <c:v>100</c:v>
                </c:pt>
                <c:pt idx="421">
                  <c:v>100</c:v>
                </c:pt>
                <c:pt idx="422">
                  <c:v>100</c:v>
                </c:pt>
                <c:pt idx="423">
                  <c:v>100</c:v>
                </c:pt>
                <c:pt idx="424">
                  <c:v>100</c:v>
                </c:pt>
                <c:pt idx="425">
                  <c:v>100</c:v>
                </c:pt>
                <c:pt idx="426">
                  <c:v>100</c:v>
                </c:pt>
                <c:pt idx="427">
                  <c:v>100</c:v>
                </c:pt>
                <c:pt idx="428">
                  <c:v>100</c:v>
                </c:pt>
                <c:pt idx="429">
                  <c:v>100</c:v>
                </c:pt>
                <c:pt idx="430">
                  <c:v>100</c:v>
                </c:pt>
                <c:pt idx="431">
                  <c:v>100</c:v>
                </c:pt>
                <c:pt idx="432">
                  <c:v>100</c:v>
                </c:pt>
                <c:pt idx="433">
                  <c:v>100</c:v>
                </c:pt>
                <c:pt idx="434">
                  <c:v>100</c:v>
                </c:pt>
                <c:pt idx="435">
                  <c:v>100</c:v>
                </c:pt>
                <c:pt idx="436">
                  <c:v>100</c:v>
                </c:pt>
                <c:pt idx="437">
                  <c:v>100</c:v>
                </c:pt>
                <c:pt idx="438">
                  <c:v>100</c:v>
                </c:pt>
                <c:pt idx="439">
                  <c:v>100</c:v>
                </c:pt>
                <c:pt idx="440">
                  <c:v>100</c:v>
                </c:pt>
                <c:pt idx="441">
                  <c:v>100</c:v>
                </c:pt>
                <c:pt idx="442">
                  <c:v>100</c:v>
                </c:pt>
                <c:pt idx="443">
                  <c:v>100</c:v>
                </c:pt>
                <c:pt idx="444">
                  <c:v>100</c:v>
                </c:pt>
                <c:pt idx="445">
                  <c:v>100</c:v>
                </c:pt>
                <c:pt idx="446">
                  <c:v>100</c:v>
                </c:pt>
                <c:pt idx="447">
                  <c:v>100</c:v>
                </c:pt>
                <c:pt idx="448">
                  <c:v>100</c:v>
                </c:pt>
                <c:pt idx="449">
                  <c:v>100</c:v>
                </c:pt>
                <c:pt idx="450">
                  <c:v>100</c:v>
                </c:pt>
                <c:pt idx="451">
                  <c:v>100</c:v>
                </c:pt>
                <c:pt idx="452">
                  <c:v>100</c:v>
                </c:pt>
                <c:pt idx="453">
                  <c:v>100</c:v>
                </c:pt>
                <c:pt idx="454">
                  <c:v>100</c:v>
                </c:pt>
                <c:pt idx="455">
                  <c:v>100</c:v>
                </c:pt>
                <c:pt idx="456">
                  <c:v>100</c:v>
                </c:pt>
                <c:pt idx="457">
                  <c:v>100</c:v>
                </c:pt>
                <c:pt idx="458">
                  <c:v>100</c:v>
                </c:pt>
                <c:pt idx="459">
                  <c:v>100</c:v>
                </c:pt>
                <c:pt idx="460">
                  <c:v>100</c:v>
                </c:pt>
                <c:pt idx="461">
                  <c:v>100</c:v>
                </c:pt>
                <c:pt idx="462">
                  <c:v>100</c:v>
                </c:pt>
                <c:pt idx="463">
                  <c:v>100</c:v>
                </c:pt>
                <c:pt idx="464">
                  <c:v>100</c:v>
                </c:pt>
                <c:pt idx="465">
                  <c:v>100</c:v>
                </c:pt>
                <c:pt idx="466">
                  <c:v>100</c:v>
                </c:pt>
                <c:pt idx="467">
                  <c:v>100</c:v>
                </c:pt>
                <c:pt idx="468">
                  <c:v>100</c:v>
                </c:pt>
                <c:pt idx="469">
                  <c:v>100</c:v>
                </c:pt>
                <c:pt idx="470">
                  <c:v>100</c:v>
                </c:pt>
                <c:pt idx="471">
                  <c:v>100</c:v>
                </c:pt>
                <c:pt idx="472">
                  <c:v>100</c:v>
                </c:pt>
                <c:pt idx="473">
                  <c:v>100</c:v>
                </c:pt>
                <c:pt idx="474">
                  <c:v>100</c:v>
                </c:pt>
                <c:pt idx="475">
                  <c:v>100</c:v>
                </c:pt>
                <c:pt idx="476">
                  <c:v>100</c:v>
                </c:pt>
                <c:pt idx="477">
                  <c:v>100</c:v>
                </c:pt>
                <c:pt idx="478">
                  <c:v>100</c:v>
                </c:pt>
                <c:pt idx="479">
                  <c:v>100</c:v>
                </c:pt>
                <c:pt idx="480">
                  <c:v>100</c:v>
                </c:pt>
                <c:pt idx="481">
                  <c:v>100</c:v>
                </c:pt>
                <c:pt idx="482">
                  <c:v>100</c:v>
                </c:pt>
                <c:pt idx="483">
                  <c:v>100</c:v>
                </c:pt>
                <c:pt idx="484">
                  <c:v>100</c:v>
                </c:pt>
                <c:pt idx="485">
                  <c:v>100</c:v>
                </c:pt>
                <c:pt idx="486">
                  <c:v>100</c:v>
                </c:pt>
                <c:pt idx="487">
                  <c:v>100</c:v>
                </c:pt>
                <c:pt idx="488">
                  <c:v>100</c:v>
                </c:pt>
                <c:pt idx="489">
                  <c:v>100</c:v>
                </c:pt>
                <c:pt idx="490">
                  <c:v>100</c:v>
                </c:pt>
                <c:pt idx="491">
                  <c:v>100</c:v>
                </c:pt>
                <c:pt idx="492">
                  <c:v>100</c:v>
                </c:pt>
                <c:pt idx="493">
                  <c:v>100</c:v>
                </c:pt>
                <c:pt idx="494">
                  <c:v>100</c:v>
                </c:pt>
                <c:pt idx="495">
                  <c:v>100</c:v>
                </c:pt>
                <c:pt idx="496">
                  <c:v>100</c:v>
                </c:pt>
                <c:pt idx="497">
                  <c:v>100</c:v>
                </c:pt>
                <c:pt idx="498">
                  <c:v>100</c:v>
                </c:pt>
                <c:pt idx="499">
                  <c:v>100</c:v>
                </c:pt>
                <c:pt idx="500">
                  <c:v>100</c:v>
                </c:pt>
                <c:pt idx="501">
                  <c:v>100</c:v>
                </c:pt>
                <c:pt idx="502">
                  <c:v>100</c:v>
                </c:pt>
                <c:pt idx="503">
                  <c:v>100</c:v>
                </c:pt>
                <c:pt idx="504">
                  <c:v>100</c:v>
                </c:pt>
                <c:pt idx="505">
                  <c:v>100</c:v>
                </c:pt>
                <c:pt idx="506">
                  <c:v>100</c:v>
                </c:pt>
                <c:pt idx="507">
                  <c:v>100</c:v>
                </c:pt>
                <c:pt idx="508">
                  <c:v>100</c:v>
                </c:pt>
                <c:pt idx="509">
                  <c:v>100</c:v>
                </c:pt>
                <c:pt idx="510">
                  <c:v>100</c:v>
                </c:pt>
                <c:pt idx="511">
                  <c:v>100</c:v>
                </c:pt>
                <c:pt idx="512">
                  <c:v>100</c:v>
                </c:pt>
                <c:pt idx="513">
                  <c:v>100</c:v>
                </c:pt>
                <c:pt idx="514">
                  <c:v>100</c:v>
                </c:pt>
                <c:pt idx="515">
                  <c:v>100</c:v>
                </c:pt>
                <c:pt idx="516">
                  <c:v>100</c:v>
                </c:pt>
                <c:pt idx="517">
                  <c:v>100</c:v>
                </c:pt>
                <c:pt idx="518">
                  <c:v>100</c:v>
                </c:pt>
                <c:pt idx="519">
                  <c:v>100</c:v>
                </c:pt>
                <c:pt idx="520">
                  <c:v>100</c:v>
                </c:pt>
                <c:pt idx="521">
                  <c:v>100</c:v>
                </c:pt>
                <c:pt idx="522">
                  <c:v>100</c:v>
                </c:pt>
                <c:pt idx="523">
                  <c:v>100</c:v>
                </c:pt>
                <c:pt idx="524">
                  <c:v>100</c:v>
                </c:pt>
                <c:pt idx="525">
                  <c:v>100</c:v>
                </c:pt>
                <c:pt idx="526">
                  <c:v>100</c:v>
                </c:pt>
                <c:pt idx="527">
                  <c:v>100</c:v>
                </c:pt>
                <c:pt idx="528">
                  <c:v>100</c:v>
                </c:pt>
                <c:pt idx="529">
                  <c:v>100</c:v>
                </c:pt>
                <c:pt idx="530">
                  <c:v>100</c:v>
                </c:pt>
                <c:pt idx="531">
                  <c:v>100</c:v>
                </c:pt>
                <c:pt idx="532">
                  <c:v>100</c:v>
                </c:pt>
                <c:pt idx="533">
                  <c:v>100</c:v>
                </c:pt>
                <c:pt idx="534">
                  <c:v>100</c:v>
                </c:pt>
                <c:pt idx="535">
                  <c:v>100</c:v>
                </c:pt>
                <c:pt idx="536">
                  <c:v>100</c:v>
                </c:pt>
                <c:pt idx="537">
                  <c:v>100</c:v>
                </c:pt>
                <c:pt idx="538">
                  <c:v>100</c:v>
                </c:pt>
                <c:pt idx="539">
                  <c:v>100</c:v>
                </c:pt>
                <c:pt idx="540">
                  <c:v>100</c:v>
                </c:pt>
                <c:pt idx="541">
                  <c:v>100</c:v>
                </c:pt>
                <c:pt idx="542">
                  <c:v>100</c:v>
                </c:pt>
                <c:pt idx="543">
                  <c:v>100</c:v>
                </c:pt>
                <c:pt idx="544">
                  <c:v>100</c:v>
                </c:pt>
                <c:pt idx="545">
                  <c:v>100</c:v>
                </c:pt>
                <c:pt idx="546">
                  <c:v>100</c:v>
                </c:pt>
                <c:pt idx="547">
                  <c:v>100</c:v>
                </c:pt>
                <c:pt idx="548">
                  <c:v>100</c:v>
                </c:pt>
                <c:pt idx="549">
                  <c:v>100</c:v>
                </c:pt>
                <c:pt idx="550">
                  <c:v>100</c:v>
                </c:pt>
                <c:pt idx="551">
                  <c:v>100</c:v>
                </c:pt>
                <c:pt idx="552">
                  <c:v>100</c:v>
                </c:pt>
                <c:pt idx="553">
                  <c:v>100</c:v>
                </c:pt>
                <c:pt idx="554">
                  <c:v>100</c:v>
                </c:pt>
                <c:pt idx="555">
                  <c:v>100</c:v>
                </c:pt>
                <c:pt idx="556">
                  <c:v>100</c:v>
                </c:pt>
                <c:pt idx="557">
                  <c:v>100</c:v>
                </c:pt>
                <c:pt idx="558">
                  <c:v>100</c:v>
                </c:pt>
                <c:pt idx="559">
                  <c:v>100</c:v>
                </c:pt>
                <c:pt idx="560">
                  <c:v>100</c:v>
                </c:pt>
                <c:pt idx="561">
                  <c:v>100</c:v>
                </c:pt>
                <c:pt idx="562">
                  <c:v>100</c:v>
                </c:pt>
                <c:pt idx="563">
                  <c:v>100</c:v>
                </c:pt>
                <c:pt idx="564">
                  <c:v>100</c:v>
                </c:pt>
                <c:pt idx="565">
                  <c:v>100</c:v>
                </c:pt>
                <c:pt idx="566">
                  <c:v>100</c:v>
                </c:pt>
                <c:pt idx="567">
                  <c:v>100</c:v>
                </c:pt>
                <c:pt idx="568">
                  <c:v>100</c:v>
                </c:pt>
                <c:pt idx="569">
                  <c:v>100</c:v>
                </c:pt>
                <c:pt idx="570">
                  <c:v>100</c:v>
                </c:pt>
                <c:pt idx="571">
                  <c:v>100</c:v>
                </c:pt>
                <c:pt idx="572">
                  <c:v>100</c:v>
                </c:pt>
                <c:pt idx="573">
                  <c:v>100</c:v>
                </c:pt>
                <c:pt idx="574">
                  <c:v>100</c:v>
                </c:pt>
                <c:pt idx="575">
                  <c:v>100</c:v>
                </c:pt>
                <c:pt idx="576">
                  <c:v>100</c:v>
                </c:pt>
                <c:pt idx="577">
                  <c:v>100</c:v>
                </c:pt>
                <c:pt idx="578">
                  <c:v>100</c:v>
                </c:pt>
                <c:pt idx="579">
                  <c:v>100</c:v>
                </c:pt>
                <c:pt idx="580">
                  <c:v>100</c:v>
                </c:pt>
                <c:pt idx="581">
                  <c:v>100</c:v>
                </c:pt>
                <c:pt idx="582">
                  <c:v>100</c:v>
                </c:pt>
                <c:pt idx="583">
                  <c:v>100</c:v>
                </c:pt>
                <c:pt idx="584">
                  <c:v>100</c:v>
                </c:pt>
                <c:pt idx="585">
                  <c:v>100</c:v>
                </c:pt>
                <c:pt idx="586">
                  <c:v>100</c:v>
                </c:pt>
                <c:pt idx="587">
                  <c:v>100</c:v>
                </c:pt>
                <c:pt idx="588">
                  <c:v>100</c:v>
                </c:pt>
                <c:pt idx="589">
                  <c:v>100</c:v>
                </c:pt>
                <c:pt idx="590">
                  <c:v>100</c:v>
                </c:pt>
                <c:pt idx="591">
                  <c:v>100</c:v>
                </c:pt>
                <c:pt idx="592">
                  <c:v>100</c:v>
                </c:pt>
                <c:pt idx="593">
                  <c:v>100</c:v>
                </c:pt>
                <c:pt idx="594">
                  <c:v>100</c:v>
                </c:pt>
                <c:pt idx="595">
                  <c:v>100</c:v>
                </c:pt>
                <c:pt idx="596">
                  <c:v>100</c:v>
                </c:pt>
                <c:pt idx="597">
                  <c:v>100</c:v>
                </c:pt>
                <c:pt idx="598">
                  <c:v>100</c:v>
                </c:pt>
                <c:pt idx="599">
                  <c:v>100</c:v>
                </c:pt>
                <c:pt idx="600">
                  <c:v>100</c:v>
                </c:pt>
                <c:pt idx="601">
                  <c:v>100</c:v>
                </c:pt>
                <c:pt idx="602">
                  <c:v>100</c:v>
                </c:pt>
                <c:pt idx="603">
                  <c:v>100</c:v>
                </c:pt>
                <c:pt idx="604">
                  <c:v>100</c:v>
                </c:pt>
                <c:pt idx="605">
                  <c:v>100</c:v>
                </c:pt>
                <c:pt idx="606">
                  <c:v>100</c:v>
                </c:pt>
                <c:pt idx="607">
                  <c:v>100</c:v>
                </c:pt>
                <c:pt idx="608">
                  <c:v>100</c:v>
                </c:pt>
                <c:pt idx="609">
                  <c:v>100</c:v>
                </c:pt>
                <c:pt idx="610">
                  <c:v>100</c:v>
                </c:pt>
                <c:pt idx="611">
                  <c:v>100</c:v>
                </c:pt>
                <c:pt idx="612">
                  <c:v>100</c:v>
                </c:pt>
                <c:pt idx="613">
                  <c:v>100</c:v>
                </c:pt>
                <c:pt idx="614">
                  <c:v>100</c:v>
                </c:pt>
                <c:pt idx="615">
                  <c:v>100</c:v>
                </c:pt>
                <c:pt idx="616">
                  <c:v>100</c:v>
                </c:pt>
                <c:pt idx="617">
                  <c:v>100</c:v>
                </c:pt>
                <c:pt idx="618">
                  <c:v>100</c:v>
                </c:pt>
                <c:pt idx="619">
                  <c:v>100</c:v>
                </c:pt>
                <c:pt idx="620">
                  <c:v>100</c:v>
                </c:pt>
                <c:pt idx="621">
                  <c:v>100</c:v>
                </c:pt>
                <c:pt idx="622">
                  <c:v>100</c:v>
                </c:pt>
                <c:pt idx="623">
                  <c:v>100</c:v>
                </c:pt>
                <c:pt idx="624">
                  <c:v>100</c:v>
                </c:pt>
                <c:pt idx="625">
                  <c:v>100</c:v>
                </c:pt>
                <c:pt idx="626">
                  <c:v>100</c:v>
                </c:pt>
                <c:pt idx="627">
                  <c:v>100</c:v>
                </c:pt>
                <c:pt idx="628">
                  <c:v>100</c:v>
                </c:pt>
                <c:pt idx="629">
                  <c:v>100</c:v>
                </c:pt>
                <c:pt idx="630">
                  <c:v>100</c:v>
                </c:pt>
                <c:pt idx="631">
                  <c:v>100</c:v>
                </c:pt>
                <c:pt idx="632">
                  <c:v>100</c:v>
                </c:pt>
                <c:pt idx="633">
                  <c:v>100</c:v>
                </c:pt>
                <c:pt idx="634">
                  <c:v>100</c:v>
                </c:pt>
                <c:pt idx="635">
                  <c:v>100</c:v>
                </c:pt>
                <c:pt idx="636">
                  <c:v>100</c:v>
                </c:pt>
                <c:pt idx="637">
                  <c:v>100</c:v>
                </c:pt>
                <c:pt idx="638">
                  <c:v>100</c:v>
                </c:pt>
                <c:pt idx="639">
                  <c:v>100</c:v>
                </c:pt>
                <c:pt idx="640">
                  <c:v>100</c:v>
                </c:pt>
                <c:pt idx="641">
                  <c:v>100</c:v>
                </c:pt>
                <c:pt idx="642">
                  <c:v>100</c:v>
                </c:pt>
                <c:pt idx="643">
                  <c:v>100</c:v>
                </c:pt>
                <c:pt idx="644">
                  <c:v>100</c:v>
                </c:pt>
                <c:pt idx="645">
                  <c:v>100</c:v>
                </c:pt>
                <c:pt idx="646">
                  <c:v>100</c:v>
                </c:pt>
                <c:pt idx="647">
                  <c:v>100</c:v>
                </c:pt>
                <c:pt idx="648">
                  <c:v>100</c:v>
                </c:pt>
                <c:pt idx="649">
                  <c:v>100</c:v>
                </c:pt>
                <c:pt idx="650">
                  <c:v>100</c:v>
                </c:pt>
                <c:pt idx="651">
                  <c:v>100</c:v>
                </c:pt>
                <c:pt idx="652">
                  <c:v>100</c:v>
                </c:pt>
                <c:pt idx="653">
                  <c:v>100</c:v>
                </c:pt>
                <c:pt idx="654">
                  <c:v>100</c:v>
                </c:pt>
                <c:pt idx="655">
                  <c:v>100</c:v>
                </c:pt>
                <c:pt idx="656">
                  <c:v>100</c:v>
                </c:pt>
                <c:pt idx="657">
                  <c:v>100</c:v>
                </c:pt>
                <c:pt idx="658">
                  <c:v>100</c:v>
                </c:pt>
                <c:pt idx="659">
                  <c:v>100</c:v>
                </c:pt>
                <c:pt idx="66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D5-4B5A-B69D-FC4835AB7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682204000"/>
        <c:axId val="682197440"/>
      </c:barChart>
      <c:lineChart>
        <c:grouping val="standard"/>
        <c:varyColors val="0"/>
        <c:ser>
          <c:idx val="0"/>
          <c:order val="0"/>
          <c:tx>
            <c:v>ממוצע נע 7 ימים</c:v>
          </c:tx>
          <c:spPr>
            <a:ln w="38100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dLbls>
            <c:dLbl>
              <c:idx val="660"/>
              <c:tx>
                <c:rich>
                  <a:bodyPr/>
                  <a:lstStyle/>
                  <a:p>
                    <a:fld id="{72883C7D-0E4C-4433-8EBA-4C0775D63597}" type="VALUE">
                      <a:rPr lang="en-US" sz="1100" b="1">
                        <a:solidFill>
                          <a:srgbClr val="008DA3"/>
                        </a:solidFill>
                      </a:rPr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7D5-4B5A-B69D-FC4835AB7F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'חרבות ברזל'!$A$2497:$A$3157</c:f>
              <c:numCache>
                <c:formatCode>m/d/yyyy</c:formatCode>
                <c:ptCount val="661"/>
                <c:pt idx="0">
                  <c:v>44866</c:v>
                </c:pt>
                <c:pt idx="1">
                  <c:v>44867</c:v>
                </c:pt>
                <c:pt idx="2">
                  <c:v>44868</c:v>
                </c:pt>
                <c:pt idx="3">
                  <c:v>44869</c:v>
                </c:pt>
                <c:pt idx="4">
                  <c:v>44870</c:v>
                </c:pt>
                <c:pt idx="5">
                  <c:v>44871</c:v>
                </c:pt>
                <c:pt idx="6">
                  <c:v>44872</c:v>
                </c:pt>
                <c:pt idx="7">
                  <c:v>44873</c:v>
                </c:pt>
                <c:pt idx="8">
                  <c:v>44874</c:v>
                </c:pt>
                <c:pt idx="9">
                  <c:v>44875</c:v>
                </c:pt>
                <c:pt idx="10">
                  <c:v>44876</c:v>
                </c:pt>
                <c:pt idx="11">
                  <c:v>44877</c:v>
                </c:pt>
                <c:pt idx="12">
                  <c:v>44878</c:v>
                </c:pt>
                <c:pt idx="13">
                  <c:v>44879</c:v>
                </c:pt>
                <c:pt idx="14">
                  <c:v>44880</c:v>
                </c:pt>
                <c:pt idx="15">
                  <c:v>44881</c:v>
                </c:pt>
                <c:pt idx="16">
                  <c:v>44882</c:v>
                </c:pt>
                <c:pt idx="17">
                  <c:v>44883</c:v>
                </c:pt>
                <c:pt idx="18">
                  <c:v>44884</c:v>
                </c:pt>
                <c:pt idx="19">
                  <c:v>44885</c:v>
                </c:pt>
                <c:pt idx="20">
                  <c:v>44886</c:v>
                </c:pt>
                <c:pt idx="21">
                  <c:v>44887</c:v>
                </c:pt>
                <c:pt idx="22">
                  <c:v>44888</c:v>
                </c:pt>
                <c:pt idx="23">
                  <c:v>44889</c:v>
                </c:pt>
                <c:pt idx="24">
                  <c:v>44890</c:v>
                </c:pt>
                <c:pt idx="25">
                  <c:v>44891</c:v>
                </c:pt>
                <c:pt idx="26">
                  <c:v>44892</c:v>
                </c:pt>
                <c:pt idx="27">
                  <c:v>44893</c:v>
                </c:pt>
                <c:pt idx="28">
                  <c:v>44894</c:v>
                </c:pt>
                <c:pt idx="29">
                  <c:v>44895</c:v>
                </c:pt>
                <c:pt idx="30">
                  <c:v>44896</c:v>
                </c:pt>
                <c:pt idx="31">
                  <c:v>44897</c:v>
                </c:pt>
                <c:pt idx="32">
                  <c:v>44898</c:v>
                </c:pt>
                <c:pt idx="33">
                  <c:v>44899</c:v>
                </c:pt>
                <c:pt idx="34">
                  <c:v>44900</c:v>
                </c:pt>
                <c:pt idx="35">
                  <c:v>44901</c:v>
                </c:pt>
                <c:pt idx="36">
                  <c:v>44902</c:v>
                </c:pt>
                <c:pt idx="37">
                  <c:v>44903</c:v>
                </c:pt>
                <c:pt idx="38">
                  <c:v>44904</c:v>
                </c:pt>
                <c:pt idx="39">
                  <c:v>44905</c:v>
                </c:pt>
                <c:pt idx="40">
                  <c:v>44906</c:v>
                </c:pt>
                <c:pt idx="41">
                  <c:v>44907</c:v>
                </c:pt>
                <c:pt idx="42">
                  <c:v>44908</c:v>
                </c:pt>
                <c:pt idx="43">
                  <c:v>44909</c:v>
                </c:pt>
                <c:pt idx="44">
                  <c:v>44910</c:v>
                </c:pt>
                <c:pt idx="45">
                  <c:v>44911</c:v>
                </c:pt>
                <c:pt idx="46">
                  <c:v>44912</c:v>
                </c:pt>
                <c:pt idx="47">
                  <c:v>44913</c:v>
                </c:pt>
                <c:pt idx="48">
                  <c:v>44914</c:v>
                </c:pt>
                <c:pt idx="49">
                  <c:v>44915</c:v>
                </c:pt>
                <c:pt idx="50">
                  <c:v>44916</c:v>
                </c:pt>
                <c:pt idx="51">
                  <c:v>44917</c:v>
                </c:pt>
                <c:pt idx="52">
                  <c:v>44918</c:v>
                </c:pt>
                <c:pt idx="53">
                  <c:v>44919</c:v>
                </c:pt>
                <c:pt idx="54">
                  <c:v>44920</c:v>
                </c:pt>
                <c:pt idx="55">
                  <c:v>44921</c:v>
                </c:pt>
                <c:pt idx="56">
                  <c:v>44922</c:v>
                </c:pt>
                <c:pt idx="57">
                  <c:v>44923</c:v>
                </c:pt>
                <c:pt idx="58">
                  <c:v>44924</c:v>
                </c:pt>
                <c:pt idx="59">
                  <c:v>44925</c:v>
                </c:pt>
                <c:pt idx="60">
                  <c:v>44926</c:v>
                </c:pt>
                <c:pt idx="61">
                  <c:v>44927</c:v>
                </c:pt>
                <c:pt idx="62">
                  <c:v>44928</c:v>
                </c:pt>
                <c:pt idx="63">
                  <c:v>44929</c:v>
                </c:pt>
                <c:pt idx="64">
                  <c:v>44930</c:v>
                </c:pt>
                <c:pt idx="65">
                  <c:v>44931</c:v>
                </c:pt>
                <c:pt idx="66">
                  <c:v>44932</c:v>
                </c:pt>
                <c:pt idx="67">
                  <c:v>44933</c:v>
                </c:pt>
                <c:pt idx="68">
                  <c:v>44934</c:v>
                </c:pt>
                <c:pt idx="69">
                  <c:v>44935</c:v>
                </c:pt>
                <c:pt idx="70">
                  <c:v>44936</c:v>
                </c:pt>
                <c:pt idx="71">
                  <c:v>44937</c:v>
                </c:pt>
                <c:pt idx="72">
                  <c:v>44938</c:v>
                </c:pt>
                <c:pt idx="73">
                  <c:v>44939</c:v>
                </c:pt>
                <c:pt idx="74">
                  <c:v>44940</c:v>
                </c:pt>
                <c:pt idx="75">
                  <c:v>44941</c:v>
                </c:pt>
                <c:pt idx="76">
                  <c:v>44942</c:v>
                </c:pt>
                <c:pt idx="77">
                  <c:v>44943</c:v>
                </c:pt>
                <c:pt idx="78">
                  <c:v>44944</c:v>
                </c:pt>
                <c:pt idx="79">
                  <c:v>44945</c:v>
                </c:pt>
                <c:pt idx="80">
                  <c:v>44946</c:v>
                </c:pt>
                <c:pt idx="81">
                  <c:v>44947</c:v>
                </c:pt>
                <c:pt idx="82">
                  <c:v>44948</c:v>
                </c:pt>
                <c:pt idx="83">
                  <c:v>44949</c:v>
                </c:pt>
                <c:pt idx="84">
                  <c:v>44950</c:v>
                </c:pt>
                <c:pt idx="85">
                  <c:v>44951</c:v>
                </c:pt>
                <c:pt idx="86">
                  <c:v>44952</c:v>
                </c:pt>
                <c:pt idx="87">
                  <c:v>44953</c:v>
                </c:pt>
                <c:pt idx="88">
                  <c:v>44954</c:v>
                </c:pt>
                <c:pt idx="89">
                  <c:v>44955</c:v>
                </c:pt>
                <c:pt idx="90">
                  <c:v>44956</c:v>
                </c:pt>
                <c:pt idx="91">
                  <c:v>44957</c:v>
                </c:pt>
                <c:pt idx="92">
                  <c:v>44958</c:v>
                </c:pt>
                <c:pt idx="93">
                  <c:v>44959</c:v>
                </c:pt>
                <c:pt idx="94">
                  <c:v>44960</c:v>
                </c:pt>
                <c:pt idx="95">
                  <c:v>44961</c:v>
                </c:pt>
                <c:pt idx="96">
                  <c:v>44962</c:v>
                </c:pt>
                <c:pt idx="97">
                  <c:v>44963</c:v>
                </c:pt>
                <c:pt idx="98">
                  <c:v>44964</c:v>
                </c:pt>
                <c:pt idx="99">
                  <c:v>44965</c:v>
                </c:pt>
                <c:pt idx="100">
                  <c:v>44966</c:v>
                </c:pt>
                <c:pt idx="101">
                  <c:v>44967</c:v>
                </c:pt>
                <c:pt idx="102">
                  <c:v>44968</c:v>
                </c:pt>
                <c:pt idx="103">
                  <c:v>44969</c:v>
                </c:pt>
                <c:pt idx="104">
                  <c:v>44970</c:v>
                </c:pt>
                <c:pt idx="105">
                  <c:v>44971</c:v>
                </c:pt>
                <c:pt idx="106">
                  <c:v>44972</c:v>
                </c:pt>
                <c:pt idx="107">
                  <c:v>44973</c:v>
                </c:pt>
                <c:pt idx="108">
                  <c:v>44974</c:v>
                </c:pt>
                <c:pt idx="109">
                  <c:v>44975</c:v>
                </c:pt>
                <c:pt idx="110">
                  <c:v>44976</c:v>
                </c:pt>
                <c:pt idx="111">
                  <c:v>44977</c:v>
                </c:pt>
                <c:pt idx="112">
                  <c:v>44978</c:v>
                </c:pt>
                <c:pt idx="113">
                  <c:v>44979</c:v>
                </c:pt>
                <c:pt idx="114">
                  <c:v>44980</c:v>
                </c:pt>
                <c:pt idx="115">
                  <c:v>44981</c:v>
                </c:pt>
                <c:pt idx="116">
                  <c:v>44982</c:v>
                </c:pt>
                <c:pt idx="117">
                  <c:v>44983</c:v>
                </c:pt>
                <c:pt idx="118">
                  <c:v>44984</c:v>
                </c:pt>
                <c:pt idx="119">
                  <c:v>44985</c:v>
                </c:pt>
                <c:pt idx="120">
                  <c:v>44986</c:v>
                </c:pt>
                <c:pt idx="121">
                  <c:v>44987</c:v>
                </c:pt>
                <c:pt idx="122">
                  <c:v>44988</c:v>
                </c:pt>
                <c:pt idx="123">
                  <c:v>44989</c:v>
                </c:pt>
                <c:pt idx="124">
                  <c:v>44990</c:v>
                </c:pt>
                <c:pt idx="125">
                  <c:v>44991</c:v>
                </c:pt>
                <c:pt idx="126">
                  <c:v>44992</c:v>
                </c:pt>
                <c:pt idx="127">
                  <c:v>44993</c:v>
                </c:pt>
                <c:pt idx="128">
                  <c:v>44994</c:v>
                </c:pt>
                <c:pt idx="129">
                  <c:v>44995</c:v>
                </c:pt>
                <c:pt idx="130">
                  <c:v>44996</c:v>
                </c:pt>
                <c:pt idx="131">
                  <c:v>44997</c:v>
                </c:pt>
                <c:pt idx="132">
                  <c:v>44998</c:v>
                </c:pt>
                <c:pt idx="133">
                  <c:v>44999</c:v>
                </c:pt>
                <c:pt idx="134">
                  <c:v>45000</c:v>
                </c:pt>
                <c:pt idx="135">
                  <c:v>45001</c:v>
                </c:pt>
                <c:pt idx="136">
                  <c:v>45002</c:v>
                </c:pt>
                <c:pt idx="137">
                  <c:v>45003</c:v>
                </c:pt>
                <c:pt idx="138">
                  <c:v>45004</c:v>
                </c:pt>
                <c:pt idx="139">
                  <c:v>45005</c:v>
                </c:pt>
                <c:pt idx="140">
                  <c:v>45006</c:v>
                </c:pt>
                <c:pt idx="141">
                  <c:v>45007</c:v>
                </c:pt>
                <c:pt idx="142">
                  <c:v>45008</c:v>
                </c:pt>
                <c:pt idx="143">
                  <c:v>45009</c:v>
                </c:pt>
                <c:pt idx="144">
                  <c:v>45010</c:v>
                </c:pt>
                <c:pt idx="145">
                  <c:v>45011</c:v>
                </c:pt>
                <c:pt idx="146">
                  <c:v>45012</c:v>
                </c:pt>
                <c:pt idx="147">
                  <c:v>45013</c:v>
                </c:pt>
                <c:pt idx="148">
                  <c:v>45014</c:v>
                </c:pt>
                <c:pt idx="149">
                  <c:v>45015</c:v>
                </c:pt>
                <c:pt idx="150">
                  <c:v>45016</c:v>
                </c:pt>
                <c:pt idx="151">
                  <c:v>45017</c:v>
                </c:pt>
                <c:pt idx="152">
                  <c:v>45018</c:v>
                </c:pt>
                <c:pt idx="153">
                  <c:v>45019</c:v>
                </c:pt>
                <c:pt idx="154">
                  <c:v>45020</c:v>
                </c:pt>
                <c:pt idx="155">
                  <c:v>45021</c:v>
                </c:pt>
                <c:pt idx="156">
                  <c:v>45022</c:v>
                </c:pt>
                <c:pt idx="157">
                  <c:v>45023</c:v>
                </c:pt>
                <c:pt idx="158">
                  <c:v>45024</c:v>
                </c:pt>
                <c:pt idx="159">
                  <c:v>45025</c:v>
                </c:pt>
                <c:pt idx="160">
                  <c:v>45026</c:v>
                </c:pt>
                <c:pt idx="161">
                  <c:v>45027</c:v>
                </c:pt>
                <c:pt idx="162">
                  <c:v>45028</c:v>
                </c:pt>
                <c:pt idx="163">
                  <c:v>45029</c:v>
                </c:pt>
                <c:pt idx="164">
                  <c:v>45030</c:v>
                </c:pt>
                <c:pt idx="165">
                  <c:v>45031</c:v>
                </c:pt>
                <c:pt idx="166">
                  <c:v>45032</c:v>
                </c:pt>
                <c:pt idx="167">
                  <c:v>45033</c:v>
                </c:pt>
                <c:pt idx="168">
                  <c:v>45034</c:v>
                </c:pt>
                <c:pt idx="169">
                  <c:v>45035</c:v>
                </c:pt>
                <c:pt idx="170">
                  <c:v>45036</c:v>
                </c:pt>
                <c:pt idx="171">
                  <c:v>45037</c:v>
                </c:pt>
                <c:pt idx="172">
                  <c:v>45038</c:v>
                </c:pt>
                <c:pt idx="173">
                  <c:v>45039</c:v>
                </c:pt>
                <c:pt idx="174">
                  <c:v>45040</c:v>
                </c:pt>
                <c:pt idx="175">
                  <c:v>45041</c:v>
                </c:pt>
                <c:pt idx="176">
                  <c:v>45042</c:v>
                </c:pt>
                <c:pt idx="177">
                  <c:v>45043</c:v>
                </c:pt>
                <c:pt idx="178">
                  <c:v>45044</c:v>
                </c:pt>
                <c:pt idx="179">
                  <c:v>45045</c:v>
                </c:pt>
                <c:pt idx="180">
                  <c:v>45046</c:v>
                </c:pt>
                <c:pt idx="181">
                  <c:v>45047</c:v>
                </c:pt>
                <c:pt idx="182">
                  <c:v>45048</c:v>
                </c:pt>
                <c:pt idx="183">
                  <c:v>45049</c:v>
                </c:pt>
                <c:pt idx="184">
                  <c:v>45050</c:v>
                </c:pt>
                <c:pt idx="185">
                  <c:v>45051</c:v>
                </c:pt>
                <c:pt idx="186">
                  <c:v>45052</c:v>
                </c:pt>
                <c:pt idx="187">
                  <c:v>45053</c:v>
                </c:pt>
                <c:pt idx="188">
                  <c:v>45054</c:v>
                </c:pt>
                <c:pt idx="189">
                  <c:v>45055</c:v>
                </c:pt>
                <c:pt idx="190">
                  <c:v>45056</c:v>
                </c:pt>
                <c:pt idx="191">
                  <c:v>45057</c:v>
                </c:pt>
                <c:pt idx="192">
                  <c:v>45058</c:v>
                </c:pt>
                <c:pt idx="193">
                  <c:v>45059</c:v>
                </c:pt>
                <c:pt idx="194">
                  <c:v>45060</c:v>
                </c:pt>
                <c:pt idx="195">
                  <c:v>45061</c:v>
                </c:pt>
                <c:pt idx="196">
                  <c:v>45062</c:v>
                </c:pt>
                <c:pt idx="197">
                  <c:v>45063</c:v>
                </c:pt>
                <c:pt idx="198">
                  <c:v>45064</c:v>
                </c:pt>
                <c:pt idx="199">
                  <c:v>45065</c:v>
                </c:pt>
                <c:pt idx="200">
                  <c:v>45066</c:v>
                </c:pt>
                <c:pt idx="201">
                  <c:v>45067</c:v>
                </c:pt>
                <c:pt idx="202">
                  <c:v>45068</c:v>
                </c:pt>
                <c:pt idx="203">
                  <c:v>45069</c:v>
                </c:pt>
                <c:pt idx="204">
                  <c:v>45070</c:v>
                </c:pt>
                <c:pt idx="205">
                  <c:v>45071</c:v>
                </c:pt>
                <c:pt idx="206">
                  <c:v>45072</c:v>
                </c:pt>
                <c:pt idx="207">
                  <c:v>45073</c:v>
                </c:pt>
                <c:pt idx="208">
                  <c:v>45074</c:v>
                </c:pt>
                <c:pt idx="209">
                  <c:v>45075</c:v>
                </c:pt>
                <c:pt idx="210">
                  <c:v>45076</c:v>
                </c:pt>
                <c:pt idx="211">
                  <c:v>45077</c:v>
                </c:pt>
                <c:pt idx="212">
                  <c:v>45078</c:v>
                </c:pt>
                <c:pt idx="213">
                  <c:v>45079</c:v>
                </c:pt>
                <c:pt idx="214">
                  <c:v>45080</c:v>
                </c:pt>
                <c:pt idx="215">
                  <c:v>45081</c:v>
                </c:pt>
                <c:pt idx="216">
                  <c:v>45082</c:v>
                </c:pt>
                <c:pt idx="217">
                  <c:v>45083</c:v>
                </c:pt>
                <c:pt idx="218">
                  <c:v>45084</c:v>
                </c:pt>
                <c:pt idx="219">
                  <c:v>45085</c:v>
                </c:pt>
                <c:pt idx="220">
                  <c:v>45086</c:v>
                </c:pt>
                <c:pt idx="221">
                  <c:v>45087</c:v>
                </c:pt>
                <c:pt idx="222">
                  <c:v>45088</c:v>
                </c:pt>
                <c:pt idx="223">
                  <c:v>45089</c:v>
                </c:pt>
                <c:pt idx="224">
                  <c:v>45090</c:v>
                </c:pt>
                <c:pt idx="225">
                  <c:v>45091</c:v>
                </c:pt>
                <c:pt idx="226">
                  <c:v>45092</c:v>
                </c:pt>
                <c:pt idx="227">
                  <c:v>45093</c:v>
                </c:pt>
                <c:pt idx="228">
                  <c:v>45094</c:v>
                </c:pt>
                <c:pt idx="229">
                  <c:v>45095</c:v>
                </c:pt>
                <c:pt idx="230">
                  <c:v>45096</c:v>
                </c:pt>
                <c:pt idx="231">
                  <c:v>45097</c:v>
                </c:pt>
                <c:pt idx="232">
                  <c:v>45098</c:v>
                </c:pt>
                <c:pt idx="233">
                  <c:v>45099</c:v>
                </c:pt>
                <c:pt idx="234">
                  <c:v>45100</c:v>
                </c:pt>
                <c:pt idx="235">
                  <c:v>45101</c:v>
                </c:pt>
                <c:pt idx="236">
                  <c:v>45102</c:v>
                </c:pt>
                <c:pt idx="237">
                  <c:v>45103</c:v>
                </c:pt>
                <c:pt idx="238">
                  <c:v>45104</c:v>
                </c:pt>
                <c:pt idx="239">
                  <c:v>45105</c:v>
                </c:pt>
                <c:pt idx="240">
                  <c:v>45106</c:v>
                </c:pt>
                <c:pt idx="241">
                  <c:v>45107</c:v>
                </c:pt>
                <c:pt idx="242">
                  <c:v>45108</c:v>
                </c:pt>
                <c:pt idx="243">
                  <c:v>45109</c:v>
                </c:pt>
                <c:pt idx="244">
                  <c:v>45110</c:v>
                </c:pt>
                <c:pt idx="245">
                  <c:v>45111</c:v>
                </c:pt>
                <c:pt idx="246">
                  <c:v>45112</c:v>
                </c:pt>
                <c:pt idx="247">
                  <c:v>45113</c:v>
                </c:pt>
                <c:pt idx="248">
                  <c:v>45114</c:v>
                </c:pt>
                <c:pt idx="249">
                  <c:v>45115</c:v>
                </c:pt>
                <c:pt idx="250">
                  <c:v>45116</c:v>
                </c:pt>
                <c:pt idx="251">
                  <c:v>45117</c:v>
                </c:pt>
                <c:pt idx="252">
                  <c:v>45118</c:v>
                </c:pt>
                <c:pt idx="253">
                  <c:v>45119</c:v>
                </c:pt>
                <c:pt idx="254">
                  <c:v>45120</c:v>
                </c:pt>
                <c:pt idx="255">
                  <c:v>45121</c:v>
                </c:pt>
                <c:pt idx="256">
                  <c:v>45122</c:v>
                </c:pt>
                <c:pt idx="257">
                  <c:v>45123</c:v>
                </c:pt>
                <c:pt idx="258">
                  <c:v>45124</c:v>
                </c:pt>
                <c:pt idx="259">
                  <c:v>45125</c:v>
                </c:pt>
                <c:pt idx="260">
                  <c:v>45126</c:v>
                </c:pt>
                <c:pt idx="261">
                  <c:v>45127</c:v>
                </c:pt>
                <c:pt idx="262">
                  <c:v>45128</c:v>
                </c:pt>
                <c:pt idx="263">
                  <c:v>45129</c:v>
                </c:pt>
                <c:pt idx="264">
                  <c:v>45130</c:v>
                </c:pt>
                <c:pt idx="265">
                  <c:v>45131</c:v>
                </c:pt>
                <c:pt idx="266">
                  <c:v>45132</c:v>
                </c:pt>
                <c:pt idx="267">
                  <c:v>45133</c:v>
                </c:pt>
                <c:pt idx="268">
                  <c:v>45134</c:v>
                </c:pt>
                <c:pt idx="269">
                  <c:v>45135</c:v>
                </c:pt>
                <c:pt idx="270">
                  <c:v>45136</c:v>
                </c:pt>
                <c:pt idx="271">
                  <c:v>45137</c:v>
                </c:pt>
                <c:pt idx="272">
                  <c:v>45138</c:v>
                </c:pt>
                <c:pt idx="273">
                  <c:v>45139</c:v>
                </c:pt>
                <c:pt idx="274">
                  <c:v>45140</c:v>
                </c:pt>
                <c:pt idx="275">
                  <c:v>45141</c:v>
                </c:pt>
                <c:pt idx="276">
                  <c:v>45142</c:v>
                </c:pt>
                <c:pt idx="277">
                  <c:v>45143</c:v>
                </c:pt>
                <c:pt idx="278">
                  <c:v>45144</c:v>
                </c:pt>
                <c:pt idx="279">
                  <c:v>45145</c:v>
                </c:pt>
                <c:pt idx="280">
                  <c:v>45146</c:v>
                </c:pt>
                <c:pt idx="281">
                  <c:v>45147</c:v>
                </c:pt>
                <c:pt idx="282">
                  <c:v>45148</c:v>
                </c:pt>
                <c:pt idx="283">
                  <c:v>45149</c:v>
                </c:pt>
                <c:pt idx="284">
                  <c:v>45150</c:v>
                </c:pt>
                <c:pt idx="285">
                  <c:v>45151</c:v>
                </c:pt>
                <c:pt idx="286">
                  <c:v>45152</c:v>
                </c:pt>
                <c:pt idx="287">
                  <c:v>45153</c:v>
                </c:pt>
                <c:pt idx="288">
                  <c:v>45154</c:v>
                </c:pt>
                <c:pt idx="289">
                  <c:v>45155</c:v>
                </c:pt>
                <c:pt idx="290">
                  <c:v>45156</c:v>
                </c:pt>
                <c:pt idx="291">
                  <c:v>45157</c:v>
                </c:pt>
                <c:pt idx="292">
                  <c:v>45158</c:v>
                </c:pt>
                <c:pt idx="293">
                  <c:v>45159</c:v>
                </c:pt>
                <c:pt idx="294">
                  <c:v>45160</c:v>
                </c:pt>
                <c:pt idx="295">
                  <c:v>45161</c:v>
                </c:pt>
                <c:pt idx="296">
                  <c:v>45162</c:v>
                </c:pt>
                <c:pt idx="297">
                  <c:v>45163</c:v>
                </c:pt>
                <c:pt idx="298">
                  <c:v>45164</c:v>
                </c:pt>
                <c:pt idx="299">
                  <c:v>45165</c:v>
                </c:pt>
                <c:pt idx="300">
                  <c:v>45166</c:v>
                </c:pt>
                <c:pt idx="301">
                  <c:v>45167</c:v>
                </c:pt>
                <c:pt idx="302">
                  <c:v>45168</c:v>
                </c:pt>
                <c:pt idx="303">
                  <c:v>45169</c:v>
                </c:pt>
                <c:pt idx="304">
                  <c:v>45170</c:v>
                </c:pt>
                <c:pt idx="305">
                  <c:v>45171</c:v>
                </c:pt>
                <c:pt idx="306">
                  <c:v>45172</c:v>
                </c:pt>
                <c:pt idx="307">
                  <c:v>45173</c:v>
                </c:pt>
                <c:pt idx="308">
                  <c:v>45174</c:v>
                </c:pt>
                <c:pt idx="309">
                  <c:v>45175</c:v>
                </c:pt>
                <c:pt idx="310">
                  <c:v>45176</c:v>
                </c:pt>
                <c:pt idx="311">
                  <c:v>45177</c:v>
                </c:pt>
                <c:pt idx="312">
                  <c:v>45178</c:v>
                </c:pt>
                <c:pt idx="313">
                  <c:v>45179</c:v>
                </c:pt>
                <c:pt idx="314">
                  <c:v>45180</c:v>
                </c:pt>
                <c:pt idx="315">
                  <c:v>45181</c:v>
                </c:pt>
                <c:pt idx="316">
                  <c:v>45182</c:v>
                </c:pt>
                <c:pt idx="317">
                  <c:v>45183</c:v>
                </c:pt>
                <c:pt idx="318">
                  <c:v>45184</c:v>
                </c:pt>
                <c:pt idx="319">
                  <c:v>45185</c:v>
                </c:pt>
                <c:pt idx="320">
                  <c:v>45186</c:v>
                </c:pt>
                <c:pt idx="321">
                  <c:v>45187</c:v>
                </c:pt>
                <c:pt idx="322">
                  <c:v>45188</c:v>
                </c:pt>
                <c:pt idx="323">
                  <c:v>45189</c:v>
                </c:pt>
                <c:pt idx="324">
                  <c:v>45190</c:v>
                </c:pt>
                <c:pt idx="325">
                  <c:v>45191</c:v>
                </c:pt>
                <c:pt idx="326">
                  <c:v>45192</c:v>
                </c:pt>
                <c:pt idx="327">
                  <c:v>45193</c:v>
                </c:pt>
                <c:pt idx="328">
                  <c:v>45194</c:v>
                </c:pt>
                <c:pt idx="329">
                  <c:v>45195</c:v>
                </c:pt>
                <c:pt idx="330">
                  <c:v>45196</c:v>
                </c:pt>
                <c:pt idx="331">
                  <c:v>45197</c:v>
                </c:pt>
                <c:pt idx="332">
                  <c:v>45198</c:v>
                </c:pt>
                <c:pt idx="333">
                  <c:v>45199</c:v>
                </c:pt>
                <c:pt idx="334">
                  <c:v>45200</c:v>
                </c:pt>
                <c:pt idx="335">
                  <c:v>45201</c:v>
                </c:pt>
                <c:pt idx="336">
                  <c:v>45202</c:v>
                </c:pt>
                <c:pt idx="337">
                  <c:v>45203</c:v>
                </c:pt>
                <c:pt idx="338">
                  <c:v>45204</c:v>
                </c:pt>
                <c:pt idx="339">
                  <c:v>45205</c:v>
                </c:pt>
                <c:pt idx="340">
                  <c:v>45206</c:v>
                </c:pt>
                <c:pt idx="341">
                  <c:v>45207</c:v>
                </c:pt>
                <c:pt idx="342">
                  <c:v>45208</c:v>
                </c:pt>
                <c:pt idx="343">
                  <c:v>45209</c:v>
                </c:pt>
                <c:pt idx="344">
                  <c:v>45210</c:v>
                </c:pt>
                <c:pt idx="345">
                  <c:v>45211</c:v>
                </c:pt>
                <c:pt idx="346">
                  <c:v>45212</c:v>
                </c:pt>
                <c:pt idx="347">
                  <c:v>45213</c:v>
                </c:pt>
                <c:pt idx="348">
                  <c:v>45214</c:v>
                </c:pt>
                <c:pt idx="349">
                  <c:v>45215</c:v>
                </c:pt>
                <c:pt idx="350">
                  <c:v>45216</c:v>
                </c:pt>
                <c:pt idx="351">
                  <c:v>45217</c:v>
                </c:pt>
                <c:pt idx="352">
                  <c:v>45218</c:v>
                </c:pt>
                <c:pt idx="353">
                  <c:v>45219</c:v>
                </c:pt>
                <c:pt idx="354">
                  <c:v>45220</c:v>
                </c:pt>
                <c:pt idx="355">
                  <c:v>45221</c:v>
                </c:pt>
                <c:pt idx="356">
                  <c:v>45222</c:v>
                </c:pt>
                <c:pt idx="357">
                  <c:v>45223</c:v>
                </c:pt>
                <c:pt idx="358">
                  <c:v>45224</c:v>
                </c:pt>
                <c:pt idx="359">
                  <c:v>45225</c:v>
                </c:pt>
                <c:pt idx="360">
                  <c:v>45226</c:v>
                </c:pt>
                <c:pt idx="361">
                  <c:v>45227</c:v>
                </c:pt>
                <c:pt idx="362">
                  <c:v>45228</c:v>
                </c:pt>
                <c:pt idx="363">
                  <c:v>45229</c:v>
                </c:pt>
                <c:pt idx="364">
                  <c:v>45230</c:v>
                </c:pt>
                <c:pt idx="365">
                  <c:v>45231</c:v>
                </c:pt>
                <c:pt idx="366">
                  <c:v>45232</c:v>
                </c:pt>
                <c:pt idx="367">
                  <c:v>45233</c:v>
                </c:pt>
                <c:pt idx="368">
                  <c:v>45234</c:v>
                </c:pt>
                <c:pt idx="369">
                  <c:v>45235</c:v>
                </c:pt>
                <c:pt idx="370">
                  <c:v>45236</c:v>
                </c:pt>
                <c:pt idx="371">
                  <c:v>45237</c:v>
                </c:pt>
                <c:pt idx="372">
                  <c:v>45238</c:v>
                </c:pt>
                <c:pt idx="373">
                  <c:v>45239</c:v>
                </c:pt>
                <c:pt idx="374">
                  <c:v>45240</c:v>
                </c:pt>
                <c:pt idx="375">
                  <c:v>45241</c:v>
                </c:pt>
                <c:pt idx="376">
                  <c:v>45242</c:v>
                </c:pt>
                <c:pt idx="377">
                  <c:v>45243</c:v>
                </c:pt>
                <c:pt idx="378">
                  <c:v>45244</c:v>
                </c:pt>
                <c:pt idx="379">
                  <c:v>45245</c:v>
                </c:pt>
                <c:pt idx="380">
                  <c:v>45246</c:v>
                </c:pt>
                <c:pt idx="381">
                  <c:v>45247</c:v>
                </c:pt>
                <c:pt idx="382">
                  <c:v>45248</c:v>
                </c:pt>
                <c:pt idx="383">
                  <c:v>45249</c:v>
                </c:pt>
                <c:pt idx="384">
                  <c:v>45250</c:v>
                </c:pt>
                <c:pt idx="385">
                  <c:v>45251</c:v>
                </c:pt>
                <c:pt idx="386">
                  <c:v>45252</c:v>
                </c:pt>
                <c:pt idx="387">
                  <c:v>45253</c:v>
                </c:pt>
                <c:pt idx="388">
                  <c:v>45254</c:v>
                </c:pt>
                <c:pt idx="389">
                  <c:v>45255</c:v>
                </c:pt>
                <c:pt idx="390">
                  <c:v>45256</c:v>
                </c:pt>
                <c:pt idx="391">
                  <c:v>45257</c:v>
                </c:pt>
                <c:pt idx="392">
                  <c:v>45258</c:v>
                </c:pt>
                <c:pt idx="393">
                  <c:v>45259</c:v>
                </c:pt>
                <c:pt idx="394">
                  <c:v>45260</c:v>
                </c:pt>
                <c:pt idx="395">
                  <c:v>45261</c:v>
                </c:pt>
                <c:pt idx="396">
                  <c:v>45262</c:v>
                </c:pt>
                <c:pt idx="397">
                  <c:v>45263</c:v>
                </c:pt>
                <c:pt idx="398">
                  <c:v>45264</c:v>
                </c:pt>
                <c:pt idx="399">
                  <c:v>45265</c:v>
                </c:pt>
                <c:pt idx="400">
                  <c:v>45266</c:v>
                </c:pt>
                <c:pt idx="401">
                  <c:v>45267</c:v>
                </c:pt>
                <c:pt idx="402">
                  <c:v>45268</c:v>
                </c:pt>
                <c:pt idx="403">
                  <c:v>45269</c:v>
                </c:pt>
                <c:pt idx="404">
                  <c:v>45270</c:v>
                </c:pt>
                <c:pt idx="405">
                  <c:v>45271</c:v>
                </c:pt>
                <c:pt idx="406">
                  <c:v>45272</c:v>
                </c:pt>
                <c:pt idx="407">
                  <c:v>45273</c:v>
                </c:pt>
                <c:pt idx="408">
                  <c:v>45274</c:v>
                </c:pt>
                <c:pt idx="409">
                  <c:v>45275</c:v>
                </c:pt>
                <c:pt idx="410">
                  <c:v>45276</c:v>
                </c:pt>
                <c:pt idx="411">
                  <c:v>45277</c:v>
                </c:pt>
                <c:pt idx="412">
                  <c:v>45278</c:v>
                </c:pt>
                <c:pt idx="413">
                  <c:v>45279</c:v>
                </c:pt>
                <c:pt idx="414">
                  <c:v>45280</c:v>
                </c:pt>
                <c:pt idx="415">
                  <c:v>45281</c:v>
                </c:pt>
                <c:pt idx="416">
                  <c:v>45282</c:v>
                </c:pt>
                <c:pt idx="417">
                  <c:v>45283</c:v>
                </c:pt>
                <c:pt idx="418">
                  <c:v>45284</c:v>
                </c:pt>
                <c:pt idx="419">
                  <c:v>45285</c:v>
                </c:pt>
                <c:pt idx="420">
                  <c:v>45286</c:v>
                </c:pt>
                <c:pt idx="421">
                  <c:v>45287</c:v>
                </c:pt>
                <c:pt idx="422">
                  <c:v>45288</c:v>
                </c:pt>
                <c:pt idx="423">
                  <c:v>45289</c:v>
                </c:pt>
                <c:pt idx="424">
                  <c:v>45290</c:v>
                </c:pt>
                <c:pt idx="425">
                  <c:v>45291</c:v>
                </c:pt>
                <c:pt idx="426">
                  <c:v>45292</c:v>
                </c:pt>
                <c:pt idx="427">
                  <c:v>45293</c:v>
                </c:pt>
                <c:pt idx="428">
                  <c:v>45294</c:v>
                </c:pt>
                <c:pt idx="429">
                  <c:v>45295</c:v>
                </c:pt>
                <c:pt idx="430">
                  <c:v>45296</c:v>
                </c:pt>
                <c:pt idx="431">
                  <c:v>45297</c:v>
                </c:pt>
                <c:pt idx="432">
                  <c:v>45298</c:v>
                </c:pt>
                <c:pt idx="433">
                  <c:v>45299</c:v>
                </c:pt>
                <c:pt idx="434">
                  <c:v>45300</c:v>
                </c:pt>
                <c:pt idx="435">
                  <c:v>45301</c:v>
                </c:pt>
                <c:pt idx="436">
                  <c:v>45302</c:v>
                </c:pt>
                <c:pt idx="437">
                  <c:v>45303</c:v>
                </c:pt>
                <c:pt idx="438">
                  <c:v>45304</c:v>
                </c:pt>
                <c:pt idx="439">
                  <c:v>45305</c:v>
                </c:pt>
                <c:pt idx="440">
                  <c:v>45306</c:v>
                </c:pt>
                <c:pt idx="441">
                  <c:v>45307</c:v>
                </c:pt>
                <c:pt idx="442">
                  <c:v>45308</c:v>
                </c:pt>
                <c:pt idx="443">
                  <c:v>45309</c:v>
                </c:pt>
                <c:pt idx="444">
                  <c:v>45310</c:v>
                </c:pt>
                <c:pt idx="445">
                  <c:v>45311</c:v>
                </c:pt>
                <c:pt idx="446">
                  <c:v>45312</c:v>
                </c:pt>
                <c:pt idx="447">
                  <c:v>45313</c:v>
                </c:pt>
                <c:pt idx="448">
                  <c:v>45314</c:v>
                </c:pt>
                <c:pt idx="449">
                  <c:v>45315</c:v>
                </c:pt>
                <c:pt idx="450">
                  <c:v>45316</c:v>
                </c:pt>
                <c:pt idx="451">
                  <c:v>45317</c:v>
                </c:pt>
                <c:pt idx="452">
                  <c:v>45318</c:v>
                </c:pt>
                <c:pt idx="453">
                  <c:v>45319</c:v>
                </c:pt>
                <c:pt idx="454">
                  <c:v>45320</c:v>
                </c:pt>
                <c:pt idx="455">
                  <c:v>45321</c:v>
                </c:pt>
                <c:pt idx="456">
                  <c:v>45322</c:v>
                </c:pt>
                <c:pt idx="457">
                  <c:v>45323</c:v>
                </c:pt>
                <c:pt idx="458">
                  <c:v>45324</c:v>
                </c:pt>
                <c:pt idx="459">
                  <c:v>45325</c:v>
                </c:pt>
                <c:pt idx="460">
                  <c:v>45326</c:v>
                </c:pt>
                <c:pt idx="461">
                  <c:v>45327</c:v>
                </c:pt>
                <c:pt idx="462">
                  <c:v>45328</c:v>
                </c:pt>
                <c:pt idx="463">
                  <c:v>45329</c:v>
                </c:pt>
                <c:pt idx="464">
                  <c:v>45330</c:v>
                </c:pt>
                <c:pt idx="465">
                  <c:v>45331</c:v>
                </c:pt>
                <c:pt idx="466">
                  <c:v>45332</c:v>
                </c:pt>
                <c:pt idx="467">
                  <c:v>45333</c:v>
                </c:pt>
                <c:pt idx="468">
                  <c:v>45334</c:v>
                </c:pt>
                <c:pt idx="469">
                  <c:v>45335</c:v>
                </c:pt>
                <c:pt idx="470">
                  <c:v>45336</c:v>
                </c:pt>
                <c:pt idx="471">
                  <c:v>45337</c:v>
                </c:pt>
                <c:pt idx="472">
                  <c:v>45338</c:v>
                </c:pt>
                <c:pt idx="473">
                  <c:v>45339</c:v>
                </c:pt>
                <c:pt idx="474">
                  <c:v>45340</c:v>
                </c:pt>
                <c:pt idx="475">
                  <c:v>45341</c:v>
                </c:pt>
                <c:pt idx="476">
                  <c:v>45342</c:v>
                </c:pt>
                <c:pt idx="477">
                  <c:v>45343</c:v>
                </c:pt>
                <c:pt idx="478">
                  <c:v>45344</c:v>
                </c:pt>
                <c:pt idx="479">
                  <c:v>45345</c:v>
                </c:pt>
                <c:pt idx="480">
                  <c:v>45346</c:v>
                </c:pt>
                <c:pt idx="481">
                  <c:v>45347</c:v>
                </c:pt>
                <c:pt idx="482">
                  <c:v>45348</c:v>
                </c:pt>
                <c:pt idx="483">
                  <c:v>45349</c:v>
                </c:pt>
                <c:pt idx="484">
                  <c:v>45350</c:v>
                </c:pt>
                <c:pt idx="485">
                  <c:v>45351</c:v>
                </c:pt>
                <c:pt idx="486">
                  <c:v>45352</c:v>
                </c:pt>
                <c:pt idx="487">
                  <c:v>45353</c:v>
                </c:pt>
                <c:pt idx="488">
                  <c:v>45354</c:v>
                </c:pt>
                <c:pt idx="489">
                  <c:v>45355</c:v>
                </c:pt>
                <c:pt idx="490">
                  <c:v>45356</c:v>
                </c:pt>
                <c:pt idx="491">
                  <c:v>45357</c:v>
                </c:pt>
                <c:pt idx="492">
                  <c:v>45358</c:v>
                </c:pt>
                <c:pt idx="493">
                  <c:v>45359</c:v>
                </c:pt>
                <c:pt idx="494">
                  <c:v>45360</c:v>
                </c:pt>
                <c:pt idx="495">
                  <c:v>45361</c:v>
                </c:pt>
                <c:pt idx="496">
                  <c:v>45362</c:v>
                </c:pt>
                <c:pt idx="497">
                  <c:v>45363</c:v>
                </c:pt>
                <c:pt idx="498">
                  <c:v>45364</c:v>
                </c:pt>
                <c:pt idx="499">
                  <c:v>45365</c:v>
                </c:pt>
                <c:pt idx="500">
                  <c:v>45366</c:v>
                </c:pt>
                <c:pt idx="501">
                  <c:v>45367</c:v>
                </c:pt>
                <c:pt idx="502">
                  <c:v>45368</c:v>
                </c:pt>
                <c:pt idx="503">
                  <c:v>45369</c:v>
                </c:pt>
                <c:pt idx="504">
                  <c:v>45370</c:v>
                </c:pt>
                <c:pt idx="505">
                  <c:v>45371</c:v>
                </c:pt>
                <c:pt idx="506">
                  <c:v>45372</c:v>
                </c:pt>
                <c:pt idx="507">
                  <c:v>45373</c:v>
                </c:pt>
                <c:pt idx="508">
                  <c:v>45374</c:v>
                </c:pt>
                <c:pt idx="509">
                  <c:v>45375</c:v>
                </c:pt>
                <c:pt idx="510">
                  <c:v>45376</c:v>
                </c:pt>
                <c:pt idx="511">
                  <c:v>45377</c:v>
                </c:pt>
                <c:pt idx="512">
                  <c:v>45378</c:v>
                </c:pt>
                <c:pt idx="513">
                  <c:v>45379</c:v>
                </c:pt>
                <c:pt idx="514">
                  <c:v>45380</c:v>
                </c:pt>
                <c:pt idx="515">
                  <c:v>45381</c:v>
                </c:pt>
                <c:pt idx="516">
                  <c:v>45382</c:v>
                </c:pt>
                <c:pt idx="517">
                  <c:v>45383</c:v>
                </c:pt>
                <c:pt idx="518">
                  <c:v>45384</c:v>
                </c:pt>
                <c:pt idx="519">
                  <c:v>45385</c:v>
                </c:pt>
                <c:pt idx="520">
                  <c:v>45386</c:v>
                </c:pt>
                <c:pt idx="521">
                  <c:v>45387</c:v>
                </c:pt>
                <c:pt idx="522">
                  <c:v>45388</c:v>
                </c:pt>
                <c:pt idx="523">
                  <c:v>45389</c:v>
                </c:pt>
                <c:pt idx="524">
                  <c:v>45390</c:v>
                </c:pt>
                <c:pt idx="525">
                  <c:v>45391</c:v>
                </c:pt>
                <c:pt idx="526">
                  <c:v>45392</c:v>
                </c:pt>
                <c:pt idx="527">
                  <c:v>45393</c:v>
                </c:pt>
                <c:pt idx="528">
                  <c:v>45394</c:v>
                </c:pt>
                <c:pt idx="529">
                  <c:v>45395</c:v>
                </c:pt>
                <c:pt idx="530">
                  <c:v>45396</c:v>
                </c:pt>
                <c:pt idx="531">
                  <c:v>45397</c:v>
                </c:pt>
                <c:pt idx="532">
                  <c:v>45398</c:v>
                </c:pt>
                <c:pt idx="533">
                  <c:v>45399</c:v>
                </c:pt>
                <c:pt idx="534">
                  <c:v>45400</c:v>
                </c:pt>
                <c:pt idx="535">
                  <c:v>45401</c:v>
                </c:pt>
                <c:pt idx="536">
                  <c:v>45402</c:v>
                </c:pt>
                <c:pt idx="537">
                  <c:v>45403</c:v>
                </c:pt>
                <c:pt idx="538">
                  <c:v>45404</c:v>
                </c:pt>
                <c:pt idx="539">
                  <c:v>45405</c:v>
                </c:pt>
                <c:pt idx="540">
                  <c:v>45406</c:v>
                </c:pt>
                <c:pt idx="541">
                  <c:v>45407</c:v>
                </c:pt>
                <c:pt idx="542">
                  <c:v>45408</c:v>
                </c:pt>
                <c:pt idx="543">
                  <c:v>45409</c:v>
                </c:pt>
                <c:pt idx="544">
                  <c:v>45410</c:v>
                </c:pt>
                <c:pt idx="545">
                  <c:v>45411</c:v>
                </c:pt>
                <c:pt idx="546">
                  <c:v>45412</c:v>
                </c:pt>
                <c:pt idx="547">
                  <c:v>45413</c:v>
                </c:pt>
                <c:pt idx="548">
                  <c:v>45414</c:v>
                </c:pt>
                <c:pt idx="549">
                  <c:v>45415</c:v>
                </c:pt>
                <c:pt idx="550">
                  <c:v>45416</c:v>
                </c:pt>
                <c:pt idx="551">
                  <c:v>45417</c:v>
                </c:pt>
                <c:pt idx="552">
                  <c:v>45418</c:v>
                </c:pt>
                <c:pt idx="553">
                  <c:v>45419</c:v>
                </c:pt>
                <c:pt idx="554">
                  <c:v>45420</c:v>
                </c:pt>
                <c:pt idx="555">
                  <c:v>45421</c:v>
                </c:pt>
                <c:pt idx="556">
                  <c:v>45422</c:v>
                </c:pt>
                <c:pt idx="557">
                  <c:v>45423</c:v>
                </c:pt>
                <c:pt idx="558">
                  <c:v>45424</c:v>
                </c:pt>
                <c:pt idx="559">
                  <c:v>45425</c:v>
                </c:pt>
                <c:pt idx="560">
                  <c:v>45426</c:v>
                </c:pt>
                <c:pt idx="561">
                  <c:v>45427</c:v>
                </c:pt>
                <c:pt idx="562">
                  <c:v>45428</c:v>
                </c:pt>
                <c:pt idx="563">
                  <c:v>45429</c:v>
                </c:pt>
                <c:pt idx="564">
                  <c:v>45430</c:v>
                </c:pt>
                <c:pt idx="565">
                  <c:v>45431</c:v>
                </c:pt>
                <c:pt idx="566">
                  <c:v>45432</c:v>
                </c:pt>
                <c:pt idx="567">
                  <c:v>45433</c:v>
                </c:pt>
                <c:pt idx="568">
                  <c:v>45434</c:v>
                </c:pt>
                <c:pt idx="569">
                  <c:v>45435</c:v>
                </c:pt>
                <c:pt idx="570">
                  <c:v>45436</c:v>
                </c:pt>
                <c:pt idx="571">
                  <c:v>45437</c:v>
                </c:pt>
                <c:pt idx="572">
                  <c:v>45438</c:v>
                </c:pt>
                <c:pt idx="573">
                  <c:v>45439</c:v>
                </c:pt>
                <c:pt idx="574">
                  <c:v>45440</c:v>
                </c:pt>
                <c:pt idx="575">
                  <c:v>45441</c:v>
                </c:pt>
                <c:pt idx="576">
                  <c:v>45442</c:v>
                </c:pt>
                <c:pt idx="577">
                  <c:v>45443</c:v>
                </c:pt>
                <c:pt idx="578">
                  <c:v>45444</c:v>
                </c:pt>
                <c:pt idx="579">
                  <c:v>45445</c:v>
                </c:pt>
                <c:pt idx="580">
                  <c:v>45446</c:v>
                </c:pt>
                <c:pt idx="581">
                  <c:v>45447</c:v>
                </c:pt>
                <c:pt idx="582">
                  <c:v>45448</c:v>
                </c:pt>
                <c:pt idx="583">
                  <c:v>45449</c:v>
                </c:pt>
                <c:pt idx="584">
                  <c:v>45450</c:v>
                </c:pt>
                <c:pt idx="585">
                  <c:v>45451</c:v>
                </c:pt>
                <c:pt idx="586">
                  <c:v>45452</c:v>
                </c:pt>
                <c:pt idx="587">
                  <c:v>45453</c:v>
                </c:pt>
                <c:pt idx="588">
                  <c:v>45454</c:v>
                </c:pt>
                <c:pt idx="589">
                  <c:v>45455</c:v>
                </c:pt>
                <c:pt idx="590">
                  <c:v>45456</c:v>
                </c:pt>
                <c:pt idx="591">
                  <c:v>45457</c:v>
                </c:pt>
                <c:pt idx="592">
                  <c:v>45458</c:v>
                </c:pt>
                <c:pt idx="593">
                  <c:v>45459</c:v>
                </c:pt>
                <c:pt idx="594">
                  <c:v>45460</c:v>
                </c:pt>
                <c:pt idx="595">
                  <c:v>45461</c:v>
                </c:pt>
                <c:pt idx="596">
                  <c:v>45462</c:v>
                </c:pt>
                <c:pt idx="597">
                  <c:v>45463</c:v>
                </c:pt>
                <c:pt idx="598">
                  <c:v>45464</c:v>
                </c:pt>
                <c:pt idx="599">
                  <c:v>45465</c:v>
                </c:pt>
                <c:pt idx="600">
                  <c:v>45466</c:v>
                </c:pt>
                <c:pt idx="601">
                  <c:v>45467</c:v>
                </c:pt>
                <c:pt idx="602">
                  <c:v>45468</c:v>
                </c:pt>
                <c:pt idx="603">
                  <c:v>45469</c:v>
                </c:pt>
                <c:pt idx="604">
                  <c:v>45470</c:v>
                </c:pt>
                <c:pt idx="605">
                  <c:v>45471</c:v>
                </c:pt>
                <c:pt idx="606">
                  <c:v>45472</c:v>
                </c:pt>
                <c:pt idx="607">
                  <c:v>45473</c:v>
                </c:pt>
                <c:pt idx="608">
                  <c:v>45474</c:v>
                </c:pt>
                <c:pt idx="609">
                  <c:v>45475</c:v>
                </c:pt>
                <c:pt idx="610">
                  <c:v>45476</c:v>
                </c:pt>
                <c:pt idx="611">
                  <c:v>45477</c:v>
                </c:pt>
                <c:pt idx="612">
                  <c:v>45478</c:v>
                </c:pt>
                <c:pt idx="613">
                  <c:v>45479</c:v>
                </c:pt>
                <c:pt idx="614">
                  <c:v>45480</c:v>
                </c:pt>
                <c:pt idx="615">
                  <c:v>45481</c:v>
                </c:pt>
                <c:pt idx="616">
                  <c:v>45482</c:v>
                </c:pt>
                <c:pt idx="617">
                  <c:v>45483</c:v>
                </c:pt>
                <c:pt idx="618">
                  <c:v>45484</c:v>
                </c:pt>
                <c:pt idx="619">
                  <c:v>45485</c:v>
                </c:pt>
                <c:pt idx="620">
                  <c:v>45486</c:v>
                </c:pt>
                <c:pt idx="621">
                  <c:v>45487</c:v>
                </c:pt>
                <c:pt idx="622">
                  <c:v>45488</c:v>
                </c:pt>
                <c:pt idx="623">
                  <c:v>45489</c:v>
                </c:pt>
                <c:pt idx="624">
                  <c:v>45490</c:v>
                </c:pt>
                <c:pt idx="625">
                  <c:v>45491</c:v>
                </c:pt>
                <c:pt idx="626">
                  <c:v>45492</c:v>
                </c:pt>
                <c:pt idx="627">
                  <c:v>45493</c:v>
                </c:pt>
                <c:pt idx="628">
                  <c:v>45494</c:v>
                </c:pt>
                <c:pt idx="629">
                  <c:v>45495</c:v>
                </c:pt>
                <c:pt idx="630">
                  <c:v>45496</c:v>
                </c:pt>
                <c:pt idx="631">
                  <c:v>45497</c:v>
                </c:pt>
                <c:pt idx="632">
                  <c:v>45498</c:v>
                </c:pt>
                <c:pt idx="633">
                  <c:v>45499</c:v>
                </c:pt>
                <c:pt idx="634">
                  <c:v>45500</c:v>
                </c:pt>
                <c:pt idx="635">
                  <c:v>45501</c:v>
                </c:pt>
                <c:pt idx="636">
                  <c:v>45502</c:v>
                </c:pt>
                <c:pt idx="637">
                  <c:v>45503</c:v>
                </c:pt>
                <c:pt idx="638">
                  <c:v>45504</c:v>
                </c:pt>
                <c:pt idx="639">
                  <c:v>45505</c:v>
                </c:pt>
                <c:pt idx="640">
                  <c:v>45506</c:v>
                </c:pt>
                <c:pt idx="641">
                  <c:v>45507</c:v>
                </c:pt>
                <c:pt idx="642">
                  <c:v>45508</c:v>
                </c:pt>
                <c:pt idx="643">
                  <c:v>45509</c:v>
                </c:pt>
                <c:pt idx="644">
                  <c:v>45510</c:v>
                </c:pt>
                <c:pt idx="645">
                  <c:v>45511</c:v>
                </c:pt>
                <c:pt idx="646">
                  <c:v>45512</c:v>
                </c:pt>
                <c:pt idx="647">
                  <c:v>45513</c:v>
                </c:pt>
                <c:pt idx="648">
                  <c:v>45514</c:v>
                </c:pt>
                <c:pt idx="649">
                  <c:v>45515</c:v>
                </c:pt>
                <c:pt idx="650">
                  <c:v>45516</c:v>
                </c:pt>
                <c:pt idx="651">
                  <c:v>45517</c:v>
                </c:pt>
                <c:pt idx="652">
                  <c:v>45518</c:v>
                </c:pt>
                <c:pt idx="653">
                  <c:v>45519</c:v>
                </c:pt>
                <c:pt idx="654">
                  <c:v>45520</c:v>
                </c:pt>
                <c:pt idx="655">
                  <c:v>45521</c:v>
                </c:pt>
                <c:pt idx="656">
                  <c:v>45522</c:v>
                </c:pt>
                <c:pt idx="657">
                  <c:v>45523</c:v>
                </c:pt>
                <c:pt idx="658">
                  <c:v>45524</c:v>
                </c:pt>
                <c:pt idx="659">
                  <c:v>45525</c:v>
                </c:pt>
                <c:pt idx="660">
                  <c:v>45526</c:v>
                </c:pt>
              </c:numCache>
            </c:numRef>
          </c:cat>
          <c:val>
            <c:numRef>
              <c:f>'חרבות ברזל'!$L$2497:$L$3157</c:f>
              <c:numCache>
                <c:formatCode>0.0</c:formatCode>
                <c:ptCount val="661"/>
                <c:pt idx="0">
                  <c:v>111.1429315897077</c:v>
                </c:pt>
                <c:pt idx="1">
                  <c:v>110.02156983572587</c:v>
                </c:pt>
                <c:pt idx="2">
                  <c:v>108.5022591260358</c:v>
                </c:pt>
                <c:pt idx="3">
                  <c:v>112.52665848750878</c:v>
                </c:pt>
                <c:pt idx="4">
                  <c:v>117.38431620294887</c:v>
                </c:pt>
                <c:pt idx="5">
                  <c:v>113.26093415911403</c:v>
                </c:pt>
                <c:pt idx="6">
                  <c:v>106.41924824450302</c:v>
                </c:pt>
                <c:pt idx="7">
                  <c:v>99.64592787631409</c:v>
                </c:pt>
                <c:pt idx="8">
                  <c:v>99.044952968672987</c:v>
                </c:pt>
                <c:pt idx="9">
                  <c:v>100.16958591453138</c:v>
                </c:pt>
                <c:pt idx="10">
                  <c:v>100.26361628689773</c:v>
                </c:pt>
                <c:pt idx="11">
                  <c:v>98.216236996320774</c:v>
                </c:pt>
                <c:pt idx="12">
                  <c:v>99.54048249307813</c:v>
                </c:pt>
                <c:pt idx="13">
                  <c:v>100.10181330023129</c:v>
                </c:pt>
                <c:pt idx="14">
                  <c:v>100.27911167118691</c:v>
                </c:pt>
                <c:pt idx="15">
                  <c:v>102.47766448112041</c:v>
                </c:pt>
                <c:pt idx="16">
                  <c:v>100.41118478505287</c:v>
                </c:pt>
                <c:pt idx="17">
                  <c:v>97.853255480490361</c:v>
                </c:pt>
                <c:pt idx="18">
                  <c:v>100.31893946168024</c:v>
                </c:pt>
                <c:pt idx="19">
                  <c:v>100.63845400511752</c:v>
                </c:pt>
                <c:pt idx="20">
                  <c:v>100.39302372251629</c:v>
                </c:pt>
                <c:pt idx="21">
                  <c:v>97.809648815241331</c:v>
                </c:pt>
                <c:pt idx="22">
                  <c:v>94.862776016579147</c:v>
                </c:pt>
                <c:pt idx="23">
                  <c:v>96.283925196945106</c:v>
                </c:pt>
                <c:pt idx="24">
                  <c:v>96.633062784748873</c:v>
                </c:pt>
                <c:pt idx="25">
                  <c:v>91.913842062028493</c:v>
                </c:pt>
                <c:pt idx="26">
                  <c:v>92.879622651543443</c:v>
                </c:pt>
                <c:pt idx="27">
                  <c:v>93.6929201774294</c:v>
                </c:pt>
                <c:pt idx="28">
                  <c:v>97.059604626262924</c:v>
                </c:pt>
                <c:pt idx="29">
                  <c:v>96.958870598096382</c:v>
                </c:pt>
                <c:pt idx="30">
                  <c:v>93.815736657051787</c:v>
                </c:pt>
                <c:pt idx="31">
                  <c:v>95.312033121236325</c:v>
                </c:pt>
                <c:pt idx="32">
                  <c:v>98.673536429146097</c:v>
                </c:pt>
                <c:pt idx="33">
                  <c:v>96.643961267558538</c:v>
                </c:pt>
                <c:pt idx="34">
                  <c:v>95.999965306640718</c:v>
                </c:pt>
                <c:pt idx="35">
                  <c:v>93.971058337463759</c:v>
                </c:pt>
                <c:pt idx="36">
                  <c:v>95.198950305609927</c:v>
                </c:pt>
                <c:pt idx="37">
                  <c:v>95.416668102904353</c:v>
                </c:pt>
                <c:pt idx="38">
                  <c:v>97.158835278694312</c:v>
                </c:pt>
                <c:pt idx="39">
                  <c:v>98.841118750215827</c:v>
                </c:pt>
                <c:pt idx="40">
                  <c:v>91.633299080329721</c:v>
                </c:pt>
                <c:pt idx="41">
                  <c:v>91.450658830164173</c:v>
                </c:pt>
                <c:pt idx="42">
                  <c:v>91.759824893286094</c:v>
                </c:pt>
                <c:pt idx="43">
                  <c:v>91.945480511348109</c:v>
                </c:pt>
                <c:pt idx="44">
                  <c:v>92.2423378190786</c:v>
                </c:pt>
                <c:pt idx="45">
                  <c:v>89.859901096053989</c:v>
                </c:pt>
                <c:pt idx="46">
                  <c:v>87.309910951300481</c:v>
                </c:pt>
                <c:pt idx="47">
                  <c:v>93.65178291891516</c:v>
                </c:pt>
                <c:pt idx="48">
                  <c:v>92.946981677388109</c:v>
                </c:pt>
                <c:pt idx="49">
                  <c:v>91.928951994687466</c:v>
                </c:pt>
                <c:pt idx="50">
                  <c:v>92.634829298213646</c:v>
                </c:pt>
                <c:pt idx="51">
                  <c:v>92.750297567608499</c:v>
                </c:pt>
                <c:pt idx="52">
                  <c:v>92.97578494124491</c:v>
                </c:pt>
                <c:pt idx="53">
                  <c:v>91.018719522053772</c:v>
                </c:pt>
                <c:pt idx="54">
                  <c:v>90.127266207093058</c:v>
                </c:pt>
                <c:pt idx="55">
                  <c:v>94.341125758159109</c:v>
                </c:pt>
                <c:pt idx="56">
                  <c:v>94.824402572068607</c:v>
                </c:pt>
                <c:pt idx="57">
                  <c:v>96.127183865009641</c:v>
                </c:pt>
                <c:pt idx="58">
                  <c:v>96.543277717923985</c:v>
                </c:pt>
                <c:pt idx="59">
                  <c:v>96.592761090817007</c:v>
                </c:pt>
                <c:pt idx="60">
                  <c:v>97.525674208386064</c:v>
                </c:pt>
                <c:pt idx="61">
                  <c:v>96.161354399845479</c:v>
                </c:pt>
                <c:pt idx="62">
                  <c:v>93.267024567876959</c:v>
                </c:pt>
                <c:pt idx="63">
                  <c:v>93.412104215149768</c:v>
                </c:pt>
                <c:pt idx="64">
                  <c:v>91.177109107686306</c:v>
                </c:pt>
                <c:pt idx="65">
                  <c:v>93.451486849042283</c:v>
                </c:pt>
                <c:pt idx="66">
                  <c:v>94.001869152363128</c:v>
                </c:pt>
                <c:pt idx="67">
                  <c:v>95.783919096020384</c:v>
                </c:pt>
                <c:pt idx="68">
                  <c:v>98.876774436664249</c:v>
                </c:pt>
                <c:pt idx="69">
                  <c:v>98.357256553088689</c:v>
                </c:pt>
                <c:pt idx="70">
                  <c:v>100.1006277409936</c:v>
                </c:pt>
                <c:pt idx="71">
                  <c:v>101.76756634880317</c:v>
                </c:pt>
                <c:pt idx="72">
                  <c:v>100.6085023165322</c:v>
                </c:pt>
                <c:pt idx="73">
                  <c:v>100.28425468633122</c:v>
                </c:pt>
                <c:pt idx="74">
                  <c:v>99.529047504300067</c:v>
                </c:pt>
                <c:pt idx="75">
                  <c:v>99.08875003406456</c:v>
                </c:pt>
                <c:pt idx="76">
                  <c:v>101.03440547498896</c:v>
                </c:pt>
                <c:pt idx="77">
                  <c:v>99.702795678925128</c:v>
                </c:pt>
                <c:pt idx="78">
                  <c:v>98.26120459939294</c:v>
                </c:pt>
                <c:pt idx="79">
                  <c:v>98.300384022880991</c:v>
                </c:pt>
                <c:pt idx="80">
                  <c:v>97.858141756635874</c:v>
                </c:pt>
                <c:pt idx="81">
                  <c:v>99.400111913327962</c:v>
                </c:pt>
                <c:pt idx="82">
                  <c:v>98.83250750916676</c:v>
                </c:pt>
                <c:pt idx="83">
                  <c:v>95.976004779289298</c:v>
                </c:pt>
                <c:pt idx="84">
                  <c:v>96.84309930500649</c:v>
                </c:pt>
                <c:pt idx="85">
                  <c:v>100.02231586497776</c:v>
                </c:pt>
                <c:pt idx="86">
                  <c:v>99.914221197579579</c:v>
                </c:pt>
                <c:pt idx="87">
                  <c:v>95.539612532642565</c:v>
                </c:pt>
                <c:pt idx="88">
                  <c:v>89.534381284844429</c:v>
                </c:pt>
                <c:pt idx="89">
                  <c:v>94.405233036274709</c:v>
                </c:pt>
                <c:pt idx="90">
                  <c:v>98.770097514500591</c:v>
                </c:pt>
                <c:pt idx="91">
                  <c:v>98.647724818950962</c:v>
                </c:pt>
                <c:pt idx="92">
                  <c:v>94.555755977330762</c:v>
                </c:pt>
                <c:pt idx="93">
                  <c:v>95.32606134928082</c:v>
                </c:pt>
                <c:pt idx="94">
                  <c:v>100.64878548133524</c:v>
                </c:pt>
                <c:pt idx="95">
                  <c:v>106.16287769323785</c:v>
                </c:pt>
                <c:pt idx="96">
                  <c:v>101.69733271543974</c:v>
                </c:pt>
                <c:pt idx="97">
                  <c:v>97.185316453828108</c:v>
                </c:pt>
                <c:pt idx="98">
                  <c:v>95.913197742755969</c:v>
                </c:pt>
                <c:pt idx="99">
                  <c:v>95.222043166472687</c:v>
                </c:pt>
                <c:pt idx="100">
                  <c:v>94.138108346400841</c:v>
                </c:pt>
                <c:pt idx="101">
                  <c:v>93.948101966891414</c:v>
                </c:pt>
                <c:pt idx="102">
                  <c:v>94.194744115518162</c:v>
                </c:pt>
                <c:pt idx="103">
                  <c:v>95.88552277321611</c:v>
                </c:pt>
                <c:pt idx="104">
                  <c:v>97.951570046693178</c:v>
                </c:pt>
                <c:pt idx="105">
                  <c:v>98.803717436829643</c:v>
                </c:pt>
                <c:pt idx="106">
                  <c:v>99.806553691414308</c:v>
                </c:pt>
                <c:pt idx="107">
                  <c:v>99.623425660026527</c:v>
                </c:pt>
                <c:pt idx="108">
                  <c:v>100.45424274408407</c:v>
                </c:pt>
                <c:pt idx="109">
                  <c:v>99.629622090456976</c:v>
                </c:pt>
                <c:pt idx="110">
                  <c:v>96.678827216611495</c:v>
                </c:pt>
                <c:pt idx="111">
                  <c:v>95.365649557376102</c:v>
                </c:pt>
                <c:pt idx="112">
                  <c:v>93.25019310377283</c:v>
                </c:pt>
                <c:pt idx="113">
                  <c:v>96.303521847580996</c:v>
                </c:pt>
                <c:pt idx="114">
                  <c:v>97.241329552715499</c:v>
                </c:pt>
                <c:pt idx="115">
                  <c:v>93.207488036956164</c:v>
                </c:pt>
                <c:pt idx="116">
                  <c:v>89.701805688935679</c:v>
                </c:pt>
                <c:pt idx="117">
                  <c:v>100.34711776776035</c:v>
                </c:pt>
                <c:pt idx="118">
                  <c:v>101.49978803056648</c:v>
                </c:pt>
                <c:pt idx="119">
                  <c:v>100.53707084743012</c:v>
                </c:pt>
                <c:pt idx="120">
                  <c:v>97.231827540955422</c:v>
                </c:pt>
                <c:pt idx="121">
                  <c:v>97.627752322781262</c:v>
                </c:pt>
                <c:pt idx="122">
                  <c:v>101.09722776183408</c:v>
                </c:pt>
                <c:pt idx="123">
                  <c:v>105.005737792804</c:v>
                </c:pt>
                <c:pt idx="124">
                  <c:v>97.52403685866193</c:v>
                </c:pt>
                <c:pt idx="125">
                  <c:v>96.805181006051001</c:v>
                </c:pt>
                <c:pt idx="126">
                  <c:v>98.136747872487177</c:v>
                </c:pt>
                <c:pt idx="127">
                  <c:v>99.504935388849574</c:v>
                </c:pt>
                <c:pt idx="128">
                  <c:v>97.892488737578987</c:v>
                </c:pt>
                <c:pt idx="129">
                  <c:v>96.49338464540503</c:v>
                </c:pt>
                <c:pt idx="130">
                  <c:v>96.461960005456532</c:v>
                </c:pt>
                <c:pt idx="131">
                  <c:v>96.3054186051085</c:v>
                </c:pt>
                <c:pt idx="132">
                  <c:v>98.145199976532822</c:v>
                </c:pt>
                <c:pt idx="133">
                  <c:v>100.17208086553842</c:v>
                </c:pt>
                <c:pt idx="134">
                  <c:v>101.84945160162349</c:v>
                </c:pt>
                <c:pt idx="135">
                  <c:v>100.87217990218313</c:v>
                </c:pt>
                <c:pt idx="136">
                  <c:v>102.6290325182037</c:v>
                </c:pt>
                <c:pt idx="137">
                  <c:v>101.62013960229604</c:v>
                </c:pt>
                <c:pt idx="138">
                  <c:v>99.691228088686159</c:v>
                </c:pt>
                <c:pt idx="139">
                  <c:v>99.87456199928296</c:v>
                </c:pt>
                <c:pt idx="140">
                  <c:v>100.03409375701618</c:v>
                </c:pt>
                <c:pt idx="141">
                  <c:v>97.639759655760372</c:v>
                </c:pt>
                <c:pt idx="142">
                  <c:v>99.491997329342595</c:v>
                </c:pt>
                <c:pt idx="143">
                  <c:v>99.356575552016238</c:v>
                </c:pt>
                <c:pt idx="144">
                  <c:v>104.26037758458537</c:v>
                </c:pt>
                <c:pt idx="145">
                  <c:v>102.01957637842143</c:v>
                </c:pt>
                <c:pt idx="146">
                  <c:v>98.03801094889964</c:v>
                </c:pt>
                <c:pt idx="147">
                  <c:v>102.40414410056241</c:v>
                </c:pt>
                <c:pt idx="148">
                  <c:v>110.03046557134117</c:v>
                </c:pt>
                <c:pt idx="149">
                  <c:v>107.05069655389541</c:v>
                </c:pt>
                <c:pt idx="150">
                  <c:v>106.17786455588076</c:v>
                </c:pt>
                <c:pt idx="151">
                  <c:v>103.99270182469536</c:v>
                </c:pt>
                <c:pt idx="152">
                  <c:v>104.2414196170068</c:v>
                </c:pt>
                <c:pt idx="153">
                  <c:v>105.52096873748695</c:v>
                </c:pt>
                <c:pt idx="154">
                  <c:v>99.659630586453659</c:v>
                </c:pt>
                <c:pt idx="155">
                  <c:v>90.001585566415471</c:v>
                </c:pt>
                <c:pt idx="156">
                  <c:v>96.312568866289155</c:v>
                </c:pt>
                <c:pt idx="157">
                  <c:v>97.728965820750119</c:v>
                </c:pt>
                <c:pt idx="158">
                  <c:v>96.535818561678241</c:v>
                </c:pt>
                <c:pt idx="159">
                  <c:v>97.871329158740451</c:v>
                </c:pt>
                <c:pt idx="160">
                  <c:v>100.68505682287019</c:v>
                </c:pt>
                <c:pt idx="161">
                  <c:v>99.187700080759214</c:v>
                </c:pt>
                <c:pt idx="162">
                  <c:v>96.901185150019316</c:v>
                </c:pt>
                <c:pt idx="163">
                  <c:v>90.040529982599011</c:v>
                </c:pt>
                <c:pt idx="164">
                  <c:v>90.424762197880838</c:v>
                </c:pt>
                <c:pt idx="165">
                  <c:v>89.427767956480878</c:v>
                </c:pt>
                <c:pt idx="166">
                  <c:v>96.131062324301254</c:v>
                </c:pt>
                <c:pt idx="167">
                  <c:v>94.435597398296764</c:v>
                </c:pt>
                <c:pt idx="168">
                  <c:v>98.429457019162243</c:v>
                </c:pt>
                <c:pt idx="169">
                  <c:v>104.27778749301528</c:v>
                </c:pt>
                <c:pt idx="170">
                  <c:v>110.08056132050368</c:v>
                </c:pt>
                <c:pt idx="171">
                  <c:v>107.90446985602217</c:v>
                </c:pt>
                <c:pt idx="172">
                  <c:v>108.04244468804343</c:v>
                </c:pt>
                <c:pt idx="173">
                  <c:v>101.53421759194788</c:v>
                </c:pt>
                <c:pt idx="174">
                  <c:v>106.04980296027668</c:v>
                </c:pt>
                <c:pt idx="175">
                  <c:v>102.07818256407215</c:v>
                </c:pt>
                <c:pt idx="176">
                  <c:v>97.411564436764493</c:v>
                </c:pt>
                <c:pt idx="177">
                  <c:v>100.98315436220608</c:v>
                </c:pt>
                <c:pt idx="178">
                  <c:v>98.736598145886148</c:v>
                </c:pt>
                <c:pt idx="179">
                  <c:v>100.10040279889485</c:v>
                </c:pt>
                <c:pt idx="180">
                  <c:v>101.53302379754182</c:v>
                </c:pt>
                <c:pt idx="181">
                  <c:v>97.565702845485532</c:v>
                </c:pt>
                <c:pt idx="182">
                  <c:v>101.96549252022562</c:v>
                </c:pt>
                <c:pt idx="183">
                  <c:v>105.2491613631298</c:v>
                </c:pt>
                <c:pt idx="184">
                  <c:v>99.167510498001363</c:v>
                </c:pt>
                <c:pt idx="185">
                  <c:v>103.6826230304135</c:v>
                </c:pt>
                <c:pt idx="186">
                  <c:v>102.18645680389153</c:v>
                </c:pt>
                <c:pt idx="187">
                  <c:v>101.54461815207796</c:v>
                </c:pt>
                <c:pt idx="188">
                  <c:v>102.47897753296458</c:v>
                </c:pt>
                <c:pt idx="189">
                  <c:v>99.249012129228859</c:v>
                </c:pt>
                <c:pt idx="190">
                  <c:v>99.288970157384782</c:v>
                </c:pt>
                <c:pt idx="191">
                  <c:v>99.848001065018565</c:v>
                </c:pt>
                <c:pt idx="192">
                  <c:v>100.44444838384719</c:v>
                </c:pt>
                <c:pt idx="193">
                  <c:v>100.46898476297139</c:v>
                </c:pt>
                <c:pt idx="194">
                  <c:v>102.03853022841582</c:v>
                </c:pt>
                <c:pt idx="195">
                  <c:v>100.80141746425878</c:v>
                </c:pt>
                <c:pt idx="196">
                  <c:v>101.45385996285844</c:v>
                </c:pt>
                <c:pt idx="197">
                  <c:v>101.80104604451543</c:v>
                </c:pt>
                <c:pt idx="198">
                  <c:v>99.570302952730586</c:v>
                </c:pt>
                <c:pt idx="199">
                  <c:v>100.28411057088491</c:v>
                </c:pt>
                <c:pt idx="200">
                  <c:v>99.911704972387611</c:v>
                </c:pt>
                <c:pt idx="201">
                  <c:v>99.495978651987144</c:v>
                </c:pt>
                <c:pt idx="202">
                  <c:v>99.397099976751619</c:v>
                </c:pt>
                <c:pt idx="203">
                  <c:v>106.1649249713426</c:v>
                </c:pt>
                <c:pt idx="204">
                  <c:v>101.9308266552632</c:v>
                </c:pt>
                <c:pt idx="205">
                  <c:v>100.31447112032903</c:v>
                </c:pt>
                <c:pt idx="206">
                  <c:v>91.267696798420104</c:v>
                </c:pt>
                <c:pt idx="207">
                  <c:v>89.957692729065926</c:v>
                </c:pt>
                <c:pt idx="208">
                  <c:v>92.946214434202503</c:v>
                </c:pt>
                <c:pt idx="209">
                  <c:v>90.944794703227387</c:v>
                </c:pt>
                <c:pt idx="210">
                  <c:v>87.139651895507313</c:v>
                </c:pt>
                <c:pt idx="211">
                  <c:v>93.168445256261663</c:v>
                </c:pt>
                <c:pt idx="212">
                  <c:v>97.097530779128988</c:v>
                </c:pt>
                <c:pt idx="213">
                  <c:v>103.04553553698305</c:v>
                </c:pt>
                <c:pt idx="214">
                  <c:v>104.72696895612603</c:v>
                </c:pt>
                <c:pt idx="215">
                  <c:v>101.50098891636749</c:v>
                </c:pt>
                <c:pt idx="216">
                  <c:v>103.90902893032833</c:v>
                </c:pt>
                <c:pt idx="217">
                  <c:v>100.9111394924269</c:v>
                </c:pt>
                <c:pt idx="218">
                  <c:v>99.7130914694133</c:v>
                </c:pt>
                <c:pt idx="219">
                  <c:v>97.426182470617036</c:v>
                </c:pt>
                <c:pt idx="220">
                  <c:v>100.86902285889022</c:v>
                </c:pt>
                <c:pt idx="221">
                  <c:v>100.32213760456339</c:v>
                </c:pt>
                <c:pt idx="222">
                  <c:v>101.30076307418037</c:v>
                </c:pt>
                <c:pt idx="223">
                  <c:v>101.59284489928039</c:v>
                </c:pt>
                <c:pt idx="224">
                  <c:v>104.3507372831581</c:v>
                </c:pt>
                <c:pt idx="225">
                  <c:v>103.07405468753143</c:v>
                </c:pt>
                <c:pt idx="226">
                  <c:v>105.24760712760485</c:v>
                </c:pt>
                <c:pt idx="227">
                  <c:v>100.16260516056616</c:v>
                </c:pt>
                <c:pt idx="228">
                  <c:v>100.96949061661311</c:v>
                </c:pt>
                <c:pt idx="229">
                  <c:v>100.81466114001381</c:v>
                </c:pt>
                <c:pt idx="230">
                  <c:v>98.926102561383374</c:v>
                </c:pt>
                <c:pt idx="231">
                  <c:v>96.998162035124452</c:v>
                </c:pt>
                <c:pt idx="232">
                  <c:v>97.509658330955872</c:v>
                </c:pt>
                <c:pt idx="233">
                  <c:v>97.479566568256871</c:v>
                </c:pt>
                <c:pt idx="234">
                  <c:v>98.985003611812331</c:v>
                </c:pt>
                <c:pt idx="235">
                  <c:v>100.3295205855018</c:v>
                </c:pt>
                <c:pt idx="236">
                  <c:v>96.384639247203225</c:v>
                </c:pt>
                <c:pt idx="237">
                  <c:v>105.05985657421377</c:v>
                </c:pt>
                <c:pt idx="238">
                  <c:v>102.79819012022864</c:v>
                </c:pt>
                <c:pt idx="239">
                  <c:v>100.14747296245199</c:v>
                </c:pt>
                <c:pt idx="240">
                  <c:v>95.266914387574417</c:v>
                </c:pt>
                <c:pt idx="241">
                  <c:v>96.80111466291828</c:v>
                </c:pt>
                <c:pt idx="242">
                  <c:v>96.344813515501983</c:v>
                </c:pt>
                <c:pt idx="243">
                  <c:v>99.037157543052516</c:v>
                </c:pt>
                <c:pt idx="244">
                  <c:v>92.028636038888038</c:v>
                </c:pt>
                <c:pt idx="245">
                  <c:v>93.174172663353332</c:v>
                </c:pt>
                <c:pt idx="246">
                  <c:v>96.020151915587775</c:v>
                </c:pt>
                <c:pt idx="247">
                  <c:v>100.66153009063731</c:v>
                </c:pt>
                <c:pt idx="248">
                  <c:v>100.59295500493141</c:v>
                </c:pt>
                <c:pt idx="249">
                  <c:v>100.75945158005403</c:v>
                </c:pt>
                <c:pt idx="250">
                  <c:v>98.811239348108344</c:v>
                </c:pt>
                <c:pt idx="251">
                  <c:v>100.09904879996357</c:v>
                </c:pt>
                <c:pt idx="252">
                  <c:v>101.37596487786355</c:v>
                </c:pt>
                <c:pt idx="253">
                  <c:v>102.3537736170332</c:v>
                </c:pt>
                <c:pt idx="254">
                  <c:v>101.38786660243359</c:v>
                </c:pt>
                <c:pt idx="255">
                  <c:v>98.922317891509195</c:v>
                </c:pt>
                <c:pt idx="256">
                  <c:v>97.849386247637369</c:v>
                </c:pt>
                <c:pt idx="257">
                  <c:v>103.04944586942628</c:v>
                </c:pt>
                <c:pt idx="258">
                  <c:v>102.24339086910726</c:v>
                </c:pt>
                <c:pt idx="259">
                  <c:v>102.27954280070097</c:v>
                </c:pt>
                <c:pt idx="260">
                  <c:v>101.93921951184761</c:v>
                </c:pt>
                <c:pt idx="261">
                  <c:v>101.96596207732529</c:v>
                </c:pt>
                <c:pt idx="262">
                  <c:v>101.87009632993637</c:v>
                </c:pt>
                <c:pt idx="263">
                  <c:v>102.50751704267915</c:v>
                </c:pt>
                <c:pt idx="264">
                  <c:v>97.332062197662765</c:v>
                </c:pt>
                <c:pt idx="265">
                  <c:v>98.198928502464184</c:v>
                </c:pt>
                <c:pt idx="266">
                  <c:v>102.30979812299378</c:v>
                </c:pt>
                <c:pt idx="267">
                  <c:v>102.36778712852683</c:v>
                </c:pt>
                <c:pt idx="268">
                  <c:v>101.98345616747622</c:v>
                </c:pt>
                <c:pt idx="269">
                  <c:v>99.146452562490822</c:v>
                </c:pt>
                <c:pt idx="270">
                  <c:v>100.99213069571915</c:v>
                </c:pt>
                <c:pt idx="271">
                  <c:v>101.83221669052122</c:v>
                </c:pt>
                <c:pt idx="272">
                  <c:v>99.567935265575358</c:v>
                </c:pt>
                <c:pt idx="273">
                  <c:v>94.740528297334563</c:v>
                </c:pt>
                <c:pt idx="274">
                  <c:v>95.53283857290505</c:v>
                </c:pt>
                <c:pt idx="275">
                  <c:v>96.96132376324914</c:v>
                </c:pt>
                <c:pt idx="276">
                  <c:v>101.8643659490339</c:v>
                </c:pt>
                <c:pt idx="277">
                  <c:v>99.01244822539276</c:v>
                </c:pt>
                <c:pt idx="278">
                  <c:v>99.455790877884283</c:v>
                </c:pt>
                <c:pt idx="279">
                  <c:v>99.581319930462783</c:v>
                </c:pt>
                <c:pt idx="280">
                  <c:v>100.49098524400142</c:v>
                </c:pt>
                <c:pt idx="281">
                  <c:v>99.322295062432474</c:v>
                </c:pt>
                <c:pt idx="282">
                  <c:v>99.188153625031518</c:v>
                </c:pt>
                <c:pt idx="283">
                  <c:v>99.181291823498157</c:v>
                </c:pt>
                <c:pt idx="284">
                  <c:v>99.953582938544955</c:v>
                </c:pt>
                <c:pt idx="285">
                  <c:v>101.60446914442763</c:v>
                </c:pt>
                <c:pt idx="286">
                  <c:v>102.82209506019362</c:v>
                </c:pt>
                <c:pt idx="287">
                  <c:v>101.91573662426111</c:v>
                </c:pt>
                <c:pt idx="288">
                  <c:v>101.08035062304617</c:v>
                </c:pt>
                <c:pt idx="289">
                  <c:v>101.54872597605873</c:v>
                </c:pt>
                <c:pt idx="290">
                  <c:v>100.37818311036332</c:v>
                </c:pt>
                <c:pt idx="291">
                  <c:v>100.44479105835286</c:v>
                </c:pt>
                <c:pt idx="292">
                  <c:v>99.633737463342058</c:v>
                </c:pt>
                <c:pt idx="293">
                  <c:v>98.473496412007989</c:v>
                </c:pt>
                <c:pt idx="294">
                  <c:v>98.294700079177872</c:v>
                </c:pt>
                <c:pt idx="295">
                  <c:v>97.037253616816656</c:v>
                </c:pt>
                <c:pt idx="296">
                  <c:v>94.367208595149236</c:v>
                </c:pt>
                <c:pt idx="297">
                  <c:v>94.058818391639079</c:v>
                </c:pt>
                <c:pt idx="298">
                  <c:v>92.923831780359293</c:v>
                </c:pt>
                <c:pt idx="299">
                  <c:v>91.637947451611495</c:v>
                </c:pt>
                <c:pt idx="300">
                  <c:v>98.158517006287511</c:v>
                </c:pt>
                <c:pt idx="301">
                  <c:v>97.720756196661753</c:v>
                </c:pt>
                <c:pt idx="302">
                  <c:v>98.312087950907269</c:v>
                </c:pt>
                <c:pt idx="303">
                  <c:v>100.24041980016642</c:v>
                </c:pt>
                <c:pt idx="304">
                  <c:v>103.31564158655814</c:v>
                </c:pt>
                <c:pt idx="305">
                  <c:v>103.57772109203778</c:v>
                </c:pt>
                <c:pt idx="306">
                  <c:v>105.53964899688806</c:v>
                </c:pt>
                <c:pt idx="307">
                  <c:v>100.5931692718119</c:v>
                </c:pt>
                <c:pt idx="308">
                  <c:v>101.94310590130135</c:v>
                </c:pt>
                <c:pt idx="309">
                  <c:v>103.63029494061277</c:v>
                </c:pt>
                <c:pt idx="310">
                  <c:v>103.77750810650348</c:v>
                </c:pt>
                <c:pt idx="311">
                  <c:v>101.48484783387759</c:v>
                </c:pt>
                <c:pt idx="312">
                  <c:v>103.80477147012841</c:v>
                </c:pt>
                <c:pt idx="313">
                  <c:v>101.06955851116115</c:v>
                </c:pt>
                <c:pt idx="314">
                  <c:v>98.201048219549889</c:v>
                </c:pt>
                <c:pt idx="315">
                  <c:v>96.364003287819614</c:v>
                </c:pt>
                <c:pt idx="316">
                  <c:v>94.496568907304393</c:v>
                </c:pt>
                <c:pt idx="317">
                  <c:v>92.051598280830405</c:v>
                </c:pt>
                <c:pt idx="318">
                  <c:v>95.951456581173474</c:v>
                </c:pt>
                <c:pt idx="319">
                  <c:v>91.970112967436506</c:v>
                </c:pt>
                <c:pt idx="320">
                  <c:v>90.212417924193275</c:v>
                </c:pt>
                <c:pt idx="321">
                  <c:v>92.444800119488107</c:v>
                </c:pt>
                <c:pt idx="322">
                  <c:v>92.892794040820633</c:v>
                </c:pt>
                <c:pt idx="323">
                  <c:v>94.900170314821935</c:v>
                </c:pt>
                <c:pt idx="324">
                  <c:v>99.139096498352714</c:v>
                </c:pt>
                <c:pt idx="325">
                  <c:v>96.045443871409049</c:v>
                </c:pt>
                <c:pt idx="326">
                  <c:v>98.216963978683268</c:v>
                </c:pt>
                <c:pt idx="327">
                  <c:v>103.60159080378256</c:v>
                </c:pt>
                <c:pt idx="328">
                  <c:v>103.34668481620903</c:v>
                </c:pt>
                <c:pt idx="329">
                  <c:v>109.03233746926044</c:v>
                </c:pt>
                <c:pt idx="330">
                  <c:v>114.76009371683196</c:v>
                </c:pt>
                <c:pt idx="331">
                  <c:v>110.60303921334398</c:v>
                </c:pt>
                <c:pt idx="332">
                  <c:v>113.62430928549145</c:v>
                </c:pt>
                <c:pt idx="333">
                  <c:v>114.7461511192881</c:v>
                </c:pt>
                <c:pt idx="334">
                  <c:v>110.93797876088158</c:v>
                </c:pt>
                <c:pt idx="335">
                  <c:v>110.0102873500656</c:v>
                </c:pt>
                <c:pt idx="336">
                  <c:v>103.57380382070269</c:v>
                </c:pt>
                <c:pt idx="337">
                  <c:v>95.923153756297694</c:v>
                </c:pt>
                <c:pt idx="338">
                  <c:v>98.483721288546391</c:v>
                </c:pt>
                <c:pt idx="339">
                  <c:v>93.820582062361737</c:v>
                </c:pt>
                <c:pt idx="340">
                  <c:v>91.629252943860109</c:v>
                </c:pt>
                <c:pt idx="341">
                  <c:v>91.136887249136606</c:v>
                </c:pt>
                <c:pt idx="342">
                  <c:v>88.773096548563132</c:v>
                </c:pt>
                <c:pt idx="343">
                  <c:v>91.1785347068314</c:v>
                </c:pt>
                <c:pt idx="344">
                  <c:v>89.379799397056843</c:v>
                </c:pt>
                <c:pt idx="345">
                  <c:v>86.750125076982073</c:v>
                </c:pt>
                <c:pt idx="346">
                  <c:v>87.836986584387418</c:v>
                </c:pt>
                <c:pt idx="347">
                  <c:v>88.683966406377607</c:v>
                </c:pt>
                <c:pt idx="348">
                  <c:v>86.393433475993319</c:v>
                </c:pt>
                <c:pt idx="349">
                  <c:v>88.114489416433074</c:v>
                </c:pt>
                <c:pt idx="350">
                  <c:v>85.594878426504025</c:v>
                </c:pt>
                <c:pt idx="351">
                  <c:v>85.545882529827026</c:v>
                </c:pt>
                <c:pt idx="352">
                  <c:v>86.270790163661175</c:v>
                </c:pt>
                <c:pt idx="353">
                  <c:v>84.674273835571711</c:v>
                </c:pt>
                <c:pt idx="354">
                  <c:v>83.222730097566384</c:v>
                </c:pt>
                <c:pt idx="355">
                  <c:v>84.327768909090352</c:v>
                </c:pt>
                <c:pt idx="356">
                  <c:v>83.753671227179922</c:v>
                </c:pt>
                <c:pt idx="357">
                  <c:v>84.49107321269986</c:v>
                </c:pt>
                <c:pt idx="358">
                  <c:v>87.262457318653659</c:v>
                </c:pt>
                <c:pt idx="359">
                  <c:v>81.737183883161009</c:v>
                </c:pt>
                <c:pt idx="360">
                  <c:v>75.884954133340784</c:v>
                </c:pt>
                <c:pt idx="361">
                  <c:v>79.74141988281221</c:v>
                </c:pt>
                <c:pt idx="362">
                  <c:v>83.316581660027111</c:v>
                </c:pt>
                <c:pt idx="363">
                  <c:v>80.684334841109916</c:v>
                </c:pt>
                <c:pt idx="364">
                  <c:v>77.809354833481152</c:v>
                </c:pt>
                <c:pt idx="365">
                  <c:v>74.495406344036823</c:v>
                </c:pt>
                <c:pt idx="366">
                  <c:v>80.393224460870201</c:v>
                </c:pt>
                <c:pt idx="367">
                  <c:v>86.750108530393803</c:v>
                </c:pt>
                <c:pt idx="368">
                  <c:v>83.705502888671603</c:v>
                </c:pt>
                <c:pt idx="369">
                  <c:v>81.37331342665702</c:v>
                </c:pt>
                <c:pt idx="370">
                  <c:v>84.628793364514422</c:v>
                </c:pt>
                <c:pt idx="371">
                  <c:v>87.898941967259475</c:v>
                </c:pt>
                <c:pt idx="372">
                  <c:v>90.908894859287386</c:v>
                </c:pt>
                <c:pt idx="373">
                  <c:v>89.893052300050527</c:v>
                </c:pt>
                <c:pt idx="374">
                  <c:v>89.477589962546944</c:v>
                </c:pt>
                <c:pt idx="375">
                  <c:v>89.290887258078186</c:v>
                </c:pt>
                <c:pt idx="376">
                  <c:v>91.848552808498468</c:v>
                </c:pt>
                <c:pt idx="377">
                  <c:v>92.200072876259881</c:v>
                </c:pt>
                <c:pt idx="378">
                  <c:v>92.220745360140214</c:v>
                </c:pt>
                <c:pt idx="379">
                  <c:v>92.091674498902606</c:v>
                </c:pt>
                <c:pt idx="380">
                  <c:v>92.832778040097523</c:v>
                </c:pt>
                <c:pt idx="381">
                  <c:v>94.478648113429884</c:v>
                </c:pt>
                <c:pt idx="382">
                  <c:v>94.503435817692193</c:v>
                </c:pt>
                <c:pt idx="383">
                  <c:v>90.954227936081338</c:v>
                </c:pt>
                <c:pt idx="384">
                  <c:v>91.137004829040407</c:v>
                </c:pt>
                <c:pt idx="385">
                  <c:v>91.01768501715425</c:v>
                </c:pt>
                <c:pt idx="386">
                  <c:v>91.864366238039793</c:v>
                </c:pt>
                <c:pt idx="387">
                  <c:v>94.652974884883832</c:v>
                </c:pt>
                <c:pt idx="388">
                  <c:v>92.98744807468718</c:v>
                </c:pt>
                <c:pt idx="389">
                  <c:v>92.784367755392822</c:v>
                </c:pt>
                <c:pt idx="390">
                  <c:v>95.57913447813317</c:v>
                </c:pt>
                <c:pt idx="391">
                  <c:v>96.930555267964948</c:v>
                </c:pt>
                <c:pt idx="392">
                  <c:v>97.202129236300323</c:v>
                </c:pt>
                <c:pt idx="393">
                  <c:v>95.344544498402172</c:v>
                </c:pt>
                <c:pt idx="394">
                  <c:v>93.679726903954787</c:v>
                </c:pt>
                <c:pt idx="395">
                  <c:v>96.539624963246709</c:v>
                </c:pt>
                <c:pt idx="396">
                  <c:v>96.792184004088995</c:v>
                </c:pt>
                <c:pt idx="397">
                  <c:v>97.09946375614696</c:v>
                </c:pt>
                <c:pt idx="398">
                  <c:v>95.838952667382216</c:v>
                </c:pt>
                <c:pt idx="399">
                  <c:v>96.159262895836562</c:v>
                </c:pt>
                <c:pt idx="400">
                  <c:v>98.571809376928073</c:v>
                </c:pt>
                <c:pt idx="401">
                  <c:v>98.334870315422208</c:v>
                </c:pt>
                <c:pt idx="402">
                  <c:v>97.874562758598486</c:v>
                </c:pt>
                <c:pt idx="403">
                  <c:v>99.2375380234011</c:v>
                </c:pt>
                <c:pt idx="404">
                  <c:v>99.274949630747727</c:v>
                </c:pt>
                <c:pt idx="405">
                  <c:v>102.01518299235262</c:v>
                </c:pt>
                <c:pt idx="406">
                  <c:v>102.08324925140602</c:v>
                </c:pt>
                <c:pt idx="407">
                  <c:v>101.25852947075234</c:v>
                </c:pt>
                <c:pt idx="408">
                  <c:v>100.29300371394723</c:v>
                </c:pt>
                <c:pt idx="409">
                  <c:v>99.057147422977621</c:v>
                </c:pt>
                <c:pt idx="410">
                  <c:v>98.902960594516685</c:v>
                </c:pt>
                <c:pt idx="411">
                  <c:v>99.789522371974314</c:v>
                </c:pt>
                <c:pt idx="412">
                  <c:v>99.539940115739711</c:v>
                </c:pt>
                <c:pt idx="413">
                  <c:v>99.190459777178717</c:v>
                </c:pt>
                <c:pt idx="414">
                  <c:v>99.987857556758669</c:v>
                </c:pt>
                <c:pt idx="415">
                  <c:v>102.23766376702181</c:v>
                </c:pt>
                <c:pt idx="416">
                  <c:v>103.5004427296512</c:v>
                </c:pt>
                <c:pt idx="417">
                  <c:v>101.18217291346126</c:v>
                </c:pt>
                <c:pt idx="418">
                  <c:v>101.58510193473245</c:v>
                </c:pt>
                <c:pt idx="419">
                  <c:v>100.96062050152159</c:v>
                </c:pt>
                <c:pt idx="420">
                  <c:v>106.36796411479514</c:v>
                </c:pt>
                <c:pt idx="421">
                  <c:v>106.36629306188196</c:v>
                </c:pt>
                <c:pt idx="422">
                  <c:v>100.74631404646898</c:v>
                </c:pt>
                <c:pt idx="423">
                  <c:v>97.003071796750106</c:v>
                </c:pt>
                <c:pt idx="424">
                  <c:v>104.67585944248803</c:v>
                </c:pt>
                <c:pt idx="425">
                  <c:v>106.24331912279045</c:v>
                </c:pt>
                <c:pt idx="426">
                  <c:v>104.02234431320936</c:v>
                </c:pt>
                <c:pt idx="427">
                  <c:v>100.30782450069486</c:v>
                </c:pt>
                <c:pt idx="428">
                  <c:v>100.4304633904366</c:v>
                </c:pt>
                <c:pt idx="429">
                  <c:v>105.76725105500728</c:v>
                </c:pt>
                <c:pt idx="430">
                  <c:v>109.84251234130656</c:v>
                </c:pt>
                <c:pt idx="431">
                  <c:v>104.92081521163826</c:v>
                </c:pt>
                <c:pt idx="432">
                  <c:v>101.66355472362912</c:v>
                </c:pt>
                <c:pt idx="433">
                  <c:v>105.05864287815085</c:v>
                </c:pt>
                <c:pt idx="434">
                  <c:v>101.98189400178914</c:v>
                </c:pt>
                <c:pt idx="435">
                  <c:v>102.81517759502225</c:v>
                </c:pt>
                <c:pt idx="436">
                  <c:v>103.43164659067605</c:v>
                </c:pt>
                <c:pt idx="437">
                  <c:v>103.76145982216075</c:v>
                </c:pt>
                <c:pt idx="438">
                  <c:v>103.32899750460787</c:v>
                </c:pt>
                <c:pt idx="439">
                  <c:v>106.51766117521682</c:v>
                </c:pt>
                <c:pt idx="440">
                  <c:v>104.21073713348102</c:v>
                </c:pt>
                <c:pt idx="441">
                  <c:v>107.44182640894329</c:v>
                </c:pt>
                <c:pt idx="442">
                  <c:v>106.67549542074593</c:v>
                </c:pt>
                <c:pt idx="443">
                  <c:v>106.91698014268371</c:v>
                </c:pt>
                <c:pt idx="444">
                  <c:v>107.64244448914937</c:v>
                </c:pt>
                <c:pt idx="445">
                  <c:v>107.88938150255436</c:v>
                </c:pt>
                <c:pt idx="446">
                  <c:v>105.93605401103179</c:v>
                </c:pt>
                <c:pt idx="447">
                  <c:v>105.84100712913384</c:v>
                </c:pt>
                <c:pt idx="448">
                  <c:v>106.70338846974421</c:v>
                </c:pt>
                <c:pt idx="449">
                  <c:v>108.76288832686522</c:v>
                </c:pt>
                <c:pt idx="450">
                  <c:v>103.78532991516332</c:v>
                </c:pt>
                <c:pt idx="451">
                  <c:v>99.486896557561906</c:v>
                </c:pt>
                <c:pt idx="452">
                  <c:v>96.728246080685693</c:v>
                </c:pt>
                <c:pt idx="453">
                  <c:v>102.29178392095966</c:v>
                </c:pt>
                <c:pt idx="454">
                  <c:v>104.4893230426692</c:v>
                </c:pt>
                <c:pt idx="455">
                  <c:v>100.98815646446957</c:v>
                </c:pt>
                <c:pt idx="456">
                  <c:v>97.692626615327782</c:v>
                </c:pt>
                <c:pt idx="457">
                  <c:v>101.53219944193862</c:v>
                </c:pt>
                <c:pt idx="458">
                  <c:v>104.24081227334018</c:v>
                </c:pt>
                <c:pt idx="459">
                  <c:v>107.14210608393098</c:v>
                </c:pt>
                <c:pt idx="460">
                  <c:v>101.54350137174639</c:v>
                </c:pt>
                <c:pt idx="461">
                  <c:v>99.544101239560149</c:v>
                </c:pt>
                <c:pt idx="462">
                  <c:v>101.54905210397611</c:v>
                </c:pt>
                <c:pt idx="463">
                  <c:v>102.9954847762403</c:v>
                </c:pt>
                <c:pt idx="464">
                  <c:v>103.73907671080818</c:v>
                </c:pt>
                <c:pt idx="465">
                  <c:v>104.21703635101285</c:v>
                </c:pt>
                <c:pt idx="466">
                  <c:v>103.41190879840465</c:v>
                </c:pt>
                <c:pt idx="467">
                  <c:v>105.48171161366039</c:v>
                </c:pt>
                <c:pt idx="468">
                  <c:v>105.1135966903821</c:v>
                </c:pt>
                <c:pt idx="469">
                  <c:v>105.08197646518505</c:v>
                </c:pt>
                <c:pt idx="470">
                  <c:v>104.28232461327262</c:v>
                </c:pt>
                <c:pt idx="471">
                  <c:v>102.64180084174058</c:v>
                </c:pt>
                <c:pt idx="472">
                  <c:v>102.73071847083148</c:v>
                </c:pt>
                <c:pt idx="473">
                  <c:v>104.34211041053942</c:v>
                </c:pt>
                <c:pt idx="474">
                  <c:v>104.95175740797362</c:v>
                </c:pt>
                <c:pt idx="475">
                  <c:v>102.93788686495284</c:v>
                </c:pt>
                <c:pt idx="476">
                  <c:v>101.98878760022257</c:v>
                </c:pt>
                <c:pt idx="477">
                  <c:v>104.37986858122126</c:v>
                </c:pt>
                <c:pt idx="478">
                  <c:v>107.1585157244113</c:v>
                </c:pt>
                <c:pt idx="479">
                  <c:v>103.21846553238119</c:v>
                </c:pt>
                <c:pt idx="480">
                  <c:v>101.29966337419798</c:v>
                </c:pt>
                <c:pt idx="481">
                  <c:v>98.574061619223144</c:v>
                </c:pt>
                <c:pt idx="482">
                  <c:v>96.129007039782806</c:v>
                </c:pt>
                <c:pt idx="483">
                  <c:v>113.77874698158115</c:v>
                </c:pt>
                <c:pt idx="484">
                  <c:v>112.60336953829717</c:v>
                </c:pt>
                <c:pt idx="485">
                  <c:v>110.73592028872797</c:v>
                </c:pt>
                <c:pt idx="486">
                  <c:v>113.32710610068983</c:v>
                </c:pt>
                <c:pt idx="487">
                  <c:v>114.38085117480949</c:v>
                </c:pt>
                <c:pt idx="488">
                  <c:v>113.56149782636771</c:v>
                </c:pt>
                <c:pt idx="489">
                  <c:v>118.84375700990269</c:v>
                </c:pt>
                <c:pt idx="490">
                  <c:v>102.64830746351261</c:v>
                </c:pt>
                <c:pt idx="491">
                  <c:v>102.48184543034616</c:v>
                </c:pt>
                <c:pt idx="492">
                  <c:v>102.28569111639774</c:v>
                </c:pt>
                <c:pt idx="493">
                  <c:v>103.84545594688592</c:v>
                </c:pt>
                <c:pt idx="494">
                  <c:v>104.63061085242131</c:v>
                </c:pt>
                <c:pt idx="495">
                  <c:v>106.331845276378</c:v>
                </c:pt>
                <c:pt idx="496">
                  <c:v>106.33514239378461</c:v>
                </c:pt>
                <c:pt idx="497">
                  <c:v>104.9475693673529</c:v>
                </c:pt>
                <c:pt idx="498">
                  <c:v>104.37141769720053</c:v>
                </c:pt>
                <c:pt idx="499">
                  <c:v>107.47812146471303</c:v>
                </c:pt>
                <c:pt idx="500">
                  <c:v>105.30533527655493</c:v>
                </c:pt>
                <c:pt idx="501">
                  <c:v>103.39025945580333</c:v>
                </c:pt>
                <c:pt idx="502">
                  <c:v>105.92229792480099</c:v>
                </c:pt>
                <c:pt idx="503">
                  <c:v>108.04226137929585</c:v>
                </c:pt>
                <c:pt idx="504">
                  <c:v>109.11770535953013</c:v>
                </c:pt>
                <c:pt idx="505">
                  <c:v>112.73397458089971</c:v>
                </c:pt>
                <c:pt idx="506">
                  <c:v>111.96377862993667</c:v>
                </c:pt>
                <c:pt idx="507">
                  <c:v>114.10460512095754</c:v>
                </c:pt>
                <c:pt idx="508">
                  <c:v>114.79702669314339</c:v>
                </c:pt>
                <c:pt idx="509">
                  <c:v>111.2212581822744</c:v>
                </c:pt>
                <c:pt idx="510">
                  <c:v>111.04254153232334</c:v>
                </c:pt>
                <c:pt idx="511">
                  <c:v>116.37957983576813</c:v>
                </c:pt>
                <c:pt idx="512">
                  <c:v>116.66383390458672</c:v>
                </c:pt>
                <c:pt idx="513">
                  <c:v>106.01143233707384</c:v>
                </c:pt>
                <c:pt idx="514">
                  <c:v>103.7439856336667</c:v>
                </c:pt>
                <c:pt idx="515">
                  <c:v>106.33805390705785</c:v>
                </c:pt>
                <c:pt idx="516">
                  <c:v>106.98902658060831</c:v>
                </c:pt>
                <c:pt idx="517">
                  <c:v>104.49181044477191</c:v>
                </c:pt>
                <c:pt idx="518">
                  <c:v>100.96419052325747</c:v>
                </c:pt>
                <c:pt idx="519">
                  <c:v>99.749239817183735</c:v>
                </c:pt>
                <c:pt idx="520">
                  <c:v>110.19215479068174</c:v>
                </c:pt>
                <c:pt idx="521">
                  <c:v>111.7529349106766</c:v>
                </c:pt>
                <c:pt idx="522">
                  <c:v>109.93432547084335</c:v>
                </c:pt>
                <c:pt idx="523">
                  <c:v>110.45174651280088</c:v>
                </c:pt>
                <c:pt idx="524">
                  <c:v>112.40853872265649</c:v>
                </c:pt>
                <c:pt idx="525">
                  <c:v>110.9516290862002</c:v>
                </c:pt>
                <c:pt idx="526">
                  <c:v>112.49836023772653</c:v>
                </c:pt>
                <c:pt idx="527">
                  <c:v>113.793620458156</c:v>
                </c:pt>
                <c:pt idx="528">
                  <c:v>117.362227880123</c:v>
                </c:pt>
                <c:pt idx="529">
                  <c:v>119.74427838900181</c:v>
                </c:pt>
                <c:pt idx="530">
                  <c:v>121.72697851477143</c:v>
                </c:pt>
                <c:pt idx="531">
                  <c:v>121.80935086254996</c:v>
                </c:pt>
                <c:pt idx="532">
                  <c:v>124.64524088976927</c:v>
                </c:pt>
                <c:pt idx="533">
                  <c:v>116.84060202220179</c:v>
                </c:pt>
                <c:pt idx="534">
                  <c:v>111.62507576296139</c:v>
                </c:pt>
                <c:pt idx="535">
                  <c:v>106.94751347816029</c:v>
                </c:pt>
                <c:pt idx="536">
                  <c:v>106.58576777134488</c:v>
                </c:pt>
                <c:pt idx="537">
                  <c:v>104.88087967769222</c:v>
                </c:pt>
                <c:pt idx="538">
                  <c:v>102.37273791349118</c:v>
                </c:pt>
                <c:pt idx="539">
                  <c:v>98.242820577298147</c:v>
                </c:pt>
                <c:pt idx="540">
                  <c:v>107.5490383882957</c:v>
                </c:pt>
                <c:pt idx="541">
                  <c:v>107.39315915648511</c:v>
                </c:pt>
                <c:pt idx="542">
                  <c:v>108.23331804777749</c:v>
                </c:pt>
                <c:pt idx="543">
                  <c:v>103.68912591585912</c:v>
                </c:pt>
                <c:pt idx="544">
                  <c:v>101.3870878452626</c:v>
                </c:pt>
                <c:pt idx="545">
                  <c:v>101.35286065551851</c:v>
                </c:pt>
                <c:pt idx="546">
                  <c:v>99.765736689447451</c:v>
                </c:pt>
                <c:pt idx="547">
                  <c:v>94.66287935237176</c:v>
                </c:pt>
                <c:pt idx="548">
                  <c:v>99.983542481040828</c:v>
                </c:pt>
                <c:pt idx="549">
                  <c:v>101.02590334992068</c:v>
                </c:pt>
                <c:pt idx="550">
                  <c:v>103.65171163970793</c:v>
                </c:pt>
                <c:pt idx="551">
                  <c:v>104.40716991812251</c:v>
                </c:pt>
                <c:pt idx="552">
                  <c:v>106.08818738501171</c:v>
                </c:pt>
                <c:pt idx="553">
                  <c:v>109.15069025887672</c:v>
                </c:pt>
                <c:pt idx="554">
                  <c:v>110.16876950509062</c:v>
                </c:pt>
                <c:pt idx="555">
                  <c:v>106.68516053459047</c:v>
                </c:pt>
                <c:pt idx="556">
                  <c:v>106.72497764986556</c:v>
                </c:pt>
                <c:pt idx="557">
                  <c:v>106.85536888309697</c:v>
                </c:pt>
                <c:pt idx="558">
                  <c:v>109.04560295296133</c:v>
                </c:pt>
                <c:pt idx="559">
                  <c:v>106.86540099569449</c:v>
                </c:pt>
                <c:pt idx="560">
                  <c:v>103.71816990588736</c:v>
                </c:pt>
                <c:pt idx="561">
                  <c:v>102.75785929820127</c:v>
                </c:pt>
                <c:pt idx="562">
                  <c:v>108.7845234866766</c:v>
                </c:pt>
                <c:pt idx="563">
                  <c:v>108.35628512422871</c:v>
                </c:pt>
                <c:pt idx="564">
                  <c:v>107.62643760940311</c:v>
                </c:pt>
                <c:pt idx="565">
                  <c:v>104.39471453098332</c:v>
                </c:pt>
                <c:pt idx="566">
                  <c:v>107.30748214239566</c:v>
                </c:pt>
                <c:pt idx="567">
                  <c:v>111.68339806405837</c:v>
                </c:pt>
                <c:pt idx="568">
                  <c:v>109.9069007589198</c:v>
                </c:pt>
                <c:pt idx="569">
                  <c:v>109.41490961185359</c:v>
                </c:pt>
                <c:pt idx="570">
                  <c:v>107.49902788837605</c:v>
                </c:pt>
                <c:pt idx="571">
                  <c:v>109.17018343614717</c:v>
                </c:pt>
                <c:pt idx="572">
                  <c:v>109.21352749102738</c:v>
                </c:pt>
                <c:pt idx="573">
                  <c:v>113.22743082541852</c:v>
                </c:pt>
                <c:pt idx="574">
                  <c:v>110.38049797118856</c:v>
                </c:pt>
                <c:pt idx="575">
                  <c:v>109.00661652216883</c:v>
                </c:pt>
                <c:pt idx="576">
                  <c:v>101.2912719663932</c:v>
                </c:pt>
                <c:pt idx="577">
                  <c:v>103.06595486568786</c:v>
                </c:pt>
                <c:pt idx="578">
                  <c:v>101.67455942486032</c:v>
                </c:pt>
                <c:pt idx="579">
                  <c:v>103.59036154171039</c:v>
                </c:pt>
                <c:pt idx="580">
                  <c:v>98.197859760614719</c:v>
                </c:pt>
                <c:pt idx="581">
                  <c:v>100.47354559746353</c:v>
                </c:pt>
                <c:pt idx="582">
                  <c:v>104.19981569895211</c:v>
                </c:pt>
                <c:pt idx="583">
                  <c:v>109.22664680048983</c:v>
                </c:pt>
                <c:pt idx="584">
                  <c:v>110.38355939502662</c:v>
                </c:pt>
                <c:pt idx="585">
                  <c:v>111.03885888703495</c:v>
                </c:pt>
                <c:pt idx="586">
                  <c:v>109.49293142693936</c:v>
                </c:pt>
                <c:pt idx="587">
                  <c:v>114.76415861118505</c:v>
                </c:pt>
                <c:pt idx="588">
                  <c:v>110.79099861975487</c:v>
                </c:pt>
                <c:pt idx="589">
                  <c:v>103.28805240002205</c:v>
                </c:pt>
                <c:pt idx="590">
                  <c:v>101.95454546517293</c:v>
                </c:pt>
                <c:pt idx="591">
                  <c:v>99.912261151258193</c:v>
                </c:pt>
                <c:pt idx="592">
                  <c:v>100.34086895250893</c:v>
                </c:pt>
                <c:pt idx="593">
                  <c:v>101.28097221082398</c:v>
                </c:pt>
                <c:pt idx="594">
                  <c:v>98.160373350488811</c:v>
                </c:pt>
                <c:pt idx="595">
                  <c:v>102.10873984253821</c:v>
                </c:pt>
                <c:pt idx="596">
                  <c:v>107.04868130144538</c:v>
                </c:pt>
                <c:pt idx="597">
                  <c:v>108.81621378705628</c:v>
                </c:pt>
                <c:pt idx="598">
                  <c:v>108.87471489805884</c:v>
                </c:pt>
                <c:pt idx="599">
                  <c:v>108.0280323808968</c:v>
                </c:pt>
                <c:pt idx="600">
                  <c:v>108.78879845407448</c:v>
                </c:pt>
                <c:pt idx="601">
                  <c:v>111.3740172765466</c:v>
                </c:pt>
                <c:pt idx="602">
                  <c:v>114.5987301678994</c:v>
                </c:pt>
                <c:pt idx="603">
                  <c:v>121.86620333859766</c:v>
                </c:pt>
                <c:pt idx="604">
                  <c:v>114.91270686562044</c:v>
                </c:pt>
                <c:pt idx="605">
                  <c:v>111.03329084570137</c:v>
                </c:pt>
                <c:pt idx="606">
                  <c:v>112.92743622354888</c:v>
                </c:pt>
                <c:pt idx="607">
                  <c:v>111.76322437228538</c:v>
                </c:pt>
                <c:pt idx="608">
                  <c:v>106.36998119728258</c:v>
                </c:pt>
                <c:pt idx="609">
                  <c:v>104.34333203676449</c:v>
                </c:pt>
                <c:pt idx="610">
                  <c:v>99.402098647694956</c:v>
                </c:pt>
                <c:pt idx="611">
                  <c:v>103.58634102576457</c:v>
                </c:pt>
                <c:pt idx="612">
                  <c:v>109.07585797024792</c:v>
                </c:pt>
                <c:pt idx="613">
                  <c:v>107.03701374541271</c:v>
                </c:pt>
                <c:pt idx="614">
                  <c:v>108.14229084305822</c:v>
                </c:pt>
                <c:pt idx="615">
                  <c:v>109.54207067654711</c:v>
                </c:pt>
                <c:pt idx="616">
                  <c:v>106.39568712281711</c:v>
                </c:pt>
                <c:pt idx="617">
                  <c:v>108.29863658190612</c:v>
                </c:pt>
                <c:pt idx="618">
                  <c:v>109.93926519933166</c:v>
                </c:pt>
                <c:pt idx="619">
                  <c:v>110.50989511284666</c:v>
                </c:pt>
                <c:pt idx="620">
                  <c:v>110.28960702800504</c:v>
                </c:pt>
                <c:pt idx="621">
                  <c:v>112.34471288904477</c:v>
                </c:pt>
                <c:pt idx="622">
                  <c:v>112.82925456381321</c:v>
                </c:pt>
                <c:pt idx="623">
                  <c:v>113.86733833025156</c:v>
                </c:pt>
                <c:pt idx="624">
                  <c:v>110.55585955254827</c:v>
                </c:pt>
                <c:pt idx="625">
                  <c:v>110.49838791384235</c:v>
                </c:pt>
                <c:pt idx="626">
                  <c:v>109.93820019380858</c:v>
                </c:pt>
                <c:pt idx="627">
                  <c:v>109.51413385915403</c:v>
                </c:pt>
                <c:pt idx="628">
                  <c:v>107.16817641566546</c:v>
                </c:pt>
                <c:pt idx="629">
                  <c:v>106.17757052986967</c:v>
                </c:pt>
                <c:pt idx="630">
                  <c:v>105.84216112022615</c:v>
                </c:pt>
                <c:pt idx="631">
                  <c:v>109.87289927379003</c:v>
                </c:pt>
                <c:pt idx="632">
                  <c:v>105.90299827398701</c:v>
                </c:pt>
                <c:pt idx="633">
                  <c:v>100.81359575323292</c:v>
                </c:pt>
                <c:pt idx="634">
                  <c:v>106.65361800973194</c:v>
                </c:pt>
                <c:pt idx="635">
                  <c:v>107.71889765716558</c:v>
                </c:pt>
                <c:pt idx="636">
                  <c:v>106.95403382521292</c:v>
                </c:pt>
                <c:pt idx="637">
                  <c:v>107.47673147504595</c:v>
                </c:pt>
                <c:pt idx="638">
                  <c:v>103.96012174487494</c:v>
                </c:pt>
                <c:pt idx="639">
                  <c:v>106.33212855091929</c:v>
                </c:pt>
                <c:pt idx="640">
                  <c:v>110.74937731634478</c:v>
                </c:pt>
                <c:pt idx="641">
                  <c:v>105.18818680405984</c:v>
                </c:pt>
                <c:pt idx="642">
                  <c:v>104.45707877471418</c:v>
                </c:pt>
                <c:pt idx="643">
                  <c:v>104.91452110296086</c:v>
                </c:pt>
                <c:pt idx="644">
                  <c:v>104.35729850104627</c:v>
                </c:pt>
                <c:pt idx="645">
                  <c:v>104.63560860834593</c:v>
                </c:pt>
                <c:pt idx="646">
                  <c:v>104.86037098216039</c:v>
                </c:pt>
                <c:pt idx="647">
                  <c:v>105.44709569346907</c:v>
                </c:pt>
                <c:pt idx="648">
                  <c:v>102.96096119668678</c:v>
                </c:pt>
                <c:pt idx="649">
                  <c:v>104.09538880778832</c:v>
                </c:pt>
                <c:pt idx="650">
                  <c:v>103.38916181461303</c:v>
                </c:pt>
                <c:pt idx="651">
                  <c:v>109.10502640282027</c:v>
                </c:pt>
                <c:pt idx="652">
                  <c:v>109.3192044502477</c:v>
                </c:pt>
                <c:pt idx="653">
                  <c:v>108.75471728606566</c:v>
                </c:pt>
                <c:pt idx="654">
                  <c:v>107.90964512557591</c:v>
                </c:pt>
                <c:pt idx="655">
                  <c:v>112.22899603956793</c:v>
                </c:pt>
                <c:pt idx="656">
                  <c:v>112.69520744959061</c:v>
                </c:pt>
                <c:pt idx="657">
                  <c:v>113.53101649445429</c:v>
                </c:pt>
                <c:pt idx="658">
                  <c:v>109.80532064345576</c:v>
                </c:pt>
                <c:pt idx="659">
                  <c:v>110.14329507928893</c:v>
                </c:pt>
                <c:pt idx="660">
                  <c:v>114.04528720325611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D5-4B5A-B69D-FC4835AB7F16}"/>
            </c:ext>
          </c:extLst>
        </c:ser>
        <c:ser>
          <c:idx val="2"/>
          <c:order val="2"/>
          <c:tx>
            <c:v>ערך אחרון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'חרבות ברזל'!$A$2497:$A$3157</c:f>
              <c:numCache>
                <c:formatCode>m/d/yyyy</c:formatCode>
                <c:ptCount val="661"/>
                <c:pt idx="0">
                  <c:v>44866</c:v>
                </c:pt>
                <c:pt idx="1">
                  <c:v>44867</c:v>
                </c:pt>
                <c:pt idx="2">
                  <c:v>44868</c:v>
                </c:pt>
                <c:pt idx="3">
                  <c:v>44869</c:v>
                </c:pt>
                <c:pt idx="4">
                  <c:v>44870</c:v>
                </c:pt>
                <c:pt idx="5">
                  <c:v>44871</c:v>
                </c:pt>
                <c:pt idx="6">
                  <c:v>44872</c:v>
                </c:pt>
                <c:pt idx="7">
                  <c:v>44873</c:v>
                </c:pt>
                <c:pt idx="8">
                  <c:v>44874</c:v>
                </c:pt>
                <c:pt idx="9">
                  <c:v>44875</c:v>
                </c:pt>
                <c:pt idx="10">
                  <c:v>44876</c:v>
                </c:pt>
                <c:pt idx="11">
                  <c:v>44877</c:v>
                </c:pt>
                <c:pt idx="12">
                  <c:v>44878</c:v>
                </c:pt>
                <c:pt idx="13">
                  <c:v>44879</c:v>
                </c:pt>
                <c:pt idx="14">
                  <c:v>44880</c:v>
                </c:pt>
                <c:pt idx="15">
                  <c:v>44881</c:v>
                </c:pt>
                <c:pt idx="16">
                  <c:v>44882</c:v>
                </c:pt>
                <c:pt idx="17">
                  <c:v>44883</c:v>
                </c:pt>
                <c:pt idx="18">
                  <c:v>44884</c:v>
                </c:pt>
                <c:pt idx="19">
                  <c:v>44885</c:v>
                </c:pt>
                <c:pt idx="20">
                  <c:v>44886</c:v>
                </c:pt>
                <c:pt idx="21">
                  <c:v>44887</c:v>
                </c:pt>
                <c:pt idx="22">
                  <c:v>44888</c:v>
                </c:pt>
                <c:pt idx="23">
                  <c:v>44889</c:v>
                </c:pt>
                <c:pt idx="24">
                  <c:v>44890</c:v>
                </c:pt>
                <c:pt idx="25">
                  <c:v>44891</c:v>
                </c:pt>
                <c:pt idx="26">
                  <c:v>44892</c:v>
                </c:pt>
                <c:pt idx="27">
                  <c:v>44893</c:v>
                </c:pt>
                <c:pt idx="28">
                  <c:v>44894</c:v>
                </c:pt>
                <c:pt idx="29">
                  <c:v>44895</c:v>
                </c:pt>
                <c:pt idx="30">
                  <c:v>44896</c:v>
                </c:pt>
                <c:pt idx="31">
                  <c:v>44897</c:v>
                </c:pt>
                <c:pt idx="32">
                  <c:v>44898</c:v>
                </c:pt>
                <c:pt idx="33">
                  <c:v>44899</c:v>
                </c:pt>
                <c:pt idx="34">
                  <c:v>44900</c:v>
                </c:pt>
                <c:pt idx="35">
                  <c:v>44901</c:v>
                </c:pt>
                <c:pt idx="36">
                  <c:v>44902</c:v>
                </c:pt>
                <c:pt idx="37">
                  <c:v>44903</c:v>
                </c:pt>
                <c:pt idx="38">
                  <c:v>44904</c:v>
                </c:pt>
                <c:pt idx="39">
                  <c:v>44905</c:v>
                </c:pt>
                <c:pt idx="40">
                  <c:v>44906</c:v>
                </c:pt>
                <c:pt idx="41">
                  <c:v>44907</c:v>
                </c:pt>
                <c:pt idx="42">
                  <c:v>44908</c:v>
                </c:pt>
                <c:pt idx="43">
                  <c:v>44909</c:v>
                </c:pt>
                <c:pt idx="44">
                  <c:v>44910</c:v>
                </c:pt>
                <c:pt idx="45">
                  <c:v>44911</c:v>
                </c:pt>
                <c:pt idx="46">
                  <c:v>44912</c:v>
                </c:pt>
                <c:pt idx="47">
                  <c:v>44913</c:v>
                </c:pt>
                <c:pt idx="48">
                  <c:v>44914</c:v>
                </c:pt>
                <c:pt idx="49">
                  <c:v>44915</c:v>
                </c:pt>
                <c:pt idx="50">
                  <c:v>44916</c:v>
                </c:pt>
                <c:pt idx="51">
                  <c:v>44917</c:v>
                </c:pt>
                <c:pt idx="52">
                  <c:v>44918</c:v>
                </c:pt>
                <c:pt idx="53">
                  <c:v>44919</c:v>
                </c:pt>
                <c:pt idx="54">
                  <c:v>44920</c:v>
                </c:pt>
                <c:pt idx="55">
                  <c:v>44921</c:v>
                </c:pt>
                <c:pt idx="56">
                  <c:v>44922</c:v>
                </c:pt>
                <c:pt idx="57">
                  <c:v>44923</c:v>
                </c:pt>
                <c:pt idx="58">
                  <c:v>44924</c:v>
                </c:pt>
                <c:pt idx="59">
                  <c:v>44925</c:v>
                </c:pt>
                <c:pt idx="60">
                  <c:v>44926</c:v>
                </c:pt>
                <c:pt idx="61">
                  <c:v>44927</c:v>
                </c:pt>
                <c:pt idx="62">
                  <c:v>44928</c:v>
                </c:pt>
                <c:pt idx="63">
                  <c:v>44929</c:v>
                </c:pt>
                <c:pt idx="64">
                  <c:v>44930</c:v>
                </c:pt>
                <c:pt idx="65">
                  <c:v>44931</c:v>
                </c:pt>
                <c:pt idx="66">
                  <c:v>44932</c:v>
                </c:pt>
                <c:pt idx="67">
                  <c:v>44933</c:v>
                </c:pt>
                <c:pt idx="68">
                  <c:v>44934</c:v>
                </c:pt>
                <c:pt idx="69">
                  <c:v>44935</c:v>
                </c:pt>
                <c:pt idx="70">
                  <c:v>44936</c:v>
                </c:pt>
                <c:pt idx="71">
                  <c:v>44937</c:v>
                </c:pt>
                <c:pt idx="72">
                  <c:v>44938</c:v>
                </c:pt>
                <c:pt idx="73">
                  <c:v>44939</c:v>
                </c:pt>
                <c:pt idx="74">
                  <c:v>44940</c:v>
                </c:pt>
                <c:pt idx="75">
                  <c:v>44941</c:v>
                </c:pt>
                <c:pt idx="76">
                  <c:v>44942</c:v>
                </c:pt>
                <c:pt idx="77">
                  <c:v>44943</c:v>
                </c:pt>
                <c:pt idx="78">
                  <c:v>44944</c:v>
                </c:pt>
                <c:pt idx="79">
                  <c:v>44945</c:v>
                </c:pt>
                <c:pt idx="80">
                  <c:v>44946</c:v>
                </c:pt>
                <c:pt idx="81">
                  <c:v>44947</c:v>
                </c:pt>
                <c:pt idx="82">
                  <c:v>44948</c:v>
                </c:pt>
                <c:pt idx="83">
                  <c:v>44949</c:v>
                </c:pt>
                <c:pt idx="84">
                  <c:v>44950</c:v>
                </c:pt>
                <c:pt idx="85">
                  <c:v>44951</c:v>
                </c:pt>
                <c:pt idx="86">
                  <c:v>44952</c:v>
                </c:pt>
                <c:pt idx="87">
                  <c:v>44953</c:v>
                </c:pt>
                <c:pt idx="88">
                  <c:v>44954</c:v>
                </c:pt>
                <c:pt idx="89">
                  <c:v>44955</c:v>
                </c:pt>
                <c:pt idx="90">
                  <c:v>44956</c:v>
                </c:pt>
                <c:pt idx="91">
                  <c:v>44957</c:v>
                </c:pt>
                <c:pt idx="92">
                  <c:v>44958</c:v>
                </c:pt>
                <c:pt idx="93">
                  <c:v>44959</c:v>
                </c:pt>
                <c:pt idx="94">
                  <c:v>44960</c:v>
                </c:pt>
                <c:pt idx="95">
                  <c:v>44961</c:v>
                </c:pt>
                <c:pt idx="96">
                  <c:v>44962</c:v>
                </c:pt>
                <c:pt idx="97">
                  <c:v>44963</c:v>
                </c:pt>
                <c:pt idx="98">
                  <c:v>44964</c:v>
                </c:pt>
                <c:pt idx="99">
                  <c:v>44965</c:v>
                </c:pt>
                <c:pt idx="100">
                  <c:v>44966</c:v>
                </c:pt>
                <c:pt idx="101">
                  <c:v>44967</c:v>
                </c:pt>
                <c:pt idx="102">
                  <c:v>44968</c:v>
                </c:pt>
                <c:pt idx="103">
                  <c:v>44969</c:v>
                </c:pt>
                <c:pt idx="104">
                  <c:v>44970</c:v>
                </c:pt>
                <c:pt idx="105">
                  <c:v>44971</c:v>
                </c:pt>
                <c:pt idx="106">
                  <c:v>44972</c:v>
                </c:pt>
                <c:pt idx="107">
                  <c:v>44973</c:v>
                </c:pt>
                <c:pt idx="108">
                  <c:v>44974</c:v>
                </c:pt>
                <c:pt idx="109">
                  <c:v>44975</c:v>
                </c:pt>
                <c:pt idx="110">
                  <c:v>44976</c:v>
                </c:pt>
                <c:pt idx="111">
                  <c:v>44977</c:v>
                </c:pt>
                <c:pt idx="112">
                  <c:v>44978</c:v>
                </c:pt>
                <c:pt idx="113">
                  <c:v>44979</c:v>
                </c:pt>
                <c:pt idx="114">
                  <c:v>44980</c:v>
                </c:pt>
                <c:pt idx="115">
                  <c:v>44981</c:v>
                </c:pt>
                <c:pt idx="116">
                  <c:v>44982</c:v>
                </c:pt>
                <c:pt idx="117">
                  <c:v>44983</c:v>
                </c:pt>
                <c:pt idx="118">
                  <c:v>44984</c:v>
                </c:pt>
                <c:pt idx="119">
                  <c:v>44985</c:v>
                </c:pt>
                <c:pt idx="120">
                  <c:v>44986</c:v>
                </c:pt>
                <c:pt idx="121">
                  <c:v>44987</c:v>
                </c:pt>
                <c:pt idx="122">
                  <c:v>44988</c:v>
                </c:pt>
                <c:pt idx="123">
                  <c:v>44989</c:v>
                </c:pt>
                <c:pt idx="124">
                  <c:v>44990</c:v>
                </c:pt>
                <c:pt idx="125">
                  <c:v>44991</c:v>
                </c:pt>
                <c:pt idx="126">
                  <c:v>44992</c:v>
                </c:pt>
                <c:pt idx="127">
                  <c:v>44993</c:v>
                </c:pt>
                <c:pt idx="128">
                  <c:v>44994</c:v>
                </c:pt>
                <c:pt idx="129">
                  <c:v>44995</c:v>
                </c:pt>
                <c:pt idx="130">
                  <c:v>44996</c:v>
                </c:pt>
                <c:pt idx="131">
                  <c:v>44997</c:v>
                </c:pt>
                <c:pt idx="132">
                  <c:v>44998</c:v>
                </c:pt>
                <c:pt idx="133">
                  <c:v>44999</c:v>
                </c:pt>
                <c:pt idx="134">
                  <c:v>45000</c:v>
                </c:pt>
                <c:pt idx="135">
                  <c:v>45001</c:v>
                </c:pt>
                <c:pt idx="136">
                  <c:v>45002</c:v>
                </c:pt>
                <c:pt idx="137">
                  <c:v>45003</c:v>
                </c:pt>
                <c:pt idx="138">
                  <c:v>45004</c:v>
                </c:pt>
                <c:pt idx="139">
                  <c:v>45005</c:v>
                </c:pt>
                <c:pt idx="140">
                  <c:v>45006</c:v>
                </c:pt>
                <c:pt idx="141">
                  <c:v>45007</c:v>
                </c:pt>
                <c:pt idx="142">
                  <c:v>45008</c:v>
                </c:pt>
                <c:pt idx="143">
                  <c:v>45009</c:v>
                </c:pt>
                <c:pt idx="144">
                  <c:v>45010</c:v>
                </c:pt>
                <c:pt idx="145">
                  <c:v>45011</c:v>
                </c:pt>
                <c:pt idx="146">
                  <c:v>45012</c:v>
                </c:pt>
                <c:pt idx="147">
                  <c:v>45013</c:v>
                </c:pt>
                <c:pt idx="148">
                  <c:v>45014</c:v>
                </c:pt>
                <c:pt idx="149">
                  <c:v>45015</c:v>
                </c:pt>
                <c:pt idx="150">
                  <c:v>45016</c:v>
                </c:pt>
                <c:pt idx="151">
                  <c:v>45017</c:v>
                </c:pt>
                <c:pt idx="152">
                  <c:v>45018</c:v>
                </c:pt>
                <c:pt idx="153">
                  <c:v>45019</c:v>
                </c:pt>
                <c:pt idx="154">
                  <c:v>45020</c:v>
                </c:pt>
                <c:pt idx="155">
                  <c:v>45021</c:v>
                </c:pt>
                <c:pt idx="156">
                  <c:v>45022</c:v>
                </c:pt>
                <c:pt idx="157">
                  <c:v>45023</c:v>
                </c:pt>
                <c:pt idx="158">
                  <c:v>45024</c:v>
                </c:pt>
                <c:pt idx="159">
                  <c:v>45025</c:v>
                </c:pt>
                <c:pt idx="160">
                  <c:v>45026</c:v>
                </c:pt>
                <c:pt idx="161">
                  <c:v>45027</c:v>
                </c:pt>
                <c:pt idx="162">
                  <c:v>45028</c:v>
                </c:pt>
                <c:pt idx="163">
                  <c:v>45029</c:v>
                </c:pt>
                <c:pt idx="164">
                  <c:v>45030</c:v>
                </c:pt>
                <c:pt idx="165">
                  <c:v>45031</c:v>
                </c:pt>
                <c:pt idx="166">
                  <c:v>45032</c:v>
                </c:pt>
                <c:pt idx="167">
                  <c:v>45033</c:v>
                </c:pt>
                <c:pt idx="168">
                  <c:v>45034</c:v>
                </c:pt>
                <c:pt idx="169">
                  <c:v>45035</c:v>
                </c:pt>
                <c:pt idx="170">
                  <c:v>45036</c:v>
                </c:pt>
                <c:pt idx="171">
                  <c:v>45037</c:v>
                </c:pt>
                <c:pt idx="172">
                  <c:v>45038</c:v>
                </c:pt>
                <c:pt idx="173">
                  <c:v>45039</c:v>
                </c:pt>
                <c:pt idx="174">
                  <c:v>45040</c:v>
                </c:pt>
                <c:pt idx="175">
                  <c:v>45041</c:v>
                </c:pt>
                <c:pt idx="176">
                  <c:v>45042</c:v>
                </c:pt>
                <c:pt idx="177">
                  <c:v>45043</c:v>
                </c:pt>
                <c:pt idx="178">
                  <c:v>45044</c:v>
                </c:pt>
                <c:pt idx="179">
                  <c:v>45045</c:v>
                </c:pt>
                <c:pt idx="180">
                  <c:v>45046</c:v>
                </c:pt>
                <c:pt idx="181">
                  <c:v>45047</c:v>
                </c:pt>
                <c:pt idx="182">
                  <c:v>45048</c:v>
                </c:pt>
                <c:pt idx="183">
                  <c:v>45049</c:v>
                </c:pt>
                <c:pt idx="184">
                  <c:v>45050</c:v>
                </c:pt>
                <c:pt idx="185">
                  <c:v>45051</c:v>
                </c:pt>
                <c:pt idx="186">
                  <c:v>45052</c:v>
                </c:pt>
                <c:pt idx="187">
                  <c:v>45053</c:v>
                </c:pt>
                <c:pt idx="188">
                  <c:v>45054</c:v>
                </c:pt>
                <c:pt idx="189">
                  <c:v>45055</c:v>
                </c:pt>
                <c:pt idx="190">
                  <c:v>45056</c:v>
                </c:pt>
                <c:pt idx="191">
                  <c:v>45057</c:v>
                </c:pt>
                <c:pt idx="192">
                  <c:v>45058</c:v>
                </c:pt>
                <c:pt idx="193">
                  <c:v>45059</c:v>
                </c:pt>
                <c:pt idx="194">
                  <c:v>45060</c:v>
                </c:pt>
                <c:pt idx="195">
                  <c:v>45061</c:v>
                </c:pt>
                <c:pt idx="196">
                  <c:v>45062</c:v>
                </c:pt>
                <c:pt idx="197">
                  <c:v>45063</c:v>
                </c:pt>
                <c:pt idx="198">
                  <c:v>45064</c:v>
                </c:pt>
                <c:pt idx="199">
                  <c:v>45065</c:v>
                </c:pt>
                <c:pt idx="200">
                  <c:v>45066</c:v>
                </c:pt>
                <c:pt idx="201">
                  <c:v>45067</c:v>
                </c:pt>
                <c:pt idx="202">
                  <c:v>45068</c:v>
                </c:pt>
                <c:pt idx="203">
                  <c:v>45069</c:v>
                </c:pt>
                <c:pt idx="204">
                  <c:v>45070</c:v>
                </c:pt>
                <c:pt idx="205">
                  <c:v>45071</c:v>
                </c:pt>
                <c:pt idx="206">
                  <c:v>45072</c:v>
                </c:pt>
                <c:pt idx="207">
                  <c:v>45073</c:v>
                </c:pt>
                <c:pt idx="208">
                  <c:v>45074</c:v>
                </c:pt>
                <c:pt idx="209">
                  <c:v>45075</c:v>
                </c:pt>
                <c:pt idx="210">
                  <c:v>45076</c:v>
                </c:pt>
                <c:pt idx="211">
                  <c:v>45077</c:v>
                </c:pt>
                <c:pt idx="212">
                  <c:v>45078</c:v>
                </c:pt>
                <c:pt idx="213">
                  <c:v>45079</c:v>
                </c:pt>
                <c:pt idx="214">
                  <c:v>45080</c:v>
                </c:pt>
                <c:pt idx="215">
                  <c:v>45081</c:v>
                </c:pt>
                <c:pt idx="216">
                  <c:v>45082</c:v>
                </c:pt>
                <c:pt idx="217">
                  <c:v>45083</c:v>
                </c:pt>
                <c:pt idx="218">
                  <c:v>45084</c:v>
                </c:pt>
                <c:pt idx="219">
                  <c:v>45085</c:v>
                </c:pt>
                <c:pt idx="220">
                  <c:v>45086</c:v>
                </c:pt>
                <c:pt idx="221">
                  <c:v>45087</c:v>
                </c:pt>
                <c:pt idx="222">
                  <c:v>45088</c:v>
                </c:pt>
                <c:pt idx="223">
                  <c:v>45089</c:v>
                </c:pt>
                <c:pt idx="224">
                  <c:v>45090</c:v>
                </c:pt>
                <c:pt idx="225">
                  <c:v>45091</c:v>
                </c:pt>
                <c:pt idx="226">
                  <c:v>45092</c:v>
                </c:pt>
                <c:pt idx="227">
                  <c:v>45093</c:v>
                </c:pt>
                <c:pt idx="228">
                  <c:v>45094</c:v>
                </c:pt>
                <c:pt idx="229">
                  <c:v>45095</c:v>
                </c:pt>
                <c:pt idx="230">
                  <c:v>45096</c:v>
                </c:pt>
                <c:pt idx="231">
                  <c:v>45097</c:v>
                </c:pt>
                <c:pt idx="232">
                  <c:v>45098</c:v>
                </c:pt>
                <c:pt idx="233">
                  <c:v>45099</c:v>
                </c:pt>
                <c:pt idx="234">
                  <c:v>45100</c:v>
                </c:pt>
                <c:pt idx="235">
                  <c:v>45101</c:v>
                </c:pt>
                <c:pt idx="236">
                  <c:v>45102</c:v>
                </c:pt>
                <c:pt idx="237">
                  <c:v>45103</c:v>
                </c:pt>
                <c:pt idx="238">
                  <c:v>45104</c:v>
                </c:pt>
                <c:pt idx="239">
                  <c:v>45105</c:v>
                </c:pt>
                <c:pt idx="240">
                  <c:v>45106</c:v>
                </c:pt>
                <c:pt idx="241">
                  <c:v>45107</c:v>
                </c:pt>
                <c:pt idx="242">
                  <c:v>45108</c:v>
                </c:pt>
                <c:pt idx="243">
                  <c:v>45109</c:v>
                </c:pt>
                <c:pt idx="244">
                  <c:v>45110</c:v>
                </c:pt>
                <c:pt idx="245">
                  <c:v>45111</c:v>
                </c:pt>
                <c:pt idx="246">
                  <c:v>45112</c:v>
                </c:pt>
                <c:pt idx="247">
                  <c:v>45113</c:v>
                </c:pt>
                <c:pt idx="248">
                  <c:v>45114</c:v>
                </c:pt>
                <c:pt idx="249">
                  <c:v>45115</c:v>
                </c:pt>
                <c:pt idx="250">
                  <c:v>45116</c:v>
                </c:pt>
                <c:pt idx="251">
                  <c:v>45117</c:v>
                </c:pt>
                <c:pt idx="252">
                  <c:v>45118</c:v>
                </c:pt>
                <c:pt idx="253">
                  <c:v>45119</c:v>
                </c:pt>
                <c:pt idx="254">
                  <c:v>45120</c:v>
                </c:pt>
                <c:pt idx="255">
                  <c:v>45121</c:v>
                </c:pt>
                <c:pt idx="256">
                  <c:v>45122</c:v>
                </c:pt>
                <c:pt idx="257">
                  <c:v>45123</c:v>
                </c:pt>
                <c:pt idx="258">
                  <c:v>45124</c:v>
                </c:pt>
                <c:pt idx="259">
                  <c:v>45125</c:v>
                </c:pt>
                <c:pt idx="260">
                  <c:v>45126</c:v>
                </c:pt>
                <c:pt idx="261">
                  <c:v>45127</c:v>
                </c:pt>
                <c:pt idx="262">
                  <c:v>45128</c:v>
                </c:pt>
                <c:pt idx="263">
                  <c:v>45129</c:v>
                </c:pt>
                <c:pt idx="264">
                  <c:v>45130</c:v>
                </c:pt>
                <c:pt idx="265">
                  <c:v>45131</c:v>
                </c:pt>
                <c:pt idx="266">
                  <c:v>45132</c:v>
                </c:pt>
                <c:pt idx="267">
                  <c:v>45133</c:v>
                </c:pt>
                <c:pt idx="268">
                  <c:v>45134</c:v>
                </c:pt>
                <c:pt idx="269">
                  <c:v>45135</c:v>
                </c:pt>
                <c:pt idx="270">
                  <c:v>45136</c:v>
                </c:pt>
                <c:pt idx="271">
                  <c:v>45137</c:v>
                </c:pt>
                <c:pt idx="272">
                  <c:v>45138</c:v>
                </c:pt>
                <c:pt idx="273">
                  <c:v>45139</c:v>
                </c:pt>
                <c:pt idx="274">
                  <c:v>45140</c:v>
                </c:pt>
                <c:pt idx="275">
                  <c:v>45141</c:v>
                </c:pt>
                <c:pt idx="276">
                  <c:v>45142</c:v>
                </c:pt>
                <c:pt idx="277">
                  <c:v>45143</c:v>
                </c:pt>
                <c:pt idx="278">
                  <c:v>45144</c:v>
                </c:pt>
                <c:pt idx="279">
                  <c:v>45145</c:v>
                </c:pt>
                <c:pt idx="280">
                  <c:v>45146</c:v>
                </c:pt>
                <c:pt idx="281">
                  <c:v>45147</c:v>
                </c:pt>
                <c:pt idx="282">
                  <c:v>45148</c:v>
                </c:pt>
                <c:pt idx="283">
                  <c:v>45149</c:v>
                </c:pt>
                <c:pt idx="284">
                  <c:v>45150</c:v>
                </c:pt>
                <c:pt idx="285">
                  <c:v>45151</c:v>
                </c:pt>
                <c:pt idx="286">
                  <c:v>45152</c:v>
                </c:pt>
                <c:pt idx="287">
                  <c:v>45153</c:v>
                </c:pt>
                <c:pt idx="288">
                  <c:v>45154</c:v>
                </c:pt>
                <c:pt idx="289">
                  <c:v>45155</c:v>
                </c:pt>
                <c:pt idx="290">
                  <c:v>45156</c:v>
                </c:pt>
                <c:pt idx="291">
                  <c:v>45157</c:v>
                </c:pt>
                <c:pt idx="292">
                  <c:v>45158</c:v>
                </c:pt>
                <c:pt idx="293">
                  <c:v>45159</c:v>
                </c:pt>
                <c:pt idx="294">
                  <c:v>45160</c:v>
                </c:pt>
                <c:pt idx="295">
                  <c:v>45161</c:v>
                </c:pt>
                <c:pt idx="296">
                  <c:v>45162</c:v>
                </c:pt>
                <c:pt idx="297">
                  <c:v>45163</c:v>
                </c:pt>
                <c:pt idx="298">
                  <c:v>45164</c:v>
                </c:pt>
                <c:pt idx="299">
                  <c:v>45165</c:v>
                </c:pt>
                <c:pt idx="300">
                  <c:v>45166</c:v>
                </c:pt>
                <c:pt idx="301">
                  <c:v>45167</c:v>
                </c:pt>
                <c:pt idx="302">
                  <c:v>45168</c:v>
                </c:pt>
                <c:pt idx="303">
                  <c:v>45169</c:v>
                </c:pt>
                <c:pt idx="304">
                  <c:v>45170</c:v>
                </c:pt>
                <c:pt idx="305">
                  <c:v>45171</c:v>
                </c:pt>
                <c:pt idx="306">
                  <c:v>45172</c:v>
                </c:pt>
                <c:pt idx="307">
                  <c:v>45173</c:v>
                </c:pt>
                <c:pt idx="308">
                  <c:v>45174</c:v>
                </c:pt>
                <c:pt idx="309">
                  <c:v>45175</c:v>
                </c:pt>
                <c:pt idx="310">
                  <c:v>45176</c:v>
                </c:pt>
                <c:pt idx="311">
                  <c:v>45177</c:v>
                </c:pt>
                <c:pt idx="312">
                  <c:v>45178</c:v>
                </c:pt>
                <c:pt idx="313">
                  <c:v>45179</c:v>
                </c:pt>
                <c:pt idx="314">
                  <c:v>45180</c:v>
                </c:pt>
                <c:pt idx="315">
                  <c:v>45181</c:v>
                </c:pt>
                <c:pt idx="316">
                  <c:v>45182</c:v>
                </c:pt>
                <c:pt idx="317">
                  <c:v>45183</c:v>
                </c:pt>
                <c:pt idx="318">
                  <c:v>45184</c:v>
                </c:pt>
                <c:pt idx="319">
                  <c:v>45185</c:v>
                </c:pt>
                <c:pt idx="320">
                  <c:v>45186</c:v>
                </c:pt>
                <c:pt idx="321">
                  <c:v>45187</c:v>
                </c:pt>
                <c:pt idx="322">
                  <c:v>45188</c:v>
                </c:pt>
                <c:pt idx="323">
                  <c:v>45189</c:v>
                </c:pt>
                <c:pt idx="324">
                  <c:v>45190</c:v>
                </c:pt>
                <c:pt idx="325">
                  <c:v>45191</c:v>
                </c:pt>
                <c:pt idx="326">
                  <c:v>45192</c:v>
                </c:pt>
                <c:pt idx="327">
                  <c:v>45193</c:v>
                </c:pt>
                <c:pt idx="328">
                  <c:v>45194</c:v>
                </c:pt>
                <c:pt idx="329">
                  <c:v>45195</c:v>
                </c:pt>
                <c:pt idx="330">
                  <c:v>45196</c:v>
                </c:pt>
                <c:pt idx="331">
                  <c:v>45197</c:v>
                </c:pt>
                <c:pt idx="332">
                  <c:v>45198</c:v>
                </c:pt>
                <c:pt idx="333">
                  <c:v>45199</c:v>
                </c:pt>
                <c:pt idx="334">
                  <c:v>45200</c:v>
                </c:pt>
                <c:pt idx="335">
                  <c:v>45201</c:v>
                </c:pt>
                <c:pt idx="336">
                  <c:v>45202</c:v>
                </c:pt>
                <c:pt idx="337">
                  <c:v>45203</c:v>
                </c:pt>
                <c:pt idx="338">
                  <c:v>45204</c:v>
                </c:pt>
                <c:pt idx="339">
                  <c:v>45205</c:v>
                </c:pt>
                <c:pt idx="340">
                  <c:v>45206</c:v>
                </c:pt>
                <c:pt idx="341">
                  <c:v>45207</c:v>
                </c:pt>
                <c:pt idx="342">
                  <c:v>45208</c:v>
                </c:pt>
                <c:pt idx="343">
                  <c:v>45209</c:v>
                </c:pt>
                <c:pt idx="344">
                  <c:v>45210</c:v>
                </c:pt>
                <c:pt idx="345">
                  <c:v>45211</c:v>
                </c:pt>
                <c:pt idx="346">
                  <c:v>45212</c:v>
                </c:pt>
                <c:pt idx="347">
                  <c:v>45213</c:v>
                </c:pt>
                <c:pt idx="348">
                  <c:v>45214</c:v>
                </c:pt>
                <c:pt idx="349">
                  <c:v>45215</c:v>
                </c:pt>
                <c:pt idx="350">
                  <c:v>45216</c:v>
                </c:pt>
                <c:pt idx="351">
                  <c:v>45217</c:v>
                </c:pt>
                <c:pt idx="352">
                  <c:v>45218</c:v>
                </c:pt>
                <c:pt idx="353">
                  <c:v>45219</c:v>
                </c:pt>
                <c:pt idx="354">
                  <c:v>45220</c:v>
                </c:pt>
                <c:pt idx="355">
                  <c:v>45221</c:v>
                </c:pt>
                <c:pt idx="356">
                  <c:v>45222</c:v>
                </c:pt>
                <c:pt idx="357">
                  <c:v>45223</c:v>
                </c:pt>
                <c:pt idx="358">
                  <c:v>45224</c:v>
                </c:pt>
                <c:pt idx="359">
                  <c:v>45225</c:v>
                </c:pt>
                <c:pt idx="360">
                  <c:v>45226</c:v>
                </c:pt>
                <c:pt idx="361">
                  <c:v>45227</c:v>
                </c:pt>
                <c:pt idx="362">
                  <c:v>45228</c:v>
                </c:pt>
                <c:pt idx="363">
                  <c:v>45229</c:v>
                </c:pt>
                <c:pt idx="364">
                  <c:v>45230</c:v>
                </c:pt>
                <c:pt idx="365">
                  <c:v>45231</c:v>
                </c:pt>
                <c:pt idx="366">
                  <c:v>45232</c:v>
                </c:pt>
                <c:pt idx="367">
                  <c:v>45233</c:v>
                </c:pt>
                <c:pt idx="368">
                  <c:v>45234</c:v>
                </c:pt>
                <c:pt idx="369">
                  <c:v>45235</c:v>
                </c:pt>
                <c:pt idx="370">
                  <c:v>45236</c:v>
                </c:pt>
                <c:pt idx="371">
                  <c:v>45237</c:v>
                </c:pt>
                <c:pt idx="372">
                  <c:v>45238</c:v>
                </c:pt>
                <c:pt idx="373">
                  <c:v>45239</c:v>
                </c:pt>
                <c:pt idx="374">
                  <c:v>45240</c:v>
                </c:pt>
                <c:pt idx="375">
                  <c:v>45241</c:v>
                </c:pt>
                <c:pt idx="376">
                  <c:v>45242</c:v>
                </c:pt>
                <c:pt idx="377">
                  <c:v>45243</c:v>
                </c:pt>
                <c:pt idx="378">
                  <c:v>45244</c:v>
                </c:pt>
                <c:pt idx="379">
                  <c:v>45245</c:v>
                </c:pt>
                <c:pt idx="380">
                  <c:v>45246</c:v>
                </c:pt>
                <c:pt idx="381">
                  <c:v>45247</c:v>
                </c:pt>
                <c:pt idx="382">
                  <c:v>45248</c:v>
                </c:pt>
                <c:pt idx="383">
                  <c:v>45249</c:v>
                </c:pt>
                <c:pt idx="384">
                  <c:v>45250</c:v>
                </c:pt>
                <c:pt idx="385">
                  <c:v>45251</c:v>
                </c:pt>
                <c:pt idx="386">
                  <c:v>45252</c:v>
                </c:pt>
                <c:pt idx="387">
                  <c:v>45253</c:v>
                </c:pt>
                <c:pt idx="388">
                  <c:v>45254</c:v>
                </c:pt>
                <c:pt idx="389">
                  <c:v>45255</c:v>
                </c:pt>
                <c:pt idx="390">
                  <c:v>45256</c:v>
                </c:pt>
                <c:pt idx="391">
                  <c:v>45257</c:v>
                </c:pt>
                <c:pt idx="392">
                  <c:v>45258</c:v>
                </c:pt>
                <c:pt idx="393">
                  <c:v>45259</c:v>
                </c:pt>
                <c:pt idx="394">
                  <c:v>45260</c:v>
                </c:pt>
                <c:pt idx="395">
                  <c:v>45261</c:v>
                </c:pt>
                <c:pt idx="396">
                  <c:v>45262</c:v>
                </c:pt>
                <c:pt idx="397">
                  <c:v>45263</c:v>
                </c:pt>
                <c:pt idx="398">
                  <c:v>45264</c:v>
                </c:pt>
                <c:pt idx="399">
                  <c:v>45265</c:v>
                </c:pt>
                <c:pt idx="400">
                  <c:v>45266</c:v>
                </c:pt>
                <c:pt idx="401">
                  <c:v>45267</c:v>
                </c:pt>
                <c:pt idx="402">
                  <c:v>45268</c:v>
                </c:pt>
                <c:pt idx="403">
                  <c:v>45269</c:v>
                </c:pt>
                <c:pt idx="404">
                  <c:v>45270</c:v>
                </c:pt>
                <c:pt idx="405">
                  <c:v>45271</c:v>
                </c:pt>
                <c:pt idx="406">
                  <c:v>45272</c:v>
                </c:pt>
                <c:pt idx="407">
                  <c:v>45273</c:v>
                </c:pt>
                <c:pt idx="408">
                  <c:v>45274</c:v>
                </c:pt>
                <c:pt idx="409">
                  <c:v>45275</c:v>
                </c:pt>
                <c:pt idx="410">
                  <c:v>45276</c:v>
                </c:pt>
                <c:pt idx="411">
                  <c:v>45277</c:v>
                </c:pt>
                <c:pt idx="412">
                  <c:v>45278</c:v>
                </c:pt>
                <c:pt idx="413">
                  <c:v>45279</c:v>
                </c:pt>
                <c:pt idx="414">
                  <c:v>45280</c:v>
                </c:pt>
                <c:pt idx="415">
                  <c:v>45281</c:v>
                </c:pt>
                <c:pt idx="416">
                  <c:v>45282</c:v>
                </c:pt>
                <c:pt idx="417">
                  <c:v>45283</c:v>
                </c:pt>
                <c:pt idx="418">
                  <c:v>45284</c:v>
                </c:pt>
                <c:pt idx="419">
                  <c:v>45285</c:v>
                </c:pt>
                <c:pt idx="420">
                  <c:v>45286</c:v>
                </c:pt>
                <c:pt idx="421">
                  <c:v>45287</c:v>
                </c:pt>
                <c:pt idx="422">
                  <c:v>45288</c:v>
                </c:pt>
                <c:pt idx="423">
                  <c:v>45289</c:v>
                </c:pt>
                <c:pt idx="424">
                  <c:v>45290</c:v>
                </c:pt>
                <c:pt idx="425">
                  <c:v>45291</c:v>
                </c:pt>
                <c:pt idx="426">
                  <c:v>45292</c:v>
                </c:pt>
                <c:pt idx="427">
                  <c:v>45293</c:v>
                </c:pt>
                <c:pt idx="428">
                  <c:v>45294</c:v>
                </c:pt>
                <c:pt idx="429">
                  <c:v>45295</c:v>
                </c:pt>
                <c:pt idx="430">
                  <c:v>45296</c:v>
                </c:pt>
                <c:pt idx="431">
                  <c:v>45297</c:v>
                </c:pt>
                <c:pt idx="432">
                  <c:v>45298</c:v>
                </c:pt>
                <c:pt idx="433">
                  <c:v>45299</c:v>
                </c:pt>
                <c:pt idx="434">
                  <c:v>45300</c:v>
                </c:pt>
                <c:pt idx="435">
                  <c:v>45301</c:v>
                </c:pt>
                <c:pt idx="436">
                  <c:v>45302</c:v>
                </c:pt>
                <c:pt idx="437">
                  <c:v>45303</c:v>
                </c:pt>
                <c:pt idx="438">
                  <c:v>45304</c:v>
                </c:pt>
                <c:pt idx="439">
                  <c:v>45305</c:v>
                </c:pt>
                <c:pt idx="440">
                  <c:v>45306</c:v>
                </c:pt>
                <c:pt idx="441">
                  <c:v>45307</c:v>
                </c:pt>
                <c:pt idx="442">
                  <c:v>45308</c:v>
                </c:pt>
                <c:pt idx="443">
                  <c:v>45309</c:v>
                </c:pt>
                <c:pt idx="444">
                  <c:v>45310</c:v>
                </c:pt>
                <c:pt idx="445">
                  <c:v>45311</c:v>
                </c:pt>
                <c:pt idx="446">
                  <c:v>45312</c:v>
                </c:pt>
                <c:pt idx="447">
                  <c:v>45313</c:v>
                </c:pt>
                <c:pt idx="448">
                  <c:v>45314</c:v>
                </c:pt>
                <c:pt idx="449">
                  <c:v>45315</c:v>
                </c:pt>
                <c:pt idx="450">
                  <c:v>45316</c:v>
                </c:pt>
                <c:pt idx="451">
                  <c:v>45317</c:v>
                </c:pt>
                <c:pt idx="452">
                  <c:v>45318</c:v>
                </c:pt>
                <c:pt idx="453">
                  <c:v>45319</c:v>
                </c:pt>
                <c:pt idx="454">
                  <c:v>45320</c:v>
                </c:pt>
                <c:pt idx="455">
                  <c:v>45321</c:v>
                </c:pt>
                <c:pt idx="456">
                  <c:v>45322</c:v>
                </c:pt>
                <c:pt idx="457">
                  <c:v>45323</c:v>
                </c:pt>
                <c:pt idx="458">
                  <c:v>45324</c:v>
                </c:pt>
                <c:pt idx="459">
                  <c:v>45325</c:v>
                </c:pt>
                <c:pt idx="460">
                  <c:v>45326</c:v>
                </c:pt>
                <c:pt idx="461">
                  <c:v>45327</c:v>
                </c:pt>
                <c:pt idx="462">
                  <c:v>45328</c:v>
                </c:pt>
                <c:pt idx="463">
                  <c:v>45329</c:v>
                </c:pt>
                <c:pt idx="464">
                  <c:v>45330</c:v>
                </c:pt>
                <c:pt idx="465">
                  <c:v>45331</c:v>
                </c:pt>
                <c:pt idx="466">
                  <c:v>45332</c:v>
                </c:pt>
                <c:pt idx="467">
                  <c:v>45333</c:v>
                </c:pt>
                <c:pt idx="468">
                  <c:v>45334</c:v>
                </c:pt>
                <c:pt idx="469">
                  <c:v>45335</c:v>
                </c:pt>
                <c:pt idx="470">
                  <c:v>45336</c:v>
                </c:pt>
                <c:pt idx="471">
                  <c:v>45337</c:v>
                </c:pt>
                <c:pt idx="472">
                  <c:v>45338</c:v>
                </c:pt>
                <c:pt idx="473">
                  <c:v>45339</c:v>
                </c:pt>
                <c:pt idx="474">
                  <c:v>45340</c:v>
                </c:pt>
                <c:pt idx="475">
                  <c:v>45341</c:v>
                </c:pt>
                <c:pt idx="476">
                  <c:v>45342</c:v>
                </c:pt>
                <c:pt idx="477">
                  <c:v>45343</c:v>
                </c:pt>
                <c:pt idx="478">
                  <c:v>45344</c:v>
                </c:pt>
                <c:pt idx="479">
                  <c:v>45345</c:v>
                </c:pt>
                <c:pt idx="480">
                  <c:v>45346</c:v>
                </c:pt>
                <c:pt idx="481">
                  <c:v>45347</c:v>
                </c:pt>
                <c:pt idx="482">
                  <c:v>45348</c:v>
                </c:pt>
                <c:pt idx="483">
                  <c:v>45349</c:v>
                </c:pt>
                <c:pt idx="484">
                  <c:v>45350</c:v>
                </c:pt>
                <c:pt idx="485">
                  <c:v>45351</c:v>
                </c:pt>
                <c:pt idx="486">
                  <c:v>45352</c:v>
                </c:pt>
                <c:pt idx="487">
                  <c:v>45353</c:v>
                </c:pt>
                <c:pt idx="488">
                  <c:v>45354</c:v>
                </c:pt>
                <c:pt idx="489">
                  <c:v>45355</c:v>
                </c:pt>
                <c:pt idx="490">
                  <c:v>45356</c:v>
                </c:pt>
                <c:pt idx="491">
                  <c:v>45357</c:v>
                </c:pt>
                <c:pt idx="492">
                  <c:v>45358</c:v>
                </c:pt>
                <c:pt idx="493">
                  <c:v>45359</c:v>
                </c:pt>
                <c:pt idx="494">
                  <c:v>45360</c:v>
                </c:pt>
                <c:pt idx="495">
                  <c:v>45361</c:v>
                </c:pt>
                <c:pt idx="496">
                  <c:v>45362</c:v>
                </c:pt>
                <c:pt idx="497">
                  <c:v>45363</c:v>
                </c:pt>
                <c:pt idx="498">
                  <c:v>45364</c:v>
                </c:pt>
                <c:pt idx="499">
                  <c:v>45365</c:v>
                </c:pt>
                <c:pt idx="500">
                  <c:v>45366</c:v>
                </c:pt>
                <c:pt idx="501">
                  <c:v>45367</c:v>
                </c:pt>
                <c:pt idx="502">
                  <c:v>45368</c:v>
                </c:pt>
                <c:pt idx="503">
                  <c:v>45369</c:v>
                </c:pt>
                <c:pt idx="504">
                  <c:v>45370</c:v>
                </c:pt>
                <c:pt idx="505">
                  <c:v>45371</c:v>
                </c:pt>
                <c:pt idx="506">
                  <c:v>45372</c:v>
                </c:pt>
                <c:pt idx="507">
                  <c:v>45373</c:v>
                </c:pt>
                <c:pt idx="508">
                  <c:v>45374</c:v>
                </c:pt>
                <c:pt idx="509">
                  <c:v>45375</c:v>
                </c:pt>
                <c:pt idx="510">
                  <c:v>45376</c:v>
                </c:pt>
                <c:pt idx="511">
                  <c:v>45377</c:v>
                </c:pt>
                <c:pt idx="512">
                  <c:v>45378</c:v>
                </c:pt>
                <c:pt idx="513">
                  <c:v>45379</c:v>
                </c:pt>
                <c:pt idx="514">
                  <c:v>45380</c:v>
                </c:pt>
                <c:pt idx="515">
                  <c:v>45381</c:v>
                </c:pt>
                <c:pt idx="516">
                  <c:v>45382</c:v>
                </c:pt>
                <c:pt idx="517">
                  <c:v>45383</c:v>
                </c:pt>
                <c:pt idx="518">
                  <c:v>45384</c:v>
                </c:pt>
                <c:pt idx="519">
                  <c:v>45385</c:v>
                </c:pt>
                <c:pt idx="520">
                  <c:v>45386</c:v>
                </c:pt>
                <c:pt idx="521">
                  <c:v>45387</c:v>
                </c:pt>
                <c:pt idx="522">
                  <c:v>45388</c:v>
                </c:pt>
                <c:pt idx="523">
                  <c:v>45389</c:v>
                </c:pt>
                <c:pt idx="524">
                  <c:v>45390</c:v>
                </c:pt>
                <c:pt idx="525">
                  <c:v>45391</c:v>
                </c:pt>
                <c:pt idx="526">
                  <c:v>45392</c:v>
                </c:pt>
                <c:pt idx="527">
                  <c:v>45393</c:v>
                </c:pt>
                <c:pt idx="528">
                  <c:v>45394</c:v>
                </c:pt>
                <c:pt idx="529">
                  <c:v>45395</c:v>
                </c:pt>
                <c:pt idx="530">
                  <c:v>45396</c:v>
                </c:pt>
                <c:pt idx="531">
                  <c:v>45397</c:v>
                </c:pt>
                <c:pt idx="532">
                  <c:v>45398</c:v>
                </c:pt>
                <c:pt idx="533">
                  <c:v>45399</c:v>
                </c:pt>
                <c:pt idx="534">
                  <c:v>45400</c:v>
                </c:pt>
                <c:pt idx="535">
                  <c:v>45401</c:v>
                </c:pt>
                <c:pt idx="536">
                  <c:v>45402</c:v>
                </c:pt>
                <c:pt idx="537">
                  <c:v>45403</c:v>
                </c:pt>
                <c:pt idx="538">
                  <c:v>45404</c:v>
                </c:pt>
                <c:pt idx="539">
                  <c:v>45405</c:v>
                </c:pt>
                <c:pt idx="540">
                  <c:v>45406</c:v>
                </c:pt>
                <c:pt idx="541">
                  <c:v>45407</c:v>
                </c:pt>
                <c:pt idx="542">
                  <c:v>45408</c:v>
                </c:pt>
                <c:pt idx="543">
                  <c:v>45409</c:v>
                </c:pt>
                <c:pt idx="544">
                  <c:v>45410</c:v>
                </c:pt>
                <c:pt idx="545">
                  <c:v>45411</c:v>
                </c:pt>
                <c:pt idx="546">
                  <c:v>45412</c:v>
                </c:pt>
                <c:pt idx="547">
                  <c:v>45413</c:v>
                </c:pt>
                <c:pt idx="548">
                  <c:v>45414</c:v>
                </c:pt>
                <c:pt idx="549">
                  <c:v>45415</c:v>
                </c:pt>
                <c:pt idx="550">
                  <c:v>45416</c:v>
                </c:pt>
                <c:pt idx="551">
                  <c:v>45417</c:v>
                </c:pt>
                <c:pt idx="552">
                  <c:v>45418</c:v>
                </c:pt>
                <c:pt idx="553">
                  <c:v>45419</c:v>
                </c:pt>
                <c:pt idx="554">
                  <c:v>45420</c:v>
                </c:pt>
                <c:pt idx="555">
                  <c:v>45421</c:v>
                </c:pt>
                <c:pt idx="556">
                  <c:v>45422</c:v>
                </c:pt>
                <c:pt idx="557">
                  <c:v>45423</c:v>
                </c:pt>
                <c:pt idx="558">
                  <c:v>45424</c:v>
                </c:pt>
                <c:pt idx="559">
                  <c:v>45425</c:v>
                </c:pt>
                <c:pt idx="560">
                  <c:v>45426</c:v>
                </c:pt>
                <c:pt idx="561">
                  <c:v>45427</c:v>
                </c:pt>
                <c:pt idx="562">
                  <c:v>45428</c:v>
                </c:pt>
                <c:pt idx="563">
                  <c:v>45429</c:v>
                </c:pt>
                <c:pt idx="564">
                  <c:v>45430</c:v>
                </c:pt>
                <c:pt idx="565">
                  <c:v>45431</c:v>
                </c:pt>
                <c:pt idx="566">
                  <c:v>45432</c:v>
                </c:pt>
                <c:pt idx="567">
                  <c:v>45433</c:v>
                </c:pt>
                <c:pt idx="568">
                  <c:v>45434</c:v>
                </c:pt>
                <c:pt idx="569">
                  <c:v>45435</c:v>
                </c:pt>
                <c:pt idx="570">
                  <c:v>45436</c:v>
                </c:pt>
                <c:pt idx="571">
                  <c:v>45437</c:v>
                </c:pt>
                <c:pt idx="572">
                  <c:v>45438</c:v>
                </c:pt>
                <c:pt idx="573">
                  <c:v>45439</c:v>
                </c:pt>
                <c:pt idx="574">
                  <c:v>45440</c:v>
                </c:pt>
                <c:pt idx="575">
                  <c:v>45441</c:v>
                </c:pt>
                <c:pt idx="576">
                  <c:v>45442</c:v>
                </c:pt>
                <c:pt idx="577">
                  <c:v>45443</c:v>
                </c:pt>
                <c:pt idx="578">
                  <c:v>45444</c:v>
                </c:pt>
                <c:pt idx="579">
                  <c:v>45445</c:v>
                </c:pt>
                <c:pt idx="580">
                  <c:v>45446</c:v>
                </c:pt>
                <c:pt idx="581">
                  <c:v>45447</c:v>
                </c:pt>
                <c:pt idx="582">
                  <c:v>45448</c:v>
                </c:pt>
                <c:pt idx="583">
                  <c:v>45449</c:v>
                </c:pt>
                <c:pt idx="584">
                  <c:v>45450</c:v>
                </c:pt>
                <c:pt idx="585">
                  <c:v>45451</c:v>
                </c:pt>
                <c:pt idx="586">
                  <c:v>45452</c:v>
                </c:pt>
                <c:pt idx="587">
                  <c:v>45453</c:v>
                </c:pt>
                <c:pt idx="588">
                  <c:v>45454</c:v>
                </c:pt>
                <c:pt idx="589">
                  <c:v>45455</c:v>
                </c:pt>
                <c:pt idx="590">
                  <c:v>45456</c:v>
                </c:pt>
                <c:pt idx="591">
                  <c:v>45457</c:v>
                </c:pt>
                <c:pt idx="592">
                  <c:v>45458</c:v>
                </c:pt>
                <c:pt idx="593">
                  <c:v>45459</c:v>
                </c:pt>
                <c:pt idx="594">
                  <c:v>45460</c:v>
                </c:pt>
                <c:pt idx="595">
                  <c:v>45461</c:v>
                </c:pt>
                <c:pt idx="596">
                  <c:v>45462</c:v>
                </c:pt>
                <c:pt idx="597">
                  <c:v>45463</c:v>
                </c:pt>
                <c:pt idx="598">
                  <c:v>45464</c:v>
                </c:pt>
                <c:pt idx="599">
                  <c:v>45465</c:v>
                </c:pt>
                <c:pt idx="600">
                  <c:v>45466</c:v>
                </c:pt>
                <c:pt idx="601">
                  <c:v>45467</c:v>
                </c:pt>
                <c:pt idx="602">
                  <c:v>45468</c:v>
                </c:pt>
                <c:pt idx="603">
                  <c:v>45469</c:v>
                </c:pt>
                <c:pt idx="604">
                  <c:v>45470</c:v>
                </c:pt>
                <c:pt idx="605">
                  <c:v>45471</c:v>
                </c:pt>
                <c:pt idx="606">
                  <c:v>45472</c:v>
                </c:pt>
                <c:pt idx="607">
                  <c:v>45473</c:v>
                </c:pt>
                <c:pt idx="608">
                  <c:v>45474</c:v>
                </c:pt>
                <c:pt idx="609">
                  <c:v>45475</c:v>
                </c:pt>
                <c:pt idx="610">
                  <c:v>45476</c:v>
                </c:pt>
                <c:pt idx="611">
                  <c:v>45477</c:v>
                </c:pt>
                <c:pt idx="612">
                  <c:v>45478</c:v>
                </c:pt>
                <c:pt idx="613">
                  <c:v>45479</c:v>
                </c:pt>
                <c:pt idx="614">
                  <c:v>45480</c:v>
                </c:pt>
                <c:pt idx="615">
                  <c:v>45481</c:v>
                </c:pt>
                <c:pt idx="616">
                  <c:v>45482</c:v>
                </c:pt>
                <c:pt idx="617">
                  <c:v>45483</c:v>
                </c:pt>
                <c:pt idx="618">
                  <c:v>45484</c:v>
                </c:pt>
                <c:pt idx="619">
                  <c:v>45485</c:v>
                </c:pt>
                <c:pt idx="620">
                  <c:v>45486</c:v>
                </c:pt>
                <c:pt idx="621">
                  <c:v>45487</c:v>
                </c:pt>
                <c:pt idx="622">
                  <c:v>45488</c:v>
                </c:pt>
                <c:pt idx="623">
                  <c:v>45489</c:v>
                </c:pt>
                <c:pt idx="624">
                  <c:v>45490</c:v>
                </c:pt>
                <c:pt idx="625">
                  <c:v>45491</c:v>
                </c:pt>
                <c:pt idx="626">
                  <c:v>45492</c:v>
                </c:pt>
                <c:pt idx="627">
                  <c:v>45493</c:v>
                </c:pt>
                <c:pt idx="628">
                  <c:v>45494</c:v>
                </c:pt>
                <c:pt idx="629">
                  <c:v>45495</c:v>
                </c:pt>
                <c:pt idx="630">
                  <c:v>45496</c:v>
                </c:pt>
                <c:pt idx="631">
                  <c:v>45497</c:v>
                </c:pt>
                <c:pt idx="632">
                  <c:v>45498</c:v>
                </c:pt>
                <c:pt idx="633">
                  <c:v>45499</c:v>
                </c:pt>
                <c:pt idx="634">
                  <c:v>45500</c:v>
                </c:pt>
                <c:pt idx="635">
                  <c:v>45501</c:v>
                </c:pt>
                <c:pt idx="636">
                  <c:v>45502</c:v>
                </c:pt>
                <c:pt idx="637">
                  <c:v>45503</c:v>
                </c:pt>
                <c:pt idx="638">
                  <c:v>45504</c:v>
                </c:pt>
                <c:pt idx="639">
                  <c:v>45505</c:v>
                </c:pt>
                <c:pt idx="640">
                  <c:v>45506</c:v>
                </c:pt>
                <c:pt idx="641">
                  <c:v>45507</c:v>
                </c:pt>
                <c:pt idx="642">
                  <c:v>45508</c:v>
                </c:pt>
                <c:pt idx="643">
                  <c:v>45509</c:v>
                </c:pt>
                <c:pt idx="644">
                  <c:v>45510</c:v>
                </c:pt>
                <c:pt idx="645">
                  <c:v>45511</c:v>
                </c:pt>
                <c:pt idx="646">
                  <c:v>45512</c:v>
                </c:pt>
                <c:pt idx="647">
                  <c:v>45513</c:v>
                </c:pt>
                <c:pt idx="648">
                  <c:v>45514</c:v>
                </c:pt>
                <c:pt idx="649">
                  <c:v>45515</c:v>
                </c:pt>
                <c:pt idx="650">
                  <c:v>45516</c:v>
                </c:pt>
                <c:pt idx="651">
                  <c:v>45517</c:v>
                </c:pt>
                <c:pt idx="652">
                  <c:v>45518</c:v>
                </c:pt>
                <c:pt idx="653">
                  <c:v>45519</c:v>
                </c:pt>
                <c:pt idx="654">
                  <c:v>45520</c:v>
                </c:pt>
                <c:pt idx="655">
                  <c:v>45521</c:v>
                </c:pt>
                <c:pt idx="656">
                  <c:v>45522</c:v>
                </c:pt>
                <c:pt idx="657">
                  <c:v>45523</c:v>
                </c:pt>
                <c:pt idx="658">
                  <c:v>45524</c:v>
                </c:pt>
                <c:pt idx="659">
                  <c:v>45525</c:v>
                </c:pt>
                <c:pt idx="660">
                  <c:v>45526</c:v>
                </c:pt>
              </c:numCache>
            </c:numRef>
          </c:cat>
          <c:val>
            <c:numRef>
              <c:f>'חרבות ברזל'!$L$1</c:f>
              <c:numCache>
                <c:formatCode>0.0</c:formatCode>
                <c:ptCount val="1"/>
                <c:pt idx="0">
                  <c:v>114.04528720325611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D5-4B5A-B69D-FC4835AB7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0894448"/>
        <c:axId val="840897072"/>
      </c:lineChart>
      <c:dateAx>
        <c:axId val="840894448"/>
        <c:scaling>
          <c:orientation val="minMax"/>
          <c:min val="45108"/>
        </c:scaling>
        <c:delete val="0"/>
        <c:axPos val="b"/>
        <c:numFmt formatCode="mm/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840897072"/>
        <c:crosses val="autoZero"/>
        <c:auto val="1"/>
        <c:lblOffset val="100"/>
        <c:baseTimeUnit val="days"/>
      </c:dateAx>
      <c:valAx>
        <c:axId val="840897072"/>
        <c:scaling>
          <c:orientation val="minMax"/>
          <c:min val="6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840894448"/>
        <c:crosses val="autoZero"/>
        <c:crossBetween val="between"/>
      </c:valAx>
      <c:valAx>
        <c:axId val="682197440"/>
        <c:scaling>
          <c:orientation val="minMax"/>
          <c:max val="1"/>
        </c:scaling>
        <c:delete val="0"/>
        <c:axPos val="r"/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682204000"/>
        <c:crosses val="max"/>
        <c:crossBetween val="between"/>
      </c:valAx>
      <c:catAx>
        <c:axId val="682204000"/>
        <c:scaling>
          <c:orientation val="minMax"/>
        </c:scaling>
        <c:delete val="1"/>
        <c:axPos val="b"/>
        <c:majorTickMark val="out"/>
        <c:minorTickMark val="none"/>
        <c:tickLblPos val="nextTo"/>
        <c:crossAx val="682197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2667949718961321"/>
          <c:y val="0.94817861793876546"/>
          <c:w val="0.45743504287197251"/>
          <c:h val="5.07756685921104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0">
          <a:solidFill>
            <a:schemeClr val="tx1">
              <a:lumMod val="95000"/>
              <a:lumOff val="5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איור 2: מדד המחירים לצרכן והמדד בניכוי האנרגיה, הפירות והירקות והפחתות שיזמה הממשלה</a:t>
            </a:r>
            <a:r>
              <a:rPr lang="he-IL" sz="1400" dirty="0">
                <a:latin typeface="Segoe UI" panose="020B0502040204020203" pitchFamily="34" charset="0"/>
                <a:cs typeface="Segoe UI" panose="020B0502040204020203" pitchFamily="34" charset="0"/>
              </a:rPr>
              <a:t>
שיעור השינוי השנתי, יולי 2020 עד יולי 2024</a:t>
            </a:r>
          </a:p>
        </c:rich>
      </c:tx>
      <c:layout>
        <c:manualLayout>
          <c:xMode val="edge"/>
          <c:yMode val="edge"/>
          <c:x val="0.13146252476649833"/>
          <c:y val="1.42316655640419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7118045761168285E-2"/>
          <c:y val="0.13844483913908007"/>
          <c:w val="0.90942114835440857"/>
          <c:h val="0.67402533466963221"/>
        </c:manualLayout>
      </c:layout>
      <c:lineChart>
        <c:grouping val="standard"/>
        <c:varyColors val="0"/>
        <c:ser>
          <c:idx val="0"/>
          <c:order val="0"/>
          <c:tx>
            <c:strRef>
              <c:f>'איור 2 נתונים'!$B$3</c:f>
              <c:strCache>
                <c:ptCount val="1"/>
                <c:pt idx="0">
                  <c:v>המדד ללא אנרגיה ופו"י</c:v>
                </c:pt>
              </c:strCache>
            </c:strRef>
          </c:tx>
          <c:spPr>
            <a:ln w="38100">
              <a:solidFill>
                <a:srgbClr val="008DA3"/>
              </a:solidFill>
            </a:ln>
          </c:spPr>
          <c:marker>
            <c:symbol val="none"/>
          </c:marker>
          <c:cat>
            <c:numRef>
              <c:f>'איור 2 נתונים'!$A$4:$A$300</c:f>
              <c:numCache>
                <c:formatCode>m/d/yyyy</c:formatCode>
                <c:ptCount val="297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2 נתונים'!$B$4:$B$300</c:f>
              <c:numCache>
                <c:formatCode>General</c:formatCode>
                <c:ptCount val="297"/>
                <c:pt idx="0" formatCode="0.0">
                  <c:v>0</c:v>
                </c:pt>
                <c:pt idx="12" formatCode="0.0">
                  <c:v>1.1210292487343843</c:v>
                </c:pt>
                <c:pt idx="13" formatCode="0.0">
                  <c:v>1.3568686323185197</c:v>
                </c:pt>
                <c:pt idx="14" formatCode="0.0">
                  <c:v>1.3248503101381814</c:v>
                </c:pt>
                <c:pt idx="15" formatCode="0.0">
                  <c:v>0.89854201396839528</c:v>
                </c:pt>
                <c:pt idx="16" formatCode="0.0">
                  <c:v>0.86713210467233015</c:v>
                </c:pt>
                <c:pt idx="17" formatCode="0.0">
                  <c:v>0.62786608202083372</c:v>
                </c:pt>
                <c:pt idx="18" formatCode="0.0">
                  <c:v>0.20624628095664566</c:v>
                </c:pt>
                <c:pt idx="19" formatCode="0.0">
                  <c:v>0.11440077052200515</c:v>
                </c:pt>
                <c:pt idx="20" formatCode="0.0">
                  <c:v>-0.15330730931798486</c:v>
                </c:pt>
                <c:pt idx="21" formatCode="0.0">
                  <c:v>6.3114960025090205E-2</c:v>
                </c:pt>
                <c:pt idx="22" formatCode="0.0">
                  <c:v>0.26949585619460148</c:v>
                </c:pt>
                <c:pt idx="23" formatCode="0.0">
                  <c:v>0.32127445762684115</c:v>
                </c:pt>
                <c:pt idx="24" formatCode="0.0">
                  <c:v>0.46670969991049471</c:v>
                </c:pt>
                <c:pt idx="25" formatCode="0.0">
                  <c:v>9.2537717623275562E-2</c:v>
                </c:pt>
                <c:pt idx="26" formatCode="0.0">
                  <c:v>6.6231597852284274E-2</c:v>
                </c:pt>
                <c:pt idx="27" formatCode="0.0">
                  <c:v>0.33009422649721287</c:v>
                </c:pt>
                <c:pt idx="28" formatCode="0.0">
                  <c:v>0.20267394578386</c:v>
                </c:pt>
                <c:pt idx="29" formatCode="0.0">
                  <c:v>0.28058276630880119</c:v>
                </c:pt>
                <c:pt idx="30" formatCode="0.0">
                  <c:v>0.55590555472122549</c:v>
                </c:pt>
                <c:pt idx="31" formatCode="0.0">
                  <c:v>0.58909796237913703</c:v>
                </c:pt>
                <c:pt idx="32" formatCode="0.0">
                  <c:v>0.41569787556159365</c:v>
                </c:pt>
                <c:pt idx="33" formatCode="0.0">
                  <c:v>-4.8450227482366159E-2</c:v>
                </c:pt>
                <c:pt idx="34" formatCode="0.0">
                  <c:v>-0.14691167693300367</c:v>
                </c:pt>
                <c:pt idx="35" formatCode="0.0">
                  <c:v>-0.3638520615525942</c:v>
                </c:pt>
                <c:pt idx="36" formatCode="0.0">
                  <c:v>-0.13600188514152345</c:v>
                </c:pt>
                <c:pt idx="37" formatCode="0.0">
                  <c:v>3.0441401326353201E-4</c:v>
                </c:pt>
                <c:pt idx="38" formatCode="0.0">
                  <c:v>-0.19945025273819805</c:v>
                </c:pt>
                <c:pt idx="39" formatCode="0.0">
                  <c:v>-0.23270452426136234</c:v>
                </c:pt>
                <c:pt idx="40" formatCode="0.0">
                  <c:v>-0.18432855146238714</c:v>
                </c:pt>
                <c:pt idx="41" formatCode="0.0">
                  <c:v>-0.16991710422004092</c:v>
                </c:pt>
                <c:pt idx="42" formatCode="0.0">
                  <c:v>-0.14507817635226461</c:v>
                </c:pt>
                <c:pt idx="43" formatCode="0.0">
                  <c:v>-0.365679226340343</c:v>
                </c:pt>
                <c:pt idx="44" formatCode="0.0">
                  <c:v>-0.14599949801817891</c:v>
                </c:pt>
                <c:pt idx="45" formatCode="0.0">
                  <c:v>3.5243213292845965E-3</c:v>
                </c:pt>
                <c:pt idx="46" formatCode="0.0">
                  <c:v>-0.15254015962161693</c:v>
                </c:pt>
                <c:pt idx="47" formatCode="0.0">
                  <c:v>-9.5800825869352124E-2</c:v>
                </c:pt>
                <c:pt idx="48" formatCode="0.0">
                  <c:v>-0.17696520911366642</c:v>
                </c:pt>
                <c:pt idx="49" formatCode="0.0">
                  <c:v>4.1925714321378038E-3</c:v>
                </c:pt>
                <c:pt idx="50" formatCode="0.0">
                  <c:v>0.35851811331957251</c:v>
                </c:pt>
                <c:pt idx="51" formatCode="0.0">
                  <c:v>0.29662009488533592</c:v>
                </c:pt>
                <c:pt idx="52" formatCode="0.0">
                  <c:v>0.48379643458802413</c:v>
                </c:pt>
                <c:pt idx="53" formatCode="0.0">
                  <c:v>-0.46940161668972413</c:v>
                </c:pt>
                <c:pt idx="54" formatCode="0.0">
                  <c:v>-0.57288185146691095</c:v>
                </c:pt>
                <c:pt idx="55" formatCode="0.0">
                  <c:v>-0.30769232326620655</c:v>
                </c:pt>
                <c:pt idx="56" formatCode="0.0">
                  <c:v>-7.5554760226159701E-2</c:v>
                </c:pt>
                <c:pt idx="57" formatCode="0.0">
                  <c:v>4.0474977263871281E-2</c:v>
                </c:pt>
                <c:pt idx="58" formatCode="0.0">
                  <c:v>0.24251947119218187</c:v>
                </c:pt>
                <c:pt idx="59" formatCode="0.0">
                  <c:v>0.24927012272748517</c:v>
                </c:pt>
                <c:pt idx="60" formatCode="0.0">
                  <c:v>0.305446774328888</c:v>
                </c:pt>
                <c:pt idx="61" formatCode="0.0">
                  <c:v>0.27020600896929814</c:v>
                </c:pt>
                <c:pt idx="62" formatCode="0.0">
                  <c:v>0.51835474657679903</c:v>
                </c:pt>
                <c:pt idx="63" formatCode="0.0">
                  <c:v>0.43574041120930662</c:v>
                </c:pt>
                <c:pt idx="64" formatCode="0.0">
                  <c:v>0.3912449945842722</c:v>
                </c:pt>
                <c:pt idx="65" formatCode="0.0">
                  <c:v>0.81906502241535506</c:v>
                </c:pt>
                <c:pt idx="66" formatCode="0.0">
                  <c:v>0.7479579815931503</c:v>
                </c:pt>
                <c:pt idx="67" formatCode="0.0">
                  <c:v>0.69647326711623769</c:v>
                </c:pt>
                <c:pt idx="68" formatCode="0.0">
                  <c:v>0.7137615823893162</c:v>
                </c:pt>
                <c:pt idx="69" formatCode="0.0">
                  <c:v>0.86864240911730395</c:v>
                </c:pt>
                <c:pt idx="70" formatCode="0.0">
                  <c:v>0.71515611143209146</c:v>
                </c:pt>
                <c:pt idx="71" formatCode="0.0">
                  <c:v>0.62897839765896357</c:v>
                </c:pt>
                <c:pt idx="72" formatCode="0.0">
                  <c:v>0.91679234809207699</c:v>
                </c:pt>
                <c:pt idx="73" formatCode="0.0">
                  <c:v>1.0103851384491325</c:v>
                </c:pt>
                <c:pt idx="74" formatCode="0.0">
                  <c:v>0.93247752828449215</c:v>
                </c:pt>
                <c:pt idx="75" formatCode="0.0">
                  <c:v>0.92870703578749048</c:v>
                </c:pt>
                <c:pt idx="76" formatCode="0.0">
                  <c:v>1.108113891641449</c:v>
                </c:pt>
                <c:pt idx="77" formatCode="0.0">
                  <c:v>1.0650270241284288</c:v>
                </c:pt>
                <c:pt idx="78" formatCode="0.0">
                  <c:v>0.85064754793140462</c:v>
                </c:pt>
                <c:pt idx="79" formatCode="0.0">
                  <c:v>0.90153183998711306</c:v>
                </c:pt>
                <c:pt idx="80" formatCode="0.0">
                  <c:v>0.70329539070614899</c:v>
                </c:pt>
                <c:pt idx="81" formatCode="0.0">
                  <c:v>0.53653755336078301</c:v>
                </c:pt>
                <c:pt idx="82" formatCode="0.0">
                  <c:v>0.51049940808778338</c:v>
                </c:pt>
                <c:pt idx="83" formatCode="0.0">
                  <c:v>0.63667183889599688</c:v>
                </c:pt>
                <c:pt idx="84" formatCode="0.0">
                  <c:v>0.35024476655911574</c:v>
                </c:pt>
                <c:pt idx="85" formatCode="0.0">
                  <c:v>0.29473965163266946</c:v>
                </c:pt>
                <c:pt idx="86" formatCode="0.0">
                  <c:v>0.34574683017483121</c:v>
                </c:pt>
                <c:pt idx="87" formatCode="0.0">
                  <c:v>0.18294305859731796</c:v>
                </c:pt>
                <c:pt idx="88" formatCode="0.0">
                  <c:v>-0.47694645770208766</c:v>
                </c:pt>
                <c:pt idx="89" formatCode="0.0">
                  <c:v>-0.48204689585211735</c:v>
                </c:pt>
                <c:pt idx="90" formatCode="0.0">
                  <c:v>-0.36701744319264096</c:v>
                </c:pt>
                <c:pt idx="91" formatCode="0.0">
                  <c:v>-0.47600902560329672</c:v>
                </c:pt>
                <c:pt idx="92" formatCode="0.0">
                  <c:v>-0.39505031467350626</c:v>
                </c:pt>
                <c:pt idx="93" formatCode="0.0">
                  <c:v>-0.40912889264812513</c:v>
                </c:pt>
                <c:pt idx="94" formatCode="0.0">
                  <c:v>-0.16554027669620774</c:v>
                </c:pt>
                <c:pt idx="95" formatCode="0.0">
                  <c:v>-0.41218407093206455</c:v>
                </c:pt>
                <c:pt idx="96" formatCode="0.0">
                  <c:v>6.8568920983014259E-2</c:v>
                </c:pt>
                <c:pt idx="97" formatCode="0.0">
                  <c:v>0.28976064000174606</c:v>
                </c:pt>
                <c:pt idx="98" formatCode="0.0">
                  <c:v>0.20971143488572874</c:v>
                </c:pt>
                <c:pt idx="99" formatCode="0.0">
                  <c:v>0.45404804781683517</c:v>
                </c:pt>
                <c:pt idx="100" formatCode="0.0">
                  <c:v>1.0072421773002382</c:v>
                </c:pt>
                <c:pt idx="101" formatCode="0.0">
                  <c:v>1.2155109045790313</c:v>
                </c:pt>
                <c:pt idx="102" formatCode="0.0">
                  <c:v>1.6786407892515065</c:v>
                </c:pt>
                <c:pt idx="103" formatCode="0.0">
                  <c:v>1.877806523198533</c:v>
                </c:pt>
                <c:pt idx="104" formatCode="0.0">
                  <c:v>2.1374625057791752</c:v>
                </c:pt>
                <c:pt idx="105" formatCode="0.0">
                  <c:v>2.0560456007460592</c:v>
                </c:pt>
                <c:pt idx="106" formatCode="0.0">
                  <c:v>2.0785912921796657</c:v>
                </c:pt>
                <c:pt idx="107" formatCode="0.0">
                  <c:v>2.6701644518332124</c:v>
                </c:pt>
                <c:pt idx="108" formatCode="0.0">
                  <c:v>2.724752975907907</c:v>
                </c:pt>
                <c:pt idx="109" formatCode="0.0">
                  <c:v>2.9803303840200135</c:v>
                </c:pt>
                <c:pt idx="110" formatCode="0.0">
                  <c:v>3.0347272545348192</c:v>
                </c:pt>
                <c:pt idx="111" formatCode="0.0">
                  <c:v>3.384398015897494</c:v>
                </c:pt>
                <c:pt idx="112" formatCode="0.0">
                  <c:v>3.6479804471010402</c:v>
                </c:pt>
                <c:pt idx="113" formatCode="0.0">
                  <c:v>4.0955632062144698</c:v>
                </c:pt>
                <c:pt idx="114" formatCode="0.0">
                  <c:v>4.6970531323646592</c:v>
                </c:pt>
                <c:pt idx="115" formatCode="0.0">
                  <c:v>4.7116094192147351</c:v>
                </c:pt>
                <c:pt idx="116" formatCode="0.0">
                  <c:v>4.6640739418799315</c:v>
                </c:pt>
                <c:pt idx="117" formatCode="0.0">
                  <c:v>5.025033843578508</c:v>
                </c:pt>
                <c:pt idx="118" formatCode="0.0">
                  <c:v>5.2892055182845121</c:v>
                </c:pt>
                <c:pt idx="119" formatCode="0.0">
                  <c:v>5.0067510343069443</c:v>
                </c:pt>
                <c:pt idx="120" formatCode="0.0">
                  <c:v>5.0930814351224374</c:v>
                </c:pt>
                <c:pt idx="121" formatCode="0.0">
                  <c:v>5.0834755105519047</c:v>
                </c:pt>
                <c:pt idx="122" formatCode="0.0">
                  <c:v>5.0997335312496839</c:v>
                </c:pt>
                <c:pt idx="123" formatCode="0.0">
                  <c:v>5.2583286121425488</c:v>
                </c:pt>
                <c:pt idx="124" formatCode="0.0">
                  <c:v>4.8892975003503647</c:v>
                </c:pt>
                <c:pt idx="125" formatCode="0.0">
                  <c:v>4.4577458500003164</c:v>
                </c:pt>
                <c:pt idx="126" formatCode="0.0">
                  <c:v>3.6213212451984944</c:v>
                </c:pt>
                <c:pt idx="127" formatCode="0.0">
                  <c:v>3.9136751660759472</c:v>
                </c:pt>
                <c:pt idx="128" formatCode="0.0">
                  <c:v>3.5763863251893513</c:v>
                </c:pt>
                <c:pt idx="129" formatCode="0.0">
                  <c:v>3.4646081594033262</c:v>
                </c:pt>
                <c:pt idx="130" formatCode="0.0">
                  <c:v>2.9090887265050158</c:v>
                </c:pt>
                <c:pt idx="131" formatCode="0.0">
                  <c:v>2.6654811622897512</c:v>
                </c:pt>
                <c:pt idx="132" formatCode="0.0">
                  <c:v>2.3675967137029907</c:v>
                </c:pt>
                <c:pt idx="133" formatCode="0.0">
                  <c:v>2.1744308302881654</c:v>
                </c:pt>
                <c:pt idx="134" formatCode="0.0">
                  <c:v>2.2712671101332127</c:v>
                </c:pt>
                <c:pt idx="135" formatCode="0.0">
                  <c:v>2.4078061575478538</c:v>
                </c:pt>
                <c:pt idx="136" formatCode="0.0">
                  <c:v>2.2296159037979324</c:v>
                </c:pt>
                <c:pt idx="137" formatCode="0.0">
                  <c:v>2.4933924305434951</c:v>
                </c:pt>
                <c:pt idx="138" formatCode="0.0">
                  <c:v>2.7712192268197988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60-48C6-87B4-C6CEDD60741E}"/>
            </c:ext>
          </c:extLst>
        </c:ser>
        <c:ser>
          <c:idx val="2"/>
          <c:order val="1"/>
          <c:tx>
            <c:strRef>
              <c:f>'איור 2 נתונים'!$C$3</c:f>
              <c:strCache>
                <c:ptCount val="1"/>
                <c:pt idx="0">
                  <c:v>המדד ללא האנרגיה, פו"י והפחתות שיזמה הממשלה</c:v>
                </c:pt>
              </c:strCache>
            </c:strRef>
          </c:tx>
          <c:spPr>
            <a:ln>
              <a:solidFill>
                <a:srgbClr val="DA8F32"/>
              </a:solidFill>
            </a:ln>
          </c:spPr>
          <c:marker>
            <c:symbol val="none"/>
          </c:marker>
          <c:cat>
            <c:numRef>
              <c:f>'איור 2 נתונים'!$A$4:$A$300</c:f>
              <c:numCache>
                <c:formatCode>m/d/yyyy</c:formatCode>
                <c:ptCount val="297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2 נתונים'!$C$4:$C$300</c:f>
              <c:numCache>
                <c:formatCode>General</c:formatCode>
                <c:ptCount val="297"/>
                <c:pt idx="0" formatCode="0.0">
                  <c:v>0</c:v>
                </c:pt>
                <c:pt idx="12" formatCode="0.0">
                  <c:v>0.57104395616691672</c:v>
                </c:pt>
                <c:pt idx="13" formatCode="0.0">
                  <c:v>0.80560063735111154</c:v>
                </c:pt>
                <c:pt idx="14" formatCode="0.0">
                  <c:v>0.77375645879960153</c:v>
                </c:pt>
                <c:pt idx="15" formatCode="0.0">
                  <c:v>0.34976680287734929</c:v>
                </c:pt>
                <c:pt idx="16" formatCode="0.0">
                  <c:v>0.40870750277457457</c:v>
                </c:pt>
                <c:pt idx="17" formatCode="0.0">
                  <c:v>0.38050435782317482</c:v>
                </c:pt>
                <c:pt idx="18" formatCode="0.0">
                  <c:v>0.16579261889886343</c:v>
                </c:pt>
                <c:pt idx="19" formatCode="0.0">
                  <c:v>7.3984186725550849E-2</c:v>
                </c:pt>
                <c:pt idx="20" formatCode="0.0">
                  <c:v>-0.1936158188497461</c:v>
                </c:pt>
                <c:pt idx="21" formatCode="0.0">
                  <c:v>2.2719080318567286E-2</c:v>
                </c:pt>
                <c:pt idx="22" formatCode="0.0">
                  <c:v>0.22901665976640118</c:v>
                </c:pt>
                <c:pt idx="23" formatCode="0.0">
                  <c:v>0.28077435764966019</c:v>
                </c:pt>
                <c:pt idx="24" formatCode="0.0">
                  <c:v>0.58216911977686525</c:v>
                </c:pt>
                <c:pt idx="25" formatCode="0.0">
                  <c:v>0.2075671274753832</c:v>
                </c:pt>
                <c:pt idx="26" formatCode="0.0">
                  <c:v>0.18123077577121283</c:v>
                </c:pt>
                <c:pt idx="27" formatCode="0.0">
                  <c:v>0.44539664392615474</c:v>
                </c:pt>
                <c:pt idx="28" formatCode="0.0">
                  <c:v>0.31782992737163784</c:v>
                </c:pt>
                <c:pt idx="29" formatCode="0.0">
                  <c:v>0.39582828222488597</c:v>
                </c:pt>
                <c:pt idx="30" formatCode="0.0">
                  <c:v>0.65640972632750039</c:v>
                </c:pt>
                <c:pt idx="31" formatCode="0.0">
                  <c:v>0.7348018253738875</c:v>
                </c:pt>
                <c:pt idx="32" formatCode="0.0">
                  <c:v>0.77015988499908872</c:v>
                </c:pt>
                <c:pt idx="33" formatCode="0.0">
                  <c:v>0.49108677455813599</c:v>
                </c:pt>
                <c:pt idx="34" formatCode="0.0">
                  <c:v>0.49606759319156257</c:v>
                </c:pt>
                <c:pt idx="35" formatCode="0.0">
                  <c:v>0.27773027426063468</c:v>
                </c:pt>
                <c:pt idx="36" formatCode="0.0">
                  <c:v>0.39867855880462155</c:v>
                </c:pt>
                <c:pt idx="37" formatCode="0.0">
                  <c:v>0.65872318083666226</c:v>
                </c:pt>
                <c:pt idx="38" formatCode="0.0">
                  <c:v>0.51165320101673739</c:v>
                </c:pt>
                <c:pt idx="39" formatCode="0.0">
                  <c:v>0.52443207346335452</c:v>
                </c:pt>
                <c:pt idx="40" formatCode="0.0">
                  <c:v>0.57590782361547355</c:v>
                </c:pt>
                <c:pt idx="41" formatCode="0.0">
                  <c:v>0.59474166441539911</c:v>
                </c:pt>
                <c:pt idx="42" formatCode="0.0">
                  <c:v>0.63482312165676902</c:v>
                </c:pt>
                <c:pt idx="43" formatCode="0.0">
                  <c:v>0.36747709678532914</c:v>
                </c:pt>
                <c:pt idx="44" formatCode="0.0">
                  <c:v>0.38014023253523099</c:v>
                </c:pt>
                <c:pt idx="45" formatCode="0.0">
                  <c:v>0.34366535528231879</c:v>
                </c:pt>
                <c:pt idx="46" formatCode="0.0">
                  <c:v>9.4116352090001243E-2</c:v>
                </c:pt>
                <c:pt idx="47" formatCode="0.0">
                  <c:v>0.15350769018653843</c:v>
                </c:pt>
                <c:pt idx="48" formatCode="0.0">
                  <c:v>0.23164517103753113</c:v>
                </c:pt>
                <c:pt idx="49" formatCode="0.0">
                  <c:v>0.29083558281266519</c:v>
                </c:pt>
                <c:pt idx="50" formatCode="0.0">
                  <c:v>0.59210455310403365</c:v>
                </c:pt>
                <c:pt idx="51" formatCode="0.0">
                  <c:v>0.49408268868214034</c:v>
                </c:pt>
                <c:pt idx="52" formatCode="0.0">
                  <c:v>0.71383608033712687</c:v>
                </c:pt>
                <c:pt idx="53" formatCode="0.0">
                  <c:v>-0.14297070799175193</c:v>
                </c:pt>
                <c:pt idx="54" formatCode="0.0">
                  <c:v>-0.24679032749967966</c:v>
                </c:pt>
                <c:pt idx="55" formatCode="0.0">
                  <c:v>0.1076368048345655</c:v>
                </c:pt>
                <c:pt idx="56" formatCode="0.0">
                  <c:v>0.38908738512686281</c:v>
                </c:pt>
                <c:pt idx="57" formatCode="0.0">
                  <c:v>0.50565665331174792</c:v>
                </c:pt>
                <c:pt idx="58" formatCode="0.0">
                  <c:v>0.69787457678536224</c:v>
                </c:pt>
                <c:pt idx="59" formatCode="0.0">
                  <c:v>0.70213023147160936</c:v>
                </c:pt>
                <c:pt idx="60" formatCode="0.0">
                  <c:v>0.59119970237633268</c:v>
                </c:pt>
                <c:pt idx="61" formatCode="0.0">
                  <c:v>0.66865739656580825</c:v>
                </c:pt>
                <c:pt idx="62" formatCode="0.0">
                  <c:v>0.91779222255037318</c:v>
                </c:pt>
                <c:pt idx="63" formatCode="0.0">
                  <c:v>0.8245217901621249</c:v>
                </c:pt>
                <c:pt idx="64" formatCode="0.0">
                  <c:v>0.7448871633566112</c:v>
                </c:pt>
                <c:pt idx="65" formatCode="0.0">
                  <c:v>1.0700073630873774</c:v>
                </c:pt>
                <c:pt idx="66" formatCode="0.0">
                  <c:v>0.99003043928282963</c:v>
                </c:pt>
                <c:pt idx="67" formatCode="0.0">
                  <c:v>0.84932080088229167</c:v>
                </c:pt>
                <c:pt idx="68" formatCode="0.0">
                  <c:v>0.81805947096258436</c:v>
                </c:pt>
                <c:pt idx="69" formatCode="0.0">
                  <c:v>0.97310068977343178</c:v>
                </c:pt>
                <c:pt idx="70" formatCode="0.0">
                  <c:v>0.8194554433036183</c:v>
                </c:pt>
                <c:pt idx="71" formatCode="0.0">
                  <c:v>0.73318848557337724</c:v>
                </c:pt>
                <c:pt idx="72" formatCode="0.0">
                  <c:v>0.88410584060427677</c:v>
                </c:pt>
                <c:pt idx="73" formatCode="0.0">
                  <c:v>0.86452321720513758</c:v>
                </c:pt>
                <c:pt idx="74" formatCode="0.0">
                  <c:v>0.78672810719555564</c:v>
                </c:pt>
                <c:pt idx="75" formatCode="0.0">
                  <c:v>0.78296305977301195</c:v>
                </c:pt>
                <c:pt idx="76" formatCode="0.0">
                  <c:v>0.9621108477558149</c:v>
                </c:pt>
                <c:pt idx="77" formatCode="0.0">
                  <c:v>0.89109918100569452</c:v>
                </c:pt>
                <c:pt idx="78" formatCode="0.0">
                  <c:v>0.6768403379968424</c:v>
                </c:pt>
                <c:pt idx="79" formatCode="0.0">
                  <c:v>0.72763693570698784</c:v>
                </c:pt>
                <c:pt idx="80" formatCode="0.0">
                  <c:v>0.52974213011469651</c:v>
                </c:pt>
                <c:pt idx="81" formatCode="0.0">
                  <c:v>0.36327168559495693</c:v>
                </c:pt>
                <c:pt idx="82" formatCode="0.0">
                  <c:v>0.33727841466979491</c:v>
                </c:pt>
                <c:pt idx="83" formatCode="0.0">
                  <c:v>0.46323339786102924</c:v>
                </c:pt>
                <c:pt idx="84" formatCode="0.0">
                  <c:v>0.15120589717103616</c:v>
                </c:pt>
                <c:pt idx="85" formatCode="0.0">
                  <c:v>9.581087273424771E-2</c:v>
                </c:pt>
                <c:pt idx="86" formatCode="0.0">
                  <c:v>0.14671688142502415</c:v>
                </c:pt>
                <c:pt idx="87" formatCode="0.0">
                  <c:v>-1.5763977882654601E-2</c:v>
                </c:pt>
                <c:pt idx="88" formatCode="0.0">
                  <c:v>-0.67434464251192594</c:v>
                </c:pt>
                <c:pt idx="89" formatCode="0.0">
                  <c:v>-0.65188360911476728</c:v>
                </c:pt>
                <c:pt idx="90" formatCode="0.0">
                  <c:v>-0.52824368624950768</c:v>
                </c:pt>
                <c:pt idx="91" formatCode="0.0">
                  <c:v>-0.55162041700020925</c:v>
                </c:pt>
                <c:pt idx="92" formatCode="0.0">
                  <c:v>-0.47072321270884565</c:v>
                </c:pt>
                <c:pt idx="93" formatCode="0.0">
                  <c:v>-0.43414718928888041</c:v>
                </c:pt>
                <c:pt idx="94" formatCode="0.0">
                  <c:v>-0.19067883842981415</c:v>
                </c:pt>
                <c:pt idx="95" formatCode="0.0">
                  <c:v>-0.43726052722297126</c:v>
                </c:pt>
                <c:pt idx="96" formatCode="0.0">
                  <c:v>0.11382469406775453</c:v>
                </c:pt>
                <c:pt idx="97" formatCode="0.0">
                  <c:v>0.33511644745660707</c:v>
                </c:pt>
                <c:pt idx="98" formatCode="0.0">
                  <c:v>0.26374678464284873</c:v>
                </c:pt>
                <c:pt idx="99" formatCode="0.0">
                  <c:v>0.50821514902463782</c:v>
                </c:pt>
                <c:pt idx="100" formatCode="0.0">
                  <c:v>1.0617075735463777</c:v>
                </c:pt>
                <c:pt idx="101" formatCode="0.0">
                  <c:v>1.270088603744135</c:v>
                </c:pt>
                <c:pt idx="102" formatCode="0.0">
                  <c:v>1.7046984789176545</c:v>
                </c:pt>
                <c:pt idx="103" formatCode="0.0">
                  <c:v>1.8163671632575706</c:v>
                </c:pt>
                <c:pt idx="104" formatCode="0.0">
                  <c:v>2.0758665552976119</c:v>
                </c:pt>
                <c:pt idx="105" formatCode="0.0">
                  <c:v>1.9426195206482255</c:v>
                </c:pt>
                <c:pt idx="106" formatCode="0.0">
                  <c:v>1.8429295394136957</c:v>
                </c:pt>
                <c:pt idx="107" formatCode="0.0">
                  <c:v>2.2850133113929694</c:v>
                </c:pt>
                <c:pt idx="108" formatCode="0.0">
                  <c:v>2.3860335491271201</c:v>
                </c:pt>
                <c:pt idx="109" formatCode="0.0">
                  <c:v>2.6407682290492396</c:v>
                </c:pt>
                <c:pt idx="110" formatCode="0.0">
                  <c:v>2.6860586466957326</c:v>
                </c:pt>
                <c:pt idx="111" formatCode="0.0">
                  <c:v>3.090455362559541</c:v>
                </c:pt>
                <c:pt idx="112" formatCode="0.0">
                  <c:v>3.3532883761029142</c:v>
                </c:pt>
                <c:pt idx="113" formatCode="0.0">
                  <c:v>3.7995985675124411</c:v>
                </c:pt>
                <c:pt idx="114" formatCode="0.0">
                  <c:v>4.3842066109082589</c:v>
                </c:pt>
                <c:pt idx="115" formatCode="0.0">
                  <c:v>4.381157898972643</c:v>
                </c:pt>
                <c:pt idx="116" formatCode="0.0">
                  <c:v>4.3337724353317064</c:v>
                </c:pt>
                <c:pt idx="117" formatCode="0.0">
                  <c:v>4.6935932103048694</c:v>
                </c:pt>
                <c:pt idx="118" formatCode="0.0">
                  <c:v>5.0829407893718592</c:v>
                </c:pt>
                <c:pt idx="119" formatCode="0.0">
                  <c:v>4.9528068804842507</c:v>
                </c:pt>
                <c:pt idx="120" formatCode="0.0">
                  <c:v>5.1672862617981874</c:v>
                </c:pt>
                <c:pt idx="121" formatCode="0.0">
                  <c:v>5.1323095193207546</c:v>
                </c:pt>
                <c:pt idx="122" formatCode="0.0">
                  <c:v>5.1707198180896086</c:v>
                </c:pt>
                <c:pt idx="123" formatCode="0.0">
                  <c:v>5.3377571106401067</c:v>
                </c:pt>
                <c:pt idx="124" formatCode="0.0">
                  <c:v>4.9190607772154671</c:v>
                </c:pt>
                <c:pt idx="125" formatCode="0.0">
                  <c:v>4.5172888043419679</c:v>
                </c:pt>
                <c:pt idx="126" formatCode="0.0">
                  <c:v>3.7247897268983143</c:v>
                </c:pt>
                <c:pt idx="127" formatCode="0.0">
                  <c:v>4.0349358789839807</c:v>
                </c:pt>
                <c:pt idx="128" formatCode="0.0">
                  <c:v>3.6972534432828219</c:v>
                </c:pt>
                <c:pt idx="129" formatCode="0.0">
                  <c:v>3.5853448399427057</c:v>
                </c:pt>
                <c:pt idx="130" formatCode="0.0">
                  <c:v>3.0291771508710097</c:v>
                </c:pt>
                <c:pt idx="131" formatCode="0.0">
                  <c:v>2.7852853120396981</c:v>
                </c:pt>
                <c:pt idx="132" formatCode="0.0">
                  <c:v>2.4092174532247324</c:v>
                </c:pt>
                <c:pt idx="133" formatCode="0.0">
                  <c:v>2.2406334772476111</c:v>
                </c:pt>
                <c:pt idx="134" formatCode="0.0">
                  <c:v>2.1684790363148077</c:v>
                </c:pt>
                <c:pt idx="135" formatCode="0.0">
                  <c:v>2.164202018700867</c:v>
                </c:pt>
                <c:pt idx="136" formatCode="0.0">
                  <c:v>1.9966145159896032</c:v>
                </c:pt>
                <c:pt idx="137" formatCode="0.0">
                  <c:v>2.2540184347571879</c:v>
                </c:pt>
                <c:pt idx="138" formatCode="0.0">
                  <c:v>2.4897332117856719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60-48C6-87B4-C6CEDD60741E}"/>
            </c:ext>
          </c:extLst>
        </c:ser>
        <c:ser>
          <c:idx val="1"/>
          <c:order val="2"/>
          <c:tx>
            <c:strRef>
              <c:f>'איור 2 נתונים'!$E$3</c:f>
              <c:strCache>
                <c:ptCount val="1"/>
                <c:pt idx="0">
                  <c:v>המדד הכללי</c:v>
                </c:pt>
              </c:strCache>
            </c:strRef>
          </c:tx>
          <c:spPr>
            <a:ln w="38100">
              <a:solidFill>
                <a:schemeClr val="tx1"/>
              </a:solidFill>
              <a:prstDash val="solid"/>
            </a:ln>
          </c:spPr>
          <c:marker>
            <c:symbol val="none"/>
          </c:marker>
          <c:cat>
            <c:numRef>
              <c:f>'איור 2 נתונים'!$A$4:$A$300</c:f>
              <c:numCache>
                <c:formatCode>m/d/yyyy</c:formatCode>
                <c:ptCount val="297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2 נתונים'!$E$4:$E$300</c:f>
              <c:numCache>
                <c:formatCode>0.0</c:formatCode>
                <c:ptCount val="297"/>
                <c:pt idx="0">
                  <c:v>1.4573121070862172</c:v>
                </c:pt>
                <c:pt idx="1">
                  <c:v>1.4573121070862172</c:v>
                </c:pt>
                <c:pt idx="2">
                  <c:v>1.2701193491617024</c:v>
                </c:pt>
                <c:pt idx="3">
                  <c:v>0.80418292387001156</c:v>
                </c:pt>
                <c:pt idx="4">
                  <c:v>0.90408796145562409</c:v>
                </c:pt>
                <c:pt idx="5">
                  <c:v>1.9939092000326175</c:v>
                </c:pt>
                <c:pt idx="6">
                  <c:v>2.1971500226136476</c:v>
                </c:pt>
                <c:pt idx="7">
                  <c:v>1.3367275733729089</c:v>
                </c:pt>
                <c:pt idx="8">
                  <c:v>1.3367275733729089</c:v>
                </c:pt>
                <c:pt idx="9">
                  <c:v>1.8256648081658167</c:v>
                </c:pt>
                <c:pt idx="10">
                  <c:v>1.9093883207063067</c:v>
                </c:pt>
                <c:pt idx="11">
                  <c:v>1.8160876848833718</c:v>
                </c:pt>
                <c:pt idx="12">
                  <c:v>1.3958125623130258</c:v>
                </c:pt>
                <c:pt idx="13">
                  <c:v>1.1964107676969205</c:v>
                </c:pt>
                <c:pt idx="14">
                  <c:v>1.2935323383084896</c:v>
                </c:pt>
                <c:pt idx="15">
                  <c:v>0.99108027750247629</c:v>
                </c:pt>
                <c:pt idx="16">
                  <c:v>0.99009900990132405</c:v>
                </c:pt>
                <c:pt idx="17">
                  <c:v>0.49115913555950463</c:v>
                </c:pt>
                <c:pt idx="18">
                  <c:v>0.29382957884458438</c:v>
                </c:pt>
                <c:pt idx="19">
                  <c:v>0</c:v>
                </c:pt>
                <c:pt idx="20">
                  <c:v>-0.29325513196414299</c:v>
                </c:pt>
                <c:pt idx="21">
                  <c:v>-0.29239766081903262</c:v>
                </c:pt>
                <c:pt idx="22">
                  <c:v>-9.7847358121738726E-2</c:v>
                </c:pt>
                <c:pt idx="23">
                  <c:v>-0.19550342130973952</c:v>
                </c:pt>
                <c:pt idx="24">
                  <c:v>-0.50737649173041577</c:v>
                </c:pt>
                <c:pt idx="25">
                  <c:v>-1.0147801760969855</c:v>
                </c:pt>
                <c:pt idx="26">
                  <c:v>-1.0058957607666841</c:v>
                </c:pt>
                <c:pt idx="27">
                  <c:v>-0.50245524622620774</c:v>
                </c:pt>
                <c:pt idx="28">
                  <c:v>-0.40000186247015623</c:v>
                </c:pt>
                <c:pt idx="29">
                  <c:v>-0.39296373943394913</c:v>
                </c:pt>
                <c:pt idx="30">
                  <c:v>-0.2910174895078721</c:v>
                </c:pt>
                <c:pt idx="31">
                  <c:v>-0.39296373943394913</c:v>
                </c:pt>
                <c:pt idx="32">
                  <c:v>-0.50000186060019658</c:v>
                </c:pt>
                <c:pt idx="33">
                  <c:v>-0.69208396844464559</c:v>
                </c:pt>
                <c:pt idx="34">
                  <c:v>-0.89716150057749244</c:v>
                </c:pt>
                <c:pt idx="35">
                  <c:v>-0.99706355551645309</c:v>
                </c:pt>
                <c:pt idx="36">
                  <c:v>-0.60483870967743547</c:v>
                </c:pt>
                <c:pt idx="37">
                  <c:v>-0.20304568527917954</c:v>
                </c:pt>
                <c:pt idx="38">
                  <c:v>-0.70850202429150189</c:v>
                </c:pt>
                <c:pt idx="39">
                  <c:v>-0.90543259557346323</c:v>
                </c:pt>
                <c:pt idx="40">
                  <c:v>-0.80321285140561027</c:v>
                </c:pt>
                <c:pt idx="41">
                  <c:v>-0.80080080080081606</c:v>
                </c:pt>
                <c:pt idx="42">
                  <c:v>-0.59940059940060131</c:v>
                </c:pt>
                <c:pt idx="43">
                  <c:v>-0.70070070070069601</c:v>
                </c:pt>
                <c:pt idx="44">
                  <c:v>-0.40201005025128911</c:v>
                </c:pt>
                <c:pt idx="45">
                  <c:v>-0.30120481927711218</c:v>
                </c:pt>
                <c:pt idx="46">
                  <c:v>-0.30241935483870108</c:v>
                </c:pt>
                <c:pt idx="47">
                  <c:v>-0.20181634712408414</c:v>
                </c:pt>
                <c:pt idx="48">
                  <c:v>0.10365338402877899</c:v>
                </c:pt>
                <c:pt idx="49">
                  <c:v>0.40915792131472895</c:v>
                </c:pt>
                <c:pt idx="50">
                  <c:v>0.91631217469496651</c:v>
                </c:pt>
                <c:pt idx="51">
                  <c:v>0.70731192675945742</c:v>
                </c:pt>
                <c:pt idx="52">
                  <c:v>0.80192536115646362</c:v>
                </c:pt>
                <c:pt idx="53">
                  <c:v>-0.20181408563604286</c:v>
                </c:pt>
                <c:pt idx="54">
                  <c:v>-0.70240981015728954</c:v>
                </c:pt>
                <c:pt idx="55">
                  <c:v>-0.10302192982165614</c:v>
                </c:pt>
                <c:pt idx="56">
                  <c:v>9.7580472107039462E-2</c:v>
                </c:pt>
                <c:pt idx="57">
                  <c:v>0.19476561387858915</c:v>
                </c:pt>
                <c:pt idx="58">
                  <c:v>0.30000227285948977</c:v>
                </c:pt>
                <c:pt idx="59">
                  <c:v>0.40000227512555497</c:v>
                </c:pt>
                <c:pt idx="60">
                  <c:v>0.10020040080160886</c:v>
                </c:pt>
                <c:pt idx="61">
                  <c:v>0.20040080160321772</c:v>
                </c:pt>
                <c:pt idx="62">
                  <c:v>0.19980019980021524</c:v>
                </c:pt>
                <c:pt idx="63">
                  <c:v>0.39880358923232162</c:v>
                </c:pt>
                <c:pt idx="64">
                  <c:v>0.49652432969213844</c:v>
                </c:pt>
                <c:pt idx="65">
                  <c:v>1.2999999999999901</c:v>
                </c:pt>
                <c:pt idx="66">
                  <c:v>1.4014014014014142</c:v>
                </c:pt>
                <c:pt idx="67">
                  <c:v>1.1976047904191489</c:v>
                </c:pt>
                <c:pt idx="68">
                  <c:v>1.1964107676968982</c:v>
                </c:pt>
                <c:pt idx="69">
                  <c:v>1.1928429423459397</c:v>
                </c:pt>
                <c:pt idx="70">
                  <c:v>1.1964107676968982</c:v>
                </c:pt>
                <c:pt idx="71">
                  <c:v>0.79681274900398336</c:v>
                </c:pt>
                <c:pt idx="72">
                  <c:v>1.2022012466186283</c:v>
                </c:pt>
                <c:pt idx="73">
                  <c:v>1.2019990444183115</c:v>
                </c:pt>
                <c:pt idx="74">
                  <c:v>1.4027906676470137</c:v>
                </c:pt>
                <c:pt idx="75">
                  <c:v>1.3008927872779852</c:v>
                </c:pt>
                <c:pt idx="76">
                  <c:v>1.4990108993213624</c:v>
                </c:pt>
                <c:pt idx="77">
                  <c:v>0.80059134830727796</c:v>
                </c:pt>
                <c:pt idx="78">
                  <c:v>0.50147980127963621</c:v>
                </c:pt>
                <c:pt idx="79">
                  <c:v>0.60157695935791899</c:v>
                </c:pt>
                <c:pt idx="80">
                  <c:v>0.3034473287648165</c:v>
                </c:pt>
                <c:pt idx="81">
                  <c:v>0.40471417964793588</c:v>
                </c:pt>
                <c:pt idx="82">
                  <c:v>0.3034473287648165</c:v>
                </c:pt>
                <c:pt idx="83">
                  <c:v>0.60078956392912719</c:v>
                </c:pt>
                <c:pt idx="84">
                  <c:v>0.29970029970032286</c:v>
                </c:pt>
                <c:pt idx="85">
                  <c:v>9.9800399201610546E-2</c:v>
                </c:pt>
                <c:pt idx="86">
                  <c:v>0</c:v>
                </c:pt>
                <c:pt idx="87">
                  <c:v>-0.59405940594058348</c:v>
                </c:pt>
                <c:pt idx="88">
                  <c:v>-1.5732546705998218</c:v>
                </c:pt>
                <c:pt idx="89">
                  <c:v>-1.0880316518298683</c:v>
                </c:pt>
                <c:pt idx="90">
                  <c:v>-0.59523809523809312</c:v>
                </c:pt>
                <c:pt idx="91">
                  <c:v>-0.79207920792079278</c:v>
                </c:pt>
                <c:pt idx="92">
                  <c:v>-0.69444444444444198</c:v>
                </c:pt>
                <c:pt idx="93">
                  <c:v>-0.7905138339921014</c:v>
                </c:pt>
                <c:pt idx="94">
                  <c:v>-0.59523809523809312</c:v>
                </c:pt>
                <c:pt idx="95">
                  <c:v>-0.69444444444444198</c:v>
                </c:pt>
                <c:pt idx="96">
                  <c:v>-0.39930070538920504</c:v>
                </c:pt>
                <c:pt idx="97">
                  <c:v>2.0918080823051355E-6</c:v>
                </c:pt>
                <c:pt idx="98">
                  <c:v>0.20039931546373957</c:v>
                </c:pt>
                <c:pt idx="99">
                  <c:v>0.7995041005639969</c:v>
                </c:pt>
                <c:pt idx="100">
                  <c:v>1.5023997256329524</c:v>
                </c:pt>
                <c:pt idx="101">
                  <c:v>1.7042021274566777</c:v>
                </c:pt>
                <c:pt idx="102">
                  <c:v>1.9015989379730591</c:v>
                </c:pt>
                <c:pt idx="103">
                  <c:v>2.2018983454523466</c:v>
                </c:pt>
                <c:pt idx="104">
                  <c:v>2.5043977485908364</c:v>
                </c:pt>
                <c:pt idx="105">
                  <c:v>2.2980101080054771</c:v>
                </c:pt>
                <c:pt idx="106">
                  <c:v>2.4020979504385531</c:v>
                </c:pt>
                <c:pt idx="107">
                  <c:v>2.8049971554781949</c:v>
                </c:pt>
                <c:pt idx="108">
                  <c:v>3.1093279839518706</c:v>
                </c:pt>
                <c:pt idx="109">
                  <c:v>3.499999999999992</c:v>
                </c:pt>
                <c:pt idx="110">
                  <c:v>3.4791252485089297</c:v>
                </c:pt>
                <c:pt idx="111">
                  <c:v>3.9643211100099052</c:v>
                </c:pt>
                <c:pt idx="112">
                  <c:v>4.1461006910167963</c:v>
                </c:pt>
                <c:pt idx="113">
                  <c:v>4.4378698224851965</c:v>
                </c:pt>
                <c:pt idx="114">
                  <c:v>5.2062868369351589</c:v>
                </c:pt>
                <c:pt idx="115">
                  <c:v>4.6033300685602407</c:v>
                </c:pt>
                <c:pt idx="116">
                  <c:v>4.5943304007820096</c:v>
                </c:pt>
                <c:pt idx="117">
                  <c:v>5.078125</c:v>
                </c:pt>
                <c:pt idx="118">
                  <c:v>5.2785923753665642</c:v>
                </c:pt>
                <c:pt idx="119">
                  <c:v>5.2631578947368363</c:v>
                </c:pt>
                <c:pt idx="120">
                  <c:v>5.3849236974456316</c:v>
                </c:pt>
                <c:pt idx="121">
                  <c:v>5.1837696315009785</c:v>
                </c:pt>
                <c:pt idx="122">
                  <c:v>4.9844395530326935</c:v>
                </c:pt>
                <c:pt idx="123">
                  <c:v>4.991421913168792</c:v>
                </c:pt>
                <c:pt idx="124">
                  <c:v>4.5950725971239947</c:v>
                </c:pt>
                <c:pt idx="125">
                  <c:v>4.2000015013841541</c:v>
                </c:pt>
                <c:pt idx="126">
                  <c:v>3.3291331414971648</c:v>
                </c:pt>
                <c:pt idx="127">
                  <c:v>4.1151700394876922</c:v>
                </c:pt>
                <c:pt idx="128">
                  <c:v>3.8215902809784819</c:v>
                </c:pt>
                <c:pt idx="129">
                  <c:v>3.7347598589929198</c:v>
                </c:pt>
                <c:pt idx="130">
                  <c:v>3.3434555280396738</c:v>
                </c:pt>
                <c:pt idx="131">
                  <c:v>2.9583348168267243</c:v>
                </c:pt>
                <c:pt idx="132">
                  <c:v>2.6392961876832821</c:v>
                </c:pt>
                <c:pt idx="133">
                  <c:v>2.5291828793774451</c:v>
                </c:pt>
                <c:pt idx="134">
                  <c:v>2.7131782945736482</c:v>
                </c:pt>
                <c:pt idx="135">
                  <c:v>2.7884615384615508</c:v>
                </c:pt>
                <c:pt idx="136">
                  <c:v>2.7831094049904026</c:v>
                </c:pt>
                <c:pt idx="137">
                  <c:v>2.8790786948176494</c:v>
                </c:pt>
                <c:pt idx="138">
                  <c:v>3.1578947368420929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60-48C6-87B4-C6CEDD60741E}"/>
            </c:ext>
          </c:extLst>
        </c:ser>
        <c:ser>
          <c:idx val="8"/>
          <c:order val="3"/>
          <c:tx>
            <c:strRef>
              <c:f>'איור 2 נתונים'!$F$3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>
              <a:solidFill>
                <a:sysClr val="windowText" lastClr="000000"/>
              </a:solidFill>
              <a:prstDash val="dash"/>
            </a:ln>
          </c:spPr>
          <c:marker>
            <c:symbol val="none"/>
          </c:marker>
          <c:cat>
            <c:numRef>
              <c:f>'איור 2 נתונים'!$A$4:$A$300</c:f>
              <c:numCache>
                <c:formatCode>m/d/yyyy</c:formatCode>
                <c:ptCount val="297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2 נתונים'!$F$4:$F$300</c:f>
              <c:numCache>
                <c:formatCode>0.0</c:formatCode>
                <c:ptCount val="29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60-48C6-87B4-C6CEDD60741E}"/>
            </c:ext>
          </c:extLst>
        </c:ser>
        <c:ser>
          <c:idx val="9"/>
          <c:order val="4"/>
          <c:tx>
            <c:strRef>
              <c:f>'איור 2 נתונים'!$G$3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>
              <a:solidFill>
                <a:sysClr val="windowText" lastClr="000000"/>
              </a:solidFill>
              <a:prstDash val="dash"/>
            </a:ln>
          </c:spPr>
          <c:marker>
            <c:symbol val="none"/>
          </c:marker>
          <c:cat>
            <c:numRef>
              <c:f>'איור 2 נתונים'!$A$4:$A$300</c:f>
              <c:numCache>
                <c:formatCode>m/d/yyyy</c:formatCode>
                <c:ptCount val="297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2 נתונים'!$G$4:$G$300</c:f>
              <c:numCache>
                <c:formatCode>0.0</c:formatCode>
                <c:ptCount val="297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4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3</c:v>
                </c:pt>
                <c:pt idx="91">
                  <c:v>3</c:v>
                </c:pt>
                <c:pt idx="92">
                  <c:v>3</c:v>
                </c:pt>
                <c:pt idx="93">
                  <c:v>3</c:v>
                </c:pt>
                <c:pt idx="94">
                  <c:v>3</c:v>
                </c:pt>
                <c:pt idx="95">
                  <c:v>3</c:v>
                </c:pt>
                <c:pt idx="96">
                  <c:v>3</c:v>
                </c:pt>
                <c:pt idx="97">
                  <c:v>3</c:v>
                </c:pt>
                <c:pt idx="98">
                  <c:v>3</c:v>
                </c:pt>
                <c:pt idx="99">
                  <c:v>3</c:v>
                </c:pt>
                <c:pt idx="100">
                  <c:v>3</c:v>
                </c:pt>
                <c:pt idx="101">
                  <c:v>3</c:v>
                </c:pt>
                <c:pt idx="102">
                  <c:v>3</c:v>
                </c:pt>
                <c:pt idx="103">
                  <c:v>3</c:v>
                </c:pt>
                <c:pt idx="104">
                  <c:v>3</c:v>
                </c:pt>
                <c:pt idx="105">
                  <c:v>3</c:v>
                </c:pt>
                <c:pt idx="106">
                  <c:v>3</c:v>
                </c:pt>
                <c:pt idx="107">
                  <c:v>3</c:v>
                </c:pt>
                <c:pt idx="108">
                  <c:v>3</c:v>
                </c:pt>
                <c:pt idx="109">
                  <c:v>3</c:v>
                </c:pt>
                <c:pt idx="110">
                  <c:v>3</c:v>
                </c:pt>
                <c:pt idx="111">
                  <c:v>3</c:v>
                </c:pt>
                <c:pt idx="112">
                  <c:v>3</c:v>
                </c:pt>
                <c:pt idx="113">
                  <c:v>3</c:v>
                </c:pt>
                <c:pt idx="114">
                  <c:v>3</c:v>
                </c:pt>
                <c:pt idx="115">
                  <c:v>3</c:v>
                </c:pt>
                <c:pt idx="116">
                  <c:v>3</c:v>
                </c:pt>
                <c:pt idx="117">
                  <c:v>3</c:v>
                </c:pt>
                <c:pt idx="118">
                  <c:v>3</c:v>
                </c:pt>
                <c:pt idx="119">
                  <c:v>3</c:v>
                </c:pt>
                <c:pt idx="120">
                  <c:v>3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3</c:v>
                </c:pt>
                <c:pt idx="131">
                  <c:v>3</c:v>
                </c:pt>
                <c:pt idx="132">
                  <c:v>3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960-48C6-87B4-C6CEDD6074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4739584"/>
        <c:axId val="214741376"/>
      </c:lineChart>
      <c:dateAx>
        <c:axId val="214739584"/>
        <c:scaling>
          <c:orientation val="minMax"/>
          <c:max val="45504"/>
          <c:min val="44043"/>
        </c:scaling>
        <c:delete val="0"/>
        <c:axPos val="b"/>
        <c:numFmt formatCode="mmm\-yy" sourceLinked="0"/>
        <c:majorTickMark val="out"/>
        <c:minorTickMark val="none"/>
        <c:tickLblPos val="low"/>
        <c:txPr>
          <a:bodyPr rot="-2700000" vert="horz"/>
          <a:lstStyle/>
          <a:p>
            <a: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14741376"/>
        <c:crosses val="autoZero"/>
        <c:auto val="0"/>
        <c:lblOffset val="100"/>
        <c:baseTimeUnit val="months"/>
      </c:dateAx>
      <c:valAx>
        <c:axId val="214741376"/>
        <c:scaling>
          <c:orientation val="minMax"/>
          <c:max val="6.5"/>
          <c:min val="-2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100"/>
                </a:pPr>
                <a:r>
                  <a:rPr lang="en-US" sz="1100" dirty="0"/>
                  <a:t>%</a:t>
                </a:r>
              </a:p>
            </c:rich>
          </c:tx>
          <c:layout>
            <c:manualLayout>
              <c:xMode val="edge"/>
              <c:yMode val="edge"/>
              <c:x val="2.2748079449110378E-2"/>
              <c:y val="0.10441276250667077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14739584"/>
        <c:crosses val="autoZero"/>
        <c:crossBetween val="between"/>
        <c:majorUnit val="1"/>
      </c:valAx>
      <c:spPr>
        <a:noFill/>
        <a:ln w="12700">
          <a:noFill/>
        </a:ln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3.8245129592885205E-3"/>
          <c:y val="0.93614809708133551"/>
          <c:w val="0.99524028168349365"/>
          <c:h val="6.3851902918664549E-2"/>
        </c:manualLayout>
      </c:layout>
      <c:overlay val="0"/>
      <c:txPr>
        <a:bodyPr/>
        <a:lstStyle/>
        <a:p>
          <a:pPr>
            <a:defRPr sz="1100"/>
          </a:pPr>
          <a:endParaRPr lang="he-IL"/>
        </a:p>
      </c:txPr>
    </c:legend>
    <c:plotVisOnly val="1"/>
    <c:dispBlanksAs val="gap"/>
    <c:showDLblsOverMax val="0"/>
  </c:chart>
  <c:spPr>
    <a:noFill/>
    <a:ln w="19050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Segoe UI" panose="020B0502040204020203" pitchFamily="34" charset="0"/>
          <a:ea typeface="David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4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ב. שיעור </a:t>
            </a:r>
            <a:r>
              <a:rPr lang="he-IL" sz="1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האבטלה</a:t>
            </a:r>
          </a:p>
          <a:p>
            <a:pPr>
              <a:defRPr/>
            </a:pPr>
            <a:r>
              <a:rPr kumimoji="0" lang="he-IL" sz="14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גילי 15+, בלתי מועסקים - מנוכה עונתיות</a:t>
            </a:r>
            <a:r>
              <a:rPr kumimoji="0" lang="he-IL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</a:t>
            </a:r>
            <a:r>
              <a:rPr kumimoji="0" lang="he-IL" sz="1400" b="0" i="0" u="none" strike="noStrike" kern="120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השאר ללא </a:t>
            </a:r>
            <a:r>
              <a:rPr kumimoji="0" lang="he-IL" sz="14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ניכוי ספטמבר 2023 עד יולי 2024 , אחוזים</a:t>
            </a:r>
            <a:endParaRPr kumimoji="0" lang="he-IL" sz="1400" b="0" i="0" u="none" strike="noStrike" kern="1200" cap="none" spc="0" normalizeH="0" baseline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1579145603058627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3.2625254222928932E-2"/>
          <c:y val="9.8195890608222189E-2"/>
          <c:w val="0.97229067184409945"/>
          <c:h val="0.727729455781310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גיליון1!$B$3</c:f>
              <c:strCache>
                <c:ptCount val="1"/>
                <c:pt idx="0">
                  <c:v>בלתי מועסקים</c:v>
                </c:pt>
              </c:strCache>
            </c:strRef>
          </c:tx>
          <c:spPr>
            <a:solidFill>
              <a:srgbClr val="008DA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גיליון1!$C$2:$M$2</c:f>
              <c:strCache>
                <c:ptCount val="11"/>
                <c:pt idx="0">
                  <c:v>ספטמבר</c:v>
                </c:pt>
                <c:pt idx="1">
                  <c:v>אוקטובר</c:v>
                </c:pt>
                <c:pt idx="2">
                  <c:v>נובמבר</c:v>
                </c:pt>
                <c:pt idx="3">
                  <c:v>דצמבר</c:v>
                </c:pt>
                <c:pt idx="4">
                  <c:v>ינואר</c:v>
                </c:pt>
                <c:pt idx="5">
                  <c:v>פברואר</c:v>
                </c:pt>
                <c:pt idx="6">
                  <c:v>מרץ</c:v>
                </c:pt>
                <c:pt idx="7">
                  <c:v>אפריל</c:v>
                </c:pt>
                <c:pt idx="8">
                  <c:v>מאי</c:v>
                </c:pt>
                <c:pt idx="9">
                  <c:v>יוני</c:v>
                </c:pt>
                <c:pt idx="10">
                  <c:v>יולי</c:v>
                </c:pt>
              </c:strCache>
            </c:strRef>
          </c:cat>
          <c:val>
            <c:numRef>
              <c:f>גיליון1!$C$3:$M$3</c:f>
              <c:numCache>
                <c:formatCode>General</c:formatCode>
                <c:ptCount val="11"/>
                <c:pt idx="0">
                  <c:v>3.2163801346733809</c:v>
                </c:pt>
                <c:pt idx="1">
                  <c:v>3.0682766505355055</c:v>
                </c:pt>
                <c:pt idx="2">
                  <c:v>2.8924733852275315</c:v>
                </c:pt>
                <c:pt idx="3">
                  <c:v>3.1818253028631283</c:v>
                </c:pt>
                <c:pt idx="4">
                  <c:v>3.2533375180747206</c:v>
                </c:pt>
                <c:pt idx="5">
                  <c:v>3.29453549957057</c:v>
                </c:pt>
                <c:pt idx="6">
                  <c:v>3.36222444556351</c:v>
                </c:pt>
                <c:pt idx="7">
                  <c:v>3.4350368000141613</c:v>
                </c:pt>
                <c:pt idx="8">
                  <c:v>3.4326453568231967</c:v>
                </c:pt>
                <c:pt idx="9">
                  <c:v>3.1</c:v>
                </c:pt>
                <c:pt idx="10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EC-42F4-B698-088D10275CA0}"/>
            </c:ext>
          </c:extLst>
        </c:ser>
        <c:ser>
          <c:idx val="1"/>
          <c:order val="1"/>
          <c:tx>
            <c:strRef>
              <c:f>גיליון1!$B$4</c:f>
              <c:strCache>
                <c:ptCount val="1"/>
                <c:pt idx="0">
                  <c:v>נעדרים מסיבות כלכליות</c:v>
                </c:pt>
              </c:strCache>
            </c:strRef>
          </c:tx>
          <c:spPr>
            <a:solidFill>
              <a:srgbClr val="E6BD4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EC-42F4-B698-088D10275C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גיליון1!$C$2:$M$2</c:f>
              <c:strCache>
                <c:ptCount val="11"/>
                <c:pt idx="0">
                  <c:v>ספטמבר</c:v>
                </c:pt>
                <c:pt idx="1">
                  <c:v>אוקטובר</c:v>
                </c:pt>
                <c:pt idx="2">
                  <c:v>נובמבר</c:v>
                </c:pt>
                <c:pt idx="3">
                  <c:v>דצמבר</c:v>
                </c:pt>
                <c:pt idx="4">
                  <c:v>ינואר</c:v>
                </c:pt>
                <c:pt idx="5">
                  <c:v>פברואר</c:v>
                </c:pt>
                <c:pt idx="6">
                  <c:v>מרץ</c:v>
                </c:pt>
                <c:pt idx="7">
                  <c:v>אפריל</c:v>
                </c:pt>
                <c:pt idx="8">
                  <c:v>מאי</c:v>
                </c:pt>
                <c:pt idx="9">
                  <c:v>יוני</c:v>
                </c:pt>
                <c:pt idx="10">
                  <c:v>יולי</c:v>
                </c:pt>
              </c:strCache>
            </c:strRef>
          </c:cat>
          <c:val>
            <c:numRef>
              <c:f>גיליון1!$C$4:$M$4</c:f>
              <c:numCache>
                <c:formatCode>0.0</c:formatCode>
                <c:ptCount val="11"/>
                <c:pt idx="0">
                  <c:v>0.2</c:v>
                </c:pt>
                <c:pt idx="1">
                  <c:v>6.27</c:v>
                </c:pt>
                <c:pt idx="2">
                  <c:v>5.45</c:v>
                </c:pt>
                <c:pt idx="3">
                  <c:v>3</c:v>
                </c:pt>
                <c:pt idx="4">
                  <c:v>1.4</c:v>
                </c:pt>
                <c:pt idx="5">
                  <c:v>1.2</c:v>
                </c:pt>
                <c:pt idx="6">
                  <c:v>1</c:v>
                </c:pt>
                <c:pt idx="7">
                  <c:v>0.8</c:v>
                </c:pt>
                <c:pt idx="8">
                  <c:v>0.7</c:v>
                </c:pt>
                <c:pt idx="9">
                  <c:v>0.6</c:v>
                </c:pt>
                <c:pt idx="1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EC-42F4-B698-088D10275CA0}"/>
            </c:ext>
          </c:extLst>
        </c:ser>
        <c:ser>
          <c:idx val="2"/>
          <c:order val="2"/>
          <c:tx>
            <c:strRef>
              <c:f>גיליון1!$B$5</c:f>
              <c:strCache>
                <c:ptCount val="1"/>
                <c:pt idx="0">
                  <c:v>מילואים</c:v>
                </c:pt>
              </c:strCache>
            </c:strRef>
          </c:tx>
          <c:spPr>
            <a:solidFill>
              <a:srgbClr val="006B9D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גיליון1!$C$2:$M$2</c:f>
              <c:strCache>
                <c:ptCount val="11"/>
                <c:pt idx="0">
                  <c:v>ספטמבר</c:v>
                </c:pt>
                <c:pt idx="1">
                  <c:v>אוקטובר</c:v>
                </c:pt>
                <c:pt idx="2">
                  <c:v>נובמבר</c:v>
                </c:pt>
                <c:pt idx="3">
                  <c:v>דצמבר</c:v>
                </c:pt>
                <c:pt idx="4">
                  <c:v>ינואר</c:v>
                </c:pt>
                <c:pt idx="5">
                  <c:v>פברואר</c:v>
                </c:pt>
                <c:pt idx="6">
                  <c:v>מרץ</c:v>
                </c:pt>
                <c:pt idx="7">
                  <c:v>אפריל</c:v>
                </c:pt>
                <c:pt idx="8">
                  <c:v>מאי</c:v>
                </c:pt>
                <c:pt idx="9">
                  <c:v>יוני</c:v>
                </c:pt>
                <c:pt idx="10">
                  <c:v>יולי</c:v>
                </c:pt>
              </c:strCache>
            </c:strRef>
          </c:cat>
          <c:val>
            <c:numRef>
              <c:f>גיליון1!$C$5:$M$5</c:f>
              <c:numCache>
                <c:formatCode>General</c:formatCode>
                <c:ptCount val="11"/>
                <c:pt idx="1">
                  <c:v>3.14</c:v>
                </c:pt>
                <c:pt idx="2">
                  <c:v>3.51</c:v>
                </c:pt>
                <c:pt idx="3" formatCode="0.0">
                  <c:v>3.3382389176354637</c:v>
                </c:pt>
                <c:pt idx="4">
                  <c:v>2.5</c:v>
                </c:pt>
                <c:pt idx="5">
                  <c:v>1.5</c:v>
                </c:pt>
                <c:pt idx="6">
                  <c:v>1.1000000000000001</c:v>
                </c:pt>
                <c:pt idx="7">
                  <c:v>0.9</c:v>
                </c:pt>
                <c:pt idx="8" formatCode="0.0">
                  <c:v>0.9</c:v>
                </c:pt>
                <c:pt idx="9">
                  <c:v>0.9</c:v>
                </c:pt>
                <c:pt idx="1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EC-42F4-B698-088D10275CA0}"/>
            </c:ext>
          </c:extLst>
        </c:ser>
        <c:ser>
          <c:idx val="3"/>
          <c:order val="3"/>
          <c:tx>
            <c:strRef>
              <c:f>גיליון1!$B$6</c:f>
              <c:strCache>
                <c:ptCount val="1"/>
                <c:pt idx="0">
                  <c:v>נעדרים מסיבות אחרות</c:v>
                </c:pt>
              </c:strCache>
            </c:strRef>
          </c:tx>
          <c:spPr>
            <a:solidFill>
              <a:srgbClr val="66D1E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3EC-42F4-B698-088D10275CA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EC-42F4-B698-088D10275CA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3EC-42F4-B698-088D10275CA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EC-42F4-B698-088D10275CA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גיליון1!$C$2:$M$2</c:f>
              <c:strCache>
                <c:ptCount val="11"/>
                <c:pt idx="0">
                  <c:v>ספטמבר</c:v>
                </c:pt>
                <c:pt idx="1">
                  <c:v>אוקטובר</c:v>
                </c:pt>
                <c:pt idx="2">
                  <c:v>נובמבר</c:v>
                </c:pt>
                <c:pt idx="3">
                  <c:v>דצמבר</c:v>
                </c:pt>
                <c:pt idx="4">
                  <c:v>ינואר</c:v>
                </c:pt>
                <c:pt idx="5">
                  <c:v>פברואר</c:v>
                </c:pt>
                <c:pt idx="6">
                  <c:v>מרץ</c:v>
                </c:pt>
                <c:pt idx="7">
                  <c:v>אפריל</c:v>
                </c:pt>
                <c:pt idx="8">
                  <c:v>מאי</c:v>
                </c:pt>
                <c:pt idx="9">
                  <c:v>יוני</c:v>
                </c:pt>
                <c:pt idx="10">
                  <c:v>יולי</c:v>
                </c:pt>
              </c:strCache>
            </c:strRef>
          </c:cat>
          <c:val>
            <c:numRef>
              <c:f>גיליון1!$C$6:$M$6</c:f>
              <c:numCache>
                <c:formatCode>General</c:formatCode>
                <c:ptCount val="11"/>
                <c:pt idx="0">
                  <c:v>7.1220671394837606E-2</c:v>
                </c:pt>
                <c:pt idx="1">
                  <c:v>7.76</c:v>
                </c:pt>
                <c:pt idx="2">
                  <c:v>0.13</c:v>
                </c:pt>
                <c:pt idx="3">
                  <c:v>8.4631409179490621E-2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EC-42F4-B698-088D10275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8301896"/>
        <c:axId val="688300256"/>
      </c:barChart>
      <c:scatterChart>
        <c:scatterStyle val="lineMarker"/>
        <c:varyColors val="0"/>
        <c:ser>
          <c:idx val="6"/>
          <c:order val="4"/>
          <c:tx>
            <c:strRef>
              <c:f>גיליון1!$B$9</c:f>
              <c:strCache>
                <c:ptCount val="1"/>
                <c:pt idx="0">
                  <c:v>סה"כ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22225">
                <a:solidFill>
                  <a:schemeClr val="tx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גיליון1!$C$2:$M$2</c:f>
              <c:strCache>
                <c:ptCount val="11"/>
                <c:pt idx="0">
                  <c:v>ספטמבר</c:v>
                </c:pt>
                <c:pt idx="1">
                  <c:v>אוקטובר</c:v>
                </c:pt>
                <c:pt idx="2">
                  <c:v>נובמבר</c:v>
                </c:pt>
                <c:pt idx="3">
                  <c:v>דצמבר</c:v>
                </c:pt>
                <c:pt idx="4">
                  <c:v>ינואר</c:v>
                </c:pt>
                <c:pt idx="5">
                  <c:v>פברואר</c:v>
                </c:pt>
                <c:pt idx="6">
                  <c:v>מרץ</c:v>
                </c:pt>
                <c:pt idx="7">
                  <c:v>אפריל</c:v>
                </c:pt>
                <c:pt idx="8">
                  <c:v>מאי</c:v>
                </c:pt>
                <c:pt idx="9">
                  <c:v>יוני</c:v>
                </c:pt>
                <c:pt idx="10">
                  <c:v>יולי</c:v>
                </c:pt>
              </c:strCache>
            </c:strRef>
          </c:xVal>
          <c:yVal>
            <c:numRef>
              <c:f>גיליון1!$C$9:$M$9</c:f>
              <c:numCache>
                <c:formatCode>0.0</c:formatCode>
                <c:ptCount val="11"/>
                <c:pt idx="0">
                  <c:v>3.4876008060682189</c:v>
                </c:pt>
                <c:pt idx="1">
                  <c:v>20.238276650535504</c:v>
                </c:pt>
                <c:pt idx="2">
                  <c:v>11.982473385227532</c:v>
                </c:pt>
                <c:pt idx="3">
                  <c:v>9.6046956296780817</c:v>
                </c:pt>
                <c:pt idx="4">
                  <c:v>7.1533375180747205</c:v>
                </c:pt>
                <c:pt idx="5">
                  <c:v>5.9945354995705697</c:v>
                </c:pt>
                <c:pt idx="6">
                  <c:v>5.4622244455635105</c:v>
                </c:pt>
                <c:pt idx="7">
                  <c:v>5.135036800014162</c:v>
                </c:pt>
                <c:pt idx="8">
                  <c:v>5.0326453568231972</c:v>
                </c:pt>
                <c:pt idx="9">
                  <c:v>4.6000000000000005</c:v>
                </c:pt>
                <c:pt idx="10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C3EC-42F4-B698-088D10275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0597680"/>
        <c:axId val="470597024"/>
      </c:scatterChart>
      <c:catAx>
        <c:axId val="688301896"/>
        <c:scaling>
          <c:orientation val="minMax"/>
        </c:scaling>
        <c:delete val="0"/>
        <c:axPos val="b"/>
        <c:numFmt formatCode="m/d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688300256"/>
        <c:crosses val="autoZero"/>
        <c:auto val="1"/>
        <c:lblAlgn val="ctr"/>
        <c:lblOffset val="100"/>
        <c:noMultiLvlLbl val="0"/>
      </c:catAx>
      <c:valAx>
        <c:axId val="6883002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88301896"/>
        <c:crosses val="autoZero"/>
        <c:crossBetween val="between"/>
      </c:valAx>
      <c:valAx>
        <c:axId val="47059702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70597680"/>
        <c:crosses val="autoZero"/>
        <c:crossBetween val="between"/>
      </c:valAx>
      <c:catAx>
        <c:axId val="470597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05970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0027681907886E-3"/>
          <c:y val="0.91647839783403562"/>
          <c:w val="0.99486763775681952"/>
          <c:h val="7.10434904442227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rtl="1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א. שיעור</a:t>
            </a:r>
            <a:r>
              <a:rPr lang="he-IL" sz="1400" b="1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e-IL" sz="140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השתתפות ושיעור תעסוקה של ישראלים</a:t>
            </a:r>
          </a:p>
          <a:p>
            <a:pPr rtl="1">
              <a:defRPr/>
            </a:pPr>
            <a:r>
              <a:rPr lang="he-IL" sz="14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גילי 15+, מנוכה עונתיות, ינואר 2022 עד </a:t>
            </a:r>
            <a:r>
              <a:rPr lang="he-IL" sz="1400" b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יולי </a:t>
            </a:r>
            <a:r>
              <a:rPr lang="he-IL" sz="14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</a:t>
            </a:r>
            <a:endParaRPr lang="en-US" sz="1400" b="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16399377855545832"/>
          <c:y val="9.41669972536468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1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7.3164382229999034E-2"/>
          <c:y val="0.14280271239576453"/>
          <c:w val="0.85776397394770099"/>
          <c:h val="0.66856013209531528"/>
        </c:manualLayout>
      </c:layout>
      <c:lineChart>
        <c:grouping val="standard"/>
        <c:varyColors val="0"/>
        <c:ser>
          <c:idx val="0"/>
          <c:order val="0"/>
          <c:tx>
            <c:v>שיעור תעסוקה </c:v>
          </c:tx>
          <c:spPr>
            <a:ln w="2857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dLbls>
            <c:dLbl>
              <c:idx val="150"/>
              <c:layout>
                <c:manualLayout>
                  <c:x val="4.3200155536113539E-4"/>
                  <c:y val="-1.3578876980604938E-2"/>
                </c:manualLayout>
              </c:layout>
              <c:tx>
                <c:rich>
                  <a:bodyPr/>
                  <a:lstStyle/>
                  <a:p>
                    <a:fld id="{6674B3EE-B278-4EED-92CB-90555F79AA2C}" type="VALUE">
                      <a:rPr lang="en-US">
                        <a:solidFill>
                          <a:srgbClr val="008DA3"/>
                        </a:solidFill>
                      </a:rPr>
                      <a:pPr/>
                      <a:t>[ערך]</a:t>
                    </a:fld>
                    <a:endParaRPr lang="he-I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F86-4D55-83D7-C29EF34E68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70C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'שיעורי השתתפות ותעסוקה'!$B$25:$B$175</c:f>
              <c:numCache>
                <c:formatCode>B1mmm\-yy</c:formatCode>
                <c:ptCount val="151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  <c:pt idx="6">
                  <c:v>41091</c:v>
                </c:pt>
                <c:pt idx="7">
                  <c:v>41122</c:v>
                </c:pt>
                <c:pt idx="8">
                  <c:v>41153</c:v>
                </c:pt>
                <c:pt idx="9">
                  <c:v>41183</c:v>
                </c:pt>
                <c:pt idx="10">
                  <c:v>41214</c:v>
                </c:pt>
                <c:pt idx="11">
                  <c:v>41244</c:v>
                </c:pt>
                <c:pt idx="12">
                  <c:v>41275</c:v>
                </c:pt>
                <c:pt idx="13">
                  <c:v>41306</c:v>
                </c:pt>
                <c:pt idx="14">
                  <c:v>41334</c:v>
                </c:pt>
                <c:pt idx="15">
                  <c:v>41365</c:v>
                </c:pt>
                <c:pt idx="16">
                  <c:v>41395</c:v>
                </c:pt>
                <c:pt idx="17">
                  <c:v>41426</c:v>
                </c:pt>
                <c:pt idx="18">
                  <c:v>41456</c:v>
                </c:pt>
                <c:pt idx="19">
                  <c:v>41487</c:v>
                </c:pt>
                <c:pt idx="20">
                  <c:v>41518</c:v>
                </c:pt>
                <c:pt idx="21">
                  <c:v>41548</c:v>
                </c:pt>
                <c:pt idx="22">
                  <c:v>41579</c:v>
                </c:pt>
                <c:pt idx="23">
                  <c:v>41609</c:v>
                </c:pt>
                <c:pt idx="24">
                  <c:v>41640</c:v>
                </c:pt>
                <c:pt idx="25">
                  <c:v>41671</c:v>
                </c:pt>
                <c:pt idx="26">
                  <c:v>41699</c:v>
                </c:pt>
                <c:pt idx="27">
                  <c:v>41730</c:v>
                </c:pt>
                <c:pt idx="28">
                  <c:v>41760</c:v>
                </c:pt>
                <c:pt idx="29">
                  <c:v>41791</c:v>
                </c:pt>
                <c:pt idx="30">
                  <c:v>41821</c:v>
                </c:pt>
                <c:pt idx="31">
                  <c:v>41852</c:v>
                </c:pt>
                <c:pt idx="32">
                  <c:v>41883</c:v>
                </c:pt>
                <c:pt idx="33">
                  <c:v>41913</c:v>
                </c:pt>
                <c:pt idx="34">
                  <c:v>41944</c:v>
                </c:pt>
                <c:pt idx="35">
                  <c:v>41974</c:v>
                </c:pt>
                <c:pt idx="36">
                  <c:v>42005</c:v>
                </c:pt>
                <c:pt idx="37">
                  <c:v>42036</c:v>
                </c:pt>
                <c:pt idx="38">
                  <c:v>42064</c:v>
                </c:pt>
                <c:pt idx="39">
                  <c:v>42095</c:v>
                </c:pt>
                <c:pt idx="40">
                  <c:v>42125</c:v>
                </c:pt>
                <c:pt idx="41">
                  <c:v>42156</c:v>
                </c:pt>
                <c:pt idx="42">
                  <c:v>42186</c:v>
                </c:pt>
                <c:pt idx="43">
                  <c:v>42217</c:v>
                </c:pt>
                <c:pt idx="44">
                  <c:v>42248</c:v>
                </c:pt>
                <c:pt idx="45">
                  <c:v>42278</c:v>
                </c:pt>
                <c:pt idx="46">
                  <c:v>42309</c:v>
                </c:pt>
                <c:pt idx="47">
                  <c:v>42339</c:v>
                </c:pt>
                <c:pt idx="48">
                  <c:v>42370</c:v>
                </c:pt>
                <c:pt idx="49">
                  <c:v>42401</c:v>
                </c:pt>
                <c:pt idx="50">
                  <c:v>42430</c:v>
                </c:pt>
                <c:pt idx="51">
                  <c:v>42461</c:v>
                </c:pt>
                <c:pt idx="52">
                  <c:v>42491</c:v>
                </c:pt>
                <c:pt idx="53">
                  <c:v>42522</c:v>
                </c:pt>
                <c:pt idx="54">
                  <c:v>42552</c:v>
                </c:pt>
                <c:pt idx="55">
                  <c:v>42583</c:v>
                </c:pt>
                <c:pt idx="56">
                  <c:v>42614</c:v>
                </c:pt>
                <c:pt idx="57">
                  <c:v>42644</c:v>
                </c:pt>
                <c:pt idx="58">
                  <c:v>42675</c:v>
                </c:pt>
                <c:pt idx="59">
                  <c:v>42705</c:v>
                </c:pt>
                <c:pt idx="60">
                  <c:v>42736</c:v>
                </c:pt>
                <c:pt idx="61">
                  <c:v>42767</c:v>
                </c:pt>
                <c:pt idx="62">
                  <c:v>42795</c:v>
                </c:pt>
                <c:pt idx="63">
                  <c:v>42826</c:v>
                </c:pt>
                <c:pt idx="64">
                  <c:v>42856</c:v>
                </c:pt>
                <c:pt idx="65">
                  <c:v>42887</c:v>
                </c:pt>
                <c:pt idx="66">
                  <c:v>42917</c:v>
                </c:pt>
                <c:pt idx="67">
                  <c:v>42948</c:v>
                </c:pt>
                <c:pt idx="68">
                  <c:v>42979</c:v>
                </c:pt>
                <c:pt idx="69">
                  <c:v>43009</c:v>
                </c:pt>
                <c:pt idx="70">
                  <c:v>43040</c:v>
                </c:pt>
                <c:pt idx="71">
                  <c:v>43070</c:v>
                </c:pt>
                <c:pt idx="72">
                  <c:v>43101</c:v>
                </c:pt>
                <c:pt idx="73">
                  <c:v>43132</c:v>
                </c:pt>
                <c:pt idx="74">
                  <c:v>43160</c:v>
                </c:pt>
                <c:pt idx="75">
                  <c:v>43191</c:v>
                </c:pt>
                <c:pt idx="76">
                  <c:v>43221</c:v>
                </c:pt>
                <c:pt idx="77">
                  <c:v>43252</c:v>
                </c:pt>
                <c:pt idx="78">
                  <c:v>43282</c:v>
                </c:pt>
                <c:pt idx="79">
                  <c:v>43313</c:v>
                </c:pt>
                <c:pt idx="80">
                  <c:v>43344</c:v>
                </c:pt>
                <c:pt idx="81">
                  <c:v>43374</c:v>
                </c:pt>
                <c:pt idx="82">
                  <c:v>43405</c:v>
                </c:pt>
                <c:pt idx="83">
                  <c:v>43435</c:v>
                </c:pt>
                <c:pt idx="84">
                  <c:v>43466</c:v>
                </c:pt>
                <c:pt idx="85">
                  <c:v>43497</c:v>
                </c:pt>
                <c:pt idx="86">
                  <c:v>43525</c:v>
                </c:pt>
                <c:pt idx="87">
                  <c:v>43556</c:v>
                </c:pt>
                <c:pt idx="88">
                  <c:v>43586</c:v>
                </c:pt>
                <c:pt idx="89">
                  <c:v>43617</c:v>
                </c:pt>
                <c:pt idx="90">
                  <c:v>43647</c:v>
                </c:pt>
                <c:pt idx="91">
                  <c:v>43678</c:v>
                </c:pt>
                <c:pt idx="92">
                  <c:v>43709</c:v>
                </c:pt>
                <c:pt idx="93">
                  <c:v>43739</c:v>
                </c:pt>
                <c:pt idx="94">
                  <c:v>43770</c:v>
                </c:pt>
                <c:pt idx="95">
                  <c:v>43800</c:v>
                </c:pt>
                <c:pt idx="96">
                  <c:v>43831</c:v>
                </c:pt>
                <c:pt idx="97">
                  <c:v>43862</c:v>
                </c:pt>
                <c:pt idx="98">
                  <c:v>43891</c:v>
                </c:pt>
                <c:pt idx="99">
                  <c:v>43922</c:v>
                </c:pt>
                <c:pt idx="100">
                  <c:v>43952</c:v>
                </c:pt>
                <c:pt idx="101">
                  <c:v>43983</c:v>
                </c:pt>
                <c:pt idx="102">
                  <c:v>44013</c:v>
                </c:pt>
                <c:pt idx="103">
                  <c:v>44044</c:v>
                </c:pt>
                <c:pt idx="104">
                  <c:v>44075</c:v>
                </c:pt>
                <c:pt idx="105">
                  <c:v>44105</c:v>
                </c:pt>
                <c:pt idx="106">
                  <c:v>44136</c:v>
                </c:pt>
                <c:pt idx="107">
                  <c:v>44166</c:v>
                </c:pt>
                <c:pt idx="108">
                  <c:v>44197</c:v>
                </c:pt>
                <c:pt idx="109">
                  <c:v>44228</c:v>
                </c:pt>
                <c:pt idx="110">
                  <c:v>44256</c:v>
                </c:pt>
                <c:pt idx="111">
                  <c:v>44287</c:v>
                </c:pt>
                <c:pt idx="112">
                  <c:v>44317</c:v>
                </c:pt>
                <c:pt idx="113">
                  <c:v>44348</c:v>
                </c:pt>
                <c:pt idx="114">
                  <c:v>44378</c:v>
                </c:pt>
                <c:pt idx="115">
                  <c:v>44409</c:v>
                </c:pt>
                <c:pt idx="116">
                  <c:v>44440</c:v>
                </c:pt>
                <c:pt idx="117">
                  <c:v>44470</c:v>
                </c:pt>
                <c:pt idx="118">
                  <c:v>44501</c:v>
                </c:pt>
                <c:pt idx="119">
                  <c:v>44531</c:v>
                </c:pt>
                <c:pt idx="120">
                  <c:v>44562</c:v>
                </c:pt>
                <c:pt idx="121">
                  <c:v>44593</c:v>
                </c:pt>
                <c:pt idx="122">
                  <c:v>44621</c:v>
                </c:pt>
                <c:pt idx="123">
                  <c:v>44652</c:v>
                </c:pt>
                <c:pt idx="124">
                  <c:v>44682</c:v>
                </c:pt>
                <c:pt idx="125">
                  <c:v>44713</c:v>
                </c:pt>
                <c:pt idx="126">
                  <c:v>44743</c:v>
                </c:pt>
                <c:pt idx="127">
                  <c:v>44774</c:v>
                </c:pt>
                <c:pt idx="128">
                  <c:v>44805</c:v>
                </c:pt>
                <c:pt idx="129">
                  <c:v>44835</c:v>
                </c:pt>
                <c:pt idx="130">
                  <c:v>44866</c:v>
                </c:pt>
                <c:pt idx="131">
                  <c:v>44896</c:v>
                </c:pt>
                <c:pt idx="132">
                  <c:v>44927</c:v>
                </c:pt>
                <c:pt idx="133">
                  <c:v>44958</c:v>
                </c:pt>
                <c:pt idx="134">
                  <c:v>44986</c:v>
                </c:pt>
                <c:pt idx="135">
                  <c:v>45017</c:v>
                </c:pt>
                <c:pt idx="136">
                  <c:v>45047</c:v>
                </c:pt>
                <c:pt idx="137">
                  <c:v>45078</c:v>
                </c:pt>
                <c:pt idx="138">
                  <c:v>45108</c:v>
                </c:pt>
                <c:pt idx="139">
                  <c:v>45139</c:v>
                </c:pt>
                <c:pt idx="140">
                  <c:v>45170</c:v>
                </c:pt>
                <c:pt idx="141">
                  <c:v>45200</c:v>
                </c:pt>
                <c:pt idx="142">
                  <c:v>45231</c:v>
                </c:pt>
                <c:pt idx="143">
                  <c:v>45261</c:v>
                </c:pt>
                <c:pt idx="144">
                  <c:v>45292</c:v>
                </c:pt>
                <c:pt idx="145">
                  <c:v>45323</c:v>
                </c:pt>
                <c:pt idx="146">
                  <c:v>45352</c:v>
                </c:pt>
                <c:pt idx="147">
                  <c:v>45383</c:v>
                </c:pt>
                <c:pt idx="148">
                  <c:v>45413</c:v>
                </c:pt>
                <c:pt idx="149">
                  <c:v>45444</c:v>
                </c:pt>
                <c:pt idx="150">
                  <c:v>45474</c:v>
                </c:pt>
              </c:numCache>
            </c:numRef>
          </c:cat>
          <c:val>
            <c:numRef>
              <c:f>'שיעורי השתתפות ותעסוקה'!$C$25:$C$175</c:f>
              <c:numCache>
                <c:formatCode>General</c:formatCode>
                <c:ptCount val="151"/>
                <c:pt idx="0">
                  <c:v>58.421593044862298</c:v>
                </c:pt>
                <c:pt idx="1">
                  <c:v>58.618481276743701</c:v>
                </c:pt>
                <c:pt idx="2">
                  <c:v>58.955364040341003</c:v>
                </c:pt>
                <c:pt idx="3">
                  <c:v>58.9952220845868</c:v>
                </c:pt>
                <c:pt idx="4">
                  <c:v>59.197210331529398</c:v>
                </c:pt>
                <c:pt idx="5">
                  <c:v>59.379379238043498</c:v>
                </c:pt>
                <c:pt idx="6">
                  <c:v>59.617425083632099</c:v>
                </c:pt>
                <c:pt idx="7">
                  <c:v>59.5842541630889</c:v>
                </c:pt>
                <c:pt idx="8">
                  <c:v>59.554529546939897</c:v>
                </c:pt>
                <c:pt idx="9">
                  <c:v>59.524590422705202</c:v>
                </c:pt>
                <c:pt idx="10">
                  <c:v>59.355498613721302</c:v>
                </c:pt>
                <c:pt idx="11">
                  <c:v>59.344731287717003</c:v>
                </c:pt>
                <c:pt idx="12">
                  <c:v>59.604813756783699</c:v>
                </c:pt>
                <c:pt idx="13">
                  <c:v>59.683986058003299</c:v>
                </c:pt>
                <c:pt idx="14">
                  <c:v>59.5928309271602</c:v>
                </c:pt>
                <c:pt idx="15">
                  <c:v>59.6203502292609</c:v>
                </c:pt>
                <c:pt idx="16">
                  <c:v>59.381956720300302</c:v>
                </c:pt>
                <c:pt idx="17">
                  <c:v>59.663855346478996</c:v>
                </c:pt>
                <c:pt idx="18">
                  <c:v>59.692226770803401</c:v>
                </c:pt>
                <c:pt idx="19">
                  <c:v>59.904469876916401</c:v>
                </c:pt>
                <c:pt idx="20">
                  <c:v>59.928673176216599</c:v>
                </c:pt>
                <c:pt idx="21">
                  <c:v>60.069072615772399</c:v>
                </c:pt>
                <c:pt idx="22">
                  <c:v>59.799242906112802</c:v>
                </c:pt>
                <c:pt idx="23">
                  <c:v>59.873017071805897</c:v>
                </c:pt>
                <c:pt idx="24">
                  <c:v>60.355456531985098</c:v>
                </c:pt>
                <c:pt idx="25">
                  <c:v>60.421911178575499</c:v>
                </c:pt>
                <c:pt idx="26">
                  <c:v>60.395814571075597</c:v>
                </c:pt>
                <c:pt idx="27">
                  <c:v>60.298616976801704</c:v>
                </c:pt>
                <c:pt idx="28">
                  <c:v>60.467972952022002</c:v>
                </c:pt>
                <c:pt idx="29">
                  <c:v>60.486724459384099</c:v>
                </c:pt>
                <c:pt idx="30">
                  <c:v>60.282178621411198</c:v>
                </c:pt>
                <c:pt idx="31">
                  <c:v>60.208541733778702</c:v>
                </c:pt>
                <c:pt idx="32">
                  <c:v>60.340427116372098</c:v>
                </c:pt>
                <c:pt idx="33">
                  <c:v>60.417493854172797</c:v>
                </c:pt>
                <c:pt idx="34">
                  <c:v>60.604629271938101</c:v>
                </c:pt>
                <c:pt idx="35">
                  <c:v>60.593485103924699</c:v>
                </c:pt>
                <c:pt idx="36">
                  <c:v>60.561611079534899</c:v>
                </c:pt>
                <c:pt idx="37">
                  <c:v>60.374003750782798</c:v>
                </c:pt>
                <c:pt idx="38">
                  <c:v>60.335426887132499</c:v>
                </c:pt>
                <c:pt idx="39">
                  <c:v>60.851942938171902</c:v>
                </c:pt>
                <c:pt idx="40">
                  <c:v>60.755839705820897</c:v>
                </c:pt>
                <c:pt idx="41">
                  <c:v>60.644944877789897</c:v>
                </c:pt>
                <c:pt idx="42">
                  <c:v>60.610620117838401</c:v>
                </c:pt>
                <c:pt idx="43">
                  <c:v>60.974539434206001</c:v>
                </c:pt>
                <c:pt idx="44">
                  <c:v>60.900911963043598</c:v>
                </c:pt>
                <c:pt idx="45">
                  <c:v>60.700367838859698</c:v>
                </c:pt>
                <c:pt idx="46">
                  <c:v>60.963997678229802</c:v>
                </c:pt>
                <c:pt idx="47">
                  <c:v>61.022858973046702</c:v>
                </c:pt>
                <c:pt idx="48">
                  <c:v>60.775557973164503</c:v>
                </c:pt>
                <c:pt idx="49">
                  <c:v>60.3984529295589</c:v>
                </c:pt>
                <c:pt idx="50">
                  <c:v>60.848028662053999</c:v>
                </c:pt>
                <c:pt idx="51">
                  <c:v>61.145388907121799</c:v>
                </c:pt>
                <c:pt idx="52">
                  <c:v>61.0664788178631</c:v>
                </c:pt>
                <c:pt idx="53">
                  <c:v>61.1270324205843</c:v>
                </c:pt>
                <c:pt idx="54">
                  <c:v>61.524316556161601</c:v>
                </c:pt>
                <c:pt idx="55">
                  <c:v>61.107053779567302</c:v>
                </c:pt>
                <c:pt idx="56">
                  <c:v>60.927140462512398</c:v>
                </c:pt>
                <c:pt idx="57">
                  <c:v>61.339127609454998</c:v>
                </c:pt>
                <c:pt idx="58">
                  <c:v>61.318380122934201</c:v>
                </c:pt>
                <c:pt idx="59">
                  <c:v>61.148639896373098</c:v>
                </c:pt>
                <c:pt idx="60">
                  <c:v>61.193641370859098</c:v>
                </c:pt>
                <c:pt idx="61">
                  <c:v>61.005766424300298</c:v>
                </c:pt>
                <c:pt idx="62">
                  <c:v>61.1791504583991</c:v>
                </c:pt>
                <c:pt idx="63">
                  <c:v>61.326154489996298</c:v>
                </c:pt>
                <c:pt idx="64">
                  <c:v>61.309589807123999</c:v>
                </c:pt>
                <c:pt idx="65">
                  <c:v>61.3564939512992</c:v>
                </c:pt>
                <c:pt idx="66">
                  <c:v>61.474011358265997</c:v>
                </c:pt>
                <c:pt idx="67">
                  <c:v>61.281247950921298</c:v>
                </c:pt>
                <c:pt idx="68">
                  <c:v>61.410889073727901</c:v>
                </c:pt>
                <c:pt idx="69">
                  <c:v>61.375183272773597</c:v>
                </c:pt>
                <c:pt idx="70">
                  <c:v>61.3151718157009</c:v>
                </c:pt>
                <c:pt idx="71">
                  <c:v>61.368380252828302</c:v>
                </c:pt>
                <c:pt idx="72">
                  <c:v>61.212041432271299</c:v>
                </c:pt>
                <c:pt idx="73">
                  <c:v>61.495170229612</c:v>
                </c:pt>
                <c:pt idx="74">
                  <c:v>61.3269977308845</c:v>
                </c:pt>
                <c:pt idx="75">
                  <c:v>61.266080190973</c:v>
                </c:pt>
                <c:pt idx="76">
                  <c:v>61.568315270935997</c:v>
                </c:pt>
                <c:pt idx="77">
                  <c:v>61.578892704159799</c:v>
                </c:pt>
                <c:pt idx="78">
                  <c:v>61.272007574389598</c:v>
                </c:pt>
                <c:pt idx="79">
                  <c:v>61.540969473725497</c:v>
                </c:pt>
                <c:pt idx="80">
                  <c:v>61.305019933284498</c:v>
                </c:pt>
                <c:pt idx="81">
                  <c:v>61.390290643463899</c:v>
                </c:pt>
                <c:pt idx="82">
                  <c:v>61.1373070002277</c:v>
                </c:pt>
                <c:pt idx="83">
                  <c:v>61.441141631475801</c:v>
                </c:pt>
                <c:pt idx="84">
                  <c:v>61.481433137696399</c:v>
                </c:pt>
                <c:pt idx="85">
                  <c:v>61.374245463472803</c:v>
                </c:pt>
                <c:pt idx="86">
                  <c:v>61.364252464933301</c:v>
                </c:pt>
                <c:pt idx="87">
                  <c:v>61.3915760008042</c:v>
                </c:pt>
                <c:pt idx="88">
                  <c:v>61.330078921041903</c:v>
                </c:pt>
                <c:pt idx="89">
                  <c:v>61.013579430653401</c:v>
                </c:pt>
                <c:pt idx="90">
                  <c:v>60.723476033932897</c:v>
                </c:pt>
                <c:pt idx="91">
                  <c:v>60.8296127408655</c:v>
                </c:pt>
                <c:pt idx="92">
                  <c:v>61.0845363544205</c:v>
                </c:pt>
                <c:pt idx="93">
                  <c:v>60.747418892603903</c:v>
                </c:pt>
                <c:pt idx="94">
                  <c:v>60.904525224365997</c:v>
                </c:pt>
                <c:pt idx="95">
                  <c:v>60.614364047467198</c:v>
                </c:pt>
                <c:pt idx="96">
                  <c:v>60.729647726857301</c:v>
                </c:pt>
                <c:pt idx="97">
                  <c:v>60.657203735895699</c:v>
                </c:pt>
                <c:pt idx="98">
                  <c:v>60.3432042520881</c:v>
                </c:pt>
                <c:pt idx="99">
                  <c:v>59.697471398205501</c:v>
                </c:pt>
                <c:pt idx="100">
                  <c:v>58.985582731983001</c:v>
                </c:pt>
                <c:pt idx="101">
                  <c:v>58.727110810063003</c:v>
                </c:pt>
                <c:pt idx="102">
                  <c:v>58.605905893968099</c:v>
                </c:pt>
                <c:pt idx="103">
                  <c:v>58.633226364158403</c:v>
                </c:pt>
                <c:pt idx="104">
                  <c:v>58.4327140724331</c:v>
                </c:pt>
                <c:pt idx="105">
                  <c:v>58.711814999023296</c:v>
                </c:pt>
                <c:pt idx="106">
                  <c:v>58.112376816335399</c:v>
                </c:pt>
                <c:pt idx="107">
                  <c:v>57.771078199265197</c:v>
                </c:pt>
                <c:pt idx="108">
                  <c:v>57.690627375174302</c:v>
                </c:pt>
                <c:pt idx="109">
                  <c:v>57.160124908485102</c:v>
                </c:pt>
                <c:pt idx="110">
                  <c:v>57.671947406517504</c:v>
                </c:pt>
                <c:pt idx="111">
                  <c:v>57.933428112435401</c:v>
                </c:pt>
                <c:pt idx="112">
                  <c:v>57.673976349305299</c:v>
                </c:pt>
                <c:pt idx="113">
                  <c:v>58.586175235706797</c:v>
                </c:pt>
                <c:pt idx="114">
                  <c:v>58.893898496129097</c:v>
                </c:pt>
                <c:pt idx="115">
                  <c:v>59.1035079095276</c:v>
                </c:pt>
                <c:pt idx="116">
                  <c:v>59.258361394349201</c:v>
                </c:pt>
                <c:pt idx="117">
                  <c:v>59.768399830565301</c:v>
                </c:pt>
                <c:pt idx="118">
                  <c:v>60.5563562731557</c:v>
                </c:pt>
                <c:pt idx="119">
                  <c:v>60.495758085826999</c:v>
                </c:pt>
                <c:pt idx="120">
                  <c:v>60.5742138494128</c:v>
                </c:pt>
                <c:pt idx="121">
                  <c:v>60.767472700281097</c:v>
                </c:pt>
                <c:pt idx="122">
                  <c:v>60.687899134302498</c:v>
                </c:pt>
                <c:pt idx="123">
                  <c:v>60.306183037085397</c:v>
                </c:pt>
                <c:pt idx="124">
                  <c:v>60.948211983126299</c:v>
                </c:pt>
                <c:pt idx="125">
                  <c:v>61.012093234514403</c:v>
                </c:pt>
                <c:pt idx="126">
                  <c:v>60.901376623112597</c:v>
                </c:pt>
                <c:pt idx="127">
                  <c:v>61.372048870273503</c:v>
                </c:pt>
                <c:pt idx="128">
                  <c:v>61.032256758066403</c:v>
                </c:pt>
                <c:pt idx="129">
                  <c:v>60.987443663943999</c:v>
                </c:pt>
                <c:pt idx="130">
                  <c:v>60.822405395279098</c:v>
                </c:pt>
                <c:pt idx="131">
                  <c:v>61.0803847796114</c:v>
                </c:pt>
                <c:pt idx="132">
                  <c:v>61.385145893159901</c:v>
                </c:pt>
                <c:pt idx="133">
                  <c:v>61.533561874226201</c:v>
                </c:pt>
                <c:pt idx="134">
                  <c:v>61.709430765868497</c:v>
                </c:pt>
                <c:pt idx="135">
                  <c:v>61.6351492946904</c:v>
                </c:pt>
                <c:pt idx="136">
                  <c:v>61.733827641906203</c:v>
                </c:pt>
                <c:pt idx="137">
                  <c:v>61.555846605792297</c:v>
                </c:pt>
                <c:pt idx="138">
                  <c:v>61.427403668386098</c:v>
                </c:pt>
                <c:pt idx="139">
                  <c:v>61.531043103716499</c:v>
                </c:pt>
                <c:pt idx="140">
                  <c:v>61.2688878036939</c:v>
                </c:pt>
                <c:pt idx="141">
                  <c:v>61.0337269220908</c:v>
                </c:pt>
                <c:pt idx="142">
                  <c:v>60.5157543948987</c:v>
                </c:pt>
                <c:pt idx="143">
                  <c:v>60.758679389977701</c:v>
                </c:pt>
                <c:pt idx="144">
                  <c:v>60.509739030444102</c:v>
                </c:pt>
                <c:pt idx="145">
                  <c:v>60.528592790058198</c:v>
                </c:pt>
                <c:pt idx="146">
                  <c:v>60.917764652430698</c:v>
                </c:pt>
                <c:pt idx="147">
                  <c:v>60.9059339469108</c:v>
                </c:pt>
                <c:pt idx="148" formatCode="0.0">
                  <c:v>60.738867172530099</c:v>
                </c:pt>
                <c:pt idx="149">
                  <c:v>60.743295221693501</c:v>
                </c:pt>
                <c:pt idx="150">
                  <c:v>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F86-4D55-83D7-C29EF34E68DE}"/>
            </c:ext>
          </c:extLst>
        </c:ser>
        <c:ser>
          <c:idx val="1"/>
          <c:order val="1"/>
          <c:tx>
            <c:v>שיעור השתתפות  </c:v>
          </c:tx>
          <c:spPr>
            <a:ln w="28575" cap="rnd">
              <a:solidFill>
                <a:srgbClr val="DA8F32"/>
              </a:solidFill>
              <a:round/>
            </a:ln>
            <a:effectLst/>
          </c:spPr>
          <c:marker>
            <c:symbol val="none"/>
          </c:marker>
          <c:dLbls>
            <c:dLbl>
              <c:idx val="150"/>
              <c:layout>
                <c:manualLayout>
                  <c:x val="-1.1791581607854575E-3"/>
                  <c:y val="-8.0467419144325558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98D25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86-4D55-83D7-C29EF34E68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'שיעורי השתתפות ותעסוקה'!$B$25:$B$175</c:f>
              <c:numCache>
                <c:formatCode>B1mmm\-yy</c:formatCode>
                <c:ptCount val="151"/>
                <c:pt idx="0">
                  <c:v>40909</c:v>
                </c:pt>
                <c:pt idx="1">
                  <c:v>40940</c:v>
                </c:pt>
                <c:pt idx="2">
                  <c:v>40969</c:v>
                </c:pt>
                <c:pt idx="3">
                  <c:v>41000</c:v>
                </c:pt>
                <c:pt idx="4">
                  <c:v>41030</c:v>
                </c:pt>
                <c:pt idx="5">
                  <c:v>41061</c:v>
                </c:pt>
                <c:pt idx="6">
                  <c:v>41091</c:v>
                </c:pt>
                <c:pt idx="7">
                  <c:v>41122</c:v>
                </c:pt>
                <c:pt idx="8">
                  <c:v>41153</c:v>
                </c:pt>
                <c:pt idx="9">
                  <c:v>41183</c:v>
                </c:pt>
                <c:pt idx="10">
                  <c:v>41214</c:v>
                </c:pt>
                <c:pt idx="11">
                  <c:v>41244</c:v>
                </c:pt>
                <c:pt idx="12">
                  <c:v>41275</c:v>
                </c:pt>
                <c:pt idx="13">
                  <c:v>41306</c:v>
                </c:pt>
                <c:pt idx="14">
                  <c:v>41334</c:v>
                </c:pt>
                <c:pt idx="15">
                  <c:v>41365</c:v>
                </c:pt>
                <c:pt idx="16">
                  <c:v>41395</c:v>
                </c:pt>
                <c:pt idx="17">
                  <c:v>41426</c:v>
                </c:pt>
                <c:pt idx="18">
                  <c:v>41456</c:v>
                </c:pt>
                <c:pt idx="19">
                  <c:v>41487</c:v>
                </c:pt>
                <c:pt idx="20">
                  <c:v>41518</c:v>
                </c:pt>
                <c:pt idx="21">
                  <c:v>41548</c:v>
                </c:pt>
                <c:pt idx="22">
                  <c:v>41579</c:v>
                </c:pt>
                <c:pt idx="23">
                  <c:v>41609</c:v>
                </c:pt>
                <c:pt idx="24">
                  <c:v>41640</c:v>
                </c:pt>
                <c:pt idx="25">
                  <c:v>41671</c:v>
                </c:pt>
                <c:pt idx="26">
                  <c:v>41699</c:v>
                </c:pt>
                <c:pt idx="27">
                  <c:v>41730</c:v>
                </c:pt>
                <c:pt idx="28">
                  <c:v>41760</c:v>
                </c:pt>
                <c:pt idx="29">
                  <c:v>41791</c:v>
                </c:pt>
                <c:pt idx="30">
                  <c:v>41821</c:v>
                </c:pt>
                <c:pt idx="31">
                  <c:v>41852</c:v>
                </c:pt>
                <c:pt idx="32">
                  <c:v>41883</c:v>
                </c:pt>
                <c:pt idx="33">
                  <c:v>41913</c:v>
                </c:pt>
                <c:pt idx="34">
                  <c:v>41944</c:v>
                </c:pt>
                <c:pt idx="35">
                  <c:v>41974</c:v>
                </c:pt>
                <c:pt idx="36">
                  <c:v>42005</c:v>
                </c:pt>
                <c:pt idx="37">
                  <c:v>42036</c:v>
                </c:pt>
                <c:pt idx="38">
                  <c:v>42064</c:v>
                </c:pt>
                <c:pt idx="39">
                  <c:v>42095</c:v>
                </c:pt>
                <c:pt idx="40">
                  <c:v>42125</c:v>
                </c:pt>
                <c:pt idx="41">
                  <c:v>42156</c:v>
                </c:pt>
                <c:pt idx="42">
                  <c:v>42186</c:v>
                </c:pt>
                <c:pt idx="43">
                  <c:v>42217</c:v>
                </c:pt>
                <c:pt idx="44">
                  <c:v>42248</c:v>
                </c:pt>
                <c:pt idx="45">
                  <c:v>42278</c:v>
                </c:pt>
                <c:pt idx="46">
                  <c:v>42309</c:v>
                </c:pt>
                <c:pt idx="47">
                  <c:v>42339</c:v>
                </c:pt>
                <c:pt idx="48">
                  <c:v>42370</c:v>
                </c:pt>
                <c:pt idx="49">
                  <c:v>42401</c:v>
                </c:pt>
                <c:pt idx="50">
                  <c:v>42430</c:v>
                </c:pt>
                <c:pt idx="51">
                  <c:v>42461</c:v>
                </c:pt>
                <c:pt idx="52">
                  <c:v>42491</c:v>
                </c:pt>
                <c:pt idx="53">
                  <c:v>42522</c:v>
                </c:pt>
                <c:pt idx="54">
                  <c:v>42552</c:v>
                </c:pt>
                <c:pt idx="55">
                  <c:v>42583</c:v>
                </c:pt>
                <c:pt idx="56">
                  <c:v>42614</c:v>
                </c:pt>
                <c:pt idx="57">
                  <c:v>42644</c:v>
                </c:pt>
                <c:pt idx="58">
                  <c:v>42675</c:v>
                </c:pt>
                <c:pt idx="59">
                  <c:v>42705</c:v>
                </c:pt>
                <c:pt idx="60">
                  <c:v>42736</c:v>
                </c:pt>
                <c:pt idx="61">
                  <c:v>42767</c:v>
                </c:pt>
                <c:pt idx="62">
                  <c:v>42795</c:v>
                </c:pt>
                <c:pt idx="63">
                  <c:v>42826</c:v>
                </c:pt>
                <c:pt idx="64">
                  <c:v>42856</c:v>
                </c:pt>
                <c:pt idx="65">
                  <c:v>42887</c:v>
                </c:pt>
                <c:pt idx="66">
                  <c:v>42917</c:v>
                </c:pt>
                <c:pt idx="67">
                  <c:v>42948</c:v>
                </c:pt>
                <c:pt idx="68">
                  <c:v>42979</c:v>
                </c:pt>
                <c:pt idx="69">
                  <c:v>43009</c:v>
                </c:pt>
                <c:pt idx="70">
                  <c:v>43040</c:v>
                </c:pt>
                <c:pt idx="71">
                  <c:v>43070</c:v>
                </c:pt>
                <c:pt idx="72">
                  <c:v>43101</c:v>
                </c:pt>
                <c:pt idx="73">
                  <c:v>43132</c:v>
                </c:pt>
                <c:pt idx="74">
                  <c:v>43160</c:v>
                </c:pt>
                <c:pt idx="75">
                  <c:v>43191</c:v>
                </c:pt>
                <c:pt idx="76">
                  <c:v>43221</c:v>
                </c:pt>
                <c:pt idx="77">
                  <c:v>43252</c:v>
                </c:pt>
                <c:pt idx="78">
                  <c:v>43282</c:v>
                </c:pt>
                <c:pt idx="79">
                  <c:v>43313</c:v>
                </c:pt>
                <c:pt idx="80">
                  <c:v>43344</c:v>
                </c:pt>
                <c:pt idx="81">
                  <c:v>43374</c:v>
                </c:pt>
                <c:pt idx="82">
                  <c:v>43405</c:v>
                </c:pt>
                <c:pt idx="83">
                  <c:v>43435</c:v>
                </c:pt>
                <c:pt idx="84">
                  <c:v>43466</c:v>
                </c:pt>
                <c:pt idx="85">
                  <c:v>43497</c:v>
                </c:pt>
                <c:pt idx="86">
                  <c:v>43525</c:v>
                </c:pt>
                <c:pt idx="87">
                  <c:v>43556</c:v>
                </c:pt>
                <c:pt idx="88">
                  <c:v>43586</c:v>
                </c:pt>
                <c:pt idx="89">
                  <c:v>43617</c:v>
                </c:pt>
                <c:pt idx="90">
                  <c:v>43647</c:v>
                </c:pt>
                <c:pt idx="91">
                  <c:v>43678</c:v>
                </c:pt>
                <c:pt idx="92">
                  <c:v>43709</c:v>
                </c:pt>
                <c:pt idx="93">
                  <c:v>43739</c:v>
                </c:pt>
                <c:pt idx="94">
                  <c:v>43770</c:v>
                </c:pt>
                <c:pt idx="95">
                  <c:v>43800</c:v>
                </c:pt>
                <c:pt idx="96">
                  <c:v>43831</c:v>
                </c:pt>
                <c:pt idx="97">
                  <c:v>43862</c:v>
                </c:pt>
                <c:pt idx="98">
                  <c:v>43891</c:v>
                </c:pt>
                <c:pt idx="99">
                  <c:v>43922</c:v>
                </c:pt>
                <c:pt idx="100">
                  <c:v>43952</c:v>
                </c:pt>
                <c:pt idx="101">
                  <c:v>43983</c:v>
                </c:pt>
                <c:pt idx="102">
                  <c:v>44013</c:v>
                </c:pt>
                <c:pt idx="103">
                  <c:v>44044</c:v>
                </c:pt>
                <c:pt idx="104">
                  <c:v>44075</c:v>
                </c:pt>
                <c:pt idx="105">
                  <c:v>44105</c:v>
                </c:pt>
                <c:pt idx="106">
                  <c:v>44136</c:v>
                </c:pt>
                <c:pt idx="107">
                  <c:v>44166</c:v>
                </c:pt>
                <c:pt idx="108">
                  <c:v>44197</c:v>
                </c:pt>
                <c:pt idx="109">
                  <c:v>44228</c:v>
                </c:pt>
                <c:pt idx="110">
                  <c:v>44256</c:v>
                </c:pt>
                <c:pt idx="111">
                  <c:v>44287</c:v>
                </c:pt>
                <c:pt idx="112">
                  <c:v>44317</c:v>
                </c:pt>
                <c:pt idx="113">
                  <c:v>44348</c:v>
                </c:pt>
                <c:pt idx="114">
                  <c:v>44378</c:v>
                </c:pt>
                <c:pt idx="115">
                  <c:v>44409</c:v>
                </c:pt>
                <c:pt idx="116">
                  <c:v>44440</c:v>
                </c:pt>
                <c:pt idx="117">
                  <c:v>44470</c:v>
                </c:pt>
                <c:pt idx="118">
                  <c:v>44501</c:v>
                </c:pt>
                <c:pt idx="119">
                  <c:v>44531</c:v>
                </c:pt>
                <c:pt idx="120">
                  <c:v>44562</c:v>
                </c:pt>
                <c:pt idx="121">
                  <c:v>44593</c:v>
                </c:pt>
                <c:pt idx="122">
                  <c:v>44621</c:v>
                </c:pt>
                <c:pt idx="123">
                  <c:v>44652</c:v>
                </c:pt>
                <c:pt idx="124">
                  <c:v>44682</c:v>
                </c:pt>
                <c:pt idx="125">
                  <c:v>44713</c:v>
                </c:pt>
                <c:pt idx="126">
                  <c:v>44743</c:v>
                </c:pt>
                <c:pt idx="127">
                  <c:v>44774</c:v>
                </c:pt>
                <c:pt idx="128">
                  <c:v>44805</c:v>
                </c:pt>
                <c:pt idx="129">
                  <c:v>44835</c:v>
                </c:pt>
                <c:pt idx="130">
                  <c:v>44866</c:v>
                </c:pt>
                <c:pt idx="131">
                  <c:v>44896</c:v>
                </c:pt>
                <c:pt idx="132">
                  <c:v>44927</c:v>
                </c:pt>
                <c:pt idx="133">
                  <c:v>44958</c:v>
                </c:pt>
                <c:pt idx="134">
                  <c:v>44986</c:v>
                </c:pt>
                <c:pt idx="135">
                  <c:v>45017</c:v>
                </c:pt>
                <c:pt idx="136">
                  <c:v>45047</c:v>
                </c:pt>
                <c:pt idx="137">
                  <c:v>45078</c:v>
                </c:pt>
                <c:pt idx="138">
                  <c:v>45108</c:v>
                </c:pt>
                <c:pt idx="139">
                  <c:v>45139</c:v>
                </c:pt>
                <c:pt idx="140">
                  <c:v>45170</c:v>
                </c:pt>
                <c:pt idx="141">
                  <c:v>45200</c:v>
                </c:pt>
                <c:pt idx="142">
                  <c:v>45231</c:v>
                </c:pt>
                <c:pt idx="143">
                  <c:v>45261</c:v>
                </c:pt>
                <c:pt idx="144">
                  <c:v>45292</c:v>
                </c:pt>
                <c:pt idx="145">
                  <c:v>45323</c:v>
                </c:pt>
                <c:pt idx="146">
                  <c:v>45352</c:v>
                </c:pt>
                <c:pt idx="147">
                  <c:v>45383</c:v>
                </c:pt>
                <c:pt idx="148">
                  <c:v>45413</c:v>
                </c:pt>
                <c:pt idx="149">
                  <c:v>45444</c:v>
                </c:pt>
                <c:pt idx="150">
                  <c:v>45474</c:v>
                </c:pt>
              </c:numCache>
            </c:numRef>
          </c:cat>
          <c:val>
            <c:numRef>
              <c:f>'שיעורי השתתפות ותעסוקה'!$D$25:$D$175</c:f>
              <c:numCache>
                <c:formatCode>General</c:formatCode>
                <c:ptCount val="151"/>
                <c:pt idx="0">
                  <c:v>62.727162910669698</c:v>
                </c:pt>
                <c:pt idx="1">
                  <c:v>63.000191596710202</c:v>
                </c:pt>
                <c:pt idx="2">
                  <c:v>63.566553505744302</c:v>
                </c:pt>
                <c:pt idx="3">
                  <c:v>63.462926915590202</c:v>
                </c:pt>
                <c:pt idx="4">
                  <c:v>63.673864708855703</c:v>
                </c:pt>
                <c:pt idx="5">
                  <c:v>63.609039276801397</c:v>
                </c:pt>
                <c:pt idx="6">
                  <c:v>63.710726409407698</c:v>
                </c:pt>
                <c:pt idx="7">
                  <c:v>63.8986641516871</c:v>
                </c:pt>
                <c:pt idx="8">
                  <c:v>63.908741452856297</c:v>
                </c:pt>
                <c:pt idx="9">
                  <c:v>63.972632291580801</c:v>
                </c:pt>
                <c:pt idx="10">
                  <c:v>63.7008650449336</c:v>
                </c:pt>
                <c:pt idx="11">
                  <c:v>63.724847295739998</c:v>
                </c:pt>
                <c:pt idx="12">
                  <c:v>63.900840242224398</c:v>
                </c:pt>
                <c:pt idx="13">
                  <c:v>64.031357287204102</c:v>
                </c:pt>
                <c:pt idx="14">
                  <c:v>63.844375265514799</c:v>
                </c:pt>
                <c:pt idx="15">
                  <c:v>63.931880739129497</c:v>
                </c:pt>
                <c:pt idx="16">
                  <c:v>63.582122726530798</c:v>
                </c:pt>
                <c:pt idx="17">
                  <c:v>63.628718468015499</c:v>
                </c:pt>
                <c:pt idx="18">
                  <c:v>63.561539073773503</c:v>
                </c:pt>
                <c:pt idx="19">
                  <c:v>63.577456272943202</c:v>
                </c:pt>
                <c:pt idx="20">
                  <c:v>63.605039785053798</c:v>
                </c:pt>
                <c:pt idx="21">
                  <c:v>63.678512769481301</c:v>
                </c:pt>
                <c:pt idx="22">
                  <c:v>63.3634635154324</c:v>
                </c:pt>
                <c:pt idx="23">
                  <c:v>63.551024891949503</c:v>
                </c:pt>
                <c:pt idx="24">
                  <c:v>64.053301341102895</c:v>
                </c:pt>
                <c:pt idx="25">
                  <c:v>64.192483498505197</c:v>
                </c:pt>
                <c:pt idx="26">
                  <c:v>64.074043060770094</c:v>
                </c:pt>
                <c:pt idx="27">
                  <c:v>64.001638127415603</c:v>
                </c:pt>
                <c:pt idx="28">
                  <c:v>64.329243879875406</c:v>
                </c:pt>
                <c:pt idx="29">
                  <c:v>64.371742355166603</c:v>
                </c:pt>
                <c:pt idx="30">
                  <c:v>64.151731728195401</c:v>
                </c:pt>
                <c:pt idx="31">
                  <c:v>64.1799901663247</c:v>
                </c:pt>
                <c:pt idx="32">
                  <c:v>64.185422258930402</c:v>
                </c:pt>
                <c:pt idx="33">
                  <c:v>64.019497689506906</c:v>
                </c:pt>
                <c:pt idx="34">
                  <c:v>64.325489673461007</c:v>
                </c:pt>
                <c:pt idx="35">
                  <c:v>64.217756047609498</c:v>
                </c:pt>
                <c:pt idx="36">
                  <c:v>64.162022728113499</c:v>
                </c:pt>
                <c:pt idx="37">
                  <c:v>63.739970349675701</c:v>
                </c:pt>
                <c:pt idx="38">
                  <c:v>63.754749058571399</c:v>
                </c:pt>
                <c:pt idx="39">
                  <c:v>64.038358191713897</c:v>
                </c:pt>
                <c:pt idx="40">
                  <c:v>64.006184446951707</c:v>
                </c:pt>
                <c:pt idx="41">
                  <c:v>64.079110301161194</c:v>
                </c:pt>
                <c:pt idx="42">
                  <c:v>64.076621610813405</c:v>
                </c:pt>
                <c:pt idx="43">
                  <c:v>64.256969366536097</c:v>
                </c:pt>
                <c:pt idx="44">
                  <c:v>64.157828014655095</c:v>
                </c:pt>
                <c:pt idx="45">
                  <c:v>64.039072734710501</c:v>
                </c:pt>
                <c:pt idx="46">
                  <c:v>64.331722095347999</c:v>
                </c:pt>
                <c:pt idx="47">
                  <c:v>64.394417167177906</c:v>
                </c:pt>
                <c:pt idx="48">
                  <c:v>64.035374015099094</c:v>
                </c:pt>
                <c:pt idx="49">
                  <c:v>63.7969058591178</c:v>
                </c:pt>
                <c:pt idx="50">
                  <c:v>64.218778247078703</c:v>
                </c:pt>
                <c:pt idx="51">
                  <c:v>64.394978667541807</c:v>
                </c:pt>
                <c:pt idx="52">
                  <c:v>64.099636315979197</c:v>
                </c:pt>
                <c:pt idx="53">
                  <c:v>64.111132921124096</c:v>
                </c:pt>
                <c:pt idx="54">
                  <c:v>64.551556324917499</c:v>
                </c:pt>
                <c:pt idx="55">
                  <c:v>64.109678365909701</c:v>
                </c:pt>
                <c:pt idx="56">
                  <c:v>64.037951405276104</c:v>
                </c:pt>
                <c:pt idx="57">
                  <c:v>64.373812038014805</c:v>
                </c:pt>
                <c:pt idx="58">
                  <c:v>64.202630597317494</c:v>
                </c:pt>
                <c:pt idx="59">
                  <c:v>63.878886010362699</c:v>
                </c:pt>
                <c:pt idx="60">
                  <c:v>64.0365299461169</c:v>
                </c:pt>
                <c:pt idx="61">
                  <c:v>63.755634048378603</c:v>
                </c:pt>
                <c:pt idx="62">
                  <c:v>63.997897828669799</c:v>
                </c:pt>
                <c:pt idx="63">
                  <c:v>64.119464966922607</c:v>
                </c:pt>
                <c:pt idx="64">
                  <c:v>64.203291891431505</c:v>
                </c:pt>
                <c:pt idx="65">
                  <c:v>64.125372779963996</c:v>
                </c:pt>
                <c:pt idx="66">
                  <c:v>63.977956313129297</c:v>
                </c:pt>
                <c:pt idx="67">
                  <c:v>63.9103059264555</c:v>
                </c:pt>
                <c:pt idx="68">
                  <c:v>63.9445312761925</c:v>
                </c:pt>
                <c:pt idx="69">
                  <c:v>63.995983935742998</c:v>
                </c:pt>
                <c:pt idx="70">
                  <c:v>63.986251561418399</c:v>
                </c:pt>
                <c:pt idx="71">
                  <c:v>63.959410215434701</c:v>
                </c:pt>
                <c:pt idx="72">
                  <c:v>63.502520923106701</c:v>
                </c:pt>
                <c:pt idx="73">
                  <c:v>63.9585114806017</c:v>
                </c:pt>
                <c:pt idx="74">
                  <c:v>63.727674512377398</c:v>
                </c:pt>
                <c:pt idx="75">
                  <c:v>63.833542788938203</c:v>
                </c:pt>
                <c:pt idx="76">
                  <c:v>64.148807881773394</c:v>
                </c:pt>
                <c:pt idx="77">
                  <c:v>64.139565478757007</c:v>
                </c:pt>
                <c:pt idx="78">
                  <c:v>63.911581876105998</c:v>
                </c:pt>
                <c:pt idx="79">
                  <c:v>64.070692425251806</c:v>
                </c:pt>
                <c:pt idx="80">
                  <c:v>63.9401563370321</c:v>
                </c:pt>
                <c:pt idx="81">
                  <c:v>63.9517140451904</c:v>
                </c:pt>
                <c:pt idx="82">
                  <c:v>63.708246403522701</c:v>
                </c:pt>
                <c:pt idx="83">
                  <c:v>64.1633810621544</c:v>
                </c:pt>
                <c:pt idx="84">
                  <c:v>64.191758386049599</c:v>
                </c:pt>
                <c:pt idx="85">
                  <c:v>63.958790011185201</c:v>
                </c:pt>
                <c:pt idx="86">
                  <c:v>63.8280239483855</c:v>
                </c:pt>
                <c:pt idx="87">
                  <c:v>63.893103208295599</c:v>
                </c:pt>
                <c:pt idx="88">
                  <c:v>63.655100226018</c:v>
                </c:pt>
                <c:pt idx="89">
                  <c:v>63.615109216474103</c:v>
                </c:pt>
                <c:pt idx="90">
                  <c:v>63.0360506777971</c:v>
                </c:pt>
                <c:pt idx="91">
                  <c:v>63.127417872978498</c:v>
                </c:pt>
                <c:pt idx="92">
                  <c:v>63.326886888667701</c:v>
                </c:pt>
                <c:pt idx="93">
                  <c:v>62.963405224675803</c:v>
                </c:pt>
                <c:pt idx="94">
                  <c:v>63.426503313525501</c:v>
                </c:pt>
                <c:pt idx="95">
                  <c:v>62.833477256568798</c:v>
                </c:pt>
                <c:pt idx="96">
                  <c:v>63.062345400709198</c:v>
                </c:pt>
                <c:pt idx="97">
                  <c:v>62.760888377872398</c:v>
                </c:pt>
                <c:pt idx="98">
                  <c:v>62.505846621108603</c:v>
                </c:pt>
                <c:pt idx="99">
                  <c:v>61.959992358704298</c:v>
                </c:pt>
                <c:pt idx="100">
                  <c:v>61.5647020703815</c:v>
                </c:pt>
                <c:pt idx="101">
                  <c:v>61.649881386709602</c:v>
                </c:pt>
                <c:pt idx="102">
                  <c:v>61.567608612623701</c:v>
                </c:pt>
                <c:pt idx="103">
                  <c:v>61.676647609171098</c:v>
                </c:pt>
                <c:pt idx="104">
                  <c:v>61.169572336736699</c:v>
                </c:pt>
                <c:pt idx="105">
                  <c:v>61.556700876019903</c:v>
                </c:pt>
                <c:pt idx="106">
                  <c:v>61.084241344692202</c:v>
                </c:pt>
                <c:pt idx="107">
                  <c:v>60.666165197221297</c:v>
                </c:pt>
                <c:pt idx="108">
                  <c:v>60.425631235300102</c:v>
                </c:pt>
                <c:pt idx="109">
                  <c:v>60.253851095937499</c:v>
                </c:pt>
                <c:pt idx="110">
                  <c:v>61.015752673327903</c:v>
                </c:pt>
                <c:pt idx="111">
                  <c:v>61.266493203026997</c:v>
                </c:pt>
                <c:pt idx="112">
                  <c:v>60.969657649721498</c:v>
                </c:pt>
                <c:pt idx="113">
                  <c:v>61.926184328209601</c:v>
                </c:pt>
                <c:pt idx="114">
                  <c:v>62.006792631922401</c:v>
                </c:pt>
                <c:pt idx="115">
                  <c:v>62.248959116833603</c:v>
                </c:pt>
                <c:pt idx="116">
                  <c:v>62.369660400117098</c:v>
                </c:pt>
                <c:pt idx="117">
                  <c:v>62.764649537227697</c:v>
                </c:pt>
                <c:pt idx="118">
                  <c:v>63.268136253643704</c:v>
                </c:pt>
                <c:pt idx="119">
                  <c:v>63.008683932517798</c:v>
                </c:pt>
                <c:pt idx="120">
                  <c:v>62.913200983661497</c:v>
                </c:pt>
                <c:pt idx="121">
                  <c:v>63.208164390956597</c:v>
                </c:pt>
                <c:pt idx="122">
                  <c:v>63.066113268802802</c:v>
                </c:pt>
                <c:pt idx="123">
                  <c:v>62.512760063997803</c:v>
                </c:pt>
                <c:pt idx="124">
                  <c:v>63.290517004976898</c:v>
                </c:pt>
                <c:pt idx="125">
                  <c:v>63.1620015926325</c:v>
                </c:pt>
                <c:pt idx="126">
                  <c:v>63.134558773340103</c:v>
                </c:pt>
                <c:pt idx="127">
                  <c:v>63.6593283960637</c:v>
                </c:pt>
                <c:pt idx="128">
                  <c:v>63.4262373094152</c:v>
                </c:pt>
                <c:pt idx="129">
                  <c:v>63.566559552371999</c:v>
                </c:pt>
                <c:pt idx="130">
                  <c:v>63.3573507796063</c:v>
                </c:pt>
                <c:pt idx="131">
                  <c:v>63.715788701879198</c:v>
                </c:pt>
                <c:pt idx="132">
                  <c:v>64.039365764235697</c:v>
                </c:pt>
                <c:pt idx="133">
                  <c:v>64.012825008767095</c:v>
                </c:pt>
                <c:pt idx="134">
                  <c:v>64.105153546518196</c:v>
                </c:pt>
                <c:pt idx="135">
                  <c:v>63.933909746031503</c:v>
                </c:pt>
                <c:pt idx="136">
                  <c:v>64.037058911430094</c:v>
                </c:pt>
                <c:pt idx="137">
                  <c:v>63.869317180992198</c:v>
                </c:pt>
                <c:pt idx="138">
                  <c:v>63.565194108255199</c:v>
                </c:pt>
                <c:pt idx="139">
                  <c:v>63.521348231986899</c:v>
                </c:pt>
                <c:pt idx="140">
                  <c:v>63.292102195261698</c:v>
                </c:pt>
                <c:pt idx="141">
                  <c:v>62.952929940074199</c:v>
                </c:pt>
                <c:pt idx="142">
                  <c:v>62.313382971270798</c:v>
                </c:pt>
                <c:pt idx="143">
                  <c:v>62.754257880203497</c:v>
                </c:pt>
                <c:pt idx="144">
                  <c:v>62.570991852589401</c:v>
                </c:pt>
                <c:pt idx="145">
                  <c:v>62.5934565045727</c:v>
                </c:pt>
                <c:pt idx="146">
                  <c:v>63.045049453045799</c:v>
                </c:pt>
                <c:pt idx="147">
                  <c:v>63.071041546282103</c:v>
                </c:pt>
                <c:pt idx="148" formatCode="0.0">
                  <c:v>62.892897705498299</c:v>
                </c:pt>
                <c:pt idx="149">
                  <c:v>62.761788571516</c:v>
                </c:pt>
                <c:pt idx="150">
                  <c:v>62.7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F86-4D55-83D7-C29EF34E6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6515072"/>
        <c:axId val="1596520648"/>
      </c:lineChart>
      <c:dateAx>
        <c:axId val="1596515072"/>
        <c:scaling>
          <c:orientation val="minMax"/>
          <c:min val="44562"/>
        </c:scaling>
        <c:delete val="0"/>
        <c:axPos val="b"/>
        <c:numFmt formatCode="[$-1010000]m/yy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596520648"/>
        <c:crosses val="autoZero"/>
        <c:auto val="1"/>
        <c:lblOffset val="100"/>
        <c:baseTimeUnit val="months"/>
        <c:majorUnit val="3"/>
        <c:majorTimeUnit val="months"/>
      </c:dateAx>
      <c:valAx>
        <c:axId val="1596520648"/>
        <c:scaling>
          <c:orientation val="minMax"/>
          <c:min val="5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59651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2058390162734"/>
          <c:y val="0.91492834418372504"/>
          <c:w val="0.71505624399086765"/>
          <c:h val="5.23323883776078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איור </a:t>
            </a:r>
            <a:r>
              <a:rPr lang="he-I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14: </a:t>
            </a:r>
            <a:r>
              <a:rPr lang="he-I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השכר הנומינלי </a:t>
            </a:r>
            <a:r>
              <a:rPr lang="he-I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והריאלי </a:t>
            </a:r>
            <a:r>
              <a:rPr lang="he-I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החודשי למשרת שכיר </a:t>
            </a:r>
            <a:r>
              <a:rPr lang="he-I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
</a:t>
            </a:r>
            <a:r>
              <a:rPr lang="he-IL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ש"ח, </a:t>
            </a:r>
            <a:r>
              <a:rPr lang="he-I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ינואר 2019 עד מאי 2024</a:t>
            </a:r>
          </a:p>
        </c:rich>
      </c:tx>
      <c:layout>
        <c:manualLayout>
          <c:xMode val="edge"/>
          <c:yMode val="edge"/>
          <c:x val="0.28689915033906238"/>
          <c:y val="2.65169252866441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6.0696705889781148E-2"/>
          <c:y val="0.14296454136638112"/>
          <c:w val="0.8840234683759105"/>
          <c:h val="0.67202608538278474"/>
        </c:manualLayout>
      </c:layout>
      <c:areaChart>
        <c:grouping val="standard"/>
        <c:varyColors val="0"/>
        <c:ser>
          <c:idx val="5"/>
          <c:order val="3"/>
          <c:tx>
            <c:v>חרבות ברזל</c:v>
          </c:tx>
          <c:spPr>
            <a:solidFill>
              <a:schemeClr val="bg1">
                <a:lumMod val="85000"/>
                <a:alpha val="50000"/>
              </a:schemeClr>
            </a:solidFill>
            <a:ln w="25400">
              <a:noFill/>
            </a:ln>
            <a:effectLst/>
          </c:spPr>
          <c:cat>
            <c:numRef>
              <c:f>'איור 38 נתונים'!$B$87:$B$300</c:f>
              <c:numCache>
                <c:formatCode>m/d/yyyy</c:formatCode>
                <c:ptCount val="214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</c:numCache>
            </c:numRef>
          </c:cat>
          <c:val>
            <c:numRef>
              <c:f>'איור 38 נתונים'!$K$87:$K$300</c:f>
              <c:numCache>
                <c:formatCode>General</c:formatCode>
                <c:ptCount val="214"/>
                <c:pt idx="57">
                  <c:v>20000</c:v>
                </c:pt>
                <c:pt idx="58">
                  <c:v>20000</c:v>
                </c:pt>
                <c:pt idx="59">
                  <c:v>20000</c:v>
                </c:pt>
                <c:pt idx="60">
                  <c:v>20000</c:v>
                </c:pt>
                <c:pt idx="61">
                  <c:v>20000</c:v>
                </c:pt>
                <c:pt idx="62">
                  <c:v>20000</c:v>
                </c:pt>
                <c:pt idx="63">
                  <c:v>20000</c:v>
                </c:pt>
                <c:pt idx="64">
                  <c:v>20000</c:v>
                </c:pt>
                <c:pt idx="65">
                  <c:v>20000</c:v>
                </c:pt>
                <c:pt idx="66">
                  <c:v>20000</c:v>
                </c:pt>
                <c:pt idx="67">
                  <c:v>20000</c:v>
                </c:pt>
                <c:pt idx="68">
                  <c:v>20000</c:v>
                </c:pt>
                <c:pt idx="69">
                  <c:v>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7-472A-94CF-8CFFE103A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1203024"/>
        <c:axId val="821204664"/>
      </c:areaChart>
      <c:lineChart>
        <c:grouping val="standard"/>
        <c:varyColors val="0"/>
        <c:ser>
          <c:idx val="4"/>
          <c:order val="0"/>
          <c:tx>
            <c:strRef>
              <c:f>'איור 38 נתונים'!$C$2</c:f>
              <c:strCache>
                <c:ptCount val="1"/>
                <c:pt idx="0">
                  <c:v>נומינלי</c:v>
                </c:pt>
              </c:strCache>
            </c:strRef>
          </c:tx>
          <c:spPr>
            <a:ln w="2857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dLbls>
            <c:dLbl>
              <c:idx val="6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006B9D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defRPr>
                    </a:pPr>
                    <a:fld id="{7DDCAA0E-FAE7-4BC9-A82D-1FF9819EE2DD}" type="VALUE">
                      <a:rPr lang="en-US" sz="1100">
                        <a:solidFill>
                          <a:srgbClr val="008DA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100" b="1">
                          <a:solidFill>
                            <a:srgbClr val="006B9D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6B9D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A37-472A-94CF-8CFFE103A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006B9D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38 נתונים'!$B$87:$B$300</c:f>
              <c:numCache>
                <c:formatCode>m/d/yyyy</c:formatCode>
                <c:ptCount val="214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</c:numCache>
            </c:numRef>
          </c:cat>
          <c:val>
            <c:numRef>
              <c:f>'איור 38 נתונים'!$C$87:$C$1300</c:f>
              <c:numCache>
                <c:formatCode>General</c:formatCode>
                <c:ptCount val="1214"/>
                <c:pt idx="0">
                  <c:v>10555.900390625</c:v>
                </c:pt>
                <c:pt idx="1">
                  <c:v>10607.2998046875</c:v>
                </c:pt>
                <c:pt idx="2">
                  <c:v>10704.7001953125</c:v>
                </c:pt>
                <c:pt idx="3">
                  <c:v>10695.5</c:v>
                </c:pt>
                <c:pt idx="4">
                  <c:v>10789.7001953125</c:v>
                </c:pt>
                <c:pt idx="5">
                  <c:v>10788</c:v>
                </c:pt>
                <c:pt idx="6">
                  <c:v>10916.7001953125</c:v>
                </c:pt>
                <c:pt idx="7">
                  <c:v>10814.2998046875</c:v>
                </c:pt>
                <c:pt idx="8">
                  <c:v>10840.400390625</c:v>
                </c:pt>
                <c:pt idx="9">
                  <c:v>10879.400390625</c:v>
                </c:pt>
                <c:pt idx="10">
                  <c:v>10861.7001953125</c:v>
                </c:pt>
                <c:pt idx="11">
                  <c:v>10829.5</c:v>
                </c:pt>
                <c:pt idx="12">
                  <c:v>10846.2998046875</c:v>
                </c:pt>
                <c:pt idx="13">
                  <c:v>10848.599609375</c:v>
                </c:pt>
                <c:pt idx="14">
                  <c:v>10338.599609375</c:v>
                </c:pt>
                <c:pt idx="15">
                  <c:v>12770.2001953125</c:v>
                </c:pt>
                <c:pt idx="16">
                  <c:v>11990.099609375</c:v>
                </c:pt>
                <c:pt idx="17">
                  <c:v>11480.2001953125</c:v>
                </c:pt>
                <c:pt idx="18">
                  <c:v>11446.2998046875</c:v>
                </c:pt>
                <c:pt idx="19">
                  <c:v>11532.2998046875</c:v>
                </c:pt>
                <c:pt idx="20">
                  <c:v>11361.400390625</c:v>
                </c:pt>
                <c:pt idx="21">
                  <c:v>12116</c:v>
                </c:pt>
                <c:pt idx="22">
                  <c:v>11885.099609375</c:v>
                </c:pt>
                <c:pt idx="23">
                  <c:v>11964.400390625</c:v>
                </c:pt>
                <c:pt idx="24">
                  <c:v>12079</c:v>
                </c:pt>
                <c:pt idx="25">
                  <c:v>12049.5</c:v>
                </c:pt>
                <c:pt idx="26">
                  <c:v>11835.5</c:v>
                </c:pt>
                <c:pt idx="27">
                  <c:v>11770.2001953125</c:v>
                </c:pt>
                <c:pt idx="28">
                  <c:v>11702.099609375</c:v>
                </c:pt>
                <c:pt idx="29">
                  <c:v>11721.5</c:v>
                </c:pt>
                <c:pt idx="30">
                  <c:v>11664.7001953125</c:v>
                </c:pt>
                <c:pt idx="31">
                  <c:v>11767.2001953125</c:v>
                </c:pt>
                <c:pt idx="32">
                  <c:v>11999.900390625</c:v>
                </c:pt>
                <c:pt idx="33">
                  <c:v>11699.400390625</c:v>
                </c:pt>
                <c:pt idx="34">
                  <c:v>11769.2998046875</c:v>
                </c:pt>
                <c:pt idx="35">
                  <c:v>11782.599609375</c:v>
                </c:pt>
                <c:pt idx="36">
                  <c:v>11833.2001953125</c:v>
                </c:pt>
                <c:pt idx="37">
                  <c:v>11876.2001953125</c:v>
                </c:pt>
                <c:pt idx="38">
                  <c:v>12018</c:v>
                </c:pt>
                <c:pt idx="39">
                  <c:v>12028.900390625</c:v>
                </c:pt>
                <c:pt idx="40">
                  <c:v>12082.900390625</c:v>
                </c:pt>
                <c:pt idx="41">
                  <c:v>12072.900390625</c:v>
                </c:pt>
                <c:pt idx="42">
                  <c:v>12114</c:v>
                </c:pt>
                <c:pt idx="43">
                  <c:v>12221.099609375</c:v>
                </c:pt>
                <c:pt idx="44">
                  <c:v>12286.5</c:v>
                </c:pt>
                <c:pt idx="45">
                  <c:v>12298.5</c:v>
                </c:pt>
                <c:pt idx="46">
                  <c:v>12299.2998046875</c:v>
                </c:pt>
                <c:pt idx="47">
                  <c:v>12173.900390625</c:v>
                </c:pt>
                <c:pt idx="48">
                  <c:v>12531.400390625</c:v>
                </c:pt>
                <c:pt idx="49">
                  <c:v>12311.099609375</c:v>
                </c:pt>
                <c:pt idx="50">
                  <c:v>12887.7001953125</c:v>
                </c:pt>
                <c:pt idx="51">
                  <c:v>12774.900390625</c:v>
                </c:pt>
                <c:pt idx="52">
                  <c:v>12707.5</c:v>
                </c:pt>
                <c:pt idx="53">
                  <c:v>12754.7998046875</c:v>
                </c:pt>
                <c:pt idx="54">
                  <c:v>12817</c:v>
                </c:pt>
                <c:pt idx="55" formatCode="#,##0.0">
                  <c:v>12893.900390625</c:v>
                </c:pt>
                <c:pt idx="56">
                  <c:v>12984.2998046875</c:v>
                </c:pt>
                <c:pt idx="57">
                  <c:v>13034.7001953125</c:v>
                </c:pt>
                <c:pt idx="58">
                  <c:v>13416.5</c:v>
                </c:pt>
                <c:pt idx="59" formatCode="#,##0.0">
                  <c:v>13393.5</c:v>
                </c:pt>
                <c:pt idx="60">
                  <c:v>13252.7001953125</c:v>
                </c:pt>
                <c:pt idx="61">
                  <c:v>13398.7998046875</c:v>
                </c:pt>
                <c:pt idx="62">
                  <c:v>13416.400390625</c:v>
                </c:pt>
                <c:pt idx="63">
                  <c:v>13431.7998046875</c:v>
                </c:pt>
                <c:pt idx="64">
                  <c:v>13565.400390625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37-472A-94CF-8CFFE103A806}"/>
            </c:ext>
          </c:extLst>
        </c:ser>
        <c:ser>
          <c:idx val="1"/>
          <c:order val="1"/>
          <c:tx>
            <c:strRef>
              <c:f>'איור 38 נתונים'!$D$2</c:f>
              <c:strCache>
                <c:ptCount val="1"/>
                <c:pt idx="0">
                  <c:v>ריאלי</c:v>
                </c:pt>
              </c:strCache>
            </c:strRef>
          </c:tx>
          <c:spPr>
            <a:ln w="28575" cap="rnd">
              <a:solidFill>
                <a:srgbClr val="D98D25"/>
              </a:solidFill>
              <a:prstDash val="solid"/>
              <a:round/>
            </a:ln>
            <a:effectLst/>
          </c:spPr>
          <c:marker>
            <c:symbol val="none"/>
          </c:marker>
          <c:dPt>
            <c:idx val="5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6A37-472A-94CF-8CFFE103A806}"/>
              </c:ext>
            </c:extLst>
          </c:dPt>
          <c:cat>
            <c:numRef>
              <c:f>'איור 38 נתונים'!$B$87:$B$300</c:f>
              <c:numCache>
                <c:formatCode>m/d/yyyy</c:formatCode>
                <c:ptCount val="214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</c:numCache>
            </c:numRef>
          </c:cat>
          <c:val>
            <c:numRef>
              <c:f>'איור 38 נתונים'!$D$87:$D$300</c:f>
              <c:numCache>
                <c:formatCode>General</c:formatCode>
                <c:ptCount val="214"/>
                <c:pt idx="0">
                  <c:v>9991.099609375</c:v>
                </c:pt>
                <c:pt idx="1">
                  <c:v>10028.900390625</c:v>
                </c:pt>
                <c:pt idx="2">
                  <c:v>10092.2998046875</c:v>
                </c:pt>
                <c:pt idx="3">
                  <c:v>10085.7001953125</c:v>
                </c:pt>
                <c:pt idx="4">
                  <c:v>10132.2001953125</c:v>
                </c:pt>
                <c:pt idx="5">
                  <c:v>10171.400390625</c:v>
                </c:pt>
                <c:pt idx="6">
                  <c:v>10317.599609375</c:v>
                </c:pt>
                <c:pt idx="7">
                  <c:v>10209.7998046875</c:v>
                </c:pt>
                <c:pt idx="8">
                  <c:v>10242.400390625</c:v>
                </c:pt>
                <c:pt idx="9">
                  <c:v>10266.900390625</c:v>
                </c:pt>
                <c:pt idx="10">
                  <c:v>10245.099609375</c:v>
                </c:pt>
                <c:pt idx="11">
                  <c:v>10205.5</c:v>
                </c:pt>
                <c:pt idx="12">
                  <c:v>10224.900390625</c:v>
                </c:pt>
                <c:pt idx="13">
                  <c:v>10253.7998046875</c:v>
                </c:pt>
                <c:pt idx="14">
                  <c:v>9760.7001953125</c:v>
                </c:pt>
                <c:pt idx="15">
                  <c:v>12114</c:v>
                </c:pt>
                <c:pt idx="16">
                  <c:v>11449</c:v>
                </c:pt>
                <c:pt idx="17">
                  <c:v>10935.7001953125</c:v>
                </c:pt>
                <c:pt idx="18">
                  <c:v>10914.400390625</c:v>
                </c:pt>
                <c:pt idx="19">
                  <c:v>10972.7998046875</c:v>
                </c:pt>
                <c:pt idx="20">
                  <c:v>10796.900390625</c:v>
                </c:pt>
                <c:pt idx="21">
                  <c:v>11515.099609375</c:v>
                </c:pt>
                <c:pt idx="22">
                  <c:v>11277.2001953125</c:v>
                </c:pt>
                <c:pt idx="23">
                  <c:v>11352.400390625</c:v>
                </c:pt>
                <c:pt idx="24">
                  <c:v>11438</c:v>
                </c:pt>
                <c:pt idx="25">
                  <c:v>11386.7998046875</c:v>
                </c:pt>
                <c:pt idx="26">
                  <c:v>11146.099609375</c:v>
                </c:pt>
                <c:pt idx="27">
                  <c:v>11078.099609375</c:v>
                </c:pt>
                <c:pt idx="28">
                  <c:v>11000.900390625</c:v>
                </c:pt>
                <c:pt idx="29">
                  <c:v>10977.5</c:v>
                </c:pt>
                <c:pt idx="30">
                  <c:v>10905.7998046875</c:v>
                </c:pt>
                <c:pt idx="31">
                  <c:v>10954.7001953125</c:v>
                </c:pt>
                <c:pt idx="32">
                  <c:v>11168</c:v>
                </c:pt>
                <c:pt idx="33">
                  <c:v>10866.5</c:v>
                </c:pt>
                <c:pt idx="34">
                  <c:v>10898.2001953125</c:v>
                </c:pt>
                <c:pt idx="35">
                  <c:v>10860.400390625</c:v>
                </c:pt>
                <c:pt idx="36">
                  <c:v>10869.7001953125</c:v>
                </c:pt>
                <c:pt idx="37">
                  <c:v>10843.7998046875</c:v>
                </c:pt>
                <c:pt idx="38">
                  <c:v>10939.7001953125</c:v>
                </c:pt>
                <c:pt idx="39">
                  <c:v>10898.900390625</c:v>
                </c:pt>
                <c:pt idx="40">
                  <c:v>10895.5</c:v>
                </c:pt>
                <c:pt idx="41">
                  <c:v>10831.7998046875</c:v>
                </c:pt>
                <c:pt idx="42">
                  <c:v>10780.7998046875</c:v>
                </c:pt>
                <c:pt idx="43">
                  <c:v>10881.900390625</c:v>
                </c:pt>
                <c:pt idx="44">
                  <c:v>10905.2001953125</c:v>
                </c:pt>
                <c:pt idx="45">
                  <c:v>10868.7001953125</c:v>
                </c:pt>
                <c:pt idx="46">
                  <c:v>10821</c:v>
                </c:pt>
                <c:pt idx="47">
                  <c:v>10658.7001953125</c:v>
                </c:pt>
                <c:pt idx="48">
                  <c:v>10916.599609375</c:v>
                </c:pt>
                <c:pt idx="49">
                  <c:v>10685.900390625</c:v>
                </c:pt>
                <c:pt idx="50">
                  <c:v>11170.7998046875</c:v>
                </c:pt>
                <c:pt idx="51">
                  <c:v>11035.599609375</c:v>
                </c:pt>
                <c:pt idx="52">
                  <c:v>10966</c:v>
                </c:pt>
                <c:pt idx="53">
                  <c:v>10974.599609375</c:v>
                </c:pt>
                <c:pt idx="54">
                  <c:v>11025.900390625</c:v>
                </c:pt>
                <c:pt idx="55">
                  <c:v>11043</c:v>
                </c:pt>
                <c:pt idx="56">
                  <c:v>11087.900390625</c:v>
                </c:pt>
                <c:pt idx="57">
                  <c:v>11112.400390625</c:v>
                </c:pt>
                <c:pt idx="58">
                  <c:v>11414.2998046875</c:v>
                </c:pt>
                <c:pt idx="59">
                  <c:v>11395.2998046875</c:v>
                </c:pt>
                <c:pt idx="60">
                  <c:v>11243.900390625</c:v>
                </c:pt>
                <c:pt idx="61">
                  <c:v>11347.5</c:v>
                </c:pt>
                <c:pt idx="62">
                  <c:v>11317.7998046875</c:v>
                </c:pt>
                <c:pt idx="63">
                  <c:v>11287.2998046875</c:v>
                </c:pt>
                <c:pt idx="64">
                  <c:v>11389.900390625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37-472A-94CF-8CFFE103A806}"/>
            </c:ext>
          </c:extLst>
        </c:ser>
        <c:ser>
          <c:idx val="3"/>
          <c:order val="2"/>
          <c:tx>
            <c:strRef>
              <c:f>'איור 38 נתונים'!$F$2</c:f>
              <c:strCache>
                <c:ptCount val="1"/>
                <c:pt idx="0">
                  <c:v>מגמה - ריאלי</c:v>
                </c:pt>
              </c:strCache>
            </c:strRef>
          </c:tx>
          <c:spPr>
            <a:ln w="28575" cap="rnd">
              <a:solidFill>
                <a:srgbClr val="D98D25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6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D98D25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r>
                      <a:rPr lang="en-US" sz="1100" dirty="0" smtClean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11,389</a:t>
                    </a:r>
                    <a:endParaRPr lang="en-US" dirty="0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98D25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37-472A-94CF-8CFFE103A8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38 נתונים'!$B$87:$B$300</c:f>
              <c:numCache>
                <c:formatCode>m/d/yyyy</c:formatCode>
                <c:ptCount val="214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</c:numCache>
            </c:numRef>
          </c:cat>
          <c:val>
            <c:numRef>
              <c:f>'איור 38 נתונים'!$F$87:$F$300</c:f>
              <c:numCache>
                <c:formatCode>General</c:formatCode>
                <c:ptCount val="214"/>
                <c:pt idx="0">
                  <c:v>10063.117549805862</c:v>
                </c:pt>
                <c:pt idx="1">
                  <c:v>10084.216697789678</c:v>
                </c:pt>
                <c:pt idx="2">
                  <c:v>10105.315845773493</c:v>
                </c:pt>
                <c:pt idx="3">
                  <c:v>10126.414993757307</c:v>
                </c:pt>
                <c:pt idx="4">
                  <c:v>10147.514141741123</c:v>
                </c:pt>
                <c:pt idx="5">
                  <c:v>10168.613289724937</c:v>
                </c:pt>
                <c:pt idx="6">
                  <c:v>10189.712437708753</c:v>
                </c:pt>
                <c:pt idx="7">
                  <c:v>10210.811585692567</c:v>
                </c:pt>
                <c:pt idx="8">
                  <c:v>10231.910733676383</c:v>
                </c:pt>
                <c:pt idx="9">
                  <c:v>10253.009881660197</c:v>
                </c:pt>
                <c:pt idx="10">
                  <c:v>10274.109029644012</c:v>
                </c:pt>
                <c:pt idx="11">
                  <c:v>10295.208177627828</c:v>
                </c:pt>
                <c:pt idx="12">
                  <c:v>10316.307325611642</c:v>
                </c:pt>
                <c:pt idx="13">
                  <c:v>10337.406473595456</c:v>
                </c:pt>
                <c:pt idx="14">
                  <c:v>10358.505621579272</c:v>
                </c:pt>
                <c:pt idx="15">
                  <c:v>10379.604769563088</c:v>
                </c:pt>
                <c:pt idx="16">
                  <c:v>10400.703917546902</c:v>
                </c:pt>
                <c:pt idx="17">
                  <c:v>10421.803065530718</c:v>
                </c:pt>
                <c:pt idx="18">
                  <c:v>10442.902213514531</c:v>
                </c:pt>
                <c:pt idx="19">
                  <c:v>10464.001361498347</c:v>
                </c:pt>
                <c:pt idx="20">
                  <c:v>10485.100509482161</c:v>
                </c:pt>
                <c:pt idx="21">
                  <c:v>10506.199657465977</c:v>
                </c:pt>
                <c:pt idx="22">
                  <c:v>10527.298805449791</c:v>
                </c:pt>
                <c:pt idx="23">
                  <c:v>10548.397953433607</c:v>
                </c:pt>
                <c:pt idx="24">
                  <c:v>10569.497101417423</c:v>
                </c:pt>
                <c:pt idx="25">
                  <c:v>10590.596249401236</c:v>
                </c:pt>
                <c:pt idx="26">
                  <c:v>10611.695397385052</c:v>
                </c:pt>
                <c:pt idx="27">
                  <c:v>10632.794545368866</c:v>
                </c:pt>
                <c:pt idx="28">
                  <c:v>10653.893693352682</c:v>
                </c:pt>
                <c:pt idx="29">
                  <c:v>10674.992841336496</c:v>
                </c:pt>
                <c:pt idx="30">
                  <c:v>10696.091989320312</c:v>
                </c:pt>
                <c:pt idx="31">
                  <c:v>10717.191137304126</c:v>
                </c:pt>
                <c:pt idx="32">
                  <c:v>10738.290285287942</c:v>
                </c:pt>
                <c:pt idx="33">
                  <c:v>10759.389433271755</c:v>
                </c:pt>
                <c:pt idx="34">
                  <c:v>10780.488581255571</c:v>
                </c:pt>
                <c:pt idx="35">
                  <c:v>10801.587729239385</c:v>
                </c:pt>
                <c:pt idx="36">
                  <c:v>10822.686877223201</c:v>
                </c:pt>
                <c:pt idx="37">
                  <c:v>10843.786025207017</c:v>
                </c:pt>
                <c:pt idx="38">
                  <c:v>10864.885173190831</c:v>
                </c:pt>
                <c:pt idx="39">
                  <c:v>10885.984321174647</c:v>
                </c:pt>
                <c:pt idx="40">
                  <c:v>10907.083469158461</c:v>
                </c:pt>
                <c:pt idx="41">
                  <c:v>10928.182617142276</c:v>
                </c:pt>
                <c:pt idx="42">
                  <c:v>10949.28176512609</c:v>
                </c:pt>
                <c:pt idx="43">
                  <c:v>10970.380913109906</c:v>
                </c:pt>
                <c:pt idx="44">
                  <c:v>10991.48006109372</c:v>
                </c:pt>
                <c:pt idx="45">
                  <c:v>11012.579209077536</c:v>
                </c:pt>
                <c:pt idx="46">
                  <c:v>11033.67835706135</c:v>
                </c:pt>
                <c:pt idx="47">
                  <c:v>11054.777505045166</c:v>
                </c:pt>
                <c:pt idx="48">
                  <c:v>11075.876653028979</c:v>
                </c:pt>
                <c:pt idx="49">
                  <c:v>11096.975801012795</c:v>
                </c:pt>
                <c:pt idx="50">
                  <c:v>11118.074948996611</c:v>
                </c:pt>
                <c:pt idx="51">
                  <c:v>11139.174096980425</c:v>
                </c:pt>
                <c:pt idx="52">
                  <c:v>11160.273244964241</c:v>
                </c:pt>
                <c:pt idx="53">
                  <c:v>11181.372392948055</c:v>
                </c:pt>
                <c:pt idx="54">
                  <c:v>11202.471540931871</c:v>
                </c:pt>
                <c:pt idx="55">
                  <c:v>11223.570688915685</c:v>
                </c:pt>
                <c:pt idx="56">
                  <c:v>11244.6698368995</c:v>
                </c:pt>
                <c:pt idx="57">
                  <c:v>11265.768984883314</c:v>
                </c:pt>
                <c:pt idx="58">
                  <c:v>11286.86813286713</c:v>
                </c:pt>
                <c:pt idx="59">
                  <c:v>11307.967280850946</c:v>
                </c:pt>
                <c:pt idx="60">
                  <c:v>11329.06642883476</c:v>
                </c:pt>
                <c:pt idx="61">
                  <c:v>11350.165576818574</c:v>
                </c:pt>
                <c:pt idx="62">
                  <c:v>11371.26472480239</c:v>
                </c:pt>
                <c:pt idx="63">
                  <c:v>11392.363872786205</c:v>
                </c:pt>
                <c:pt idx="64">
                  <c:v>11413.463020770019</c:v>
                </c:pt>
                <c:pt idx="65">
                  <c:v>11434.562168753835</c:v>
                </c:pt>
                <c:pt idx="66">
                  <c:v>11455.661316737649</c:v>
                </c:pt>
                <c:pt idx="67">
                  <c:v>11476.760464721465</c:v>
                </c:pt>
                <c:pt idx="68">
                  <c:v>11497.859612705279</c:v>
                </c:pt>
                <c:pt idx="69">
                  <c:v>11518.958760689095</c:v>
                </c:pt>
                <c:pt idx="70">
                  <c:v>11540.057908672909</c:v>
                </c:pt>
                <c:pt idx="71">
                  <c:v>11561.157056656724</c:v>
                </c:pt>
                <c:pt idx="72">
                  <c:v>11582.25620464054</c:v>
                </c:pt>
                <c:pt idx="73">
                  <c:v>11603.355352624354</c:v>
                </c:pt>
                <c:pt idx="74">
                  <c:v>11624.454500608168</c:v>
                </c:pt>
                <c:pt idx="75">
                  <c:v>11645.553648591984</c:v>
                </c:pt>
                <c:pt idx="76">
                  <c:v>11666.6527965758</c:v>
                </c:pt>
                <c:pt idx="77">
                  <c:v>11687.751944559614</c:v>
                </c:pt>
                <c:pt idx="78">
                  <c:v>11708.851092543429</c:v>
                </c:pt>
                <c:pt idx="79">
                  <c:v>11729.950240527243</c:v>
                </c:pt>
                <c:pt idx="80">
                  <c:v>11751.049388511059</c:v>
                </c:pt>
                <c:pt idx="81">
                  <c:v>11772.148536494873</c:v>
                </c:pt>
                <c:pt idx="82">
                  <c:v>11793.247684478689</c:v>
                </c:pt>
                <c:pt idx="83">
                  <c:v>11814.346832462503</c:v>
                </c:pt>
                <c:pt idx="84">
                  <c:v>11835.445980446319</c:v>
                </c:pt>
                <c:pt idx="85">
                  <c:v>11856.545128430134</c:v>
                </c:pt>
                <c:pt idx="86">
                  <c:v>11877.644276413948</c:v>
                </c:pt>
                <c:pt idx="87">
                  <c:v>11898.743424397762</c:v>
                </c:pt>
                <c:pt idx="88">
                  <c:v>11919.842572381578</c:v>
                </c:pt>
                <c:pt idx="89">
                  <c:v>11940.941720365394</c:v>
                </c:pt>
                <c:pt idx="90">
                  <c:v>11962.040868349208</c:v>
                </c:pt>
                <c:pt idx="91">
                  <c:v>11983.140016333024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A37-472A-94CF-8CFFE103A8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1203024"/>
        <c:axId val="821204664"/>
      </c:lineChart>
      <c:dateAx>
        <c:axId val="821203024"/>
        <c:scaling>
          <c:orientation val="minMax"/>
          <c:max val="45443"/>
          <c:min val="43496"/>
        </c:scaling>
        <c:delete val="0"/>
        <c:axPos val="b"/>
        <c:numFmt formatCode="mm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821204664"/>
        <c:crosses val="autoZero"/>
        <c:auto val="0"/>
        <c:lblOffset val="100"/>
        <c:baseTimeUnit val="months"/>
        <c:majorUnit val="2"/>
        <c:majorTimeUnit val="months"/>
      </c:dateAx>
      <c:valAx>
        <c:axId val="821204664"/>
        <c:scaling>
          <c:orientation val="minMax"/>
          <c:max val="14000"/>
          <c:min val="95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82120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593683166026832"/>
          <c:w val="0.99296354621035088"/>
          <c:h val="3.6961238290149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sz="1400" dirty="0">
                <a:latin typeface="Segoe UI" panose="020B0502040204020203" pitchFamily="34" charset="0"/>
                <a:cs typeface="Segoe UI" panose="020B0502040204020203" pitchFamily="34" charset="0"/>
              </a:rPr>
              <a:t>איור </a:t>
            </a:r>
            <a:r>
              <a:rPr lang="he-I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15: </a:t>
            </a:r>
            <a:r>
              <a:rPr lang="he-IL" sz="1400" dirty="0">
                <a:latin typeface="Segoe UI" panose="020B0502040204020203" pitchFamily="34" charset="0"/>
                <a:cs typeface="Segoe UI" panose="020B0502040204020203" pitchFamily="34" charset="0"/>
              </a:rPr>
              <a:t>משרות פנויות
</a:t>
            </a:r>
            <a:r>
              <a:rPr lang="he-IL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נתונים </a:t>
            </a:r>
            <a:r>
              <a:rPr lang="he-IL" sz="1400" b="0" dirty="0" err="1">
                <a:latin typeface="Segoe UI" panose="020B0502040204020203" pitchFamily="34" charset="0"/>
                <a:cs typeface="Segoe UI" panose="020B0502040204020203" pitchFamily="34" charset="0"/>
              </a:rPr>
              <a:t>מנוכי</a:t>
            </a:r>
            <a:r>
              <a:rPr lang="he-IL" sz="1400" b="0" dirty="0">
                <a:latin typeface="Segoe UI" panose="020B0502040204020203" pitchFamily="34" charset="0"/>
                <a:cs typeface="Segoe UI" panose="020B0502040204020203" pitchFamily="34" charset="0"/>
              </a:rPr>
              <a:t> עונתיות, יולי 2018 עד יולי 2024</a:t>
            </a:r>
          </a:p>
        </c:rich>
      </c:tx>
      <c:layout>
        <c:manualLayout>
          <c:xMode val="edge"/>
          <c:yMode val="edge"/>
          <c:x val="0.35011300945872331"/>
          <c:y val="3.8222387112379309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2485352074081832E-2"/>
          <c:y val="0.14658076831305181"/>
          <c:w val="0.92078455392666503"/>
          <c:h val="0.70202629102819503"/>
        </c:manualLayout>
      </c:layout>
      <c:lineChart>
        <c:grouping val="standard"/>
        <c:varyColors val="0"/>
        <c:ser>
          <c:idx val="1"/>
          <c:order val="0"/>
          <c:tx>
            <c:strRef>
              <c:f>'איור 34 נתונים'!$C$3</c:f>
              <c:strCache>
                <c:ptCount val="1"/>
                <c:pt idx="0">
                  <c:v>שיעור המשרות הפנויות</c:v>
                </c:pt>
              </c:strCache>
            </c:strRef>
          </c:tx>
          <c:spPr>
            <a:ln w="38100">
              <a:solidFill>
                <a:srgbClr val="008DA3"/>
              </a:solidFill>
              <a:prstDash val="solid"/>
            </a:ln>
          </c:spPr>
          <c:marker>
            <c:symbol val="none"/>
          </c:marker>
          <c:dLbls>
            <c:dLbl>
              <c:idx val="150"/>
              <c:layout>
                <c:manualLayout>
                  <c:x val="-3.4722222222222224E-2"/>
                  <c:y val="-3.3472809648904533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solidFill>
                          <a:srgbClr val="008DA3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defRPr>
                    </a:pPr>
                    <a:fld id="{84C4E269-8CBC-443D-929E-7BEB9B89CF28}" type="VALUE">
                      <a:rPr lang="en-US" sz="11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200" b="1">
                          <a:solidFill>
                            <a:srgbClr val="008DA3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41D-42A3-9661-635FA27087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8DA3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34 נתונים'!$A$4:$A$300</c:f>
              <c:numCache>
                <c:formatCode>m/d/yyyy</c:formatCode>
                <c:ptCount val="297"/>
                <c:pt idx="0">
                  <c:v>40939</c:v>
                </c:pt>
                <c:pt idx="1">
                  <c:v>40968</c:v>
                </c:pt>
                <c:pt idx="2">
                  <c:v>40999</c:v>
                </c:pt>
                <c:pt idx="3">
                  <c:v>41029</c:v>
                </c:pt>
                <c:pt idx="4">
                  <c:v>41060</c:v>
                </c:pt>
                <c:pt idx="5">
                  <c:v>41090</c:v>
                </c:pt>
                <c:pt idx="6">
                  <c:v>41121</c:v>
                </c:pt>
                <c:pt idx="7">
                  <c:v>41152</c:v>
                </c:pt>
                <c:pt idx="8">
                  <c:v>41182</c:v>
                </c:pt>
                <c:pt idx="9">
                  <c:v>41213</c:v>
                </c:pt>
                <c:pt idx="10">
                  <c:v>41243</c:v>
                </c:pt>
                <c:pt idx="11">
                  <c:v>41274</c:v>
                </c:pt>
                <c:pt idx="12">
                  <c:v>41305</c:v>
                </c:pt>
                <c:pt idx="13">
                  <c:v>41333</c:v>
                </c:pt>
                <c:pt idx="14">
                  <c:v>41364</c:v>
                </c:pt>
                <c:pt idx="15">
                  <c:v>41394</c:v>
                </c:pt>
                <c:pt idx="16">
                  <c:v>41425</c:v>
                </c:pt>
                <c:pt idx="17">
                  <c:v>41455</c:v>
                </c:pt>
                <c:pt idx="18">
                  <c:v>41486</c:v>
                </c:pt>
                <c:pt idx="19">
                  <c:v>41517</c:v>
                </c:pt>
                <c:pt idx="20">
                  <c:v>41547</c:v>
                </c:pt>
                <c:pt idx="21">
                  <c:v>41578</c:v>
                </c:pt>
                <c:pt idx="22">
                  <c:v>41608</c:v>
                </c:pt>
                <c:pt idx="23">
                  <c:v>41639</c:v>
                </c:pt>
                <c:pt idx="24">
                  <c:v>41670</c:v>
                </c:pt>
                <c:pt idx="25">
                  <c:v>41698</c:v>
                </c:pt>
                <c:pt idx="26">
                  <c:v>41729</c:v>
                </c:pt>
                <c:pt idx="27">
                  <c:v>41759</c:v>
                </c:pt>
                <c:pt idx="28">
                  <c:v>41790</c:v>
                </c:pt>
                <c:pt idx="29">
                  <c:v>41820</c:v>
                </c:pt>
                <c:pt idx="30">
                  <c:v>41851</c:v>
                </c:pt>
                <c:pt idx="31">
                  <c:v>41882</c:v>
                </c:pt>
                <c:pt idx="32">
                  <c:v>41912</c:v>
                </c:pt>
                <c:pt idx="33">
                  <c:v>41943</c:v>
                </c:pt>
                <c:pt idx="34">
                  <c:v>41973</c:v>
                </c:pt>
                <c:pt idx="35">
                  <c:v>42004</c:v>
                </c:pt>
                <c:pt idx="36">
                  <c:v>42035</c:v>
                </c:pt>
                <c:pt idx="37">
                  <c:v>42063</c:v>
                </c:pt>
                <c:pt idx="38">
                  <c:v>42094</c:v>
                </c:pt>
                <c:pt idx="39">
                  <c:v>42124</c:v>
                </c:pt>
                <c:pt idx="40">
                  <c:v>42155</c:v>
                </c:pt>
                <c:pt idx="41">
                  <c:v>42185</c:v>
                </c:pt>
                <c:pt idx="42">
                  <c:v>42216</c:v>
                </c:pt>
                <c:pt idx="43">
                  <c:v>42247</c:v>
                </c:pt>
                <c:pt idx="44">
                  <c:v>42277</c:v>
                </c:pt>
                <c:pt idx="45">
                  <c:v>42308</c:v>
                </c:pt>
                <c:pt idx="46">
                  <c:v>42338</c:v>
                </c:pt>
                <c:pt idx="47">
                  <c:v>42369</c:v>
                </c:pt>
                <c:pt idx="48">
                  <c:v>42400</c:v>
                </c:pt>
                <c:pt idx="49">
                  <c:v>42429</c:v>
                </c:pt>
                <c:pt idx="50">
                  <c:v>42460</c:v>
                </c:pt>
                <c:pt idx="51">
                  <c:v>42490</c:v>
                </c:pt>
                <c:pt idx="52">
                  <c:v>42521</c:v>
                </c:pt>
                <c:pt idx="53">
                  <c:v>42551</c:v>
                </c:pt>
                <c:pt idx="54">
                  <c:v>42582</c:v>
                </c:pt>
                <c:pt idx="55">
                  <c:v>42613</c:v>
                </c:pt>
                <c:pt idx="56">
                  <c:v>42643</c:v>
                </c:pt>
                <c:pt idx="57">
                  <c:v>42674</c:v>
                </c:pt>
                <c:pt idx="58">
                  <c:v>42704</c:v>
                </c:pt>
                <c:pt idx="59">
                  <c:v>42735</c:v>
                </c:pt>
                <c:pt idx="60">
                  <c:v>42766</c:v>
                </c:pt>
                <c:pt idx="61">
                  <c:v>42794</c:v>
                </c:pt>
                <c:pt idx="62">
                  <c:v>42825</c:v>
                </c:pt>
                <c:pt idx="63">
                  <c:v>42855</c:v>
                </c:pt>
                <c:pt idx="64">
                  <c:v>42886</c:v>
                </c:pt>
                <c:pt idx="65">
                  <c:v>42916</c:v>
                </c:pt>
                <c:pt idx="66">
                  <c:v>42947</c:v>
                </c:pt>
                <c:pt idx="67">
                  <c:v>42978</c:v>
                </c:pt>
                <c:pt idx="68">
                  <c:v>43008</c:v>
                </c:pt>
                <c:pt idx="69">
                  <c:v>43039</c:v>
                </c:pt>
                <c:pt idx="70">
                  <c:v>43069</c:v>
                </c:pt>
                <c:pt idx="71">
                  <c:v>43100</c:v>
                </c:pt>
                <c:pt idx="72">
                  <c:v>43131</c:v>
                </c:pt>
                <c:pt idx="73">
                  <c:v>43159</c:v>
                </c:pt>
                <c:pt idx="74">
                  <c:v>43190</c:v>
                </c:pt>
                <c:pt idx="75">
                  <c:v>43220</c:v>
                </c:pt>
                <c:pt idx="76">
                  <c:v>43251</c:v>
                </c:pt>
                <c:pt idx="77">
                  <c:v>43281</c:v>
                </c:pt>
                <c:pt idx="78">
                  <c:v>43312</c:v>
                </c:pt>
                <c:pt idx="79">
                  <c:v>43343</c:v>
                </c:pt>
                <c:pt idx="80">
                  <c:v>43373</c:v>
                </c:pt>
                <c:pt idx="81">
                  <c:v>43404</c:v>
                </c:pt>
                <c:pt idx="82">
                  <c:v>43434</c:v>
                </c:pt>
                <c:pt idx="83">
                  <c:v>43465</c:v>
                </c:pt>
                <c:pt idx="84">
                  <c:v>43496</c:v>
                </c:pt>
                <c:pt idx="85">
                  <c:v>43524</c:v>
                </c:pt>
                <c:pt idx="86">
                  <c:v>43555</c:v>
                </c:pt>
                <c:pt idx="87">
                  <c:v>43585</c:v>
                </c:pt>
                <c:pt idx="88">
                  <c:v>43616</c:v>
                </c:pt>
                <c:pt idx="89">
                  <c:v>43646</c:v>
                </c:pt>
                <c:pt idx="90">
                  <c:v>43677</c:v>
                </c:pt>
                <c:pt idx="91">
                  <c:v>43708</c:v>
                </c:pt>
                <c:pt idx="92">
                  <c:v>43738</c:v>
                </c:pt>
                <c:pt idx="93">
                  <c:v>43769</c:v>
                </c:pt>
                <c:pt idx="94">
                  <c:v>43799</c:v>
                </c:pt>
                <c:pt idx="95">
                  <c:v>43830</c:v>
                </c:pt>
                <c:pt idx="96">
                  <c:v>43861</c:v>
                </c:pt>
                <c:pt idx="97">
                  <c:v>43890</c:v>
                </c:pt>
                <c:pt idx="98">
                  <c:v>43921</c:v>
                </c:pt>
                <c:pt idx="99">
                  <c:v>43951</c:v>
                </c:pt>
                <c:pt idx="100">
                  <c:v>43982</c:v>
                </c:pt>
                <c:pt idx="101">
                  <c:v>44012</c:v>
                </c:pt>
                <c:pt idx="102">
                  <c:v>44043</c:v>
                </c:pt>
                <c:pt idx="103">
                  <c:v>44074</c:v>
                </c:pt>
                <c:pt idx="104">
                  <c:v>44104</c:v>
                </c:pt>
                <c:pt idx="105">
                  <c:v>44135</c:v>
                </c:pt>
                <c:pt idx="106">
                  <c:v>44165</c:v>
                </c:pt>
                <c:pt idx="107">
                  <c:v>44196</c:v>
                </c:pt>
                <c:pt idx="108">
                  <c:v>44227</c:v>
                </c:pt>
                <c:pt idx="109">
                  <c:v>44255</c:v>
                </c:pt>
                <c:pt idx="110">
                  <c:v>44286</c:v>
                </c:pt>
                <c:pt idx="111">
                  <c:v>44316</c:v>
                </c:pt>
                <c:pt idx="112">
                  <c:v>44347</c:v>
                </c:pt>
                <c:pt idx="113">
                  <c:v>44377</c:v>
                </c:pt>
                <c:pt idx="114">
                  <c:v>44408</c:v>
                </c:pt>
                <c:pt idx="115">
                  <c:v>44439</c:v>
                </c:pt>
                <c:pt idx="116">
                  <c:v>44469</c:v>
                </c:pt>
                <c:pt idx="117">
                  <c:v>44500</c:v>
                </c:pt>
                <c:pt idx="118">
                  <c:v>44530</c:v>
                </c:pt>
                <c:pt idx="119">
                  <c:v>44561</c:v>
                </c:pt>
                <c:pt idx="120">
                  <c:v>44592</c:v>
                </c:pt>
                <c:pt idx="121">
                  <c:v>44620</c:v>
                </c:pt>
                <c:pt idx="122">
                  <c:v>44651</c:v>
                </c:pt>
                <c:pt idx="123">
                  <c:v>44681</c:v>
                </c:pt>
                <c:pt idx="124">
                  <c:v>44712</c:v>
                </c:pt>
                <c:pt idx="125">
                  <c:v>44742</c:v>
                </c:pt>
                <c:pt idx="126">
                  <c:v>44773</c:v>
                </c:pt>
                <c:pt idx="127">
                  <c:v>44804</c:v>
                </c:pt>
                <c:pt idx="128">
                  <c:v>44834</c:v>
                </c:pt>
                <c:pt idx="129">
                  <c:v>44865</c:v>
                </c:pt>
                <c:pt idx="130">
                  <c:v>44895</c:v>
                </c:pt>
                <c:pt idx="131">
                  <c:v>44926</c:v>
                </c:pt>
                <c:pt idx="132">
                  <c:v>44957</c:v>
                </c:pt>
                <c:pt idx="133">
                  <c:v>44985</c:v>
                </c:pt>
                <c:pt idx="134">
                  <c:v>45016</c:v>
                </c:pt>
                <c:pt idx="135">
                  <c:v>45046</c:v>
                </c:pt>
                <c:pt idx="136">
                  <c:v>45077</c:v>
                </c:pt>
                <c:pt idx="137">
                  <c:v>45107</c:v>
                </c:pt>
                <c:pt idx="138">
                  <c:v>45138</c:v>
                </c:pt>
                <c:pt idx="139">
                  <c:v>45169</c:v>
                </c:pt>
                <c:pt idx="140">
                  <c:v>45199</c:v>
                </c:pt>
                <c:pt idx="141">
                  <c:v>45230</c:v>
                </c:pt>
                <c:pt idx="142">
                  <c:v>45260</c:v>
                </c:pt>
                <c:pt idx="143">
                  <c:v>45291</c:v>
                </c:pt>
                <c:pt idx="144">
                  <c:v>45322</c:v>
                </c:pt>
                <c:pt idx="145">
                  <c:v>45351</c:v>
                </c:pt>
                <c:pt idx="146">
                  <c:v>45382</c:v>
                </c:pt>
                <c:pt idx="147">
                  <c:v>45412</c:v>
                </c:pt>
                <c:pt idx="148">
                  <c:v>45443</c:v>
                </c:pt>
                <c:pt idx="149">
                  <c:v>45473</c:v>
                </c:pt>
                <c:pt idx="150">
                  <c:v>45504</c:v>
                </c:pt>
              </c:numCache>
            </c:numRef>
          </c:cat>
          <c:val>
            <c:numRef>
              <c:f>'איור 34 נתונים'!$C$4:$C$300</c:f>
              <c:numCache>
                <c:formatCode>0.0</c:formatCode>
                <c:ptCount val="297"/>
                <c:pt idx="0">
                  <c:v>2.87</c:v>
                </c:pt>
                <c:pt idx="1">
                  <c:v>2.85</c:v>
                </c:pt>
                <c:pt idx="2">
                  <c:v>2.95</c:v>
                </c:pt>
                <c:pt idx="3">
                  <c:v>2.94</c:v>
                </c:pt>
                <c:pt idx="4">
                  <c:v>2.86</c:v>
                </c:pt>
                <c:pt idx="5">
                  <c:v>2.86</c:v>
                </c:pt>
                <c:pt idx="6">
                  <c:v>2.86</c:v>
                </c:pt>
                <c:pt idx="7">
                  <c:v>2.81</c:v>
                </c:pt>
                <c:pt idx="8">
                  <c:v>2.96</c:v>
                </c:pt>
                <c:pt idx="9">
                  <c:v>2.88</c:v>
                </c:pt>
                <c:pt idx="10">
                  <c:v>2.85</c:v>
                </c:pt>
                <c:pt idx="11">
                  <c:v>2.91</c:v>
                </c:pt>
                <c:pt idx="12">
                  <c:v>2.8</c:v>
                </c:pt>
                <c:pt idx="13">
                  <c:v>2.82</c:v>
                </c:pt>
                <c:pt idx="14">
                  <c:v>2.76</c:v>
                </c:pt>
                <c:pt idx="15">
                  <c:v>2.77</c:v>
                </c:pt>
                <c:pt idx="16">
                  <c:v>2.73</c:v>
                </c:pt>
                <c:pt idx="17">
                  <c:v>2.72</c:v>
                </c:pt>
                <c:pt idx="18">
                  <c:v>2.68</c:v>
                </c:pt>
                <c:pt idx="19">
                  <c:v>2.75</c:v>
                </c:pt>
                <c:pt idx="20">
                  <c:v>2.63</c:v>
                </c:pt>
                <c:pt idx="21">
                  <c:v>2.69</c:v>
                </c:pt>
                <c:pt idx="22">
                  <c:v>2.64</c:v>
                </c:pt>
                <c:pt idx="23">
                  <c:v>2.52</c:v>
                </c:pt>
                <c:pt idx="24">
                  <c:v>2.56</c:v>
                </c:pt>
                <c:pt idx="25">
                  <c:v>2.5499999999999998</c:v>
                </c:pt>
                <c:pt idx="26">
                  <c:v>2.77</c:v>
                </c:pt>
                <c:pt idx="27">
                  <c:v>2.67</c:v>
                </c:pt>
                <c:pt idx="28">
                  <c:v>2.66</c:v>
                </c:pt>
                <c:pt idx="29">
                  <c:v>2.73</c:v>
                </c:pt>
                <c:pt idx="30">
                  <c:v>2.59</c:v>
                </c:pt>
                <c:pt idx="31">
                  <c:v>2.63</c:v>
                </c:pt>
                <c:pt idx="32">
                  <c:v>2.79</c:v>
                </c:pt>
                <c:pt idx="33">
                  <c:v>2.85</c:v>
                </c:pt>
                <c:pt idx="34">
                  <c:v>2.95</c:v>
                </c:pt>
                <c:pt idx="35">
                  <c:v>2.94</c:v>
                </c:pt>
                <c:pt idx="36">
                  <c:v>3.1</c:v>
                </c:pt>
                <c:pt idx="37">
                  <c:v>3.19</c:v>
                </c:pt>
                <c:pt idx="38">
                  <c:v>3.07</c:v>
                </c:pt>
                <c:pt idx="39">
                  <c:v>2.93</c:v>
                </c:pt>
                <c:pt idx="40">
                  <c:v>3.06</c:v>
                </c:pt>
                <c:pt idx="41">
                  <c:v>3.29</c:v>
                </c:pt>
                <c:pt idx="42">
                  <c:v>3.23</c:v>
                </c:pt>
                <c:pt idx="43">
                  <c:v>3.32</c:v>
                </c:pt>
                <c:pt idx="44">
                  <c:v>3.43</c:v>
                </c:pt>
                <c:pt idx="45">
                  <c:v>3.41</c:v>
                </c:pt>
                <c:pt idx="46">
                  <c:v>3.37</c:v>
                </c:pt>
                <c:pt idx="47">
                  <c:v>3.63</c:v>
                </c:pt>
                <c:pt idx="48">
                  <c:v>3.43</c:v>
                </c:pt>
                <c:pt idx="49">
                  <c:v>3.71</c:v>
                </c:pt>
                <c:pt idx="50">
                  <c:v>3.7</c:v>
                </c:pt>
                <c:pt idx="51">
                  <c:v>3.82</c:v>
                </c:pt>
                <c:pt idx="52">
                  <c:v>3.76</c:v>
                </c:pt>
                <c:pt idx="53">
                  <c:v>3.64</c:v>
                </c:pt>
                <c:pt idx="54">
                  <c:v>3.86</c:v>
                </c:pt>
                <c:pt idx="55">
                  <c:v>3.81</c:v>
                </c:pt>
                <c:pt idx="56">
                  <c:v>3.72</c:v>
                </c:pt>
                <c:pt idx="57">
                  <c:v>3.63</c:v>
                </c:pt>
                <c:pt idx="58">
                  <c:v>3.65</c:v>
                </c:pt>
                <c:pt idx="59">
                  <c:v>3.71</c:v>
                </c:pt>
                <c:pt idx="60">
                  <c:v>3.71</c:v>
                </c:pt>
                <c:pt idx="61">
                  <c:v>3.61</c:v>
                </c:pt>
                <c:pt idx="62">
                  <c:v>3.73</c:v>
                </c:pt>
                <c:pt idx="63">
                  <c:v>3.79</c:v>
                </c:pt>
                <c:pt idx="64">
                  <c:v>3.85</c:v>
                </c:pt>
                <c:pt idx="65">
                  <c:v>3.9</c:v>
                </c:pt>
                <c:pt idx="66">
                  <c:v>3.75</c:v>
                </c:pt>
                <c:pt idx="67">
                  <c:v>3.8</c:v>
                </c:pt>
                <c:pt idx="68">
                  <c:v>3.85</c:v>
                </c:pt>
                <c:pt idx="69">
                  <c:v>3.73</c:v>
                </c:pt>
                <c:pt idx="70">
                  <c:v>3.89</c:v>
                </c:pt>
                <c:pt idx="71">
                  <c:v>3.78</c:v>
                </c:pt>
                <c:pt idx="72">
                  <c:v>3.79</c:v>
                </c:pt>
                <c:pt idx="73">
                  <c:v>3.84</c:v>
                </c:pt>
                <c:pt idx="74">
                  <c:v>3.8</c:v>
                </c:pt>
                <c:pt idx="75">
                  <c:v>3.83</c:v>
                </c:pt>
                <c:pt idx="76">
                  <c:v>3.79</c:v>
                </c:pt>
                <c:pt idx="77">
                  <c:v>3.71</c:v>
                </c:pt>
                <c:pt idx="78">
                  <c:v>3.73</c:v>
                </c:pt>
                <c:pt idx="79">
                  <c:v>3.72</c:v>
                </c:pt>
                <c:pt idx="80">
                  <c:v>3.78</c:v>
                </c:pt>
                <c:pt idx="81">
                  <c:v>3.76</c:v>
                </c:pt>
                <c:pt idx="82">
                  <c:v>3.5</c:v>
                </c:pt>
                <c:pt idx="83">
                  <c:v>3.57</c:v>
                </c:pt>
                <c:pt idx="84">
                  <c:v>3.5</c:v>
                </c:pt>
                <c:pt idx="85">
                  <c:v>3.51</c:v>
                </c:pt>
                <c:pt idx="86">
                  <c:v>3.52</c:v>
                </c:pt>
                <c:pt idx="87">
                  <c:v>3.57</c:v>
                </c:pt>
                <c:pt idx="88">
                  <c:v>3.53</c:v>
                </c:pt>
                <c:pt idx="89">
                  <c:v>3.4</c:v>
                </c:pt>
                <c:pt idx="90">
                  <c:v>3.5</c:v>
                </c:pt>
                <c:pt idx="91">
                  <c:v>3.42</c:v>
                </c:pt>
                <c:pt idx="92">
                  <c:v>3.36</c:v>
                </c:pt>
                <c:pt idx="93">
                  <c:v>3.36</c:v>
                </c:pt>
                <c:pt idx="94">
                  <c:v>3.43</c:v>
                </c:pt>
                <c:pt idx="95">
                  <c:v>3.47</c:v>
                </c:pt>
                <c:pt idx="96">
                  <c:v>3.42</c:v>
                </c:pt>
                <c:pt idx="97">
                  <c:v>3.25</c:v>
                </c:pt>
                <c:pt idx="98">
                  <c:v>1.65</c:v>
                </c:pt>
                <c:pt idx="99">
                  <c:v>1.73</c:v>
                </c:pt>
                <c:pt idx="100">
                  <c:v>1.99</c:v>
                </c:pt>
                <c:pt idx="101">
                  <c:v>2.15</c:v>
                </c:pt>
                <c:pt idx="102">
                  <c:v>2</c:v>
                </c:pt>
                <c:pt idx="103">
                  <c:v>2.4300000000000002</c:v>
                </c:pt>
                <c:pt idx="104">
                  <c:v>2.39</c:v>
                </c:pt>
                <c:pt idx="105">
                  <c:v>2.59</c:v>
                </c:pt>
                <c:pt idx="106">
                  <c:v>2.64</c:v>
                </c:pt>
                <c:pt idx="107">
                  <c:v>2.74</c:v>
                </c:pt>
                <c:pt idx="108">
                  <c:v>2.9</c:v>
                </c:pt>
                <c:pt idx="109">
                  <c:v>3.46</c:v>
                </c:pt>
                <c:pt idx="110">
                  <c:v>4.42</c:v>
                </c:pt>
                <c:pt idx="111">
                  <c:v>4.7</c:v>
                </c:pt>
                <c:pt idx="112">
                  <c:v>4.88</c:v>
                </c:pt>
                <c:pt idx="113">
                  <c:v>4.84</c:v>
                </c:pt>
                <c:pt idx="114">
                  <c:v>4.8099999999999996</c:v>
                </c:pt>
                <c:pt idx="115">
                  <c:v>4.78</c:v>
                </c:pt>
                <c:pt idx="116">
                  <c:v>4.83</c:v>
                </c:pt>
                <c:pt idx="117">
                  <c:v>4.95</c:v>
                </c:pt>
                <c:pt idx="118">
                  <c:v>5</c:v>
                </c:pt>
                <c:pt idx="119">
                  <c:v>4.97</c:v>
                </c:pt>
                <c:pt idx="120">
                  <c:v>4.92</c:v>
                </c:pt>
                <c:pt idx="121">
                  <c:v>5</c:v>
                </c:pt>
                <c:pt idx="122">
                  <c:v>4.9800000000000004</c:v>
                </c:pt>
                <c:pt idx="123">
                  <c:v>4.9000000000000004</c:v>
                </c:pt>
                <c:pt idx="124">
                  <c:v>4.82</c:v>
                </c:pt>
                <c:pt idx="125">
                  <c:v>4.91</c:v>
                </c:pt>
                <c:pt idx="126">
                  <c:v>4.8499999999999996</c:v>
                </c:pt>
                <c:pt idx="127">
                  <c:v>4.8899999999999997</c:v>
                </c:pt>
                <c:pt idx="128">
                  <c:v>4.8099999999999996</c:v>
                </c:pt>
                <c:pt idx="129">
                  <c:v>4.63</c:v>
                </c:pt>
                <c:pt idx="130">
                  <c:v>4.5</c:v>
                </c:pt>
                <c:pt idx="131">
                  <c:v>4.5</c:v>
                </c:pt>
                <c:pt idx="132">
                  <c:v>4.32</c:v>
                </c:pt>
                <c:pt idx="133">
                  <c:v>4.16</c:v>
                </c:pt>
                <c:pt idx="134">
                  <c:v>4.01</c:v>
                </c:pt>
                <c:pt idx="135">
                  <c:v>3.96</c:v>
                </c:pt>
                <c:pt idx="136">
                  <c:v>3.95</c:v>
                </c:pt>
                <c:pt idx="137">
                  <c:v>3.8</c:v>
                </c:pt>
                <c:pt idx="138">
                  <c:v>3.69</c:v>
                </c:pt>
                <c:pt idx="139">
                  <c:v>3.75</c:v>
                </c:pt>
                <c:pt idx="140">
                  <c:v>3.64</c:v>
                </c:pt>
                <c:pt idx="141">
                  <c:v>3.2</c:v>
                </c:pt>
                <c:pt idx="142">
                  <c:v>3.4</c:v>
                </c:pt>
                <c:pt idx="143">
                  <c:v>3.71</c:v>
                </c:pt>
                <c:pt idx="144">
                  <c:v>4.1900000000000004</c:v>
                </c:pt>
                <c:pt idx="145">
                  <c:v>4.17</c:v>
                </c:pt>
                <c:pt idx="146">
                  <c:v>4.38</c:v>
                </c:pt>
                <c:pt idx="147">
                  <c:v>4.46</c:v>
                </c:pt>
                <c:pt idx="148">
                  <c:v>4.5199999999999996</c:v>
                </c:pt>
                <c:pt idx="149">
                  <c:v>4.53</c:v>
                </c:pt>
                <c:pt idx="150">
                  <c:v>4.58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1D-42A3-9661-635FA2708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571840"/>
        <c:axId val="235573632"/>
      </c:lineChart>
      <c:lineChart>
        <c:grouping val="standard"/>
        <c:varyColors val="0"/>
        <c:ser>
          <c:idx val="0"/>
          <c:order val="1"/>
          <c:tx>
            <c:strRef>
              <c:f>'איור 34 נתונים'!$B$3</c:f>
              <c:strCache>
                <c:ptCount val="1"/>
                <c:pt idx="0">
                  <c:v>מספר המשרות הפנויות</c:v>
                </c:pt>
              </c:strCache>
            </c:strRef>
          </c:tx>
          <c:spPr>
            <a:ln w="38100">
              <a:solidFill>
                <a:srgbClr val="D98D25"/>
              </a:solidFill>
            </a:ln>
          </c:spPr>
          <c:marker>
            <c:symbol val="none"/>
          </c:marker>
          <c:dLbls>
            <c:dLbl>
              <c:idx val="150"/>
              <c:layout>
                <c:manualLayout>
                  <c:x val="-3.3333333333333333E-2"/>
                  <c:y val="-4.0645554573669737E-2"/>
                </c:manualLayout>
              </c:layout>
              <c:tx>
                <c:rich>
                  <a:bodyPr/>
                  <a:lstStyle/>
                  <a:p>
                    <a:pPr>
                      <a:defRPr sz="1200">
                        <a:solidFill>
                          <a:srgbClr val="D98D25"/>
                        </a:solidFill>
                        <a:latin typeface="Assistant" panose="00000500000000000000" pitchFamily="2" charset="-79"/>
                        <a:cs typeface="Assistant" panose="00000500000000000000" pitchFamily="2" charset="-79"/>
                      </a:defRPr>
                    </a:pPr>
                    <a:fld id="{82A29AE2-4A9B-453B-88E9-8A403238873C}" type="VALUE">
                      <a:rPr lang="en-US" sz="11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200">
                          <a:solidFill>
                            <a:srgbClr val="D98D25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41D-42A3-9661-635FA27087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rgbClr val="D98D25"/>
                    </a:solidFill>
                    <a:latin typeface="Assistant" panose="00000500000000000000" pitchFamily="2" charset="-79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'איור 34 נתונים'!$B$4:$B$300</c:f>
              <c:numCache>
                <c:formatCode>0.0</c:formatCode>
                <c:ptCount val="297"/>
                <c:pt idx="0">
                  <c:v>64.936900000000009</c:v>
                </c:pt>
                <c:pt idx="1">
                  <c:v>64.645529999999994</c:v>
                </c:pt>
                <c:pt idx="2">
                  <c:v>66.946950000000001</c:v>
                </c:pt>
                <c:pt idx="3">
                  <c:v>67.596119999999999</c:v>
                </c:pt>
                <c:pt idx="4">
                  <c:v>62.632529999999996</c:v>
                </c:pt>
                <c:pt idx="5">
                  <c:v>63.376330000000003</c:v>
                </c:pt>
                <c:pt idx="6">
                  <c:v>63.3185</c:v>
                </c:pt>
                <c:pt idx="7">
                  <c:v>62.288249999999998</c:v>
                </c:pt>
                <c:pt idx="8">
                  <c:v>65.483890000000002</c:v>
                </c:pt>
                <c:pt idx="9">
                  <c:v>63.853559999999995</c:v>
                </c:pt>
                <c:pt idx="10">
                  <c:v>62.920929999999998</c:v>
                </c:pt>
                <c:pt idx="11">
                  <c:v>63.866160000000001</c:v>
                </c:pt>
                <c:pt idx="12">
                  <c:v>65.878050000000002</c:v>
                </c:pt>
                <c:pt idx="13">
                  <c:v>65.94999</c:v>
                </c:pt>
                <c:pt idx="14">
                  <c:v>64.955029999999994</c:v>
                </c:pt>
                <c:pt idx="15">
                  <c:v>64.710480000000004</c:v>
                </c:pt>
                <c:pt idx="16">
                  <c:v>63.251400000000004</c:v>
                </c:pt>
                <c:pt idx="17">
                  <c:v>63.528640000000003</c:v>
                </c:pt>
                <c:pt idx="18">
                  <c:v>61.861559999999997</c:v>
                </c:pt>
                <c:pt idx="19">
                  <c:v>63.488660000000003</c:v>
                </c:pt>
                <c:pt idx="20">
                  <c:v>60.933750000000003</c:v>
                </c:pt>
                <c:pt idx="21">
                  <c:v>61.685559999999995</c:v>
                </c:pt>
                <c:pt idx="22">
                  <c:v>60.891940000000005</c:v>
                </c:pt>
                <c:pt idx="23">
                  <c:v>58.569410000000005</c:v>
                </c:pt>
                <c:pt idx="24">
                  <c:v>61.364830000000005</c:v>
                </c:pt>
                <c:pt idx="25">
                  <c:v>61.767600000000002</c:v>
                </c:pt>
                <c:pt idx="26">
                  <c:v>66.773679999999999</c:v>
                </c:pt>
                <c:pt idx="27">
                  <c:v>63.980580000000003</c:v>
                </c:pt>
                <c:pt idx="28">
                  <c:v>63.75506</c:v>
                </c:pt>
                <c:pt idx="29">
                  <c:v>65.580110000000005</c:v>
                </c:pt>
                <c:pt idx="30">
                  <c:v>62.532290000000003</c:v>
                </c:pt>
                <c:pt idx="31">
                  <c:v>63.857709999999997</c:v>
                </c:pt>
                <c:pt idx="32">
                  <c:v>67.819059999999993</c:v>
                </c:pt>
                <c:pt idx="33">
                  <c:v>69.074690000000004</c:v>
                </c:pt>
                <c:pt idx="34">
                  <c:v>71.75491000000001</c:v>
                </c:pt>
                <c:pt idx="35">
                  <c:v>71.542249999999996</c:v>
                </c:pt>
                <c:pt idx="36">
                  <c:v>76.563580000000002</c:v>
                </c:pt>
                <c:pt idx="37">
                  <c:v>78.810380000000009</c:v>
                </c:pt>
                <c:pt idx="38">
                  <c:v>75.799429999999987</c:v>
                </c:pt>
                <c:pt idx="39">
                  <c:v>73.218410000000006</c:v>
                </c:pt>
                <c:pt idx="40">
                  <c:v>76.58596</c:v>
                </c:pt>
                <c:pt idx="41">
                  <c:v>82.783850000000001</c:v>
                </c:pt>
                <c:pt idx="42">
                  <c:v>81.302880000000002</c:v>
                </c:pt>
                <c:pt idx="43">
                  <c:v>84.270979999999994</c:v>
                </c:pt>
                <c:pt idx="44">
                  <c:v>87.452300000000008</c:v>
                </c:pt>
                <c:pt idx="45">
                  <c:v>86.382469999999998</c:v>
                </c:pt>
                <c:pt idx="46">
                  <c:v>85.253559999999993</c:v>
                </c:pt>
                <c:pt idx="47">
                  <c:v>92.15655000000001</c:v>
                </c:pt>
                <c:pt idx="48">
                  <c:v>87.965620000000001</c:v>
                </c:pt>
                <c:pt idx="49">
                  <c:v>95.405450000000002</c:v>
                </c:pt>
                <c:pt idx="50">
                  <c:v>95.254570000000001</c:v>
                </c:pt>
                <c:pt idx="51">
                  <c:v>98.897379999999998</c:v>
                </c:pt>
                <c:pt idx="52">
                  <c:v>97.470259999999996</c:v>
                </c:pt>
                <c:pt idx="53">
                  <c:v>94.581109999999995</c:v>
                </c:pt>
                <c:pt idx="54">
                  <c:v>101.29208</c:v>
                </c:pt>
                <c:pt idx="55">
                  <c:v>99.559320000000014</c:v>
                </c:pt>
                <c:pt idx="56">
                  <c:v>97.66510000000001</c:v>
                </c:pt>
                <c:pt idx="57">
                  <c:v>97.968860000000006</c:v>
                </c:pt>
                <c:pt idx="58">
                  <c:v>96.812759999999997</c:v>
                </c:pt>
                <c:pt idx="59">
                  <c:v>98.873229999999992</c:v>
                </c:pt>
                <c:pt idx="60">
                  <c:v>98.054079999999999</c:v>
                </c:pt>
                <c:pt idx="61">
                  <c:v>95.967439999999996</c:v>
                </c:pt>
                <c:pt idx="62">
                  <c:v>100.22023</c:v>
                </c:pt>
                <c:pt idx="63">
                  <c:v>101.87041000000001</c:v>
                </c:pt>
                <c:pt idx="64">
                  <c:v>104.01997999999999</c:v>
                </c:pt>
                <c:pt idx="65">
                  <c:v>105.40769</c:v>
                </c:pt>
                <c:pt idx="66">
                  <c:v>101.50163999999999</c:v>
                </c:pt>
                <c:pt idx="67">
                  <c:v>102.90332000000001</c:v>
                </c:pt>
                <c:pt idx="68">
                  <c:v>105.22506</c:v>
                </c:pt>
                <c:pt idx="69">
                  <c:v>102.70081</c:v>
                </c:pt>
                <c:pt idx="70">
                  <c:v>107.79430000000001</c:v>
                </c:pt>
                <c:pt idx="71">
                  <c:v>105.01228999999999</c:v>
                </c:pt>
                <c:pt idx="72">
                  <c:v>104.85382000000001</c:v>
                </c:pt>
                <c:pt idx="73">
                  <c:v>106.63025999999999</c:v>
                </c:pt>
                <c:pt idx="74">
                  <c:v>105.08973</c:v>
                </c:pt>
                <c:pt idx="75">
                  <c:v>106.53568</c:v>
                </c:pt>
                <c:pt idx="76">
                  <c:v>105.55005</c:v>
                </c:pt>
                <c:pt idx="77">
                  <c:v>102.8353</c:v>
                </c:pt>
                <c:pt idx="78">
                  <c:v>103.82239</c:v>
                </c:pt>
                <c:pt idx="79">
                  <c:v>103.92061</c:v>
                </c:pt>
                <c:pt idx="80">
                  <c:v>104.42608</c:v>
                </c:pt>
                <c:pt idx="81">
                  <c:v>105.20622</c:v>
                </c:pt>
                <c:pt idx="82">
                  <c:v>98.545009999999991</c:v>
                </c:pt>
                <c:pt idx="83">
                  <c:v>100.57363000000001</c:v>
                </c:pt>
                <c:pt idx="84">
                  <c:v>98.554580000000001</c:v>
                </c:pt>
                <c:pt idx="85">
                  <c:v>99.015539999999987</c:v>
                </c:pt>
                <c:pt idx="86">
                  <c:v>99.241839999999996</c:v>
                </c:pt>
                <c:pt idx="87">
                  <c:v>101.05386</c:v>
                </c:pt>
                <c:pt idx="88">
                  <c:v>99.39124000000001</c:v>
                </c:pt>
                <c:pt idx="89">
                  <c:v>95.982520000000008</c:v>
                </c:pt>
                <c:pt idx="90">
                  <c:v>98.9816</c:v>
                </c:pt>
                <c:pt idx="91">
                  <c:v>96.541789999999992</c:v>
                </c:pt>
                <c:pt idx="92">
                  <c:v>94.832059999999998</c:v>
                </c:pt>
                <c:pt idx="93">
                  <c:v>96.193860000000001</c:v>
                </c:pt>
                <c:pt idx="94">
                  <c:v>98.400649999999999</c:v>
                </c:pt>
                <c:pt idx="95">
                  <c:v>99.493390000000005</c:v>
                </c:pt>
                <c:pt idx="96">
                  <c:v>97.906789999999987</c:v>
                </c:pt>
                <c:pt idx="97">
                  <c:v>93.323399999999992</c:v>
                </c:pt>
                <c:pt idx="98">
                  <c:v>38.749430000000004</c:v>
                </c:pt>
                <c:pt idx="99">
                  <c:v>36.56071</c:v>
                </c:pt>
                <c:pt idx="100">
                  <c:v>46.240970000000004</c:v>
                </c:pt>
                <c:pt idx="101">
                  <c:v>51.71031</c:v>
                </c:pt>
                <c:pt idx="102">
                  <c:v>49.88635</c:v>
                </c:pt>
                <c:pt idx="103">
                  <c:v>61.413510000000002</c:v>
                </c:pt>
                <c:pt idx="104">
                  <c:v>59.005369999999999</c:v>
                </c:pt>
                <c:pt idx="105">
                  <c:v>62.648559999999996</c:v>
                </c:pt>
                <c:pt idx="106">
                  <c:v>63.688209999999998</c:v>
                </c:pt>
                <c:pt idx="107">
                  <c:v>66.693149999999989</c:v>
                </c:pt>
                <c:pt idx="108">
                  <c:v>69.877289999999988</c:v>
                </c:pt>
                <c:pt idx="109">
                  <c:v>85.845190000000002</c:v>
                </c:pt>
                <c:pt idx="110">
                  <c:v>113.66294000000001</c:v>
                </c:pt>
                <c:pt idx="111">
                  <c:v>125.68078999999999</c:v>
                </c:pt>
                <c:pt idx="112">
                  <c:v>132.47516000000002</c:v>
                </c:pt>
                <c:pt idx="113">
                  <c:v>133.12342000000001</c:v>
                </c:pt>
                <c:pt idx="114">
                  <c:v>134.41283999999999</c:v>
                </c:pt>
                <c:pt idx="115">
                  <c:v>135.03190000000001</c:v>
                </c:pt>
                <c:pt idx="116">
                  <c:v>138.19704000000002</c:v>
                </c:pt>
                <c:pt idx="117">
                  <c:v>142.09763000000001</c:v>
                </c:pt>
                <c:pt idx="118">
                  <c:v>144.76367999999999</c:v>
                </c:pt>
                <c:pt idx="119">
                  <c:v>145.58840000000001</c:v>
                </c:pt>
                <c:pt idx="120">
                  <c:v>145.35559000000001</c:v>
                </c:pt>
                <c:pt idx="121">
                  <c:v>149.14904000000001</c:v>
                </c:pt>
                <c:pt idx="122">
                  <c:v>149.48929999999999</c:v>
                </c:pt>
                <c:pt idx="123">
                  <c:v>149.23622</c:v>
                </c:pt>
                <c:pt idx="124">
                  <c:v>146.77642</c:v>
                </c:pt>
                <c:pt idx="125">
                  <c:v>150.45910000000001</c:v>
                </c:pt>
                <c:pt idx="126">
                  <c:v>149.36221</c:v>
                </c:pt>
                <c:pt idx="127">
                  <c:v>151.07882000000001</c:v>
                </c:pt>
                <c:pt idx="128">
                  <c:v>150.67071999999999</c:v>
                </c:pt>
                <c:pt idx="129">
                  <c:v>146.02802</c:v>
                </c:pt>
                <c:pt idx="130">
                  <c:v>141.12021999999999</c:v>
                </c:pt>
                <c:pt idx="131">
                  <c:v>142.14877999999999</c:v>
                </c:pt>
                <c:pt idx="132">
                  <c:v>136.93901</c:v>
                </c:pt>
                <c:pt idx="133">
                  <c:v>132.44298999999998</c:v>
                </c:pt>
                <c:pt idx="134">
                  <c:v>126.93258999999999</c:v>
                </c:pt>
                <c:pt idx="135">
                  <c:v>125.70946000000001</c:v>
                </c:pt>
                <c:pt idx="136">
                  <c:v>124.51559</c:v>
                </c:pt>
                <c:pt idx="137">
                  <c:v>120.40067000000001</c:v>
                </c:pt>
                <c:pt idx="138">
                  <c:v>116.56471999999999</c:v>
                </c:pt>
                <c:pt idx="139">
                  <c:v>118.4455</c:v>
                </c:pt>
                <c:pt idx="140">
                  <c:v>113.97047000000001</c:v>
                </c:pt>
                <c:pt idx="141">
                  <c:v>96.164210000000011</c:v>
                </c:pt>
                <c:pt idx="142">
                  <c:v>102.05925000000001</c:v>
                </c:pt>
                <c:pt idx="143">
                  <c:v>110.95608</c:v>
                </c:pt>
                <c:pt idx="144">
                  <c:v>128.46061</c:v>
                </c:pt>
                <c:pt idx="145">
                  <c:v>127.30249000000001</c:v>
                </c:pt>
                <c:pt idx="146">
                  <c:v>135.0762</c:v>
                </c:pt>
                <c:pt idx="147">
                  <c:v>137.60235999999998</c:v>
                </c:pt>
                <c:pt idx="148">
                  <c:v>139.93389999999999</c:v>
                </c:pt>
                <c:pt idx="149">
                  <c:v>140.04676999999998</c:v>
                </c:pt>
                <c:pt idx="150">
                  <c:v>141.69874999999999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41D-42A3-9661-635FA2708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3516720"/>
        <c:axId val="873503928"/>
      </c:lineChart>
      <c:dateAx>
        <c:axId val="235571840"/>
        <c:scaling>
          <c:orientation val="minMax"/>
          <c:max val="45504"/>
          <c:min val="43312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-2700000"/>
          <a:lstStyle/>
          <a:p>
            <a:pPr>
              <a:defRPr sz="11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5573632"/>
        <c:crosses val="autoZero"/>
        <c:auto val="0"/>
        <c:lblOffset val="100"/>
        <c:baseTimeUnit val="months"/>
      </c:dateAx>
      <c:valAx>
        <c:axId val="23557363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200" b="0">
                    <a:latin typeface="Assistant" panose="00000500000000000000" pitchFamily="2" charset="-79"/>
                    <a:cs typeface="Assistant" panose="00000500000000000000" pitchFamily="2" charset="-79"/>
                  </a:defRPr>
                </a:pPr>
                <a:r>
                  <a:rPr lang="he-IL" sz="1200" b="0">
                    <a:latin typeface="Assistant" panose="00000500000000000000" pitchFamily="2" charset="-79"/>
                    <a:cs typeface="Assistant" panose="00000500000000000000" pitchFamily="2" charset="-79"/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1.3836477987421384E-2"/>
              <c:y val="8.060491860614219E-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11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5571840"/>
        <c:crosses val="autoZero"/>
        <c:crossBetween val="between"/>
      </c:valAx>
      <c:valAx>
        <c:axId val="873503928"/>
        <c:scaling>
          <c:orientation val="minMax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>
                    <a:latin typeface="Assistant" panose="00000500000000000000" pitchFamily="2" charset="-79"/>
                    <a:cs typeface="Assistant" panose="00000500000000000000" pitchFamily="2" charset="-79"/>
                  </a:defRPr>
                </a:pPr>
                <a:r>
                  <a:rPr lang="he-IL" sz="1200" b="0" dirty="0">
                    <a:latin typeface="Assistant" panose="00000500000000000000" pitchFamily="2" charset="-79"/>
                    <a:cs typeface="Assistant" panose="00000500000000000000" pitchFamily="2" charset="-79"/>
                  </a:rPr>
                  <a:t>אלפים</a:t>
                </a:r>
                <a:endParaRPr lang="he-IL" b="0" dirty="0">
                  <a:latin typeface="Assistant" panose="00000500000000000000" pitchFamily="2" charset="-79"/>
                  <a:cs typeface="Assistant" panose="00000500000000000000" pitchFamily="2" charset="-79"/>
                </a:endParaRPr>
              </a:p>
            </c:rich>
          </c:tx>
          <c:layout>
            <c:manualLayout>
              <c:xMode val="edge"/>
              <c:yMode val="edge"/>
              <c:x val="0.95086386371514886"/>
              <c:y val="7.560259686080463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chemeClr val="accent5"/>
            </a:solidFill>
          </a:ln>
        </c:spPr>
        <c:txPr>
          <a:bodyPr/>
          <a:lstStyle/>
          <a:p>
            <a:pPr>
              <a:defRPr sz="11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873516720"/>
        <c:crosses val="max"/>
        <c:crossBetween val="between"/>
      </c:valAx>
      <c:dateAx>
        <c:axId val="873516720"/>
        <c:scaling>
          <c:orientation val="minMax"/>
        </c:scaling>
        <c:delete val="1"/>
        <c:axPos val="b"/>
        <c:majorTickMark val="out"/>
        <c:minorTickMark val="none"/>
        <c:tickLblPos val="nextTo"/>
        <c:crossAx val="873503928"/>
        <c:crosses val="autoZero"/>
        <c:auto val="0"/>
        <c:lblOffset val="100"/>
        <c:baseTimeUnit val="days"/>
      </c:date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"/>
          <c:y val="0.95081963200994624"/>
          <c:w val="1"/>
          <c:h val="4.9180427681649513E-2"/>
        </c:manualLayout>
      </c:layout>
      <c:overlay val="0"/>
      <c:txPr>
        <a:bodyPr/>
        <a:lstStyle/>
        <a:p>
          <a:pPr>
            <a:defRPr sz="1100" b="0">
              <a:latin typeface="Assistant" panose="00000500000000000000" pitchFamily="2" charset="-79"/>
              <a:cs typeface="Assistant" panose="00000500000000000000" pitchFamily="2" charset="-79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sz="1400" b="0" i="0" baseline="0" dirty="0" smtClean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ב. אתרי בניה לפי מצב הפעילות</a:t>
            </a:r>
            <a:endParaRPr lang="he-IL" sz="1400" b="0" dirty="0" smtClean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he-IL" sz="1400" b="0" i="0" baseline="0" dirty="0" smtClean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במונחי יחידות דיור</a:t>
            </a:r>
            <a:endParaRPr lang="he-IL" sz="1400" b="0" dirty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32766769326941536"/>
          <c:y val="1.93423740092110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6.5771475972590532E-2"/>
          <c:y val="0.23272502111611953"/>
          <c:w val="0.90220752632119705"/>
          <c:h val="0.579847700693390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'אתרי בנייה (חגי)'!$H$9</c:f>
              <c:strCache>
                <c:ptCount val="1"/>
                <c:pt idx="0">
                  <c:v>פעילות מלאה </c:v>
                </c:pt>
              </c:strCache>
            </c:strRef>
          </c:tx>
          <c:spPr>
            <a:solidFill>
              <a:srgbClr val="008D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FFF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'אתרי בנייה (חגי)'!$I$7:$Q$8</c:f>
              <c:multiLvlStrCache>
                <c:ptCount val="9"/>
                <c:lvl>
                  <c:pt idx="0">
                    <c:v>אוקטובר</c:v>
                  </c:pt>
                  <c:pt idx="1">
                    <c:v>נובמבר </c:v>
                  </c:pt>
                  <c:pt idx="2">
                    <c:v>דצמבר </c:v>
                  </c:pt>
                  <c:pt idx="3">
                    <c:v>ינואר </c:v>
                  </c:pt>
                  <c:pt idx="4">
                    <c:v>פברואר </c:v>
                  </c:pt>
                  <c:pt idx="5">
                    <c:v>מרץ</c:v>
                  </c:pt>
                  <c:pt idx="6">
                    <c:v>אפריל</c:v>
                  </c:pt>
                  <c:pt idx="7">
                    <c:v>מאי</c:v>
                  </c:pt>
                  <c:pt idx="8">
                    <c:v>יוני </c:v>
                  </c:pt>
                </c:lvl>
                <c:lvl>
                  <c:pt idx="0">
                    <c:v>2023</c:v>
                  </c:pt>
                  <c:pt idx="3">
                    <c:v>2024</c:v>
                  </c:pt>
                </c:lvl>
              </c:multiLvlStrCache>
            </c:multiLvlStrRef>
          </c:cat>
          <c:val>
            <c:numRef>
              <c:f>'אתרי בנייה (חגי)'!$I$9:$Q$9</c:f>
              <c:numCache>
                <c:formatCode>0%</c:formatCode>
                <c:ptCount val="9"/>
                <c:pt idx="0">
                  <c:v>0.22266614347376307</c:v>
                </c:pt>
                <c:pt idx="1">
                  <c:v>0.5701252429280933</c:v>
                </c:pt>
                <c:pt idx="2">
                  <c:v>0.65488775389001064</c:v>
                </c:pt>
                <c:pt idx="3">
                  <c:v>0.75179792397350054</c:v>
                </c:pt>
                <c:pt idx="4">
                  <c:v>0.76206660014966321</c:v>
                </c:pt>
                <c:pt idx="5">
                  <c:v>0.82605395147078753</c:v>
                </c:pt>
                <c:pt idx="6">
                  <c:v>0.77187727988326993</c:v>
                </c:pt>
                <c:pt idx="7">
                  <c:v>0.78633881412073647</c:v>
                </c:pt>
                <c:pt idx="8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D-4AB9-8777-711BC30A7AC5}"/>
            </c:ext>
          </c:extLst>
        </c:ser>
        <c:ser>
          <c:idx val="1"/>
          <c:order val="1"/>
          <c:tx>
            <c:strRef>
              <c:f>'אתרי בנייה (חגי)'!$H$10</c:f>
              <c:strCache>
                <c:ptCount val="1"/>
                <c:pt idx="0">
                  <c:v>אין פעילות</c:v>
                </c:pt>
              </c:strCache>
            </c:strRef>
          </c:tx>
          <c:spPr>
            <a:solidFill>
              <a:srgbClr val="E6BD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'אתרי בנייה (חגי)'!$I$7:$Q$8</c:f>
              <c:multiLvlStrCache>
                <c:ptCount val="9"/>
                <c:lvl>
                  <c:pt idx="0">
                    <c:v>אוקטובר</c:v>
                  </c:pt>
                  <c:pt idx="1">
                    <c:v>נובמבר </c:v>
                  </c:pt>
                  <c:pt idx="2">
                    <c:v>דצמבר </c:v>
                  </c:pt>
                  <c:pt idx="3">
                    <c:v>ינואר </c:v>
                  </c:pt>
                  <c:pt idx="4">
                    <c:v>פברואר </c:v>
                  </c:pt>
                  <c:pt idx="5">
                    <c:v>מרץ</c:v>
                  </c:pt>
                  <c:pt idx="6">
                    <c:v>אפריל</c:v>
                  </c:pt>
                  <c:pt idx="7">
                    <c:v>מאי</c:v>
                  </c:pt>
                  <c:pt idx="8">
                    <c:v>יוני </c:v>
                  </c:pt>
                </c:lvl>
                <c:lvl>
                  <c:pt idx="0">
                    <c:v>2023</c:v>
                  </c:pt>
                  <c:pt idx="3">
                    <c:v>2024</c:v>
                  </c:pt>
                </c:lvl>
              </c:multiLvlStrCache>
            </c:multiLvlStrRef>
          </c:cat>
          <c:val>
            <c:numRef>
              <c:f>'אתרי בנייה (חגי)'!$I$10:$Q$10</c:f>
              <c:numCache>
                <c:formatCode>0%</c:formatCode>
                <c:ptCount val="9"/>
                <c:pt idx="0">
                  <c:v>0.58873470552563045</c:v>
                </c:pt>
                <c:pt idx="1">
                  <c:v>0.36417620384366228</c:v>
                </c:pt>
                <c:pt idx="2">
                  <c:v>0.28031832759235065</c:v>
                </c:pt>
                <c:pt idx="3">
                  <c:v>0.18432706274134694</c:v>
                </c:pt>
                <c:pt idx="4">
                  <c:v>0.17364055874282863</c:v>
                </c:pt>
                <c:pt idx="5">
                  <c:v>0.11050562559305951</c:v>
                </c:pt>
                <c:pt idx="6">
                  <c:v>0.15305456360634337</c:v>
                </c:pt>
                <c:pt idx="7">
                  <c:v>0.13446331055474323</c:v>
                </c:pt>
                <c:pt idx="8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AD-4AB9-8777-711BC30A7AC5}"/>
            </c:ext>
          </c:extLst>
        </c:ser>
        <c:ser>
          <c:idx val="2"/>
          <c:order val="2"/>
          <c:tx>
            <c:strRef>
              <c:f>'אתרי בנייה (חגי)'!$H$11</c:f>
              <c:strCache>
                <c:ptCount val="1"/>
                <c:pt idx="0">
                  <c:v>פעילות חלקית</c:v>
                </c:pt>
              </c:strCache>
            </c:strRef>
          </c:tx>
          <c:spPr>
            <a:solidFill>
              <a:srgbClr val="006B9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rgbClr val="FFFFF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'אתרי בנייה (חגי)'!$I$7:$Q$8</c:f>
              <c:multiLvlStrCache>
                <c:ptCount val="9"/>
                <c:lvl>
                  <c:pt idx="0">
                    <c:v>אוקטובר</c:v>
                  </c:pt>
                  <c:pt idx="1">
                    <c:v>נובמבר </c:v>
                  </c:pt>
                  <c:pt idx="2">
                    <c:v>דצמבר </c:v>
                  </c:pt>
                  <c:pt idx="3">
                    <c:v>ינואר </c:v>
                  </c:pt>
                  <c:pt idx="4">
                    <c:v>פברואר </c:v>
                  </c:pt>
                  <c:pt idx="5">
                    <c:v>מרץ</c:v>
                  </c:pt>
                  <c:pt idx="6">
                    <c:v>אפריל</c:v>
                  </c:pt>
                  <c:pt idx="7">
                    <c:v>מאי</c:v>
                  </c:pt>
                  <c:pt idx="8">
                    <c:v>יוני </c:v>
                  </c:pt>
                </c:lvl>
                <c:lvl>
                  <c:pt idx="0">
                    <c:v>2023</c:v>
                  </c:pt>
                  <c:pt idx="3">
                    <c:v>2024</c:v>
                  </c:pt>
                </c:lvl>
              </c:multiLvlStrCache>
            </c:multiLvlStrRef>
          </c:cat>
          <c:val>
            <c:numRef>
              <c:f>'אתרי בנייה (חגי)'!$I$11:$Q$11</c:f>
              <c:numCache>
                <c:formatCode>0%</c:formatCode>
                <c:ptCount val="9"/>
                <c:pt idx="0">
                  <c:v>0.18859915100060642</c:v>
                </c:pt>
                <c:pt idx="1">
                  <c:v>6.5698553228244444E-2</c:v>
                </c:pt>
                <c:pt idx="2">
                  <c:v>6.4793918517638674E-2</c:v>
                </c:pt>
                <c:pt idx="3">
                  <c:v>6.3875013285152507E-2</c:v>
                </c:pt>
                <c:pt idx="4">
                  <c:v>6.4292841107508103E-2</c:v>
                </c:pt>
                <c:pt idx="5">
                  <c:v>6.3440422936152902E-2</c:v>
                </c:pt>
                <c:pt idx="6">
                  <c:v>7.5068156510386674E-2</c:v>
                </c:pt>
                <c:pt idx="7">
                  <c:v>7.91978753245203E-2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AD-4AB9-8777-711BC30A7AC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00733296"/>
        <c:axId val="1200728376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'אתרי בנייה (חגי)'!$H$12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he-IL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multiLvlStrRef>
                    <c:extLst>
                      <c:ext uri="{02D57815-91ED-43cb-92C2-25804820EDAC}">
                        <c15:formulaRef>
                          <c15:sqref>'אתרי בנייה (חגי)'!$I$7:$Q$8</c15:sqref>
                        </c15:formulaRef>
                      </c:ext>
                    </c:extLst>
                    <c:multiLvlStrCache>
                      <c:ptCount val="9"/>
                      <c:lvl>
                        <c:pt idx="0">
                          <c:v>אוקטובר</c:v>
                        </c:pt>
                        <c:pt idx="1">
                          <c:v>נובמבר </c:v>
                        </c:pt>
                        <c:pt idx="2">
                          <c:v>דצמבר </c:v>
                        </c:pt>
                        <c:pt idx="3">
                          <c:v>ינואר </c:v>
                        </c:pt>
                        <c:pt idx="4">
                          <c:v>פברואר </c:v>
                        </c:pt>
                        <c:pt idx="5">
                          <c:v>מרץ</c:v>
                        </c:pt>
                        <c:pt idx="6">
                          <c:v>אפריל</c:v>
                        </c:pt>
                        <c:pt idx="7">
                          <c:v>מאי</c:v>
                        </c:pt>
                        <c:pt idx="8">
                          <c:v>יוני </c:v>
                        </c:pt>
                      </c:lvl>
                      <c:lvl>
                        <c:pt idx="0">
                          <c:v>2023</c:v>
                        </c:pt>
                        <c:pt idx="3">
                          <c:v>2024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'אתרי בנייה (חגי)'!$I$12:$Q$12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9FAD-4AB9-8777-711BC30A7AC5}"/>
                  </c:ext>
                </c:extLst>
              </c15:ser>
            </c15:filteredBarSeries>
          </c:ext>
        </c:extLst>
      </c:barChart>
      <c:catAx>
        <c:axId val="120073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200728376"/>
        <c:crosses val="autoZero"/>
        <c:auto val="1"/>
        <c:lblAlgn val="ctr"/>
        <c:lblOffset val="100"/>
        <c:noMultiLvlLbl val="0"/>
      </c:catAx>
      <c:valAx>
        <c:axId val="1200728376"/>
        <c:scaling>
          <c:orientation val="minMax"/>
          <c:max val="1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20073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379115887793073E-4"/>
          <c:y val="0.12997513208952446"/>
          <c:w val="0.99968617968082729"/>
          <c:h val="4.82404263344651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9649600802638"/>
          <c:y val="0.11109147901948647"/>
          <c:w val="0.84442853844062726"/>
          <c:h val="0.6696410402347928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'ענף הבנייה- משרות שכיר ומועסקים'!$N$6</c:f>
              <c:strCache>
                <c:ptCount val="1"/>
                <c:pt idx="0">
                  <c:v>משרות שכיר זרים</c:v>
                </c:pt>
              </c:strCache>
            </c:strRef>
          </c:tx>
          <c:spPr>
            <a:solidFill>
              <a:srgbClr val="0089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rgbClr val="FFFFFF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'ענף הבנייה- משרות שכיר ומועסקים'!$J$9:$K$18</c:f>
              <c:multiLvlStrCache>
                <c:ptCount val="10"/>
                <c:lvl>
                  <c:pt idx="0">
                    <c:v>ספטמבר </c:v>
                  </c:pt>
                  <c:pt idx="1">
                    <c:v>אוקטובר</c:v>
                  </c:pt>
                  <c:pt idx="2">
                    <c:v>נובמבר</c:v>
                  </c:pt>
                  <c:pt idx="3">
                    <c:v>דצמבר </c:v>
                  </c:pt>
                  <c:pt idx="4">
                    <c:v>ינואר</c:v>
                  </c:pt>
                  <c:pt idx="5">
                    <c:v>פברואר</c:v>
                  </c:pt>
                  <c:pt idx="6">
                    <c:v>מרץ  </c:v>
                  </c:pt>
                  <c:pt idx="7">
                    <c:v>אפריל </c:v>
                  </c:pt>
                  <c:pt idx="8">
                    <c:v>מאי </c:v>
                  </c:pt>
                  <c:pt idx="9">
                    <c:v>יוני 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</c:lvl>
              </c:multiLvlStrCache>
            </c:multiLvlStrRef>
          </c:cat>
          <c:val>
            <c:numRef>
              <c:f>'ענף הבנייה- משרות שכיר ומועסקים'!$N$9:$N$18</c:f>
              <c:numCache>
                <c:formatCode>#,##0\ \ ;\-#,##0\ \ ;@\ \ </c:formatCode>
                <c:ptCount val="10"/>
                <c:pt idx="0">
                  <c:v>25.763999999999999</c:v>
                </c:pt>
                <c:pt idx="1">
                  <c:v>24.015999999999998</c:v>
                </c:pt>
                <c:pt idx="2">
                  <c:v>21.997</c:v>
                </c:pt>
                <c:pt idx="3">
                  <c:v>23.094000000000001</c:v>
                </c:pt>
                <c:pt idx="4">
                  <c:v>23.734999999999999</c:v>
                </c:pt>
                <c:pt idx="5">
                  <c:v>24.731000000000002</c:v>
                </c:pt>
                <c:pt idx="6">
                  <c:v>25.427</c:v>
                </c:pt>
                <c:pt idx="7">
                  <c:v>25.937999999999999</c:v>
                </c:pt>
                <c:pt idx="8">
                  <c:v>27.584</c:v>
                </c:pt>
                <c:pt idx="9">
                  <c:v>27.584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80-42C5-903E-DC49C4FF2379}"/>
            </c:ext>
          </c:extLst>
        </c:ser>
        <c:ser>
          <c:idx val="0"/>
          <c:order val="1"/>
          <c:tx>
            <c:strRef>
              <c:f>'ענף הבנייה- משרות שכיר ומועסקים'!$L$6</c:f>
              <c:strCache>
                <c:ptCount val="1"/>
                <c:pt idx="0">
                  <c:v>ישראלים - מועסקים בפועל</c:v>
                </c:pt>
              </c:strCache>
            </c:strRef>
          </c:tx>
          <c:spPr>
            <a:solidFill>
              <a:srgbClr val="E6BD41"/>
            </a:solidFill>
            <a:ln w="19050"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685492801771874E-3"/>
                  <c:y val="-4.06504065040650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80-42C5-903E-DC49C4FF23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'ענף הבנייה- משרות שכיר ומועסקים'!$J$9:$K$18</c:f>
              <c:multiLvlStrCache>
                <c:ptCount val="10"/>
                <c:lvl>
                  <c:pt idx="0">
                    <c:v>ספטמבר </c:v>
                  </c:pt>
                  <c:pt idx="1">
                    <c:v>אוקטובר</c:v>
                  </c:pt>
                  <c:pt idx="2">
                    <c:v>נובמבר</c:v>
                  </c:pt>
                  <c:pt idx="3">
                    <c:v>דצמבר </c:v>
                  </c:pt>
                  <c:pt idx="4">
                    <c:v>ינואר</c:v>
                  </c:pt>
                  <c:pt idx="5">
                    <c:v>פברואר</c:v>
                  </c:pt>
                  <c:pt idx="6">
                    <c:v>מרץ  </c:v>
                  </c:pt>
                  <c:pt idx="7">
                    <c:v>אפריל </c:v>
                  </c:pt>
                  <c:pt idx="8">
                    <c:v>מאי </c:v>
                  </c:pt>
                  <c:pt idx="9">
                    <c:v>יוני 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</c:lvl>
              </c:multiLvlStrCache>
            </c:multiLvlStrRef>
          </c:cat>
          <c:val>
            <c:numRef>
              <c:f>'ענף הבנייה- משרות שכיר ומועסקים'!$L$9:$L$18</c:f>
              <c:numCache>
                <c:formatCode>0</c:formatCode>
                <c:ptCount val="10"/>
                <c:pt idx="0">
                  <c:v>202.890568</c:v>
                </c:pt>
                <c:pt idx="1">
                  <c:v>120.09231</c:v>
                </c:pt>
                <c:pt idx="2">
                  <c:v>159.12950499999999</c:v>
                </c:pt>
                <c:pt idx="3">
                  <c:v>178.62153799999999</c:v>
                </c:pt>
                <c:pt idx="4">
                  <c:v>191.896029</c:v>
                </c:pt>
                <c:pt idx="5">
                  <c:v>205.972993</c:v>
                </c:pt>
                <c:pt idx="6">
                  <c:v>214.697855</c:v>
                </c:pt>
                <c:pt idx="7">
                  <c:v>196.65933200000001</c:v>
                </c:pt>
                <c:pt idx="8">
                  <c:v>221.40468000000001</c:v>
                </c:pt>
                <c:pt idx="9">
                  <c:v>221.77113900000001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80-42C5-903E-DC49C4FF2379}"/>
            </c:ext>
          </c:extLst>
        </c:ser>
        <c:ser>
          <c:idx val="2"/>
          <c:order val="2"/>
          <c:tx>
            <c:strRef>
              <c:f>'ענף הבנייה- משרות שכיר ומועסקים'!$O$6</c:f>
              <c:strCache>
                <c:ptCount val="1"/>
                <c:pt idx="0">
                  <c:v>משרות שכיר פלסטינים</c:v>
                </c:pt>
              </c:strCache>
            </c:strRef>
          </c:tx>
          <c:spPr>
            <a:solidFill>
              <a:srgbClr val="006B9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491220200895339E-3"/>
                  <c:y val="-0.1164106837991537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80-42C5-903E-DC49C4FF2379}"/>
                </c:ext>
              </c:extLst>
            </c:dLbl>
            <c:dLbl>
              <c:idx val="1"/>
              <c:layout>
                <c:manualLayout>
                  <c:x val="4.7491220200895339E-3"/>
                  <c:y val="-5.96935710955846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80-42C5-903E-DC49C4FF23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'ענף הבנייה- משרות שכיר ומועסקים'!$J$9:$K$18</c:f>
              <c:multiLvlStrCache>
                <c:ptCount val="10"/>
                <c:lvl>
                  <c:pt idx="0">
                    <c:v>ספטמבר </c:v>
                  </c:pt>
                  <c:pt idx="1">
                    <c:v>אוקטובר</c:v>
                  </c:pt>
                  <c:pt idx="2">
                    <c:v>נובמבר</c:v>
                  </c:pt>
                  <c:pt idx="3">
                    <c:v>דצמבר </c:v>
                  </c:pt>
                  <c:pt idx="4">
                    <c:v>ינואר</c:v>
                  </c:pt>
                  <c:pt idx="5">
                    <c:v>פברואר</c:v>
                  </c:pt>
                  <c:pt idx="6">
                    <c:v>מרץ  </c:v>
                  </c:pt>
                  <c:pt idx="7">
                    <c:v>אפריל </c:v>
                  </c:pt>
                  <c:pt idx="8">
                    <c:v>מאי </c:v>
                  </c:pt>
                  <c:pt idx="9">
                    <c:v>יוני </c:v>
                  </c:pt>
                </c:lvl>
                <c:lvl>
                  <c:pt idx="0">
                    <c:v>2023</c:v>
                  </c:pt>
                  <c:pt idx="4">
                    <c:v>2024</c:v>
                  </c:pt>
                </c:lvl>
              </c:multiLvlStrCache>
            </c:multiLvlStrRef>
          </c:cat>
          <c:val>
            <c:numRef>
              <c:f>'ענף הבנייה- משרות שכיר ומועסקים'!$O$9:$O$18</c:f>
              <c:numCache>
                <c:formatCode>0</c:formatCode>
                <c:ptCount val="10"/>
                <c:pt idx="0">
                  <c:v>71.706000000000031</c:v>
                </c:pt>
                <c:pt idx="1">
                  <c:v>28.934000000000019</c:v>
                </c:pt>
                <c:pt idx="2">
                  <c:v>5.6580000000000013</c:v>
                </c:pt>
                <c:pt idx="3">
                  <c:v>2.272999999999989</c:v>
                </c:pt>
                <c:pt idx="4">
                  <c:v>2.2490000000000094</c:v>
                </c:pt>
                <c:pt idx="5">
                  <c:v>2.3250000000000099</c:v>
                </c:pt>
                <c:pt idx="6">
                  <c:v>2.3890000000000029</c:v>
                </c:pt>
                <c:pt idx="7">
                  <c:v>2.2759999999999998</c:v>
                </c:pt>
                <c:pt idx="8">
                  <c:v>2.4180000000000099</c:v>
                </c:pt>
                <c:pt idx="9">
                  <c:v>2.4180000000000099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80-42C5-903E-DC49C4FF23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5017504"/>
        <c:axId val="2113847936"/>
      </c:barChart>
      <c:barChart>
        <c:barDir val="col"/>
        <c:grouping val="stacked"/>
        <c:varyColors val="0"/>
        <c:ser>
          <c:idx val="3"/>
          <c:order val="3"/>
          <c:tx>
            <c:strRef>
              <c:f>'ענף הבנייה- משרות שכיר ומועסקים'!$P$6</c:f>
              <c:strCache>
                <c:ptCount val="1"/>
                <c:pt idx="0">
                  <c:v>סהכ</c:v>
                </c:pt>
              </c:strCache>
            </c:strRef>
          </c:tx>
          <c:spPr>
            <a:noFill/>
            <a:ln w="19050">
              <a:noFill/>
            </a:ln>
            <a:effectLst/>
          </c:spPr>
          <c:invertIfNegative val="0"/>
          <c:cat>
            <c:strRef>
              <c:f>'ענף הבנייה- משרות שכיר ומועסקים'!$K$9:$K$18</c:f>
              <c:strCache>
                <c:ptCount val="10"/>
                <c:pt idx="0">
                  <c:v>ספטמבר </c:v>
                </c:pt>
                <c:pt idx="1">
                  <c:v>אוקטובר</c:v>
                </c:pt>
                <c:pt idx="2">
                  <c:v>נובמבר</c:v>
                </c:pt>
                <c:pt idx="3">
                  <c:v>דצמבר </c:v>
                </c:pt>
                <c:pt idx="4">
                  <c:v>ינואר</c:v>
                </c:pt>
                <c:pt idx="5">
                  <c:v>פברואר</c:v>
                </c:pt>
                <c:pt idx="6">
                  <c:v>מרץ  </c:v>
                </c:pt>
                <c:pt idx="7">
                  <c:v>אפריל </c:v>
                </c:pt>
                <c:pt idx="8">
                  <c:v>מאי </c:v>
                </c:pt>
                <c:pt idx="9">
                  <c:v>יוני </c:v>
                </c:pt>
              </c:strCache>
            </c:strRef>
          </c:cat>
          <c:val>
            <c:numRef>
              <c:f>'ענף הבנייה- משרות שכיר ומועסקים'!$P$9:$P$18</c:f>
              <c:numCache>
                <c:formatCode>0</c:formatCode>
                <c:ptCount val="10"/>
                <c:pt idx="0">
                  <c:v>300.36056800000006</c:v>
                </c:pt>
                <c:pt idx="1">
                  <c:v>173.04231000000001</c:v>
                </c:pt>
                <c:pt idx="2">
                  <c:v>186.784505</c:v>
                </c:pt>
                <c:pt idx="3">
                  <c:v>203.98853799999998</c:v>
                </c:pt>
                <c:pt idx="4">
                  <c:v>217.88002900000001</c:v>
                </c:pt>
                <c:pt idx="5">
                  <c:v>233.02899300000001</c:v>
                </c:pt>
                <c:pt idx="6">
                  <c:v>242.51385500000001</c:v>
                </c:pt>
                <c:pt idx="7">
                  <c:v>224.873332</c:v>
                </c:pt>
                <c:pt idx="8" formatCode="General">
                  <c:v>251.40668000000002</c:v>
                </c:pt>
                <c:pt idx="9" formatCode="General">
                  <c:v>251.77313900000001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80-42C5-903E-DC49C4FF23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0402432"/>
        <c:axId val="2116797456"/>
      </c:barChart>
      <c:catAx>
        <c:axId val="68501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2113847936"/>
        <c:crosses val="autoZero"/>
        <c:auto val="1"/>
        <c:lblAlgn val="ctr"/>
        <c:lblOffset val="100"/>
        <c:noMultiLvlLbl val="0"/>
      </c:catAx>
      <c:valAx>
        <c:axId val="2113847936"/>
        <c:scaling>
          <c:orientation val="minMax"/>
          <c:max val="320"/>
          <c:min val="0"/>
        </c:scaling>
        <c:delete val="0"/>
        <c:axPos val="l"/>
        <c:numFmt formatCode="#,##0\ \ ;\-#,##0\ \ ;@\ 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685017504"/>
        <c:crosses val="autoZero"/>
        <c:crossBetween val="between"/>
      </c:valAx>
      <c:valAx>
        <c:axId val="2116797456"/>
        <c:scaling>
          <c:orientation val="minMax"/>
        </c:scaling>
        <c:delete val="1"/>
        <c:axPos val="r"/>
        <c:numFmt formatCode="0" sourceLinked="1"/>
        <c:majorTickMark val="out"/>
        <c:minorTickMark val="none"/>
        <c:tickLblPos val="nextTo"/>
        <c:crossAx val="470402432"/>
        <c:crosses val="max"/>
        <c:crossBetween val="between"/>
      </c:valAx>
      <c:catAx>
        <c:axId val="470402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67974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9.0847712671386763E-2"/>
          <c:y val="1.0270735974849876E-2"/>
          <c:w val="0.9054470185807717"/>
          <c:h val="5.4071104604437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he-IL" sz="1400" b="1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איור </a:t>
            </a:r>
            <a:r>
              <a:rPr lang="he-IL" sz="1400" b="1" i="0" baseline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17: </a:t>
            </a:r>
            <a:r>
              <a:rPr lang="he-IL" sz="1400" b="1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מחירי הדירות
</a:t>
            </a:r>
            <a:r>
              <a:rPr lang="he-IL" sz="1200" b="0" i="0" baseline="0" dirty="0">
                <a:solidFill>
                  <a:schemeClr val="accent5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כחול</a:t>
            </a:r>
            <a:r>
              <a:rPr lang="he-IL" sz="1200" b="0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(ציר </a:t>
            </a:r>
            <a:r>
              <a:rPr lang="he-IL" sz="1200" b="0" i="0" baseline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ימני): </a:t>
            </a:r>
            <a:r>
              <a:rPr lang="he-IL" sz="1200" b="0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שיעור </a:t>
            </a:r>
            <a:r>
              <a:rPr lang="he-IL" sz="1200" b="0" i="0" baseline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שינוי חודשי , </a:t>
            </a:r>
            <a:r>
              <a:rPr lang="he-IL" sz="1200" b="0" i="0" baseline="0" dirty="0">
                <a:solidFill>
                  <a:schemeClr val="accent2">
                    <a:lumMod val="75000"/>
                  </a:schemeClr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כתום</a:t>
            </a:r>
            <a:r>
              <a:rPr lang="he-IL" sz="1200" b="0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(ציר </a:t>
            </a:r>
            <a:r>
              <a:rPr lang="he-IL" sz="1200" b="0" i="0" baseline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שמאלי): </a:t>
            </a:r>
            <a:r>
              <a:rPr lang="he-IL" sz="1200" b="0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שיעור שינוי </a:t>
            </a:r>
            <a:r>
              <a:rPr lang="he-IL" sz="1200" b="0" i="0" baseline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שנתי , מאי – יוני 2018 </a:t>
            </a:r>
            <a:r>
              <a:rPr lang="he-IL" sz="1200" b="0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עד מאי </a:t>
            </a:r>
            <a:r>
              <a:rPr lang="he-IL" sz="1200" b="0" i="0" baseline="0" dirty="0" smtClean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– יוני 2024 </a:t>
            </a:r>
            <a:endParaRPr lang="he-IL" sz="1050" b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15102547142095132"/>
          <c:y val="9.9526435356388698E-4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1075805931374826E-2"/>
          <c:y val="0.11958146487294469"/>
          <c:w val="0.92210424988163531"/>
          <c:h val="0.7461654288729603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'איור 9 נתונים'!$B$3</c:f>
              <c:strCache>
                <c:ptCount val="1"/>
                <c:pt idx="0">
                  <c:v>ש"ש חודשי</c:v>
                </c:pt>
              </c:strCache>
            </c:strRef>
          </c:tx>
          <c:spPr>
            <a:solidFill>
              <a:srgbClr val="008DA3"/>
            </a:solidFill>
            <a:ln w="38100">
              <a:solidFill>
                <a:srgbClr val="008DA3"/>
              </a:solidFill>
              <a:prstDash val="solid"/>
            </a:ln>
          </c:spPr>
          <c:invertIfNegative val="0"/>
          <c:cat>
            <c:numRef>
              <c:f>'איור 9 נתונים'!$A$4:$A$300</c:f>
              <c:numCache>
                <c:formatCode>m/d/yyyy</c:formatCode>
                <c:ptCount val="297"/>
                <c:pt idx="0">
                  <c:v>41670</c:v>
                </c:pt>
                <c:pt idx="1">
                  <c:v>41698</c:v>
                </c:pt>
                <c:pt idx="2">
                  <c:v>41729</c:v>
                </c:pt>
                <c:pt idx="3">
                  <c:v>41759</c:v>
                </c:pt>
                <c:pt idx="4">
                  <c:v>41790</c:v>
                </c:pt>
                <c:pt idx="5">
                  <c:v>41820</c:v>
                </c:pt>
                <c:pt idx="6">
                  <c:v>41851</c:v>
                </c:pt>
                <c:pt idx="7">
                  <c:v>41882</c:v>
                </c:pt>
                <c:pt idx="8">
                  <c:v>41912</c:v>
                </c:pt>
                <c:pt idx="9">
                  <c:v>41943</c:v>
                </c:pt>
                <c:pt idx="10">
                  <c:v>41973</c:v>
                </c:pt>
                <c:pt idx="11">
                  <c:v>42004</c:v>
                </c:pt>
                <c:pt idx="12">
                  <c:v>42035</c:v>
                </c:pt>
                <c:pt idx="13">
                  <c:v>42063</c:v>
                </c:pt>
                <c:pt idx="14">
                  <c:v>42094</c:v>
                </c:pt>
                <c:pt idx="15">
                  <c:v>42124</c:v>
                </c:pt>
                <c:pt idx="16">
                  <c:v>42155</c:v>
                </c:pt>
                <c:pt idx="17">
                  <c:v>42185</c:v>
                </c:pt>
                <c:pt idx="18">
                  <c:v>42216</c:v>
                </c:pt>
                <c:pt idx="19">
                  <c:v>42247</c:v>
                </c:pt>
                <c:pt idx="20">
                  <c:v>42277</c:v>
                </c:pt>
                <c:pt idx="21">
                  <c:v>42308</c:v>
                </c:pt>
                <c:pt idx="22">
                  <c:v>42338</c:v>
                </c:pt>
                <c:pt idx="23">
                  <c:v>42369</c:v>
                </c:pt>
                <c:pt idx="24">
                  <c:v>42400</c:v>
                </c:pt>
                <c:pt idx="25">
                  <c:v>42429</c:v>
                </c:pt>
                <c:pt idx="26">
                  <c:v>42460</c:v>
                </c:pt>
                <c:pt idx="27">
                  <c:v>42490</c:v>
                </c:pt>
                <c:pt idx="28">
                  <c:v>42521</c:v>
                </c:pt>
                <c:pt idx="29">
                  <c:v>42551</c:v>
                </c:pt>
                <c:pt idx="30">
                  <c:v>42582</c:v>
                </c:pt>
                <c:pt idx="31">
                  <c:v>42613</c:v>
                </c:pt>
                <c:pt idx="32">
                  <c:v>42643</c:v>
                </c:pt>
                <c:pt idx="33">
                  <c:v>42674</c:v>
                </c:pt>
                <c:pt idx="34">
                  <c:v>42704</c:v>
                </c:pt>
                <c:pt idx="35">
                  <c:v>42735</c:v>
                </c:pt>
                <c:pt idx="36">
                  <c:v>42766</c:v>
                </c:pt>
                <c:pt idx="37">
                  <c:v>42794</c:v>
                </c:pt>
                <c:pt idx="38">
                  <c:v>42825</c:v>
                </c:pt>
                <c:pt idx="39">
                  <c:v>42855</c:v>
                </c:pt>
                <c:pt idx="40">
                  <c:v>42886</c:v>
                </c:pt>
                <c:pt idx="41">
                  <c:v>42916</c:v>
                </c:pt>
                <c:pt idx="42">
                  <c:v>42947</c:v>
                </c:pt>
                <c:pt idx="43">
                  <c:v>42978</c:v>
                </c:pt>
                <c:pt idx="44">
                  <c:v>43008</c:v>
                </c:pt>
                <c:pt idx="45">
                  <c:v>43039</c:v>
                </c:pt>
                <c:pt idx="46">
                  <c:v>43069</c:v>
                </c:pt>
                <c:pt idx="47">
                  <c:v>43100</c:v>
                </c:pt>
                <c:pt idx="48">
                  <c:v>43131</c:v>
                </c:pt>
                <c:pt idx="49">
                  <c:v>43159</c:v>
                </c:pt>
                <c:pt idx="50">
                  <c:v>43190</c:v>
                </c:pt>
                <c:pt idx="51">
                  <c:v>43220</c:v>
                </c:pt>
                <c:pt idx="52">
                  <c:v>43251</c:v>
                </c:pt>
                <c:pt idx="53">
                  <c:v>43281</c:v>
                </c:pt>
                <c:pt idx="54">
                  <c:v>43312</c:v>
                </c:pt>
                <c:pt idx="55">
                  <c:v>43343</c:v>
                </c:pt>
                <c:pt idx="56">
                  <c:v>43373</c:v>
                </c:pt>
                <c:pt idx="57">
                  <c:v>43404</c:v>
                </c:pt>
                <c:pt idx="58">
                  <c:v>43434</c:v>
                </c:pt>
                <c:pt idx="59">
                  <c:v>43465</c:v>
                </c:pt>
                <c:pt idx="60">
                  <c:v>43496</c:v>
                </c:pt>
                <c:pt idx="61">
                  <c:v>43524</c:v>
                </c:pt>
                <c:pt idx="62">
                  <c:v>43555</c:v>
                </c:pt>
                <c:pt idx="63">
                  <c:v>43585</c:v>
                </c:pt>
                <c:pt idx="64">
                  <c:v>43616</c:v>
                </c:pt>
                <c:pt idx="65">
                  <c:v>43646</c:v>
                </c:pt>
                <c:pt idx="66">
                  <c:v>43677</c:v>
                </c:pt>
                <c:pt idx="67">
                  <c:v>43708</c:v>
                </c:pt>
                <c:pt idx="68">
                  <c:v>43738</c:v>
                </c:pt>
                <c:pt idx="69">
                  <c:v>43769</c:v>
                </c:pt>
                <c:pt idx="70">
                  <c:v>43799</c:v>
                </c:pt>
                <c:pt idx="71">
                  <c:v>43830</c:v>
                </c:pt>
                <c:pt idx="72">
                  <c:v>43861</c:v>
                </c:pt>
                <c:pt idx="73">
                  <c:v>43890</c:v>
                </c:pt>
                <c:pt idx="74">
                  <c:v>43921</c:v>
                </c:pt>
                <c:pt idx="75">
                  <c:v>43951</c:v>
                </c:pt>
                <c:pt idx="76">
                  <c:v>43982</c:v>
                </c:pt>
                <c:pt idx="77">
                  <c:v>44012</c:v>
                </c:pt>
                <c:pt idx="78">
                  <c:v>44043</c:v>
                </c:pt>
                <c:pt idx="79">
                  <c:v>44074</c:v>
                </c:pt>
                <c:pt idx="80">
                  <c:v>44104</c:v>
                </c:pt>
                <c:pt idx="81">
                  <c:v>44135</c:v>
                </c:pt>
                <c:pt idx="82">
                  <c:v>44165</c:v>
                </c:pt>
                <c:pt idx="83">
                  <c:v>44196</c:v>
                </c:pt>
                <c:pt idx="84">
                  <c:v>44227</c:v>
                </c:pt>
                <c:pt idx="85">
                  <c:v>44255</c:v>
                </c:pt>
                <c:pt idx="86">
                  <c:v>44286</c:v>
                </c:pt>
                <c:pt idx="87">
                  <c:v>44316</c:v>
                </c:pt>
                <c:pt idx="88">
                  <c:v>44347</c:v>
                </c:pt>
                <c:pt idx="89">
                  <c:v>44377</c:v>
                </c:pt>
                <c:pt idx="90">
                  <c:v>44408</c:v>
                </c:pt>
                <c:pt idx="91">
                  <c:v>44439</c:v>
                </c:pt>
                <c:pt idx="92">
                  <c:v>44469</c:v>
                </c:pt>
                <c:pt idx="93">
                  <c:v>44500</c:v>
                </c:pt>
                <c:pt idx="94">
                  <c:v>44530</c:v>
                </c:pt>
                <c:pt idx="95">
                  <c:v>44561</c:v>
                </c:pt>
                <c:pt idx="96">
                  <c:v>44592</c:v>
                </c:pt>
                <c:pt idx="97">
                  <c:v>44620</c:v>
                </c:pt>
                <c:pt idx="98">
                  <c:v>44651</c:v>
                </c:pt>
                <c:pt idx="99">
                  <c:v>44681</c:v>
                </c:pt>
                <c:pt idx="100">
                  <c:v>44712</c:v>
                </c:pt>
                <c:pt idx="101">
                  <c:v>44742</c:v>
                </c:pt>
                <c:pt idx="102">
                  <c:v>44773</c:v>
                </c:pt>
                <c:pt idx="103">
                  <c:v>44804</c:v>
                </c:pt>
                <c:pt idx="104">
                  <c:v>44834</c:v>
                </c:pt>
                <c:pt idx="105">
                  <c:v>44865</c:v>
                </c:pt>
                <c:pt idx="106">
                  <c:v>44895</c:v>
                </c:pt>
                <c:pt idx="107">
                  <c:v>44926</c:v>
                </c:pt>
                <c:pt idx="108">
                  <c:v>44957</c:v>
                </c:pt>
                <c:pt idx="109">
                  <c:v>44985</c:v>
                </c:pt>
                <c:pt idx="110">
                  <c:v>45016</c:v>
                </c:pt>
                <c:pt idx="111">
                  <c:v>45046</c:v>
                </c:pt>
                <c:pt idx="112">
                  <c:v>45077</c:v>
                </c:pt>
                <c:pt idx="113">
                  <c:v>45107</c:v>
                </c:pt>
                <c:pt idx="114">
                  <c:v>45138</c:v>
                </c:pt>
                <c:pt idx="115">
                  <c:v>45169</c:v>
                </c:pt>
                <c:pt idx="116">
                  <c:v>45199</c:v>
                </c:pt>
                <c:pt idx="117">
                  <c:v>45230</c:v>
                </c:pt>
                <c:pt idx="118">
                  <c:v>45260</c:v>
                </c:pt>
                <c:pt idx="119">
                  <c:v>45291</c:v>
                </c:pt>
                <c:pt idx="120">
                  <c:v>45322</c:v>
                </c:pt>
                <c:pt idx="121">
                  <c:v>45351</c:v>
                </c:pt>
                <c:pt idx="122">
                  <c:v>45382</c:v>
                </c:pt>
                <c:pt idx="123">
                  <c:v>45412</c:v>
                </c:pt>
                <c:pt idx="124">
                  <c:v>45443</c:v>
                </c:pt>
              </c:numCache>
            </c:numRef>
          </c:cat>
          <c:val>
            <c:numRef>
              <c:f>'איור 9 נתונים'!$B$4:$B$300</c:f>
              <c:numCache>
                <c:formatCode>0.0</c:formatCode>
                <c:ptCount val="297"/>
                <c:pt idx="0">
                  <c:v>1.0056196391600158</c:v>
                </c:pt>
                <c:pt idx="1">
                  <c:v>0.61493411420205923</c:v>
                </c:pt>
                <c:pt idx="2">
                  <c:v>0.87310826542490449</c:v>
                </c:pt>
                <c:pt idx="3">
                  <c:v>0.43277553375649092</c:v>
                </c:pt>
                <c:pt idx="4">
                  <c:v>-0.14363688595231405</c:v>
                </c:pt>
                <c:pt idx="5">
                  <c:v>5.7537399309537385E-2</c:v>
                </c:pt>
                <c:pt idx="6">
                  <c:v>-0.69005175388154871</c:v>
                </c:pt>
                <c:pt idx="7">
                  <c:v>-5.7903879559928484E-2</c:v>
                </c:pt>
                <c:pt idx="8">
                  <c:v>0.78215527230589554</c:v>
                </c:pt>
                <c:pt idx="9">
                  <c:v>0.40241448692153181</c:v>
                </c:pt>
                <c:pt idx="10">
                  <c:v>0.28628685943314913</c:v>
                </c:pt>
                <c:pt idx="11">
                  <c:v>0.62803311447330312</c:v>
                </c:pt>
                <c:pt idx="12">
                  <c:v>0.65248226950354038</c:v>
                </c:pt>
                <c:pt idx="13">
                  <c:v>0.98647125140924885</c:v>
                </c:pt>
                <c:pt idx="14">
                  <c:v>0.64192017862128026</c:v>
                </c:pt>
                <c:pt idx="15">
                  <c:v>0.24958402662229595</c:v>
                </c:pt>
                <c:pt idx="16">
                  <c:v>0.82987551867219622</c:v>
                </c:pt>
                <c:pt idx="17">
                  <c:v>1.0425240054869667</c:v>
                </c:pt>
                <c:pt idx="18">
                  <c:v>0.24436600597339542</c:v>
                </c:pt>
                <c:pt idx="19">
                  <c:v>-5.4171180931739116E-2</c:v>
                </c:pt>
                <c:pt idx="20">
                  <c:v>0.62330623306232624</c:v>
                </c:pt>
                <c:pt idx="21">
                  <c:v>0.83490438998112815</c:v>
                </c:pt>
                <c:pt idx="22">
                  <c:v>0.82799145299146115</c:v>
                </c:pt>
                <c:pt idx="23">
                  <c:v>0.76821192052980436</c:v>
                </c:pt>
                <c:pt idx="24">
                  <c:v>0.2628811777076745</c:v>
                </c:pt>
                <c:pt idx="25">
                  <c:v>0.68169900367069935</c:v>
                </c:pt>
                <c:pt idx="26">
                  <c:v>1.3281250000000133</c:v>
                </c:pt>
                <c:pt idx="27">
                  <c:v>0.28270367514777739</c:v>
                </c:pt>
                <c:pt idx="28">
                  <c:v>0.23065094823169208</c:v>
                </c:pt>
                <c:pt idx="29">
                  <c:v>0.58808488877524212</c:v>
                </c:pt>
                <c:pt idx="30">
                  <c:v>0.68632435180480122</c:v>
                </c:pt>
                <c:pt idx="31">
                  <c:v>0.95935369856094965</c:v>
                </c:pt>
                <c:pt idx="32">
                  <c:v>1.0752688172043001</c:v>
                </c:pt>
                <c:pt idx="33">
                  <c:v>4.9480455220174413E-2</c:v>
                </c:pt>
                <c:pt idx="34">
                  <c:v>-0.39564787339266827</c:v>
                </c:pt>
                <c:pt idx="35">
                  <c:v>-0.17378351539225623</c:v>
                </c:pt>
                <c:pt idx="36">
                  <c:v>0.17408604824669105</c:v>
                </c:pt>
                <c:pt idx="37">
                  <c:v>0.52135054617674648</c:v>
                </c:pt>
                <c:pt idx="38">
                  <c:v>0.46925166707829646</c:v>
                </c:pt>
                <c:pt idx="39">
                  <c:v>0.22123893805308104</c:v>
                </c:pt>
                <c:pt idx="40">
                  <c:v>0.44150110375276164</c:v>
                </c:pt>
                <c:pt idx="41">
                  <c:v>0.805860805860803</c:v>
                </c:pt>
                <c:pt idx="42">
                  <c:v>0.36337209302326201</c:v>
                </c:pt>
                <c:pt idx="43">
                  <c:v>0.38619357953173505</c:v>
                </c:pt>
                <c:pt idx="44">
                  <c:v>-0.31257513825437844</c:v>
                </c:pt>
                <c:pt idx="45">
                  <c:v>-2.4119633381580741E-2</c:v>
                </c:pt>
                <c:pt idx="46">
                  <c:v>-0.62726176115802668</c:v>
                </c:pt>
                <c:pt idx="47">
                  <c:v>-0.99538722991016071</c:v>
                </c:pt>
                <c:pt idx="48">
                  <c:v>-0.36782736635605495</c:v>
                </c:pt>
                <c:pt idx="49">
                  <c:v>-9.8449421609658749E-2</c:v>
                </c:pt>
                <c:pt idx="50">
                  <c:v>0.14781966001478075</c:v>
                </c:pt>
                <c:pt idx="51">
                  <c:v>-7.3800738007379074E-2</c:v>
                </c:pt>
                <c:pt idx="52">
                  <c:v>0.73855243722305008</c:v>
                </c:pt>
                <c:pt idx="53">
                  <c:v>0.31769305962854322</c:v>
                </c:pt>
                <c:pt idx="54">
                  <c:v>-0.58465286236296654</c:v>
                </c:pt>
                <c:pt idx="55">
                  <c:v>-0.17152658662094034</c:v>
                </c:pt>
                <c:pt idx="56">
                  <c:v>-0.19636720667647323</c:v>
                </c:pt>
                <c:pt idx="57">
                  <c:v>-0.1967535661583919</c:v>
                </c:pt>
                <c:pt idx="58">
                  <c:v>-7.392804337111869E-2</c:v>
                </c:pt>
                <c:pt idx="59">
                  <c:v>-0.19728729963008895</c:v>
                </c:pt>
                <c:pt idx="60">
                  <c:v>0.88954781319496856</c:v>
                </c:pt>
                <c:pt idx="61">
                  <c:v>0.3183933382316928</c:v>
                </c:pt>
                <c:pt idx="62">
                  <c:v>0.29296875</c:v>
                </c:pt>
                <c:pt idx="63">
                  <c:v>0.51119766309639658</c:v>
                </c:pt>
                <c:pt idx="64">
                  <c:v>0.29062727052555637</c:v>
                </c:pt>
                <c:pt idx="65">
                  <c:v>-9.6595025356205344E-2</c:v>
                </c:pt>
                <c:pt idx="66">
                  <c:v>0.29006526468455807</c:v>
                </c:pt>
                <c:pt idx="67">
                  <c:v>-9.640877319835317E-2</c:v>
                </c:pt>
                <c:pt idx="68">
                  <c:v>0.50663449939687411</c:v>
                </c:pt>
                <c:pt idx="69">
                  <c:v>0.50408065290445947</c:v>
                </c:pt>
                <c:pt idx="70">
                  <c:v>9.553379508002724E-2</c:v>
                </c:pt>
                <c:pt idx="71">
                  <c:v>0.5965163445478483</c:v>
                </c:pt>
                <c:pt idx="72">
                  <c:v>0.49810246679315995</c:v>
                </c:pt>
                <c:pt idx="73">
                  <c:v>9.4406419636539063E-2</c:v>
                </c:pt>
                <c:pt idx="74">
                  <c:v>-9.4317377976904648E-2</c:v>
                </c:pt>
                <c:pt idx="75">
                  <c:v>-0.70804814727400966</c:v>
                </c:pt>
                <c:pt idx="76">
                  <c:v>0.30900879486570609</c:v>
                </c:pt>
                <c:pt idx="77">
                  <c:v>0.99526066350710263</c:v>
                </c:pt>
                <c:pt idx="78">
                  <c:v>0</c:v>
                </c:pt>
                <c:pt idx="79">
                  <c:v>9.3852651337411608E-2</c:v>
                </c:pt>
                <c:pt idx="80">
                  <c:v>0.30473511486168725</c:v>
                </c:pt>
                <c:pt idx="81">
                  <c:v>0.91142790371583349</c:v>
                </c:pt>
                <c:pt idx="82">
                  <c:v>0.90319592403889093</c:v>
                </c:pt>
                <c:pt idx="83">
                  <c:v>0.59674087675005705</c:v>
                </c:pt>
                <c:pt idx="84">
                  <c:v>0.20533880903490509</c:v>
                </c:pt>
                <c:pt idx="85">
                  <c:v>0.79690346083789443</c:v>
                </c:pt>
                <c:pt idx="86">
                  <c:v>1.3101423085611019</c:v>
                </c:pt>
                <c:pt idx="87">
                  <c:v>0.80267558528428484</c:v>
                </c:pt>
                <c:pt idx="88">
                  <c:v>0.50873700508735631</c:v>
                </c:pt>
                <c:pt idx="89">
                  <c:v>1.2103873239436513</c:v>
                </c:pt>
                <c:pt idx="90">
                  <c:v>1.1959121548162699</c:v>
                </c:pt>
                <c:pt idx="91">
                  <c:v>0.40825096691019525</c:v>
                </c:pt>
                <c:pt idx="92">
                  <c:v>0.79178258078322905</c:v>
                </c:pt>
                <c:pt idx="93">
                  <c:v>1.4012738853503182</c:v>
                </c:pt>
                <c:pt idx="94">
                  <c:v>1.6959798994974795</c:v>
                </c:pt>
                <c:pt idx="95">
                  <c:v>2.1000617665225318</c:v>
                </c:pt>
                <c:pt idx="96">
                  <c:v>1.593063117564042</c:v>
                </c:pt>
                <c:pt idx="97">
                  <c:v>1.6077808654227699</c:v>
                </c:pt>
                <c:pt idx="98">
                  <c:v>0.99628833756593149</c:v>
                </c:pt>
                <c:pt idx="99">
                  <c:v>1.6054158607349933</c:v>
                </c:pt>
                <c:pt idx="100">
                  <c:v>2.0940415000951784</c:v>
                </c:pt>
                <c:pt idx="101">
                  <c:v>1.3984710050344962</c:v>
                </c:pt>
                <c:pt idx="102">
                  <c:v>1.8021331371828042</c:v>
                </c:pt>
                <c:pt idx="103">
                  <c:v>1.1018786127167779</c:v>
                </c:pt>
                <c:pt idx="104">
                  <c:v>1.0005360014293307</c:v>
                </c:pt>
                <c:pt idx="105">
                  <c:v>0.30072527861313425</c:v>
                </c:pt>
                <c:pt idx="106">
                  <c:v>0.10582010582012025</c:v>
                </c:pt>
                <c:pt idx="107">
                  <c:v>0.19379844961240345</c:v>
                </c:pt>
                <c:pt idx="108">
                  <c:v>0</c:v>
                </c:pt>
                <c:pt idx="109">
                  <c:v>0</c:v>
                </c:pt>
                <c:pt idx="110">
                  <c:v>-0.19342359767892114</c:v>
                </c:pt>
                <c:pt idx="111">
                  <c:v>-0.49330514446794815</c:v>
                </c:pt>
                <c:pt idx="112">
                  <c:v>-0.6019830028328621</c:v>
                </c:pt>
                <c:pt idx="113">
                  <c:v>-0.19593872461702855</c:v>
                </c:pt>
                <c:pt idx="114">
                  <c:v>-0.19632339817953204</c:v>
                </c:pt>
                <c:pt idx="115">
                  <c:v>-0.10729613733906351</c:v>
                </c:pt>
                <c:pt idx="116">
                  <c:v>-0.19692087361260491</c:v>
                </c:pt>
                <c:pt idx="117">
                  <c:v>-0.50224215246635895</c:v>
                </c:pt>
                <c:pt idx="118">
                  <c:v>0.59491617090319249</c:v>
                </c:pt>
                <c:pt idx="119">
                  <c:v>0.8960573476702427</c:v>
                </c:pt>
                <c:pt idx="120">
                  <c:v>1.10124333925401</c:v>
                </c:pt>
                <c:pt idx="121">
                  <c:v>1.0014054813773487</c:v>
                </c:pt>
                <c:pt idx="122">
                  <c:v>0.80013915463559293</c:v>
                </c:pt>
                <c:pt idx="123">
                  <c:v>0.70750647109578679</c:v>
                </c:pt>
                <c:pt idx="124">
                  <c:v>0.70253598355038971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4-4AA2-9608-47782547C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818176"/>
        <c:axId val="214824064"/>
      </c:barChart>
      <c:lineChart>
        <c:grouping val="standard"/>
        <c:varyColors val="0"/>
        <c:ser>
          <c:idx val="0"/>
          <c:order val="1"/>
          <c:tx>
            <c:strRef>
              <c:f>'איור 9 נתונים'!$C$3</c:f>
              <c:strCache>
                <c:ptCount val="1"/>
                <c:pt idx="0">
                  <c:v>ש"ש שנתי</c:v>
                </c:pt>
              </c:strCache>
            </c:strRef>
          </c:tx>
          <c:spPr>
            <a:ln w="38100">
              <a:solidFill>
                <a:srgbClr val="D98D25"/>
              </a:solidFill>
            </a:ln>
          </c:spPr>
          <c:marker>
            <c:symbol val="none"/>
          </c:marker>
          <c:dLbls>
            <c:dLbl>
              <c:idx val="124"/>
              <c:layout>
                <c:manualLayout>
                  <c:x val="-1.8721502432308644E-16"/>
                  <c:y val="-3.4463506852425177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>
                        <a:solidFill>
                          <a:srgbClr val="D98D25"/>
                        </a:solidFill>
                      </a:defRPr>
                    </a:pPr>
                    <a:fld id="{F31870DF-98F4-47E2-9326-5A7D45293BDB}" type="VALUE">
                      <a:rPr lang="en-US" sz="1200">
                        <a:solidFill>
                          <a:srgbClr val="E6BD4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>
                          <a:solidFill>
                            <a:srgbClr val="D98D25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984-4AA2-9608-47782547CB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D98D25"/>
                    </a:solidFill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'איור 9 נתונים'!$C$4:$C$300</c:f>
              <c:numCache>
                <c:formatCode>0.0</c:formatCode>
                <c:ptCount val="297"/>
                <c:pt idx="0">
                  <c:v>7.0532915360501658</c:v>
                </c:pt>
                <c:pt idx="1">
                  <c:v>7.4757585236159052</c:v>
                </c:pt>
                <c:pt idx="2">
                  <c:v>8.3125000000000107</c:v>
                </c:pt>
                <c:pt idx="3">
                  <c:v>8.9514866979655707</c:v>
                </c:pt>
                <c:pt idx="4">
                  <c:v>7.7495350278983244</c:v>
                </c:pt>
                <c:pt idx="5">
                  <c:v>6.5890285013791017</c:v>
                </c:pt>
                <c:pt idx="6">
                  <c:v>5.1766138855054766</c:v>
                </c:pt>
                <c:pt idx="7">
                  <c:v>4.6060606060606135</c:v>
                </c:pt>
                <c:pt idx="8">
                  <c:v>5.9056316590563096</c:v>
                </c:pt>
                <c:pt idx="9">
                  <c:v>5.8805698696574815</c:v>
                </c:pt>
                <c:pt idx="10">
                  <c:v>4.5983875783816242</c:v>
                </c:pt>
                <c:pt idx="11">
                  <c:v>4.2590949423247482</c:v>
                </c:pt>
                <c:pt idx="12">
                  <c:v>3.8945827232796493</c:v>
                </c:pt>
                <c:pt idx="13">
                  <c:v>4.2782305005820698</c:v>
                </c:pt>
                <c:pt idx="14">
                  <c:v>4.0392383150605893</c:v>
                </c:pt>
                <c:pt idx="15">
                  <c:v>3.8494685435219722</c:v>
                </c:pt>
                <c:pt idx="16">
                  <c:v>4.8619102416570747</c:v>
                </c:pt>
                <c:pt idx="17">
                  <c:v>5.894192064404824</c:v>
                </c:pt>
                <c:pt idx="18">
                  <c:v>6.8905616676317338</c:v>
                </c:pt>
                <c:pt idx="19">
                  <c:v>6.8945538818076413</c:v>
                </c:pt>
                <c:pt idx="20">
                  <c:v>6.7260707099741301</c:v>
                </c:pt>
                <c:pt idx="21">
                  <c:v>7.1858001717721054</c:v>
                </c:pt>
                <c:pt idx="22">
                  <c:v>7.7647730516700042</c:v>
                </c:pt>
                <c:pt idx="23">
                  <c:v>7.914893617021268</c:v>
                </c:pt>
                <c:pt idx="24">
                  <c:v>7.4971815107102602</c:v>
                </c:pt>
                <c:pt idx="25">
                  <c:v>7.1727602567680737</c:v>
                </c:pt>
                <c:pt idx="26">
                  <c:v>7.9034941763727051</c:v>
                </c:pt>
                <c:pt idx="27">
                  <c:v>7.9391424619640327</c:v>
                </c:pt>
                <c:pt idx="28">
                  <c:v>7.2976680384087889</c:v>
                </c:pt>
                <c:pt idx="29">
                  <c:v>6.8150963888134575</c:v>
                </c:pt>
                <c:pt idx="30">
                  <c:v>7.2860238353196216</c:v>
                </c:pt>
                <c:pt idx="31">
                  <c:v>8.3739837398373993</c:v>
                </c:pt>
                <c:pt idx="32">
                  <c:v>8.8607594936708889</c:v>
                </c:pt>
                <c:pt idx="33">
                  <c:v>8.0128205128205074</c:v>
                </c:pt>
                <c:pt idx="34">
                  <c:v>6.7019867549668932</c:v>
                </c:pt>
                <c:pt idx="35">
                  <c:v>5.704521556256581</c:v>
                </c:pt>
                <c:pt idx="36">
                  <c:v>5.6109071840587443</c:v>
                </c:pt>
                <c:pt idx="37">
                  <c:v>5.4427083333333348</c:v>
                </c:pt>
                <c:pt idx="38">
                  <c:v>4.5489591364687776</c:v>
                </c:pt>
                <c:pt idx="39">
                  <c:v>4.4848795489492499</c:v>
                </c:pt>
                <c:pt idx="40">
                  <c:v>4.7046791102019814</c:v>
                </c:pt>
                <c:pt idx="41">
                  <c:v>4.9313675648195332</c:v>
                </c:pt>
                <c:pt idx="42">
                  <c:v>4.5947992931077986</c:v>
                </c:pt>
                <c:pt idx="43">
                  <c:v>4.0010002500625141</c:v>
                </c:pt>
                <c:pt idx="44">
                  <c:v>2.57298367144978</c:v>
                </c:pt>
                <c:pt idx="45">
                  <c:v>2.4975272007913052</c:v>
                </c:pt>
                <c:pt idx="46">
                  <c:v>2.2591857000992865</c:v>
                </c:pt>
                <c:pt idx="47">
                  <c:v>1.4175578214374429</c:v>
                </c:pt>
                <c:pt idx="48">
                  <c:v>0.86891757696128114</c:v>
                </c:pt>
                <c:pt idx="49">
                  <c:v>0.24697456162015019</c:v>
                </c:pt>
                <c:pt idx="50">
                  <c:v>-7.3746312684364046E-2</c:v>
                </c:pt>
                <c:pt idx="51">
                  <c:v>-0.367917586460631</c:v>
                </c:pt>
                <c:pt idx="52">
                  <c:v>-7.3260073260073E-2</c:v>
                </c:pt>
                <c:pt idx="53">
                  <c:v>-0.55717054263566546</c:v>
                </c:pt>
                <c:pt idx="54">
                  <c:v>-1.4965001206854955</c:v>
                </c:pt>
                <c:pt idx="55">
                  <c:v>-2.0437605193556196</c:v>
                </c:pt>
                <c:pt idx="56">
                  <c:v>-1.9295706705258042</c:v>
                </c:pt>
                <c:pt idx="57">
                  <c:v>-2.0989143546441436</c:v>
                </c:pt>
                <c:pt idx="58">
                  <c:v>-1.553775188152462</c:v>
                </c:pt>
                <c:pt idx="59">
                  <c:v>-0.76017655713586096</c:v>
                </c:pt>
                <c:pt idx="60">
                  <c:v>0.49224710804824934</c:v>
                </c:pt>
                <c:pt idx="61">
                  <c:v>0.91155457009117757</c:v>
                </c:pt>
                <c:pt idx="62">
                  <c:v>1.0578105781057889</c:v>
                </c:pt>
                <c:pt idx="63">
                  <c:v>1.6494337764648037</c:v>
                </c:pt>
                <c:pt idx="64">
                  <c:v>1.1974584555229706</c:v>
                </c:pt>
                <c:pt idx="65">
                  <c:v>0.77953714981728872</c:v>
                </c:pt>
                <c:pt idx="66">
                  <c:v>1.6662582700318396</c:v>
                </c:pt>
                <c:pt idx="67">
                  <c:v>1.7427589592538206</c:v>
                </c:pt>
                <c:pt idx="68">
                  <c:v>2.4594195769798377</c:v>
                </c:pt>
                <c:pt idx="69">
                  <c:v>3.1789058649581037</c:v>
                </c:pt>
                <c:pt idx="70">
                  <c:v>3.3538840937114678</c:v>
                </c:pt>
                <c:pt idx="71">
                  <c:v>4.1759327897207932</c:v>
                </c:pt>
                <c:pt idx="72">
                  <c:v>3.7717364682831267</c:v>
                </c:pt>
                <c:pt idx="73">
                  <c:v>3.5400390625</c:v>
                </c:pt>
                <c:pt idx="74">
                  <c:v>3.1402142161635727</c:v>
                </c:pt>
                <c:pt idx="75">
                  <c:v>1.8890772584160942</c:v>
                </c:pt>
                <c:pt idx="76">
                  <c:v>1.9077517507848363</c:v>
                </c:pt>
                <c:pt idx="77">
                  <c:v>3.021513173797441</c:v>
                </c:pt>
                <c:pt idx="78">
                  <c:v>2.723547842853713</c:v>
                </c:pt>
                <c:pt idx="79">
                  <c:v>2.9191797346200365</c:v>
                </c:pt>
                <c:pt idx="80">
                  <c:v>2.7124339894383009</c:v>
                </c:pt>
                <c:pt idx="81">
                  <c:v>3.1287317888703203</c:v>
                </c:pt>
                <c:pt idx="82">
                  <c:v>3.9608685277976452</c:v>
                </c:pt>
                <c:pt idx="83">
                  <c:v>3.9611005692599566</c:v>
                </c:pt>
                <c:pt idx="84">
                  <c:v>3.6582487609157388</c:v>
                </c:pt>
                <c:pt idx="85">
                  <c:v>4.3857580759254722</c:v>
                </c:pt>
                <c:pt idx="86">
                  <c:v>5.8531980174651999</c:v>
                </c:pt>
                <c:pt idx="87">
                  <c:v>7.4637508913715234</c:v>
                </c:pt>
                <c:pt idx="88">
                  <c:v>7.6777251184834139</c:v>
                </c:pt>
                <c:pt idx="89">
                  <c:v>7.9070858751759676</c:v>
                </c:pt>
                <c:pt idx="90">
                  <c:v>9.1975598310652273</c:v>
                </c:pt>
                <c:pt idx="91">
                  <c:v>9.5405532114392742</c:v>
                </c:pt>
                <c:pt idx="92">
                  <c:v>10.072446833372295</c:v>
                </c:pt>
                <c:pt idx="93">
                  <c:v>10.60676238999536</c:v>
                </c:pt>
                <c:pt idx="94">
                  <c:v>11.475786091347251</c:v>
                </c:pt>
                <c:pt idx="95">
                  <c:v>13.141683778234082</c:v>
                </c:pt>
                <c:pt idx="96">
                  <c:v>14.708561020036438</c:v>
                </c:pt>
                <c:pt idx="97">
                  <c:v>15.631353060763487</c:v>
                </c:pt>
                <c:pt idx="98">
                  <c:v>15.273132664437018</c:v>
                </c:pt>
                <c:pt idx="99">
                  <c:v>16.191108161911071</c:v>
                </c:pt>
                <c:pt idx="100">
                  <c:v>18.0237676056338</c:v>
                </c:pt>
                <c:pt idx="101">
                  <c:v>18.243096325288111</c:v>
                </c:pt>
                <c:pt idx="102">
                  <c:v>18.951439621830701</c:v>
                </c:pt>
                <c:pt idx="103">
                  <c:v>19.77316499037023</c:v>
                </c:pt>
                <c:pt idx="104">
                  <c:v>20.021231422505291</c:v>
                </c:pt>
                <c:pt idx="105">
                  <c:v>18.718592964824122</c:v>
                </c:pt>
                <c:pt idx="106">
                  <c:v>16.862260654725137</c:v>
                </c:pt>
                <c:pt idx="107">
                  <c:v>14.680379108691287</c:v>
                </c:pt>
                <c:pt idx="108">
                  <c:v>12.882096069869009</c:v>
                </c:pt>
                <c:pt idx="109">
                  <c:v>11.095917171322544</c:v>
                </c:pt>
                <c:pt idx="110">
                  <c:v>9.7872340425531945</c:v>
                </c:pt>
                <c:pt idx="111">
                  <c:v>7.5195126594327144</c:v>
                </c:pt>
                <c:pt idx="112">
                  <c:v>4.6802162968487826</c:v>
                </c:pt>
                <c:pt idx="113">
                  <c:v>3.0342037513791942</c:v>
                </c:pt>
                <c:pt idx="114">
                  <c:v>1.0115606936416333</c:v>
                </c:pt>
                <c:pt idx="115">
                  <c:v>-0.19653385742361973</c:v>
                </c:pt>
                <c:pt idx="116">
                  <c:v>-1.3797983371660938</c:v>
                </c:pt>
                <c:pt idx="117">
                  <c:v>-2.1693121693121653</c:v>
                </c:pt>
                <c:pt idx="118">
                  <c:v>-1.6913319238900715</c:v>
                </c:pt>
                <c:pt idx="119">
                  <c:v>-1.0022859152453045</c:v>
                </c:pt>
                <c:pt idx="120">
                  <c:v>8.7919817126791422E-2</c:v>
                </c:pt>
                <c:pt idx="121">
                  <c:v>1.0902057323720626</c:v>
                </c:pt>
                <c:pt idx="122">
                  <c:v>2.0965468639887241</c:v>
                </c:pt>
                <c:pt idx="123">
                  <c:v>3.3286118980170087</c:v>
                </c:pt>
                <c:pt idx="124">
                  <c:v>4.6847167794798805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84-4AA2-9608-47782547CB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2338496"/>
        <c:axId val="1132339152"/>
      </c:lineChart>
      <c:dateAx>
        <c:axId val="214818176"/>
        <c:scaling>
          <c:orientation val="minMax"/>
          <c:max val="45443"/>
          <c:min val="43251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2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14824064"/>
        <c:crosses val="autoZero"/>
        <c:auto val="0"/>
        <c:lblOffset val="100"/>
        <c:baseTimeUnit val="months"/>
      </c:dateAx>
      <c:valAx>
        <c:axId val="214824064"/>
        <c:scaling>
          <c:orientation val="minMax"/>
          <c:max val="3.5"/>
          <c:min val="-1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14818176"/>
        <c:crosses val="autoZero"/>
        <c:crossBetween val="between"/>
      </c:valAx>
      <c:valAx>
        <c:axId val="1132339152"/>
        <c:scaling>
          <c:orientation val="minMax"/>
          <c:max val="21"/>
          <c:min val="-6"/>
        </c:scaling>
        <c:delete val="0"/>
        <c:axPos val="r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1132338496"/>
        <c:crosses val="max"/>
        <c:crossBetween val="between"/>
      </c:valAx>
      <c:catAx>
        <c:axId val="1132338496"/>
        <c:scaling>
          <c:orientation val="minMax"/>
        </c:scaling>
        <c:delete val="1"/>
        <c:axPos val="b"/>
        <c:majorTickMark val="out"/>
        <c:minorTickMark val="none"/>
        <c:tickLblPos val="nextTo"/>
        <c:crossAx val="1132339152"/>
        <c:crosses val="autoZero"/>
        <c:auto val="1"/>
        <c:lblAlgn val="ctr"/>
        <c:lblOffset val="100"/>
        <c:noMultiLvlLbl val="0"/>
      </c:catAx>
      <c:spPr>
        <a:noFill/>
        <a:ln w="12700">
          <a:noFill/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19050">
      <a:noFill/>
      <a:prstDash val="solid"/>
    </a:ln>
  </c:spPr>
  <c:txPr>
    <a:bodyPr/>
    <a:lstStyle/>
    <a:p>
      <a:pPr>
        <a:defRPr sz="1700" b="1" i="0" u="none" strike="noStrike" baseline="0">
          <a:solidFill>
            <a:srgbClr val="000000"/>
          </a:solidFill>
          <a:latin typeface="David"/>
          <a:ea typeface="David"/>
          <a:cs typeface="David"/>
        </a:defRPr>
      </a:pPr>
      <a:endParaRPr lang="he-IL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א.</a:t>
            </a:r>
            <a:r>
              <a:rPr lang="he-IL" sz="1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e-IL" sz="1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התחלות </a:t>
            </a:r>
            <a:r>
              <a:rPr lang="he-IL" sz="1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גמר והיתרי בנייה</a:t>
            </a:r>
          </a:p>
          <a:p>
            <a:pPr>
              <a:defRPr/>
            </a:pPr>
            <a:r>
              <a:rPr lang="he-IL" sz="12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שנתי, </a:t>
            </a:r>
            <a:r>
              <a:rPr lang="he-IL" sz="1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אלפים</a:t>
            </a:r>
          </a:p>
          <a:p>
            <a:pPr>
              <a:defRPr/>
            </a:pPr>
            <a:r>
              <a:rPr lang="he-IL" sz="12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מרץ</a:t>
            </a:r>
            <a:r>
              <a:rPr lang="he-IL" sz="1200" b="0" baseline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2017 עד מרץ 2024 </a:t>
            </a:r>
            <a:endParaRPr lang="he-IL" sz="12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6.3391835759268489E-2"/>
          <c:y val="0.12658231547527429"/>
          <c:w val="0.85174412012044365"/>
          <c:h val="0.67810185109102106"/>
        </c:manualLayout>
      </c:layout>
      <c:line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התחלות בניה</c:v>
                </c:pt>
              </c:strCache>
            </c:strRef>
          </c:tx>
          <c:spPr>
            <a:ln w="3492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3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D98D25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B1-4CA5-836C-D659721AC46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גיליון1!$A$4:$A$318</c:f>
              <c:numCache>
                <c:formatCode>m/d/yyyy</c:formatCode>
                <c:ptCount val="315"/>
                <c:pt idx="0">
                  <c:v>35826</c:v>
                </c:pt>
                <c:pt idx="1">
                  <c:v>35854</c:v>
                </c:pt>
                <c:pt idx="2">
                  <c:v>35885</c:v>
                </c:pt>
                <c:pt idx="3">
                  <c:v>35915</c:v>
                </c:pt>
                <c:pt idx="4">
                  <c:v>35946</c:v>
                </c:pt>
                <c:pt idx="5">
                  <c:v>35976</c:v>
                </c:pt>
                <c:pt idx="6">
                  <c:v>36007</c:v>
                </c:pt>
                <c:pt idx="7">
                  <c:v>36038</c:v>
                </c:pt>
                <c:pt idx="8">
                  <c:v>36068</c:v>
                </c:pt>
                <c:pt idx="9">
                  <c:v>36099</c:v>
                </c:pt>
                <c:pt idx="10">
                  <c:v>36129</c:v>
                </c:pt>
                <c:pt idx="11">
                  <c:v>36160</c:v>
                </c:pt>
                <c:pt idx="12">
                  <c:v>36191</c:v>
                </c:pt>
                <c:pt idx="13">
                  <c:v>36219</c:v>
                </c:pt>
                <c:pt idx="14">
                  <c:v>36250</c:v>
                </c:pt>
                <c:pt idx="15">
                  <c:v>36280</c:v>
                </c:pt>
                <c:pt idx="16">
                  <c:v>36311</c:v>
                </c:pt>
                <c:pt idx="17">
                  <c:v>36341</c:v>
                </c:pt>
                <c:pt idx="18">
                  <c:v>36372</c:v>
                </c:pt>
                <c:pt idx="19">
                  <c:v>36403</c:v>
                </c:pt>
                <c:pt idx="20">
                  <c:v>36433</c:v>
                </c:pt>
                <c:pt idx="21">
                  <c:v>36464</c:v>
                </c:pt>
                <c:pt idx="22">
                  <c:v>36494</c:v>
                </c:pt>
                <c:pt idx="23">
                  <c:v>36525</c:v>
                </c:pt>
                <c:pt idx="24">
                  <c:v>36556</c:v>
                </c:pt>
                <c:pt idx="25">
                  <c:v>36585</c:v>
                </c:pt>
                <c:pt idx="26">
                  <c:v>36616</c:v>
                </c:pt>
                <c:pt idx="27">
                  <c:v>36646</c:v>
                </c:pt>
                <c:pt idx="28">
                  <c:v>36677</c:v>
                </c:pt>
                <c:pt idx="29">
                  <c:v>36707</c:v>
                </c:pt>
                <c:pt idx="30">
                  <c:v>36738</c:v>
                </c:pt>
                <c:pt idx="31">
                  <c:v>36769</c:v>
                </c:pt>
                <c:pt idx="32">
                  <c:v>36799</c:v>
                </c:pt>
                <c:pt idx="33">
                  <c:v>36830</c:v>
                </c:pt>
                <c:pt idx="34">
                  <c:v>36860</c:v>
                </c:pt>
                <c:pt idx="35">
                  <c:v>36891</c:v>
                </c:pt>
                <c:pt idx="36">
                  <c:v>36922</c:v>
                </c:pt>
                <c:pt idx="37">
                  <c:v>36950</c:v>
                </c:pt>
                <c:pt idx="38">
                  <c:v>36981</c:v>
                </c:pt>
                <c:pt idx="39">
                  <c:v>37011</c:v>
                </c:pt>
                <c:pt idx="40">
                  <c:v>37042</c:v>
                </c:pt>
                <c:pt idx="41">
                  <c:v>37072</c:v>
                </c:pt>
                <c:pt idx="42">
                  <c:v>37103</c:v>
                </c:pt>
                <c:pt idx="43">
                  <c:v>37134</c:v>
                </c:pt>
                <c:pt idx="44">
                  <c:v>37164</c:v>
                </c:pt>
                <c:pt idx="45">
                  <c:v>37195</c:v>
                </c:pt>
                <c:pt idx="46">
                  <c:v>37225</c:v>
                </c:pt>
                <c:pt idx="47">
                  <c:v>37256</c:v>
                </c:pt>
                <c:pt idx="48">
                  <c:v>37287</c:v>
                </c:pt>
                <c:pt idx="49">
                  <c:v>37315</c:v>
                </c:pt>
                <c:pt idx="50">
                  <c:v>37346</c:v>
                </c:pt>
                <c:pt idx="51">
                  <c:v>37376</c:v>
                </c:pt>
                <c:pt idx="52">
                  <c:v>37407</c:v>
                </c:pt>
                <c:pt idx="53">
                  <c:v>37437</c:v>
                </c:pt>
                <c:pt idx="54">
                  <c:v>37468</c:v>
                </c:pt>
                <c:pt idx="55">
                  <c:v>37499</c:v>
                </c:pt>
                <c:pt idx="56">
                  <c:v>37529</c:v>
                </c:pt>
                <c:pt idx="57">
                  <c:v>37560</c:v>
                </c:pt>
                <c:pt idx="58">
                  <c:v>37590</c:v>
                </c:pt>
                <c:pt idx="59">
                  <c:v>37621</c:v>
                </c:pt>
                <c:pt idx="60">
                  <c:v>37652</c:v>
                </c:pt>
                <c:pt idx="61">
                  <c:v>37680</c:v>
                </c:pt>
                <c:pt idx="62">
                  <c:v>37711</c:v>
                </c:pt>
                <c:pt idx="63">
                  <c:v>37741</c:v>
                </c:pt>
                <c:pt idx="64">
                  <c:v>37772</c:v>
                </c:pt>
                <c:pt idx="65">
                  <c:v>37802</c:v>
                </c:pt>
                <c:pt idx="66">
                  <c:v>37833</c:v>
                </c:pt>
                <c:pt idx="67">
                  <c:v>37864</c:v>
                </c:pt>
                <c:pt idx="68">
                  <c:v>37894</c:v>
                </c:pt>
                <c:pt idx="69">
                  <c:v>37925</c:v>
                </c:pt>
                <c:pt idx="70">
                  <c:v>37955</c:v>
                </c:pt>
                <c:pt idx="71">
                  <c:v>37986</c:v>
                </c:pt>
                <c:pt idx="72">
                  <c:v>38017</c:v>
                </c:pt>
                <c:pt idx="73">
                  <c:v>38046</c:v>
                </c:pt>
                <c:pt idx="74">
                  <c:v>38077</c:v>
                </c:pt>
                <c:pt idx="75">
                  <c:v>38107</c:v>
                </c:pt>
                <c:pt idx="76">
                  <c:v>38138</c:v>
                </c:pt>
                <c:pt idx="77">
                  <c:v>38168</c:v>
                </c:pt>
                <c:pt idx="78">
                  <c:v>38199</c:v>
                </c:pt>
                <c:pt idx="79">
                  <c:v>38230</c:v>
                </c:pt>
                <c:pt idx="80">
                  <c:v>38260</c:v>
                </c:pt>
                <c:pt idx="81">
                  <c:v>38291</c:v>
                </c:pt>
                <c:pt idx="82">
                  <c:v>38321</c:v>
                </c:pt>
                <c:pt idx="83">
                  <c:v>38352</c:v>
                </c:pt>
                <c:pt idx="84">
                  <c:v>38383</c:v>
                </c:pt>
                <c:pt idx="85">
                  <c:v>38411</c:v>
                </c:pt>
                <c:pt idx="86">
                  <c:v>38442</c:v>
                </c:pt>
                <c:pt idx="87">
                  <c:v>38472</c:v>
                </c:pt>
                <c:pt idx="88">
                  <c:v>38503</c:v>
                </c:pt>
                <c:pt idx="89">
                  <c:v>38533</c:v>
                </c:pt>
                <c:pt idx="90">
                  <c:v>38564</c:v>
                </c:pt>
                <c:pt idx="91">
                  <c:v>38595</c:v>
                </c:pt>
                <c:pt idx="92">
                  <c:v>38625</c:v>
                </c:pt>
                <c:pt idx="93">
                  <c:v>38656</c:v>
                </c:pt>
                <c:pt idx="94">
                  <c:v>38686</c:v>
                </c:pt>
                <c:pt idx="95">
                  <c:v>38717</c:v>
                </c:pt>
                <c:pt idx="96">
                  <c:v>38748</c:v>
                </c:pt>
                <c:pt idx="97">
                  <c:v>38776</c:v>
                </c:pt>
                <c:pt idx="98">
                  <c:v>38807</c:v>
                </c:pt>
                <c:pt idx="99">
                  <c:v>38837</c:v>
                </c:pt>
                <c:pt idx="100">
                  <c:v>38868</c:v>
                </c:pt>
                <c:pt idx="101">
                  <c:v>38898</c:v>
                </c:pt>
                <c:pt idx="102">
                  <c:v>38929</c:v>
                </c:pt>
                <c:pt idx="103">
                  <c:v>38960</c:v>
                </c:pt>
                <c:pt idx="104">
                  <c:v>38990</c:v>
                </c:pt>
                <c:pt idx="105">
                  <c:v>39021</c:v>
                </c:pt>
                <c:pt idx="106">
                  <c:v>39051</c:v>
                </c:pt>
                <c:pt idx="107">
                  <c:v>39082</c:v>
                </c:pt>
                <c:pt idx="108">
                  <c:v>39113</c:v>
                </c:pt>
                <c:pt idx="109">
                  <c:v>39141</c:v>
                </c:pt>
                <c:pt idx="110">
                  <c:v>39172</c:v>
                </c:pt>
                <c:pt idx="111">
                  <c:v>39202</c:v>
                </c:pt>
                <c:pt idx="112">
                  <c:v>39233</c:v>
                </c:pt>
                <c:pt idx="113">
                  <c:v>39263</c:v>
                </c:pt>
                <c:pt idx="114">
                  <c:v>39294</c:v>
                </c:pt>
                <c:pt idx="115">
                  <c:v>39325</c:v>
                </c:pt>
                <c:pt idx="116">
                  <c:v>39355</c:v>
                </c:pt>
                <c:pt idx="117">
                  <c:v>39386</c:v>
                </c:pt>
                <c:pt idx="118">
                  <c:v>39416</c:v>
                </c:pt>
                <c:pt idx="119">
                  <c:v>39447</c:v>
                </c:pt>
                <c:pt idx="120">
                  <c:v>39478</c:v>
                </c:pt>
                <c:pt idx="121">
                  <c:v>39507</c:v>
                </c:pt>
                <c:pt idx="122">
                  <c:v>39538</c:v>
                </c:pt>
                <c:pt idx="123">
                  <c:v>39568</c:v>
                </c:pt>
                <c:pt idx="124">
                  <c:v>39599</c:v>
                </c:pt>
                <c:pt idx="125">
                  <c:v>39629</c:v>
                </c:pt>
                <c:pt idx="126">
                  <c:v>39660</c:v>
                </c:pt>
                <c:pt idx="127">
                  <c:v>39691</c:v>
                </c:pt>
                <c:pt idx="128">
                  <c:v>39721</c:v>
                </c:pt>
                <c:pt idx="129">
                  <c:v>39752</c:v>
                </c:pt>
                <c:pt idx="130">
                  <c:v>39782</c:v>
                </c:pt>
                <c:pt idx="131">
                  <c:v>39813</c:v>
                </c:pt>
                <c:pt idx="132">
                  <c:v>39844</c:v>
                </c:pt>
                <c:pt idx="133">
                  <c:v>39872</c:v>
                </c:pt>
                <c:pt idx="134">
                  <c:v>39903</c:v>
                </c:pt>
                <c:pt idx="135">
                  <c:v>39933</c:v>
                </c:pt>
                <c:pt idx="136">
                  <c:v>39964</c:v>
                </c:pt>
                <c:pt idx="137">
                  <c:v>39994</c:v>
                </c:pt>
                <c:pt idx="138">
                  <c:v>40025</c:v>
                </c:pt>
                <c:pt idx="139">
                  <c:v>40056</c:v>
                </c:pt>
                <c:pt idx="140">
                  <c:v>40086</c:v>
                </c:pt>
                <c:pt idx="141">
                  <c:v>40117</c:v>
                </c:pt>
                <c:pt idx="142">
                  <c:v>40147</c:v>
                </c:pt>
                <c:pt idx="143">
                  <c:v>40178</c:v>
                </c:pt>
                <c:pt idx="144">
                  <c:v>40209</c:v>
                </c:pt>
                <c:pt idx="145">
                  <c:v>40237</c:v>
                </c:pt>
                <c:pt idx="146">
                  <c:v>40268</c:v>
                </c:pt>
                <c:pt idx="147">
                  <c:v>40298</c:v>
                </c:pt>
                <c:pt idx="148">
                  <c:v>40329</c:v>
                </c:pt>
                <c:pt idx="149">
                  <c:v>40359</c:v>
                </c:pt>
                <c:pt idx="150">
                  <c:v>40390</c:v>
                </c:pt>
                <c:pt idx="151">
                  <c:v>40421</c:v>
                </c:pt>
                <c:pt idx="152">
                  <c:v>40451</c:v>
                </c:pt>
                <c:pt idx="153">
                  <c:v>40482</c:v>
                </c:pt>
                <c:pt idx="154">
                  <c:v>40512</c:v>
                </c:pt>
                <c:pt idx="155">
                  <c:v>40543</c:v>
                </c:pt>
                <c:pt idx="156">
                  <c:v>40574</c:v>
                </c:pt>
                <c:pt idx="157">
                  <c:v>40602</c:v>
                </c:pt>
                <c:pt idx="158">
                  <c:v>40633</c:v>
                </c:pt>
                <c:pt idx="159">
                  <c:v>40663</c:v>
                </c:pt>
                <c:pt idx="160">
                  <c:v>40694</c:v>
                </c:pt>
                <c:pt idx="161">
                  <c:v>40724</c:v>
                </c:pt>
                <c:pt idx="162">
                  <c:v>40755</c:v>
                </c:pt>
                <c:pt idx="163">
                  <c:v>40786</c:v>
                </c:pt>
                <c:pt idx="164">
                  <c:v>40816</c:v>
                </c:pt>
                <c:pt idx="165">
                  <c:v>40847</c:v>
                </c:pt>
                <c:pt idx="166">
                  <c:v>40877</c:v>
                </c:pt>
                <c:pt idx="167">
                  <c:v>40908</c:v>
                </c:pt>
                <c:pt idx="168">
                  <c:v>40939</c:v>
                </c:pt>
                <c:pt idx="169">
                  <c:v>40968</c:v>
                </c:pt>
                <c:pt idx="170">
                  <c:v>40999</c:v>
                </c:pt>
                <c:pt idx="171">
                  <c:v>41029</c:v>
                </c:pt>
                <c:pt idx="172">
                  <c:v>41060</c:v>
                </c:pt>
                <c:pt idx="173">
                  <c:v>41090</c:v>
                </c:pt>
                <c:pt idx="174">
                  <c:v>41121</c:v>
                </c:pt>
                <c:pt idx="175">
                  <c:v>41152</c:v>
                </c:pt>
                <c:pt idx="176">
                  <c:v>41182</c:v>
                </c:pt>
                <c:pt idx="177">
                  <c:v>41213</c:v>
                </c:pt>
                <c:pt idx="178">
                  <c:v>41243</c:v>
                </c:pt>
                <c:pt idx="179">
                  <c:v>41274</c:v>
                </c:pt>
                <c:pt idx="180">
                  <c:v>41305</c:v>
                </c:pt>
                <c:pt idx="181">
                  <c:v>41333</c:v>
                </c:pt>
                <c:pt idx="182">
                  <c:v>41364</c:v>
                </c:pt>
                <c:pt idx="183">
                  <c:v>41394</c:v>
                </c:pt>
                <c:pt idx="184">
                  <c:v>41425</c:v>
                </c:pt>
                <c:pt idx="185">
                  <c:v>41455</c:v>
                </c:pt>
                <c:pt idx="186">
                  <c:v>41486</c:v>
                </c:pt>
                <c:pt idx="187">
                  <c:v>41517</c:v>
                </c:pt>
                <c:pt idx="188">
                  <c:v>41547</c:v>
                </c:pt>
                <c:pt idx="189">
                  <c:v>41578</c:v>
                </c:pt>
                <c:pt idx="190">
                  <c:v>41608</c:v>
                </c:pt>
                <c:pt idx="191">
                  <c:v>41639</c:v>
                </c:pt>
                <c:pt idx="192">
                  <c:v>41670</c:v>
                </c:pt>
                <c:pt idx="193">
                  <c:v>41698</c:v>
                </c:pt>
                <c:pt idx="194">
                  <c:v>41729</c:v>
                </c:pt>
                <c:pt idx="195">
                  <c:v>41759</c:v>
                </c:pt>
                <c:pt idx="196">
                  <c:v>41790</c:v>
                </c:pt>
                <c:pt idx="197">
                  <c:v>41820</c:v>
                </c:pt>
                <c:pt idx="198">
                  <c:v>41851</c:v>
                </c:pt>
                <c:pt idx="199">
                  <c:v>41882</c:v>
                </c:pt>
                <c:pt idx="200">
                  <c:v>41912</c:v>
                </c:pt>
                <c:pt idx="201">
                  <c:v>41943</c:v>
                </c:pt>
                <c:pt idx="202">
                  <c:v>41973</c:v>
                </c:pt>
                <c:pt idx="203">
                  <c:v>42004</c:v>
                </c:pt>
                <c:pt idx="204">
                  <c:v>42035</c:v>
                </c:pt>
                <c:pt idx="205">
                  <c:v>42063</c:v>
                </c:pt>
                <c:pt idx="206">
                  <c:v>42094</c:v>
                </c:pt>
                <c:pt idx="207">
                  <c:v>42124</c:v>
                </c:pt>
                <c:pt idx="208">
                  <c:v>42155</c:v>
                </c:pt>
                <c:pt idx="209">
                  <c:v>42185</c:v>
                </c:pt>
                <c:pt idx="210">
                  <c:v>42216</c:v>
                </c:pt>
                <c:pt idx="211">
                  <c:v>42247</c:v>
                </c:pt>
                <c:pt idx="212">
                  <c:v>42277</c:v>
                </c:pt>
                <c:pt idx="213">
                  <c:v>42308</c:v>
                </c:pt>
                <c:pt idx="214">
                  <c:v>42338</c:v>
                </c:pt>
                <c:pt idx="215">
                  <c:v>42369</c:v>
                </c:pt>
                <c:pt idx="216">
                  <c:v>42400</c:v>
                </c:pt>
                <c:pt idx="217">
                  <c:v>42429</c:v>
                </c:pt>
                <c:pt idx="218">
                  <c:v>42460</c:v>
                </c:pt>
                <c:pt idx="219">
                  <c:v>42490</c:v>
                </c:pt>
                <c:pt idx="220">
                  <c:v>42521</c:v>
                </c:pt>
                <c:pt idx="221">
                  <c:v>42551</c:v>
                </c:pt>
                <c:pt idx="222">
                  <c:v>42582</c:v>
                </c:pt>
                <c:pt idx="223">
                  <c:v>42613</c:v>
                </c:pt>
                <c:pt idx="224">
                  <c:v>42643</c:v>
                </c:pt>
                <c:pt idx="225">
                  <c:v>42674</c:v>
                </c:pt>
                <c:pt idx="226">
                  <c:v>42704</c:v>
                </c:pt>
                <c:pt idx="227">
                  <c:v>42735</c:v>
                </c:pt>
                <c:pt idx="228">
                  <c:v>42766</c:v>
                </c:pt>
                <c:pt idx="229">
                  <c:v>42794</c:v>
                </c:pt>
                <c:pt idx="230">
                  <c:v>42825</c:v>
                </c:pt>
                <c:pt idx="231">
                  <c:v>42855</c:v>
                </c:pt>
                <c:pt idx="232">
                  <c:v>42886</c:v>
                </c:pt>
                <c:pt idx="233">
                  <c:v>42916</c:v>
                </c:pt>
                <c:pt idx="234">
                  <c:v>42947</c:v>
                </c:pt>
                <c:pt idx="235">
                  <c:v>42978</c:v>
                </c:pt>
                <c:pt idx="236">
                  <c:v>43008</c:v>
                </c:pt>
                <c:pt idx="237">
                  <c:v>43039</c:v>
                </c:pt>
                <c:pt idx="238">
                  <c:v>43069</c:v>
                </c:pt>
                <c:pt idx="239">
                  <c:v>43100</c:v>
                </c:pt>
                <c:pt idx="240">
                  <c:v>43131</c:v>
                </c:pt>
                <c:pt idx="241">
                  <c:v>43159</c:v>
                </c:pt>
                <c:pt idx="242">
                  <c:v>43190</c:v>
                </c:pt>
                <c:pt idx="243">
                  <c:v>43220</c:v>
                </c:pt>
                <c:pt idx="244">
                  <c:v>43251</c:v>
                </c:pt>
                <c:pt idx="245">
                  <c:v>43281</c:v>
                </c:pt>
                <c:pt idx="246">
                  <c:v>43312</c:v>
                </c:pt>
                <c:pt idx="247">
                  <c:v>43343</c:v>
                </c:pt>
                <c:pt idx="248">
                  <c:v>43373</c:v>
                </c:pt>
                <c:pt idx="249">
                  <c:v>43404</c:v>
                </c:pt>
                <c:pt idx="250">
                  <c:v>43434</c:v>
                </c:pt>
                <c:pt idx="251">
                  <c:v>43465</c:v>
                </c:pt>
                <c:pt idx="252">
                  <c:v>43496</c:v>
                </c:pt>
                <c:pt idx="253">
                  <c:v>43524</c:v>
                </c:pt>
                <c:pt idx="254">
                  <c:v>43555</c:v>
                </c:pt>
                <c:pt idx="255">
                  <c:v>43585</c:v>
                </c:pt>
                <c:pt idx="256">
                  <c:v>43616</c:v>
                </c:pt>
                <c:pt idx="257">
                  <c:v>43646</c:v>
                </c:pt>
                <c:pt idx="258">
                  <c:v>43677</c:v>
                </c:pt>
                <c:pt idx="259">
                  <c:v>43708</c:v>
                </c:pt>
                <c:pt idx="260">
                  <c:v>43738</c:v>
                </c:pt>
                <c:pt idx="261">
                  <c:v>43769</c:v>
                </c:pt>
                <c:pt idx="262">
                  <c:v>43799</c:v>
                </c:pt>
                <c:pt idx="263">
                  <c:v>43830</c:v>
                </c:pt>
                <c:pt idx="264">
                  <c:v>43861</c:v>
                </c:pt>
                <c:pt idx="265">
                  <c:v>43890</c:v>
                </c:pt>
                <c:pt idx="266">
                  <c:v>43921</c:v>
                </c:pt>
                <c:pt idx="267">
                  <c:v>43951</c:v>
                </c:pt>
                <c:pt idx="268">
                  <c:v>43982</c:v>
                </c:pt>
                <c:pt idx="269">
                  <c:v>44012</c:v>
                </c:pt>
                <c:pt idx="270">
                  <c:v>44043</c:v>
                </c:pt>
                <c:pt idx="271">
                  <c:v>44074</c:v>
                </c:pt>
                <c:pt idx="272">
                  <c:v>44104</c:v>
                </c:pt>
                <c:pt idx="273">
                  <c:v>44135</c:v>
                </c:pt>
                <c:pt idx="274">
                  <c:v>44165</c:v>
                </c:pt>
                <c:pt idx="275">
                  <c:v>44196</c:v>
                </c:pt>
                <c:pt idx="276">
                  <c:v>44227</c:v>
                </c:pt>
                <c:pt idx="277">
                  <c:v>44255</c:v>
                </c:pt>
                <c:pt idx="278">
                  <c:v>44286</c:v>
                </c:pt>
                <c:pt idx="279">
                  <c:v>44316</c:v>
                </c:pt>
                <c:pt idx="280">
                  <c:v>44347</c:v>
                </c:pt>
                <c:pt idx="281">
                  <c:v>44377</c:v>
                </c:pt>
                <c:pt idx="282">
                  <c:v>44408</c:v>
                </c:pt>
                <c:pt idx="283">
                  <c:v>44439</c:v>
                </c:pt>
                <c:pt idx="284">
                  <c:v>44469</c:v>
                </c:pt>
                <c:pt idx="285">
                  <c:v>44500</c:v>
                </c:pt>
                <c:pt idx="286">
                  <c:v>44530</c:v>
                </c:pt>
                <c:pt idx="287">
                  <c:v>44561</c:v>
                </c:pt>
                <c:pt idx="288">
                  <c:v>44592</c:v>
                </c:pt>
                <c:pt idx="289">
                  <c:v>44620</c:v>
                </c:pt>
                <c:pt idx="290">
                  <c:v>44651</c:v>
                </c:pt>
                <c:pt idx="291">
                  <c:v>44681</c:v>
                </c:pt>
                <c:pt idx="292">
                  <c:v>44712</c:v>
                </c:pt>
                <c:pt idx="293">
                  <c:v>44742</c:v>
                </c:pt>
                <c:pt idx="294">
                  <c:v>44773</c:v>
                </c:pt>
                <c:pt idx="295">
                  <c:v>44804</c:v>
                </c:pt>
                <c:pt idx="296">
                  <c:v>44834</c:v>
                </c:pt>
                <c:pt idx="297">
                  <c:v>44865</c:v>
                </c:pt>
                <c:pt idx="298">
                  <c:v>44895</c:v>
                </c:pt>
                <c:pt idx="299">
                  <c:v>44926</c:v>
                </c:pt>
                <c:pt idx="300">
                  <c:v>44957</c:v>
                </c:pt>
                <c:pt idx="301">
                  <c:v>44985</c:v>
                </c:pt>
                <c:pt idx="302">
                  <c:v>45016</c:v>
                </c:pt>
                <c:pt idx="303">
                  <c:v>45046</c:v>
                </c:pt>
                <c:pt idx="304">
                  <c:v>45077</c:v>
                </c:pt>
                <c:pt idx="305">
                  <c:v>45107</c:v>
                </c:pt>
                <c:pt idx="306">
                  <c:v>45138</c:v>
                </c:pt>
                <c:pt idx="307">
                  <c:v>45169</c:v>
                </c:pt>
                <c:pt idx="308">
                  <c:v>45199</c:v>
                </c:pt>
                <c:pt idx="309">
                  <c:v>45230</c:v>
                </c:pt>
                <c:pt idx="310">
                  <c:v>45260</c:v>
                </c:pt>
                <c:pt idx="311">
                  <c:v>45291</c:v>
                </c:pt>
                <c:pt idx="312">
                  <c:v>45322</c:v>
                </c:pt>
                <c:pt idx="313">
                  <c:v>45351</c:v>
                </c:pt>
                <c:pt idx="314">
                  <c:v>45382</c:v>
                </c:pt>
              </c:numCache>
            </c:numRef>
          </c:cat>
          <c:val>
            <c:numRef>
              <c:f>גיליון1!$B$4:$B$318</c:f>
              <c:numCache>
                <c:formatCode>General</c:formatCode>
                <c:ptCount val="315"/>
                <c:pt idx="0" formatCode="0.00">
                  <c:v>52802</c:v>
                </c:pt>
                <c:pt idx="1">
                  <c:v>53353</c:v>
                </c:pt>
                <c:pt idx="2">
                  <c:v>52563</c:v>
                </c:pt>
                <c:pt idx="3">
                  <c:v>50848</c:v>
                </c:pt>
                <c:pt idx="4">
                  <c:v>49192</c:v>
                </c:pt>
                <c:pt idx="5">
                  <c:v>47403</c:v>
                </c:pt>
                <c:pt idx="6">
                  <c:v>46744</c:v>
                </c:pt>
                <c:pt idx="7">
                  <c:v>46162</c:v>
                </c:pt>
                <c:pt idx="8">
                  <c:v>45462</c:v>
                </c:pt>
                <c:pt idx="9">
                  <c:v>44485</c:v>
                </c:pt>
                <c:pt idx="10">
                  <c:v>44368</c:v>
                </c:pt>
                <c:pt idx="11">
                  <c:v>44269</c:v>
                </c:pt>
                <c:pt idx="12">
                  <c:v>43908</c:v>
                </c:pt>
                <c:pt idx="13">
                  <c:v>42678</c:v>
                </c:pt>
                <c:pt idx="14">
                  <c:v>41257</c:v>
                </c:pt>
                <c:pt idx="15">
                  <c:v>41658</c:v>
                </c:pt>
                <c:pt idx="16">
                  <c:v>41648</c:v>
                </c:pt>
                <c:pt idx="17">
                  <c:v>40409</c:v>
                </c:pt>
                <c:pt idx="18">
                  <c:v>39830</c:v>
                </c:pt>
                <c:pt idx="19">
                  <c:v>39646</c:v>
                </c:pt>
                <c:pt idx="20">
                  <c:v>39329</c:v>
                </c:pt>
                <c:pt idx="21">
                  <c:v>39434</c:v>
                </c:pt>
                <c:pt idx="22">
                  <c:v>38484</c:v>
                </c:pt>
                <c:pt idx="23">
                  <c:v>38395</c:v>
                </c:pt>
                <c:pt idx="24">
                  <c:v>39022</c:v>
                </c:pt>
                <c:pt idx="25">
                  <c:v>40150</c:v>
                </c:pt>
                <c:pt idx="26">
                  <c:v>41576</c:v>
                </c:pt>
                <c:pt idx="27">
                  <c:v>42718</c:v>
                </c:pt>
                <c:pt idx="28">
                  <c:v>42951</c:v>
                </c:pt>
                <c:pt idx="29">
                  <c:v>43891</c:v>
                </c:pt>
                <c:pt idx="30">
                  <c:v>44108</c:v>
                </c:pt>
                <c:pt idx="31">
                  <c:v>45053</c:v>
                </c:pt>
                <c:pt idx="32">
                  <c:v>45541</c:v>
                </c:pt>
                <c:pt idx="33">
                  <c:v>45111</c:v>
                </c:pt>
                <c:pt idx="34">
                  <c:v>46499</c:v>
                </c:pt>
                <c:pt idx="35">
                  <c:v>46114</c:v>
                </c:pt>
                <c:pt idx="36">
                  <c:v>45744</c:v>
                </c:pt>
                <c:pt idx="37">
                  <c:v>43956</c:v>
                </c:pt>
                <c:pt idx="38">
                  <c:v>42835</c:v>
                </c:pt>
                <c:pt idx="39">
                  <c:v>41134</c:v>
                </c:pt>
                <c:pt idx="40">
                  <c:v>40073</c:v>
                </c:pt>
                <c:pt idx="41">
                  <c:v>38855</c:v>
                </c:pt>
                <c:pt idx="42">
                  <c:v>37704</c:v>
                </c:pt>
                <c:pt idx="43">
                  <c:v>35167</c:v>
                </c:pt>
                <c:pt idx="44">
                  <c:v>34212</c:v>
                </c:pt>
                <c:pt idx="45">
                  <c:v>34143</c:v>
                </c:pt>
                <c:pt idx="46">
                  <c:v>32723</c:v>
                </c:pt>
                <c:pt idx="47">
                  <c:v>32076</c:v>
                </c:pt>
                <c:pt idx="48">
                  <c:v>31648</c:v>
                </c:pt>
                <c:pt idx="49">
                  <c:v>32412</c:v>
                </c:pt>
                <c:pt idx="50">
                  <c:v>32321</c:v>
                </c:pt>
                <c:pt idx="51">
                  <c:v>32451</c:v>
                </c:pt>
                <c:pt idx="52">
                  <c:v>33486</c:v>
                </c:pt>
                <c:pt idx="53">
                  <c:v>33516</c:v>
                </c:pt>
                <c:pt idx="54">
                  <c:v>34443</c:v>
                </c:pt>
                <c:pt idx="55">
                  <c:v>34589</c:v>
                </c:pt>
                <c:pt idx="56">
                  <c:v>34743</c:v>
                </c:pt>
                <c:pt idx="57">
                  <c:v>34308</c:v>
                </c:pt>
                <c:pt idx="58">
                  <c:v>33348</c:v>
                </c:pt>
                <c:pt idx="59">
                  <c:v>33591</c:v>
                </c:pt>
                <c:pt idx="60">
                  <c:v>33182</c:v>
                </c:pt>
                <c:pt idx="61">
                  <c:v>33126</c:v>
                </c:pt>
                <c:pt idx="62">
                  <c:v>33015</c:v>
                </c:pt>
                <c:pt idx="63">
                  <c:v>32511</c:v>
                </c:pt>
                <c:pt idx="64">
                  <c:v>31536</c:v>
                </c:pt>
                <c:pt idx="65">
                  <c:v>32329</c:v>
                </c:pt>
                <c:pt idx="66">
                  <c:v>31356</c:v>
                </c:pt>
                <c:pt idx="67">
                  <c:v>31978</c:v>
                </c:pt>
                <c:pt idx="68">
                  <c:v>31651</c:v>
                </c:pt>
                <c:pt idx="69">
                  <c:v>31591</c:v>
                </c:pt>
                <c:pt idx="70">
                  <c:v>32124</c:v>
                </c:pt>
                <c:pt idx="71">
                  <c:v>31985</c:v>
                </c:pt>
                <c:pt idx="72">
                  <c:v>32006</c:v>
                </c:pt>
                <c:pt idx="73">
                  <c:v>31327</c:v>
                </c:pt>
                <c:pt idx="74">
                  <c:v>31002</c:v>
                </c:pt>
                <c:pt idx="75">
                  <c:v>31540</c:v>
                </c:pt>
                <c:pt idx="76">
                  <c:v>31476</c:v>
                </c:pt>
                <c:pt idx="77">
                  <c:v>30420</c:v>
                </c:pt>
                <c:pt idx="78">
                  <c:v>30419</c:v>
                </c:pt>
                <c:pt idx="79">
                  <c:v>30137</c:v>
                </c:pt>
                <c:pt idx="80">
                  <c:v>29737</c:v>
                </c:pt>
                <c:pt idx="81">
                  <c:v>29676</c:v>
                </c:pt>
                <c:pt idx="82">
                  <c:v>30173</c:v>
                </c:pt>
                <c:pt idx="83">
                  <c:v>30296</c:v>
                </c:pt>
                <c:pt idx="84">
                  <c:v>29799</c:v>
                </c:pt>
                <c:pt idx="85">
                  <c:v>29840</c:v>
                </c:pt>
                <c:pt idx="86">
                  <c:v>30337</c:v>
                </c:pt>
                <c:pt idx="87">
                  <c:v>30163</c:v>
                </c:pt>
                <c:pt idx="88">
                  <c:v>30455</c:v>
                </c:pt>
                <c:pt idx="89">
                  <c:v>30822</c:v>
                </c:pt>
                <c:pt idx="90">
                  <c:v>31655</c:v>
                </c:pt>
                <c:pt idx="91">
                  <c:v>31778</c:v>
                </c:pt>
                <c:pt idx="92">
                  <c:v>32629</c:v>
                </c:pt>
                <c:pt idx="93">
                  <c:v>32333</c:v>
                </c:pt>
                <c:pt idx="94">
                  <c:v>32405</c:v>
                </c:pt>
                <c:pt idx="95">
                  <c:v>31642</c:v>
                </c:pt>
                <c:pt idx="96">
                  <c:v>32062</c:v>
                </c:pt>
                <c:pt idx="97">
                  <c:v>32988</c:v>
                </c:pt>
                <c:pt idx="98">
                  <c:v>33145</c:v>
                </c:pt>
                <c:pt idx="99">
                  <c:v>33321</c:v>
                </c:pt>
                <c:pt idx="100">
                  <c:v>33202</c:v>
                </c:pt>
                <c:pt idx="101">
                  <c:v>32738</c:v>
                </c:pt>
                <c:pt idx="102">
                  <c:v>31973</c:v>
                </c:pt>
                <c:pt idx="103">
                  <c:v>31235</c:v>
                </c:pt>
                <c:pt idx="104">
                  <c:v>30654</c:v>
                </c:pt>
                <c:pt idx="105">
                  <c:v>30920</c:v>
                </c:pt>
                <c:pt idx="106">
                  <c:v>30659</c:v>
                </c:pt>
                <c:pt idx="107">
                  <c:v>31223</c:v>
                </c:pt>
                <c:pt idx="108">
                  <c:v>31319</c:v>
                </c:pt>
                <c:pt idx="109">
                  <c:v>30974</c:v>
                </c:pt>
                <c:pt idx="110">
                  <c:v>30301</c:v>
                </c:pt>
                <c:pt idx="111">
                  <c:v>29813</c:v>
                </c:pt>
                <c:pt idx="112">
                  <c:v>30418</c:v>
                </c:pt>
                <c:pt idx="113">
                  <c:v>29998</c:v>
                </c:pt>
                <c:pt idx="114">
                  <c:v>30565</c:v>
                </c:pt>
                <c:pt idx="115">
                  <c:v>30596</c:v>
                </c:pt>
                <c:pt idx="116">
                  <c:v>30609</c:v>
                </c:pt>
                <c:pt idx="117">
                  <c:v>30507</c:v>
                </c:pt>
                <c:pt idx="118">
                  <c:v>30860</c:v>
                </c:pt>
                <c:pt idx="119">
                  <c:v>30744</c:v>
                </c:pt>
                <c:pt idx="120">
                  <c:v>30389</c:v>
                </c:pt>
                <c:pt idx="121">
                  <c:v>29605</c:v>
                </c:pt>
                <c:pt idx="122">
                  <c:v>30280</c:v>
                </c:pt>
                <c:pt idx="123">
                  <c:v>30406</c:v>
                </c:pt>
                <c:pt idx="124">
                  <c:v>29691</c:v>
                </c:pt>
                <c:pt idx="125">
                  <c:v>30657</c:v>
                </c:pt>
                <c:pt idx="126">
                  <c:v>31132</c:v>
                </c:pt>
                <c:pt idx="127">
                  <c:v>32010</c:v>
                </c:pt>
                <c:pt idx="128">
                  <c:v>32072</c:v>
                </c:pt>
                <c:pt idx="129">
                  <c:v>32476</c:v>
                </c:pt>
                <c:pt idx="130">
                  <c:v>32728</c:v>
                </c:pt>
                <c:pt idx="131">
                  <c:v>32892</c:v>
                </c:pt>
                <c:pt idx="132">
                  <c:v>32937</c:v>
                </c:pt>
                <c:pt idx="133">
                  <c:v>33479</c:v>
                </c:pt>
                <c:pt idx="134">
                  <c:v>33193</c:v>
                </c:pt>
                <c:pt idx="135">
                  <c:v>33106</c:v>
                </c:pt>
                <c:pt idx="136">
                  <c:v>33355</c:v>
                </c:pt>
                <c:pt idx="137">
                  <c:v>33448</c:v>
                </c:pt>
                <c:pt idx="138">
                  <c:v>32864</c:v>
                </c:pt>
                <c:pt idx="139">
                  <c:v>33408</c:v>
                </c:pt>
                <c:pt idx="140">
                  <c:v>34046</c:v>
                </c:pt>
                <c:pt idx="141">
                  <c:v>34368</c:v>
                </c:pt>
                <c:pt idx="142">
                  <c:v>34628</c:v>
                </c:pt>
                <c:pt idx="143">
                  <c:v>34979</c:v>
                </c:pt>
                <c:pt idx="144">
                  <c:v>35246</c:v>
                </c:pt>
                <c:pt idx="145">
                  <c:v>36241</c:v>
                </c:pt>
                <c:pt idx="146">
                  <c:v>36465</c:v>
                </c:pt>
                <c:pt idx="147">
                  <c:v>37363</c:v>
                </c:pt>
                <c:pt idx="148">
                  <c:v>38001</c:v>
                </c:pt>
                <c:pt idx="149">
                  <c:v>38274</c:v>
                </c:pt>
                <c:pt idx="150">
                  <c:v>38436</c:v>
                </c:pt>
                <c:pt idx="151">
                  <c:v>38246</c:v>
                </c:pt>
                <c:pt idx="152">
                  <c:v>38606</c:v>
                </c:pt>
                <c:pt idx="153">
                  <c:v>39691</c:v>
                </c:pt>
                <c:pt idx="154">
                  <c:v>39521</c:v>
                </c:pt>
                <c:pt idx="155">
                  <c:v>40413</c:v>
                </c:pt>
                <c:pt idx="156">
                  <c:v>41418</c:v>
                </c:pt>
                <c:pt idx="157">
                  <c:v>40904</c:v>
                </c:pt>
                <c:pt idx="158">
                  <c:v>41856</c:v>
                </c:pt>
                <c:pt idx="159">
                  <c:v>42487</c:v>
                </c:pt>
                <c:pt idx="160">
                  <c:v>43571</c:v>
                </c:pt>
                <c:pt idx="161">
                  <c:v>44649</c:v>
                </c:pt>
                <c:pt idx="162">
                  <c:v>46236</c:v>
                </c:pt>
                <c:pt idx="163">
                  <c:v>47049</c:v>
                </c:pt>
                <c:pt idx="164">
                  <c:v>47222</c:v>
                </c:pt>
                <c:pt idx="165">
                  <c:v>46202</c:v>
                </c:pt>
                <c:pt idx="166">
                  <c:v>46350</c:v>
                </c:pt>
                <c:pt idx="167">
                  <c:v>46559</c:v>
                </c:pt>
                <c:pt idx="168">
                  <c:v>47510</c:v>
                </c:pt>
                <c:pt idx="169">
                  <c:v>47369</c:v>
                </c:pt>
                <c:pt idx="170">
                  <c:v>46731</c:v>
                </c:pt>
                <c:pt idx="171">
                  <c:v>46368</c:v>
                </c:pt>
                <c:pt idx="172">
                  <c:v>45531</c:v>
                </c:pt>
                <c:pt idx="173">
                  <c:v>45395</c:v>
                </c:pt>
                <c:pt idx="174">
                  <c:v>44021</c:v>
                </c:pt>
                <c:pt idx="175">
                  <c:v>43031</c:v>
                </c:pt>
                <c:pt idx="176">
                  <c:v>41761</c:v>
                </c:pt>
                <c:pt idx="177">
                  <c:v>43628</c:v>
                </c:pt>
                <c:pt idx="178">
                  <c:v>43509</c:v>
                </c:pt>
                <c:pt idx="179">
                  <c:v>43526</c:v>
                </c:pt>
                <c:pt idx="180">
                  <c:v>43641</c:v>
                </c:pt>
                <c:pt idx="181">
                  <c:v>44607</c:v>
                </c:pt>
                <c:pt idx="182">
                  <c:v>44872</c:v>
                </c:pt>
                <c:pt idx="183">
                  <c:v>44517</c:v>
                </c:pt>
                <c:pt idx="184">
                  <c:v>44285</c:v>
                </c:pt>
                <c:pt idx="185">
                  <c:v>44550</c:v>
                </c:pt>
                <c:pt idx="186">
                  <c:v>45039</c:v>
                </c:pt>
                <c:pt idx="187">
                  <c:v>46523</c:v>
                </c:pt>
                <c:pt idx="188">
                  <c:v>47923</c:v>
                </c:pt>
                <c:pt idx="189">
                  <c:v>46636</c:v>
                </c:pt>
                <c:pt idx="190">
                  <c:v>47300</c:v>
                </c:pt>
                <c:pt idx="191">
                  <c:v>47841</c:v>
                </c:pt>
                <c:pt idx="192">
                  <c:v>47480</c:v>
                </c:pt>
                <c:pt idx="193">
                  <c:v>47696</c:v>
                </c:pt>
                <c:pt idx="194">
                  <c:v>48157</c:v>
                </c:pt>
                <c:pt idx="195">
                  <c:v>48392</c:v>
                </c:pt>
                <c:pt idx="196">
                  <c:v>49218</c:v>
                </c:pt>
                <c:pt idx="197">
                  <c:v>48497</c:v>
                </c:pt>
                <c:pt idx="198">
                  <c:v>49859</c:v>
                </c:pt>
                <c:pt idx="199">
                  <c:v>48511</c:v>
                </c:pt>
                <c:pt idx="200">
                  <c:v>48049</c:v>
                </c:pt>
                <c:pt idx="201">
                  <c:v>47565</c:v>
                </c:pt>
                <c:pt idx="202">
                  <c:v>48051</c:v>
                </c:pt>
                <c:pt idx="203">
                  <c:v>47692</c:v>
                </c:pt>
                <c:pt idx="204">
                  <c:v>47817</c:v>
                </c:pt>
                <c:pt idx="205">
                  <c:v>48538</c:v>
                </c:pt>
                <c:pt idx="206">
                  <c:v>49107</c:v>
                </c:pt>
                <c:pt idx="207">
                  <c:v>50062</c:v>
                </c:pt>
                <c:pt idx="208">
                  <c:v>50078</c:v>
                </c:pt>
                <c:pt idx="209">
                  <c:v>51106</c:v>
                </c:pt>
                <c:pt idx="210">
                  <c:v>50455</c:v>
                </c:pt>
                <c:pt idx="211">
                  <c:v>52309</c:v>
                </c:pt>
                <c:pt idx="212">
                  <c:v>52461</c:v>
                </c:pt>
                <c:pt idx="213">
                  <c:v>53039</c:v>
                </c:pt>
                <c:pt idx="214">
                  <c:v>53274</c:v>
                </c:pt>
                <c:pt idx="215">
                  <c:v>53709</c:v>
                </c:pt>
                <c:pt idx="216">
                  <c:v>53933</c:v>
                </c:pt>
                <c:pt idx="217">
                  <c:v>53501</c:v>
                </c:pt>
                <c:pt idx="218">
                  <c:v>53307</c:v>
                </c:pt>
                <c:pt idx="219">
                  <c:v>53174</c:v>
                </c:pt>
                <c:pt idx="220">
                  <c:v>53506</c:v>
                </c:pt>
                <c:pt idx="221">
                  <c:v>54051</c:v>
                </c:pt>
                <c:pt idx="222">
                  <c:v>54874</c:v>
                </c:pt>
                <c:pt idx="223">
                  <c:v>54510</c:v>
                </c:pt>
                <c:pt idx="224">
                  <c:v>55552</c:v>
                </c:pt>
                <c:pt idx="225">
                  <c:v>56085</c:v>
                </c:pt>
                <c:pt idx="226">
                  <c:v>57130</c:v>
                </c:pt>
                <c:pt idx="227">
                  <c:v>56923</c:v>
                </c:pt>
                <c:pt idx="228">
                  <c:v>57141</c:v>
                </c:pt>
                <c:pt idx="229">
                  <c:v>56889</c:v>
                </c:pt>
                <c:pt idx="230">
                  <c:v>58831</c:v>
                </c:pt>
                <c:pt idx="231">
                  <c:v>58429</c:v>
                </c:pt>
                <c:pt idx="232">
                  <c:v>59286</c:v>
                </c:pt>
                <c:pt idx="233">
                  <c:v>58728</c:v>
                </c:pt>
                <c:pt idx="234">
                  <c:v>57212</c:v>
                </c:pt>
                <c:pt idx="235">
                  <c:v>56632</c:v>
                </c:pt>
                <c:pt idx="236">
                  <c:v>56525</c:v>
                </c:pt>
                <c:pt idx="237">
                  <c:v>57544</c:v>
                </c:pt>
                <c:pt idx="238">
                  <c:v>56583</c:v>
                </c:pt>
                <c:pt idx="239">
                  <c:v>55898</c:v>
                </c:pt>
                <c:pt idx="240">
                  <c:v>56666</c:v>
                </c:pt>
                <c:pt idx="241">
                  <c:v>57175</c:v>
                </c:pt>
                <c:pt idx="242">
                  <c:v>54224</c:v>
                </c:pt>
                <c:pt idx="243">
                  <c:v>55017</c:v>
                </c:pt>
                <c:pt idx="244">
                  <c:v>53885</c:v>
                </c:pt>
                <c:pt idx="245">
                  <c:v>53700</c:v>
                </c:pt>
                <c:pt idx="246">
                  <c:v>54154</c:v>
                </c:pt>
                <c:pt idx="247">
                  <c:v>53947</c:v>
                </c:pt>
                <c:pt idx="248">
                  <c:v>52641</c:v>
                </c:pt>
                <c:pt idx="249">
                  <c:v>53570</c:v>
                </c:pt>
                <c:pt idx="250">
                  <c:v>53661</c:v>
                </c:pt>
                <c:pt idx="251">
                  <c:v>55440</c:v>
                </c:pt>
                <c:pt idx="252">
                  <c:v>55724</c:v>
                </c:pt>
                <c:pt idx="253">
                  <c:v>54136</c:v>
                </c:pt>
                <c:pt idx="254">
                  <c:v>54467</c:v>
                </c:pt>
                <c:pt idx="255">
                  <c:v>54809</c:v>
                </c:pt>
                <c:pt idx="256">
                  <c:v>54831</c:v>
                </c:pt>
                <c:pt idx="257">
                  <c:v>54674</c:v>
                </c:pt>
                <c:pt idx="258">
                  <c:v>55661</c:v>
                </c:pt>
                <c:pt idx="259">
                  <c:v>57308</c:v>
                </c:pt>
                <c:pt idx="260">
                  <c:v>57536</c:v>
                </c:pt>
                <c:pt idx="261">
                  <c:v>54715</c:v>
                </c:pt>
                <c:pt idx="262">
                  <c:v>56114</c:v>
                </c:pt>
                <c:pt idx="263">
                  <c:v>56550</c:v>
                </c:pt>
                <c:pt idx="264">
                  <c:v>56943</c:v>
                </c:pt>
                <c:pt idx="265">
                  <c:v>58961</c:v>
                </c:pt>
                <c:pt idx="266">
                  <c:v>58818</c:v>
                </c:pt>
                <c:pt idx="267">
                  <c:v>57106.5</c:v>
                </c:pt>
                <c:pt idx="268">
                  <c:v>56500.800000000003</c:v>
                </c:pt>
                <c:pt idx="269">
                  <c:v>56971</c:v>
                </c:pt>
                <c:pt idx="270">
                  <c:v>54912.3</c:v>
                </c:pt>
                <c:pt idx="271">
                  <c:v>53837.399999999994</c:v>
                </c:pt>
                <c:pt idx="272">
                  <c:v>55706.599999999991</c:v>
                </c:pt>
                <c:pt idx="273">
                  <c:v>56837.7</c:v>
                </c:pt>
                <c:pt idx="274">
                  <c:v>55400.7</c:v>
                </c:pt>
                <c:pt idx="275">
                  <c:v>56282.7</c:v>
                </c:pt>
                <c:pt idx="276">
                  <c:v>55329.7</c:v>
                </c:pt>
                <c:pt idx="277">
                  <c:v>53327.700000000004</c:v>
                </c:pt>
                <c:pt idx="278">
                  <c:v>55275.7</c:v>
                </c:pt>
                <c:pt idx="279">
                  <c:v>57188.2</c:v>
                </c:pt>
                <c:pt idx="280">
                  <c:v>58234.900000000009</c:v>
                </c:pt>
                <c:pt idx="281">
                  <c:v>58825.7</c:v>
                </c:pt>
                <c:pt idx="282">
                  <c:v>60665.399999999994</c:v>
                </c:pt>
                <c:pt idx="283">
                  <c:v>62144.3</c:v>
                </c:pt>
                <c:pt idx="284">
                  <c:v>61367.100000000006</c:v>
                </c:pt>
                <c:pt idx="285">
                  <c:v>63269</c:v>
                </c:pt>
                <c:pt idx="286">
                  <c:v>63802</c:v>
                </c:pt>
                <c:pt idx="287">
                  <c:v>64054</c:v>
                </c:pt>
                <c:pt idx="288">
                  <c:v>66542</c:v>
                </c:pt>
                <c:pt idx="289">
                  <c:v>68760</c:v>
                </c:pt>
                <c:pt idx="290">
                  <c:v>69717</c:v>
                </c:pt>
                <c:pt idx="291">
                  <c:v>70478</c:v>
                </c:pt>
                <c:pt idx="292">
                  <c:v>72019.8</c:v>
                </c:pt>
                <c:pt idx="293">
                  <c:v>72282.400000000009</c:v>
                </c:pt>
                <c:pt idx="294">
                  <c:v>73551.500000000015</c:v>
                </c:pt>
                <c:pt idx="295">
                  <c:v>72385.600000000006</c:v>
                </c:pt>
                <c:pt idx="296">
                  <c:v>72420.400000000009</c:v>
                </c:pt>
                <c:pt idx="297">
                  <c:v>70684.599999999991</c:v>
                </c:pt>
                <c:pt idx="298">
                  <c:v>70082.899999999994</c:v>
                </c:pt>
                <c:pt idx="299">
                  <c:v>68320.5</c:v>
                </c:pt>
                <c:pt idx="300">
                  <c:v>66651</c:v>
                </c:pt>
                <c:pt idx="301">
                  <c:v>66063.600000000006</c:v>
                </c:pt>
                <c:pt idx="302">
                  <c:v>63752.9</c:v>
                </c:pt>
                <c:pt idx="303">
                  <c:v>61098</c:v>
                </c:pt>
                <c:pt idx="304">
                  <c:v>60529.000000000007</c:v>
                </c:pt>
                <c:pt idx="305">
                  <c:v>60898.5</c:v>
                </c:pt>
                <c:pt idx="306">
                  <c:v>61092.800000000003</c:v>
                </c:pt>
                <c:pt idx="307">
                  <c:v>62804.500000000007</c:v>
                </c:pt>
                <c:pt idx="308">
                  <c:v>63847.700000000012</c:v>
                </c:pt>
                <c:pt idx="309">
                  <c:v>62465.9</c:v>
                </c:pt>
                <c:pt idx="310">
                  <c:v>63059.900000000009</c:v>
                </c:pt>
                <c:pt idx="311">
                  <c:v>62373.400000000009</c:v>
                </c:pt>
                <c:pt idx="312">
                  <c:v>61768.600000000006</c:v>
                </c:pt>
                <c:pt idx="313">
                  <c:v>62150.3</c:v>
                </c:pt>
                <c:pt idx="314">
                  <c:v>62791.7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B2-4529-9EF3-0822646F8721}"/>
            </c:ext>
          </c:extLst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גמר בניה</c:v>
                </c:pt>
              </c:strCache>
            </c:strRef>
          </c:tx>
          <c:spPr>
            <a:ln w="3492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31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B1-4CA5-836C-D659721AC46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357C32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גיליון1!$A$4:$A$318</c:f>
              <c:numCache>
                <c:formatCode>m/d/yyyy</c:formatCode>
                <c:ptCount val="315"/>
                <c:pt idx="0">
                  <c:v>35826</c:v>
                </c:pt>
                <c:pt idx="1">
                  <c:v>35854</c:v>
                </c:pt>
                <c:pt idx="2">
                  <c:v>35885</c:v>
                </c:pt>
                <c:pt idx="3">
                  <c:v>35915</c:v>
                </c:pt>
                <c:pt idx="4">
                  <c:v>35946</c:v>
                </c:pt>
                <c:pt idx="5">
                  <c:v>35976</c:v>
                </c:pt>
                <c:pt idx="6">
                  <c:v>36007</c:v>
                </c:pt>
                <c:pt idx="7">
                  <c:v>36038</c:v>
                </c:pt>
                <c:pt idx="8">
                  <c:v>36068</c:v>
                </c:pt>
                <c:pt idx="9">
                  <c:v>36099</c:v>
                </c:pt>
                <c:pt idx="10">
                  <c:v>36129</c:v>
                </c:pt>
                <c:pt idx="11">
                  <c:v>36160</c:v>
                </c:pt>
                <c:pt idx="12">
                  <c:v>36191</c:v>
                </c:pt>
                <c:pt idx="13">
                  <c:v>36219</c:v>
                </c:pt>
                <c:pt idx="14">
                  <c:v>36250</c:v>
                </c:pt>
                <c:pt idx="15">
                  <c:v>36280</c:v>
                </c:pt>
                <c:pt idx="16">
                  <c:v>36311</c:v>
                </c:pt>
                <c:pt idx="17">
                  <c:v>36341</c:v>
                </c:pt>
                <c:pt idx="18">
                  <c:v>36372</c:v>
                </c:pt>
                <c:pt idx="19">
                  <c:v>36403</c:v>
                </c:pt>
                <c:pt idx="20">
                  <c:v>36433</c:v>
                </c:pt>
                <c:pt idx="21">
                  <c:v>36464</c:v>
                </c:pt>
                <c:pt idx="22">
                  <c:v>36494</c:v>
                </c:pt>
                <c:pt idx="23">
                  <c:v>36525</c:v>
                </c:pt>
                <c:pt idx="24">
                  <c:v>36556</c:v>
                </c:pt>
                <c:pt idx="25">
                  <c:v>36585</c:v>
                </c:pt>
                <c:pt idx="26">
                  <c:v>36616</c:v>
                </c:pt>
                <c:pt idx="27">
                  <c:v>36646</c:v>
                </c:pt>
                <c:pt idx="28">
                  <c:v>36677</c:v>
                </c:pt>
                <c:pt idx="29">
                  <c:v>36707</c:v>
                </c:pt>
                <c:pt idx="30">
                  <c:v>36738</c:v>
                </c:pt>
                <c:pt idx="31">
                  <c:v>36769</c:v>
                </c:pt>
                <c:pt idx="32">
                  <c:v>36799</c:v>
                </c:pt>
                <c:pt idx="33">
                  <c:v>36830</c:v>
                </c:pt>
                <c:pt idx="34">
                  <c:v>36860</c:v>
                </c:pt>
                <c:pt idx="35">
                  <c:v>36891</c:v>
                </c:pt>
                <c:pt idx="36">
                  <c:v>36922</c:v>
                </c:pt>
                <c:pt idx="37">
                  <c:v>36950</c:v>
                </c:pt>
                <c:pt idx="38">
                  <c:v>36981</c:v>
                </c:pt>
                <c:pt idx="39">
                  <c:v>37011</c:v>
                </c:pt>
                <c:pt idx="40">
                  <c:v>37042</c:v>
                </c:pt>
                <c:pt idx="41">
                  <c:v>37072</c:v>
                </c:pt>
                <c:pt idx="42">
                  <c:v>37103</c:v>
                </c:pt>
                <c:pt idx="43">
                  <c:v>37134</c:v>
                </c:pt>
                <c:pt idx="44">
                  <c:v>37164</c:v>
                </c:pt>
                <c:pt idx="45">
                  <c:v>37195</c:v>
                </c:pt>
                <c:pt idx="46">
                  <c:v>37225</c:v>
                </c:pt>
                <c:pt idx="47">
                  <c:v>37256</c:v>
                </c:pt>
                <c:pt idx="48">
                  <c:v>37287</c:v>
                </c:pt>
                <c:pt idx="49">
                  <c:v>37315</c:v>
                </c:pt>
                <c:pt idx="50">
                  <c:v>37346</c:v>
                </c:pt>
                <c:pt idx="51">
                  <c:v>37376</c:v>
                </c:pt>
                <c:pt idx="52">
                  <c:v>37407</c:v>
                </c:pt>
                <c:pt idx="53">
                  <c:v>37437</c:v>
                </c:pt>
                <c:pt idx="54">
                  <c:v>37468</c:v>
                </c:pt>
                <c:pt idx="55">
                  <c:v>37499</c:v>
                </c:pt>
                <c:pt idx="56">
                  <c:v>37529</c:v>
                </c:pt>
                <c:pt idx="57">
                  <c:v>37560</c:v>
                </c:pt>
                <c:pt idx="58">
                  <c:v>37590</c:v>
                </c:pt>
                <c:pt idx="59">
                  <c:v>37621</c:v>
                </c:pt>
                <c:pt idx="60">
                  <c:v>37652</c:v>
                </c:pt>
                <c:pt idx="61">
                  <c:v>37680</c:v>
                </c:pt>
                <c:pt idx="62">
                  <c:v>37711</c:v>
                </c:pt>
                <c:pt idx="63">
                  <c:v>37741</c:v>
                </c:pt>
                <c:pt idx="64">
                  <c:v>37772</c:v>
                </c:pt>
                <c:pt idx="65">
                  <c:v>37802</c:v>
                </c:pt>
                <c:pt idx="66">
                  <c:v>37833</c:v>
                </c:pt>
                <c:pt idx="67">
                  <c:v>37864</c:v>
                </c:pt>
                <c:pt idx="68">
                  <c:v>37894</c:v>
                </c:pt>
                <c:pt idx="69">
                  <c:v>37925</c:v>
                </c:pt>
                <c:pt idx="70">
                  <c:v>37955</c:v>
                </c:pt>
                <c:pt idx="71">
                  <c:v>37986</c:v>
                </c:pt>
                <c:pt idx="72">
                  <c:v>38017</c:v>
                </c:pt>
                <c:pt idx="73">
                  <c:v>38046</c:v>
                </c:pt>
                <c:pt idx="74">
                  <c:v>38077</c:v>
                </c:pt>
                <c:pt idx="75">
                  <c:v>38107</c:v>
                </c:pt>
                <c:pt idx="76">
                  <c:v>38138</c:v>
                </c:pt>
                <c:pt idx="77">
                  <c:v>38168</c:v>
                </c:pt>
                <c:pt idx="78">
                  <c:v>38199</c:v>
                </c:pt>
                <c:pt idx="79">
                  <c:v>38230</c:v>
                </c:pt>
                <c:pt idx="80">
                  <c:v>38260</c:v>
                </c:pt>
                <c:pt idx="81">
                  <c:v>38291</c:v>
                </c:pt>
                <c:pt idx="82">
                  <c:v>38321</c:v>
                </c:pt>
                <c:pt idx="83">
                  <c:v>38352</c:v>
                </c:pt>
                <c:pt idx="84">
                  <c:v>38383</c:v>
                </c:pt>
                <c:pt idx="85">
                  <c:v>38411</c:v>
                </c:pt>
                <c:pt idx="86">
                  <c:v>38442</c:v>
                </c:pt>
                <c:pt idx="87">
                  <c:v>38472</c:v>
                </c:pt>
                <c:pt idx="88">
                  <c:v>38503</c:v>
                </c:pt>
                <c:pt idx="89">
                  <c:v>38533</c:v>
                </c:pt>
                <c:pt idx="90">
                  <c:v>38564</c:v>
                </c:pt>
                <c:pt idx="91">
                  <c:v>38595</c:v>
                </c:pt>
                <c:pt idx="92">
                  <c:v>38625</c:v>
                </c:pt>
                <c:pt idx="93">
                  <c:v>38656</c:v>
                </c:pt>
                <c:pt idx="94">
                  <c:v>38686</c:v>
                </c:pt>
                <c:pt idx="95">
                  <c:v>38717</c:v>
                </c:pt>
                <c:pt idx="96">
                  <c:v>38748</c:v>
                </c:pt>
                <c:pt idx="97">
                  <c:v>38776</c:v>
                </c:pt>
                <c:pt idx="98">
                  <c:v>38807</c:v>
                </c:pt>
                <c:pt idx="99">
                  <c:v>38837</c:v>
                </c:pt>
                <c:pt idx="100">
                  <c:v>38868</c:v>
                </c:pt>
                <c:pt idx="101">
                  <c:v>38898</c:v>
                </c:pt>
                <c:pt idx="102">
                  <c:v>38929</c:v>
                </c:pt>
                <c:pt idx="103">
                  <c:v>38960</c:v>
                </c:pt>
                <c:pt idx="104">
                  <c:v>38990</c:v>
                </c:pt>
                <c:pt idx="105">
                  <c:v>39021</c:v>
                </c:pt>
                <c:pt idx="106">
                  <c:v>39051</c:v>
                </c:pt>
                <c:pt idx="107">
                  <c:v>39082</c:v>
                </c:pt>
                <c:pt idx="108">
                  <c:v>39113</c:v>
                </c:pt>
                <c:pt idx="109">
                  <c:v>39141</c:v>
                </c:pt>
                <c:pt idx="110">
                  <c:v>39172</c:v>
                </c:pt>
                <c:pt idx="111">
                  <c:v>39202</c:v>
                </c:pt>
                <c:pt idx="112">
                  <c:v>39233</c:v>
                </c:pt>
                <c:pt idx="113">
                  <c:v>39263</c:v>
                </c:pt>
                <c:pt idx="114">
                  <c:v>39294</c:v>
                </c:pt>
                <c:pt idx="115">
                  <c:v>39325</c:v>
                </c:pt>
                <c:pt idx="116">
                  <c:v>39355</c:v>
                </c:pt>
                <c:pt idx="117">
                  <c:v>39386</c:v>
                </c:pt>
                <c:pt idx="118">
                  <c:v>39416</c:v>
                </c:pt>
                <c:pt idx="119">
                  <c:v>39447</c:v>
                </c:pt>
                <c:pt idx="120">
                  <c:v>39478</c:v>
                </c:pt>
                <c:pt idx="121">
                  <c:v>39507</c:v>
                </c:pt>
                <c:pt idx="122">
                  <c:v>39538</c:v>
                </c:pt>
                <c:pt idx="123">
                  <c:v>39568</c:v>
                </c:pt>
                <c:pt idx="124">
                  <c:v>39599</c:v>
                </c:pt>
                <c:pt idx="125">
                  <c:v>39629</c:v>
                </c:pt>
                <c:pt idx="126">
                  <c:v>39660</c:v>
                </c:pt>
                <c:pt idx="127">
                  <c:v>39691</c:v>
                </c:pt>
                <c:pt idx="128">
                  <c:v>39721</c:v>
                </c:pt>
                <c:pt idx="129">
                  <c:v>39752</c:v>
                </c:pt>
                <c:pt idx="130">
                  <c:v>39782</c:v>
                </c:pt>
                <c:pt idx="131">
                  <c:v>39813</c:v>
                </c:pt>
                <c:pt idx="132">
                  <c:v>39844</c:v>
                </c:pt>
                <c:pt idx="133">
                  <c:v>39872</c:v>
                </c:pt>
                <c:pt idx="134">
                  <c:v>39903</c:v>
                </c:pt>
                <c:pt idx="135">
                  <c:v>39933</c:v>
                </c:pt>
                <c:pt idx="136">
                  <c:v>39964</c:v>
                </c:pt>
                <c:pt idx="137">
                  <c:v>39994</c:v>
                </c:pt>
                <c:pt idx="138">
                  <c:v>40025</c:v>
                </c:pt>
                <c:pt idx="139">
                  <c:v>40056</c:v>
                </c:pt>
                <c:pt idx="140">
                  <c:v>40086</c:v>
                </c:pt>
                <c:pt idx="141">
                  <c:v>40117</c:v>
                </c:pt>
                <c:pt idx="142">
                  <c:v>40147</c:v>
                </c:pt>
                <c:pt idx="143">
                  <c:v>40178</c:v>
                </c:pt>
                <c:pt idx="144">
                  <c:v>40209</c:v>
                </c:pt>
                <c:pt idx="145">
                  <c:v>40237</c:v>
                </c:pt>
                <c:pt idx="146">
                  <c:v>40268</c:v>
                </c:pt>
                <c:pt idx="147">
                  <c:v>40298</c:v>
                </c:pt>
                <c:pt idx="148">
                  <c:v>40329</c:v>
                </c:pt>
                <c:pt idx="149">
                  <c:v>40359</c:v>
                </c:pt>
                <c:pt idx="150">
                  <c:v>40390</c:v>
                </c:pt>
                <c:pt idx="151">
                  <c:v>40421</c:v>
                </c:pt>
                <c:pt idx="152">
                  <c:v>40451</c:v>
                </c:pt>
                <c:pt idx="153">
                  <c:v>40482</c:v>
                </c:pt>
                <c:pt idx="154">
                  <c:v>40512</c:v>
                </c:pt>
                <c:pt idx="155">
                  <c:v>40543</c:v>
                </c:pt>
                <c:pt idx="156">
                  <c:v>40574</c:v>
                </c:pt>
                <c:pt idx="157">
                  <c:v>40602</c:v>
                </c:pt>
                <c:pt idx="158">
                  <c:v>40633</c:v>
                </c:pt>
                <c:pt idx="159">
                  <c:v>40663</c:v>
                </c:pt>
                <c:pt idx="160">
                  <c:v>40694</c:v>
                </c:pt>
                <c:pt idx="161">
                  <c:v>40724</c:v>
                </c:pt>
                <c:pt idx="162">
                  <c:v>40755</c:v>
                </c:pt>
                <c:pt idx="163">
                  <c:v>40786</c:v>
                </c:pt>
                <c:pt idx="164">
                  <c:v>40816</c:v>
                </c:pt>
                <c:pt idx="165">
                  <c:v>40847</c:v>
                </c:pt>
                <c:pt idx="166">
                  <c:v>40877</c:v>
                </c:pt>
                <c:pt idx="167">
                  <c:v>40908</c:v>
                </c:pt>
                <c:pt idx="168">
                  <c:v>40939</c:v>
                </c:pt>
                <c:pt idx="169">
                  <c:v>40968</c:v>
                </c:pt>
                <c:pt idx="170">
                  <c:v>40999</c:v>
                </c:pt>
                <c:pt idx="171">
                  <c:v>41029</c:v>
                </c:pt>
                <c:pt idx="172">
                  <c:v>41060</c:v>
                </c:pt>
                <c:pt idx="173">
                  <c:v>41090</c:v>
                </c:pt>
                <c:pt idx="174">
                  <c:v>41121</c:v>
                </c:pt>
                <c:pt idx="175">
                  <c:v>41152</c:v>
                </c:pt>
                <c:pt idx="176">
                  <c:v>41182</c:v>
                </c:pt>
                <c:pt idx="177">
                  <c:v>41213</c:v>
                </c:pt>
                <c:pt idx="178">
                  <c:v>41243</c:v>
                </c:pt>
                <c:pt idx="179">
                  <c:v>41274</c:v>
                </c:pt>
                <c:pt idx="180">
                  <c:v>41305</c:v>
                </c:pt>
                <c:pt idx="181">
                  <c:v>41333</c:v>
                </c:pt>
                <c:pt idx="182">
                  <c:v>41364</c:v>
                </c:pt>
                <c:pt idx="183">
                  <c:v>41394</c:v>
                </c:pt>
                <c:pt idx="184">
                  <c:v>41425</c:v>
                </c:pt>
                <c:pt idx="185">
                  <c:v>41455</c:v>
                </c:pt>
                <c:pt idx="186">
                  <c:v>41486</c:v>
                </c:pt>
                <c:pt idx="187">
                  <c:v>41517</c:v>
                </c:pt>
                <c:pt idx="188">
                  <c:v>41547</c:v>
                </c:pt>
                <c:pt idx="189">
                  <c:v>41578</c:v>
                </c:pt>
                <c:pt idx="190">
                  <c:v>41608</c:v>
                </c:pt>
                <c:pt idx="191">
                  <c:v>41639</c:v>
                </c:pt>
                <c:pt idx="192">
                  <c:v>41670</c:v>
                </c:pt>
                <c:pt idx="193">
                  <c:v>41698</c:v>
                </c:pt>
                <c:pt idx="194">
                  <c:v>41729</c:v>
                </c:pt>
                <c:pt idx="195">
                  <c:v>41759</c:v>
                </c:pt>
                <c:pt idx="196">
                  <c:v>41790</c:v>
                </c:pt>
                <c:pt idx="197">
                  <c:v>41820</c:v>
                </c:pt>
                <c:pt idx="198">
                  <c:v>41851</c:v>
                </c:pt>
                <c:pt idx="199">
                  <c:v>41882</c:v>
                </c:pt>
                <c:pt idx="200">
                  <c:v>41912</c:v>
                </c:pt>
                <c:pt idx="201">
                  <c:v>41943</c:v>
                </c:pt>
                <c:pt idx="202">
                  <c:v>41973</c:v>
                </c:pt>
                <c:pt idx="203">
                  <c:v>42004</c:v>
                </c:pt>
                <c:pt idx="204">
                  <c:v>42035</c:v>
                </c:pt>
                <c:pt idx="205">
                  <c:v>42063</c:v>
                </c:pt>
                <c:pt idx="206">
                  <c:v>42094</c:v>
                </c:pt>
                <c:pt idx="207">
                  <c:v>42124</c:v>
                </c:pt>
                <c:pt idx="208">
                  <c:v>42155</c:v>
                </c:pt>
                <c:pt idx="209">
                  <c:v>42185</c:v>
                </c:pt>
                <c:pt idx="210">
                  <c:v>42216</c:v>
                </c:pt>
                <c:pt idx="211">
                  <c:v>42247</c:v>
                </c:pt>
                <c:pt idx="212">
                  <c:v>42277</c:v>
                </c:pt>
                <c:pt idx="213">
                  <c:v>42308</c:v>
                </c:pt>
                <c:pt idx="214">
                  <c:v>42338</c:v>
                </c:pt>
                <c:pt idx="215">
                  <c:v>42369</c:v>
                </c:pt>
                <c:pt idx="216">
                  <c:v>42400</c:v>
                </c:pt>
                <c:pt idx="217">
                  <c:v>42429</c:v>
                </c:pt>
                <c:pt idx="218">
                  <c:v>42460</c:v>
                </c:pt>
                <c:pt idx="219">
                  <c:v>42490</c:v>
                </c:pt>
                <c:pt idx="220">
                  <c:v>42521</c:v>
                </c:pt>
                <c:pt idx="221">
                  <c:v>42551</c:v>
                </c:pt>
                <c:pt idx="222">
                  <c:v>42582</c:v>
                </c:pt>
                <c:pt idx="223">
                  <c:v>42613</c:v>
                </c:pt>
                <c:pt idx="224">
                  <c:v>42643</c:v>
                </c:pt>
                <c:pt idx="225">
                  <c:v>42674</c:v>
                </c:pt>
                <c:pt idx="226">
                  <c:v>42704</c:v>
                </c:pt>
                <c:pt idx="227">
                  <c:v>42735</c:v>
                </c:pt>
                <c:pt idx="228">
                  <c:v>42766</c:v>
                </c:pt>
                <c:pt idx="229">
                  <c:v>42794</c:v>
                </c:pt>
                <c:pt idx="230">
                  <c:v>42825</c:v>
                </c:pt>
                <c:pt idx="231">
                  <c:v>42855</c:v>
                </c:pt>
                <c:pt idx="232">
                  <c:v>42886</c:v>
                </c:pt>
                <c:pt idx="233">
                  <c:v>42916</c:v>
                </c:pt>
                <c:pt idx="234">
                  <c:v>42947</c:v>
                </c:pt>
                <c:pt idx="235">
                  <c:v>42978</c:v>
                </c:pt>
                <c:pt idx="236">
                  <c:v>43008</c:v>
                </c:pt>
                <c:pt idx="237">
                  <c:v>43039</c:v>
                </c:pt>
                <c:pt idx="238">
                  <c:v>43069</c:v>
                </c:pt>
                <c:pt idx="239">
                  <c:v>43100</c:v>
                </c:pt>
                <c:pt idx="240">
                  <c:v>43131</c:v>
                </c:pt>
                <c:pt idx="241">
                  <c:v>43159</c:v>
                </c:pt>
                <c:pt idx="242">
                  <c:v>43190</c:v>
                </c:pt>
                <c:pt idx="243">
                  <c:v>43220</c:v>
                </c:pt>
                <c:pt idx="244">
                  <c:v>43251</c:v>
                </c:pt>
                <c:pt idx="245">
                  <c:v>43281</c:v>
                </c:pt>
                <c:pt idx="246">
                  <c:v>43312</c:v>
                </c:pt>
                <c:pt idx="247">
                  <c:v>43343</c:v>
                </c:pt>
                <c:pt idx="248">
                  <c:v>43373</c:v>
                </c:pt>
                <c:pt idx="249">
                  <c:v>43404</c:v>
                </c:pt>
                <c:pt idx="250">
                  <c:v>43434</c:v>
                </c:pt>
                <c:pt idx="251">
                  <c:v>43465</c:v>
                </c:pt>
                <c:pt idx="252">
                  <c:v>43496</c:v>
                </c:pt>
                <c:pt idx="253">
                  <c:v>43524</c:v>
                </c:pt>
                <c:pt idx="254">
                  <c:v>43555</c:v>
                </c:pt>
                <c:pt idx="255">
                  <c:v>43585</c:v>
                </c:pt>
                <c:pt idx="256">
                  <c:v>43616</c:v>
                </c:pt>
                <c:pt idx="257">
                  <c:v>43646</c:v>
                </c:pt>
                <c:pt idx="258">
                  <c:v>43677</c:v>
                </c:pt>
                <c:pt idx="259">
                  <c:v>43708</c:v>
                </c:pt>
                <c:pt idx="260">
                  <c:v>43738</c:v>
                </c:pt>
                <c:pt idx="261">
                  <c:v>43769</c:v>
                </c:pt>
                <c:pt idx="262">
                  <c:v>43799</c:v>
                </c:pt>
                <c:pt idx="263">
                  <c:v>43830</c:v>
                </c:pt>
                <c:pt idx="264">
                  <c:v>43861</c:v>
                </c:pt>
                <c:pt idx="265">
                  <c:v>43890</c:v>
                </c:pt>
                <c:pt idx="266">
                  <c:v>43921</c:v>
                </c:pt>
                <c:pt idx="267">
                  <c:v>43951</c:v>
                </c:pt>
                <c:pt idx="268">
                  <c:v>43982</c:v>
                </c:pt>
                <c:pt idx="269">
                  <c:v>44012</c:v>
                </c:pt>
                <c:pt idx="270">
                  <c:v>44043</c:v>
                </c:pt>
                <c:pt idx="271">
                  <c:v>44074</c:v>
                </c:pt>
                <c:pt idx="272">
                  <c:v>44104</c:v>
                </c:pt>
                <c:pt idx="273">
                  <c:v>44135</c:v>
                </c:pt>
                <c:pt idx="274">
                  <c:v>44165</c:v>
                </c:pt>
                <c:pt idx="275">
                  <c:v>44196</c:v>
                </c:pt>
                <c:pt idx="276">
                  <c:v>44227</c:v>
                </c:pt>
                <c:pt idx="277">
                  <c:v>44255</c:v>
                </c:pt>
                <c:pt idx="278">
                  <c:v>44286</c:v>
                </c:pt>
                <c:pt idx="279">
                  <c:v>44316</c:v>
                </c:pt>
                <c:pt idx="280">
                  <c:v>44347</c:v>
                </c:pt>
                <c:pt idx="281">
                  <c:v>44377</c:v>
                </c:pt>
                <c:pt idx="282">
                  <c:v>44408</c:v>
                </c:pt>
                <c:pt idx="283">
                  <c:v>44439</c:v>
                </c:pt>
                <c:pt idx="284">
                  <c:v>44469</c:v>
                </c:pt>
                <c:pt idx="285">
                  <c:v>44500</c:v>
                </c:pt>
                <c:pt idx="286">
                  <c:v>44530</c:v>
                </c:pt>
                <c:pt idx="287">
                  <c:v>44561</c:v>
                </c:pt>
                <c:pt idx="288">
                  <c:v>44592</c:v>
                </c:pt>
                <c:pt idx="289">
                  <c:v>44620</c:v>
                </c:pt>
                <c:pt idx="290">
                  <c:v>44651</c:v>
                </c:pt>
                <c:pt idx="291">
                  <c:v>44681</c:v>
                </c:pt>
                <c:pt idx="292">
                  <c:v>44712</c:v>
                </c:pt>
                <c:pt idx="293">
                  <c:v>44742</c:v>
                </c:pt>
                <c:pt idx="294">
                  <c:v>44773</c:v>
                </c:pt>
                <c:pt idx="295">
                  <c:v>44804</c:v>
                </c:pt>
                <c:pt idx="296">
                  <c:v>44834</c:v>
                </c:pt>
                <c:pt idx="297">
                  <c:v>44865</c:v>
                </c:pt>
                <c:pt idx="298">
                  <c:v>44895</c:v>
                </c:pt>
                <c:pt idx="299">
                  <c:v>44926</c:v>
                </c:pt>
                <c:pt idx="300">
                  <c:v>44957</c:v>
                </c:pt>
                <c:pt idx="301">
                  <c:v>44985</c:v>
                </c:pt>
                <c:pt idx="302">
                  <c:v>45016</c:v>
                </c:pt>
                <c:pt idx="303">
                  <c:v>45046</c:v>
                </c:pt>
                <c:pt idx="304">
                  <c:v>45077</c:v>
                </c:pt>
                <c:pt idx="305">
                  <c:v>45107</c:v>
                </c:pt>
                <c:pt idx="306">
                  <c:v>45138</c:v>
                </c:pt>
                <c:pt idx="307">
                  <c:v>45169</c:v>
                </c:pt>
                <c:pt idx="308">
                  <c:v>45199</c:v>
                </c:pt>
                <c:pt idx="309">
                  <c:v>45230</c:v>
                </c:pt>
                <c:pt idx="310">
                  <c:v>45260</c:v>
                </c:pt>
                <c:pt idx="311">
                  <c:v>45291</c:v>
                </c:pt>
                <c:pt idx="312">
                  <c:v>45322</c:v>
                </c:pt>
                <c:pt idx="313">
                  <c:v>45351</c:v>
                </c:pt>
                <c:pt idx="314">
                  <c:v>45382</c:v>
                </c:pt>
              </c:numCache>
            </c:numRef>
          </c:cat>
          <c:val>
            <c:numRef>
              <c:f>גיליון1!$C$4:$C$318</c:f>
              <c:numCache>
                <c:formatCode>General</c:formatCode>
                <c:ptCount val="315"/>
                <c:pt idx="0" formatCode="0.00">
                  <c:v>67315</c:v>
                </c:pt>
                <c:pt idx="1">
                  <c:v>65916</c:v>
                </c:pt>
                <c:pt idx="2">
                  <c:v>65048</c:v>
                </c:pt>
                <c:pt idx="3">
                  <c:v>64270</c:v>
                </c:pt>
                <c:pt idx="4">
                  <c:v>64919</c:v>
                </c:pt>
                <c:pt idx="5">
                  <c:v>64292</c:v>
                </c:pt>
                <c:pt idx="6">
                  <c:v>63352</c:v>
                </c:pt>
                <c:pt idx="7">
                  <c:v>62046</c:v>
                </c:pt>
                <c:pt idx="8">
                  <c:v>61105</c:v>
                </c:pt>
                <c:pt idx="9">
                  <c:v>59189</c:v>
                </c:pt>
                <c:pt idx="10">
                  <c:v>56327</c:v>
                </c:pt>
                <c:pt idx="11">
                  <c:v>53697</c:v>
                </c:pt>
                <c:pt idx="12">
                  <c:v>53190</c:v>
                </c:pt>
                <c:pt idx="13">
                  <c:v>53332</c:v>
                </c:pt>
                <c:pt idx="14">
                  <c:v>52338</c:v>
                </c:pt>
                <c:pt idx="15">
                  <c:v>51171</c:v>
                </c:pt>
                <c:pt idx="16">
                  <c:v>48963</c:v>
                </c:pt>
                <c:pt idx="17">
                  <c:v>47605</c:v>
                </c:pt>
                <c:pt idx="18">
                  <c:v>46703</c:v>
                </c:pt>
                <c:pt idx="19">
                  <c:v>46362</c:v>
                </c:pt>
                <c:pt idx="20">
                  <c:v>45843</c:v>
                </c:pt>
                <c:pt idx="21">
                  <c:v>45712</c:v>
                </c:pt>
                <c:pt idx="22">
                  <c:v>45329</c:v>
                </c:pt>
                <c:pt idx="23">
                  <c:v>46522</c:v>
                </c:pt>
                <c:pt idx="24">
                  <c:v>47325</c:v>
                </c:pt>
                <c:pt idx="25">
                  <c:v>47340</c:v>
                </c:pt>
                <c:pt idx="26">
                  <c:v>48299</c:v>
                </c:pt>
                <c:pt idx="27">
                  <c:v>48661</c:v>
                </c:pt>
                <c:pt idx="28">
                  <c:v>49398</c:v>
                </c:pt>
                <c:pt idx="29">
                  <c:v>49355</c:v>
                </c:pt>
                <c:pt idx="30">
                  <c:v>48524</c:v>
                </c:pt>
                <c:pt idx="31">
                  <c:v>48582</c:v>
                </c:pt>
                <c:pt idx="32">
                  <c:v>48244</c:v>
                </c:pt>
                <c:pt idx="33">
                  <c:v>46890</c:v>
                </c:pt>
                <c:pt idx="34">
                  <c:v>45717</c:v>
                </c:pt>
                <c:pt idx="35">
                  <c:v>43586</c:v>
                </c:pt>
                <c:pt idx="36">
                  <c:v>42166</c:v>
                </c:pt>
                <c:pt idx="37">
                  <c:v>41448</c:v>
                </c:pt>
                <c:pt idx="38">
                  <c:v>39546</c:v>
                </c:pt>
                <c:pt idx="39">
                  <c:v>38754</c:v>
                </c:pt>
                <c:pt idx="40">
                  <c:v>36619</c:v>
                </c:pt>
                <c:pt idx="41">
                  <c:v>35365</c:v>
                </c:pt>
                <c:pt idx="42">
                  <c:v>36348</c:v>
                </c:pt>
                <c:pt idx="43">
                  <c:v>35593</c:v>
                </c:pt>
                <c:pt idx="44">
                  <c:v>35541</c:v>
                </c:pt>
                <c:pt idx="45">
                  <c:v>37204</c:v>
                </c:pt>
                <c:pt idx="46">
                  <c:v>38500</c:v>
                </c:pt>
                <c:pt idx="47">
                  <c:v>39558</c:v>
                </c:pt>
                <c:pt idx="48">
                  <c:v>39814</c:v>
                </c:pt>
                <c:pt idx="49">
                  <c:v>39164</c:v>
                </c:pt>
                <c:pt idx="50">
                  <c:v>41150</c:v>
                </c:pt>
                <c:pt idx="51">
                  <c:v>41169</c:v>
                </c:pt>
                <c:pt idx="52">
                  <c:v>42382</c:v>
                </c:pt>
                <c:pt idx="53">
                  <c:v>43816</c:v>
                </c:pt>
                <c:pt idx="54">
                  <c:v>43657</c:v>
                </c:pt>
                <c:pt idx="55">
                  <c:v>43507</c:v>
                </c:pt>
                <c:pt idx="56">
                  <c:v>43319</c:v>
                </c:pt>
                <c:pt idx="57">
                  <c:v>42267</c:v>
                </c:pt>
                <c:pt idx="58">
                  <c:v>41396</c:v>
                </c:pt>
                <c:pt idx="59">
                  <c:v>39096</c:v>
                </c:pt>
                <c:pt idx="60">
                  <c:v>39223</c:v>
                </c:pt>
                <c:pt idx="61">
                  <c:v>39298</c:v>
                </c:pt>
                <c:pt idx="62">
                  <c:v>38028</c:v>
                </c:pt>
                <c:pt idx="63">
                  <c:v>38029</c:v>
                </c:pt>
                <c:pt idx="64">
                  <c:v>37927</c:v>
                </c:pt>
                <c:pt idx="65">
                  <c:v>36720</c:v>
                </c:pt>
                <c:pt idx="66">
                  <c:v>35193</c:v>
                </c:pt>
                <c:pt idx="67">
                  <c:v>34738</c:v>
                </c:pt>
                <c:pt idx="68">
                  <c:v>34373</c:v>
                </c:pt>
                <c:pt idx="69">
                  <c:v>34414</c:v>
                </c:pt>
                <c:pt idx="70">
                  <c:v>34182</c:v>
                </c:pt>
                <c:pt idx="71">
                  <c:v>34809</c:v>
                </c:pt>
                <c:pt idx="72">
                  <c:v>34395</c:v>
                </c:pt>
                <c:pt idx="73">
                  <c:v>34156</c:v>
                </c:pt>
                <c:pt idx="74">
                  <c:v>34094</c:v>
                </c:pt>
                <c:pt idx="75">
                  <c:v>33542</c:v>
                </c:pt>
                <c:pt idx="76">
                  <c:v>33238</c:v>
                </c:pt>
                <c:pt idx="77">
                  <c:v>33463</c:v>
                </c:pt>
                <c:pt idx="78">
                  <c:v>33790</c:v>
                </c:pt>
                <c:pt idx="79">
                  <c:v>33341</c:v>
                </c:pt>
                <c:pt idx="80">
                  <c:v>32960</c:v>
                </c:pt>
                <c:pt idx="81">
                  <c:v>32707</c:v>
                </c:pt>
                <c:pt idx="82">
                  <c:v>34302</c:v>
                </c:pt>
                <c:pt idx="83">
                  <c:v>33768</c:v>
                </c:pt>
                <c:pt idx="84">
                  <c:v>33129</c:v>
                </c:pt>
                <c:pt idx="85">
                  <c:v>33857</c:v>
                </c:pt>
                <c:pt idx="86">
                  <c:v>32684</c:v>
                </c:pt>
                <c:pt idx="87">
                  <c:v>33386</c:v>
                </c:pt>
                <c:pt idx="88">
                  <c:v>32809</c:v>
                </c:pt>
                <c:pt idx="89">
                  <c:v>32872</c:v>
                </c:pt>
                <c:pt idx="90">
                  <c:v>33096</c:v>
                </c:pt>
                <c:pt idx="91">
                  <c:v>33355</c:v>
                </c:pt>
                <c:pt idx="92">
                  <c:v>33719</c:v>
                </c:pt>
                <c:pt idx="93">
                  <c:v>33900</c:v>
                </c:pt>
                <c:pt idx="94">
                  <c:v>32454</c:v>
                </c:pt>
                <c:pt idx="95">
                  <c:v>32046</c:v>
                </c:pt>
                <c:pt idx="96">
                  <c:v>32408</c:v>
                </c:pt>
                <c:pt idx="97">
                  <c:v>31767</c:v>
                </c:pt>
                <c:pt idx="98">
                  <c:v>31862</c:v>
                </c:pt>
                <c:pt idx="99">
                  <c:v>31459</c:v>
                </c:pt>
                <c:pt idx="100">
                  <c:v>31528</c:v>
                </c:pt>
                <c:pt idx="101">
                  <c:v>31496</c:v>
                </c:pt>
                <c:pt idx="102">
                  <c:v>30835</c:v>
                </c:pt>
                <c:pt idx="103">
                  <c:v>30505</c:v>
                </c:pt>
                <c:pt idx="104">
                  <c:v>30015</c:v>
                </c:pt>
                <c:pt idx="105">
                  <c:v>30084</c:v>
                </c:pt>
                <c:pt idx="106">
                  <c:v>30610</c:v>
                </c:pt>
                <c:pt idx="107">
                  <c:v>31220</c:v>
                </c:pt>
                <c:pt idx="108">
                  <c:v>31451</c:v>
                </c:pt>
                <c:pt idx="109">
                  <c:v>32028</c:v>
                </c:pt>
                <c:pt idx="110">
                  <c:v>32371</c:v>
                </c:pt>
                <c:pt idx="111">
                  <c:v>32062</c:v>
                </c:pt>
                <c:pt idx="112">
                  <c:v>31689</c:v>
                </c:pt>
                <c:pt idx="113">
                  <c:v>31235</c:v>
                </c:pt>
                <c:pt idx="114">
                  <c:v>31338</c:v>
                </c:pt>
                <c:pt idx="115">
                  <c:v>32039</c:v>
                </c:pt>
                <c:pt idx="116">
                  <c:v>31503</c:v>
                </c:pt>
                <c:pt idx="117">
                  <c:v>30824</c:v>
                </c:pt>
                <c:pt idx="118">
                  <c:v>29919</c:v>
                </c:pt>
                <c:pt idx="119">
                  <c:v>29740</c:v>
                </c:pt>
                <c:pt idx="120">
                  <c:v>29408</c:v>
                </c:pt>
                <c:pt idx="121">
                  <c:v>28580</c:v>
                </c:pt>
                <c:pt idx="122">
                  <c:v>29121</c:v>
                </c:pt>
                <c:pt idx="123">
                  <c:v>29013</c:v>
                </c:pt>
                <c:pt idx="124">
                  <c:v>29112</c:v>
                </c:pt>
                <c:pt idx="125">
                  <c:v>29403</c:v>
                </c:pt>
                <c:pt idx="126">
                  <c:v>29504</c:v>
                </c:pt>
                <c:pt idx="127">
                  <c:v>29199</c:v>
                </c:pt>
                <c:pt idx="128">
                  <c:v>30000</c:v>
                </c:pt>
                <c:pt idx="129">
                  <c:v>30112</c:v>
                </c:pt>
                <c:pt idx="130">
                  <c:v>30320</c:v>
                </c:pt>
                <c:pt idx="131">
                  <c:v>30540</c:v>
                </c:pt>
                <c:pt idx="132">
                  <c:v>31502</c:v>
                </c:pt>
                <c:pt idx="133">
                  <c:v>32156</c:v>
                </c:pt>
                <c:pt idx="134">
                  <c:v>31504</c:v>
                </c:pt>
                <c:pt idx="135">
                  <c:v>31701</c:v>
                </c:pt>
                <c:pt idx="136">
                  <c:v>32230</c:v>
                </c:pt>
                <c:pt idx="137">
                  <c:v>31652</c:v>
                </c:pt>
                <c:pt idx="138">
                  <c:v>31760</c:v>
                </c:pt>
                <c:pt idx="139">
                  <c:v>31916</c:v>
                </c:pt>
                <c:pt idx="140">
                  <c:v>31868</c:v>
                </c:pt>
                <c:pt idx="141">
                  <c:v>31826</c:v>
                </c:pt>
                <c:pt idx="142">
                  <c:v>31988</c:v>
                </c:pt>
                <c:pt idx="143">
                  <c:v>32694</c:v>
                </c:pt>
                <c:pt idx="144">
                  <c:v>31889</c:v>
                </c:pt>
                <c:pt idx="145">
                  <c:v>31268</c:v>
                </c:pt>
                <c:pt idx="146">
                  <c:v>31509</c:v>
                </c:pt>
                <c:pt idx="147">
                  <c:v>31342</c:v>
                </c:pt>
                <c:pt idx="148">
                  <c:v>32041</c:v>
                </c:pt>
                <c:pt idx="149">
                  <c:v>32898</c:v>
                </c:pt>
                <c:pt idx="150">
                  <c:v>33391</c:v>
                </c:pt>
                <c:pt idx="151">
                  <c:v>33291</c:v>
                </c:pt>
                <c:pt idx="152">
                  <c:v>33443</c:v>
                </c:pt>
                <c:pt idx="153">
                  <c:v>33340</c:v>
                </c:pt>
                <c:pt idx="154">
                  <c:v>33808</c:v>
                </c:pt>
                <c:pt idx="155">
                  <c:v>33368</c:v>
                </c:pt>
                <c:pt idx="156">
                  <c:v>33470</c:v>
                </c:pt>
                <c:pt idx="157">
                  <c:v>34153</c:v>
                </c:pt>
                <c:pt idx="158">
                  <c:v>34125</c:v>
                </c:pt>
                <c:pt idx="159">
                  <c:v>34501</c:v>
                </c:pt>
                <c:pt idx="160">
                  <c:v>34054</c:v>
                </c:pt>
                <c:pt idx="161">
                  <c:v>34228</c:v>
                </c:pt>
                <c:pt idx="162">
                  <c:v>33739</c:v>
                </c:pt>
                <c:pt idx="163">
                  <c:v>33900</c:v>
                </c:pt>
                <c:pt idx="164">
                  <c:v>34007</c:v>
                </c:pt>
                <c:pt idx="165">
                  <c:v>34769</c:v>
                </c:pt>
                <c:pt idx="166">
                  <c:v>34062</c:v>
                </c:pt>
                <c:pt idx="167">
                  <c:v>34358</c:v>
                </c:pt>
                <c:pt idx="168">
                  <c:v>34542</c:v>
                </c:pt>
                <c:pt idx="169">
                  <c:v>34940</c:v>
                </c:pt>
                <c:pt idx="170">
                  <c:v>34804</c:v>
                </c:pt>
                <c:pt idx="171">
                  <c:v>35434</c:v>
                </c:pt>
                <c:pt idx="172">
                  <c:v>35600</c:v>
                </c:pt>
                <c:pt idx="173">
                  <c:v>35781</c:v>
                </c:pt>
                <c:pt idx="174">
                  <c:v>36195</c:v>
                </c:pt>
                <c:pt idx="175">
                  <c:v>36273</c:v>
                </c:pt>
                <c:pt idx="176">
                  <c:v>36267</c:v>
                </c:pt>
                <c:pt idx="177">
                  <c:v>36064</c:v>
                </c:pt>
                <c:pt idx="178">
                  <c:v>36708</c:v>
                </c:pt>
                <c:pt idx="179">
                  <c:v>37545</c:v>
                </c:pt>
                <c:pt idx="180">
                  <c:v>37852</c:v>
                </c:pt>
                <c:pt idx="181">
                  <c:v>37535</c:v>
                </c:pt>
                <c:pt idx="182">
                  <c:v>38416</c:v>
                </c:pt>
                <c:pt idx="183">
                  <c:v>39197</c:v>
                </c:pt>
                <c:pt idx="184">
                  <c:v>39563</c:v>
                </c:pt>
                <c:pt idx="185">
                  <c:v>40153</c:v>
                </c:pt>
                <c:pt idx="186">
                  <c:v>40361</c:v>
                </c:pt>
                <c:pt idx="187">
                  <c:v>40511</c:v>
                </c:pt>
                <c:pt idx="188">
                  <c:v>41455</c:v>
                </c:pt>
                <c:pt idx="189">
                  <c:v>42932</c:v>
                </c:pt>
                <c:pt idx="190">
                  <c:v>42875</c:v>
                </c:pt>
                <c:pt idx="191">
                  <c:v>42603</c:v>
                </c:pt>
                <c:pt idx="192">
                  <c:v>43126</c:v>
                </c:pt>
                <c:pt idx="193">
                  <c:v>43246</c:v>
                </c:pt>
                <c:pt idx="194">
                  <c:v>42368</c:v>
                </c:pt>
                <c:pt idx="195">
                  <c:v>41887</c:v>
                </c:pt>
                <c:pt idx="196">
                  <c:v>41653</c:v>
                </c:pt>
                <c:pt idx="197">
                  <c:v>41493</c:v>
                </c:pt>
                <c:pt idx="198">
                  <c:v>42486</c:v>
                </c:pt>
                <c:pt idx="199">
                  <c:v>42944</c:v>
                </c:pt>
                <c:pt idx="200">
                  <c:v>42551</c:v>
                </c:pt>
                <c:pt idx="201">
                  <c:v>41705</c:v>
                </c:pt>
                <c:pt idx="202">
                  <c:v>43153</c:v>
                </c:pt>
                <c:pt idx="203">
                  <c:v>44772</c:v>
                </c:pt>
                <c:pt idx="204">
                  <c:v>44352</c:v>
                </c:pt>
                <c:pt idx="205">
                  <c:v>46147</c:v>
                </c:pt>
                <c:pt idx="206">
                  <c:v>47076</c:v>
                </c:pt>
                <c:pt idx="207">
                  <c:v>46009</c:v>
                </c:pt>
                <c:pt idx="208">
                  <c:v>47031</c:v>
                </c:pt>
                <c:pt idx="209">
                  <c:v>47582</c:v>
                </c:pt>
                <c:pt idx="210">
                  <c:v>46562</c:v>
                </c:pt>
                <c:pt idx="211">
                  <c:v>47500</c:v>
                </c:pt>
                <c:pt idx="212">
                  <c:v>47494</c:v>
                </c:pt>
                <c:pt idx="213">
                  <c:v>47120</c:v>
                </c:pt>
                <c:pt idx="214">
                  <c:v>46316</c:v>
                </c:pt>
                <c:pt idx="215">
                  <c:v>44758</c:v>
                </c:pt>
                <c:pt idx="216">
                  <c:v>44716</c:v>
                </c:pt>
                <c:pt idx="217">
                  <c:v>42969</c:v>
                </c:pt>
                <c:pt idx="218">
                  <c:v>42967</c:v>
                </c:pt>
                <c:pt idx="219">
                  <c:v>44588</c:v>
                </c:pt>
                <c:pt idx="220">
                  <c:v>43152</c:v>
                </c:pt>
                <c:pt idx="221">
                  <c:v>42920</c:v>
                </c:pt>
                <c:pt idx="222">
                  <c:v>43656</c:v>
                </c:pt>
                <c:pt idx="223">
                  <c:v>42982</c:v>
                </c:pt>
                <c:pt idx="224">
                  <c:v>42951</c:v>
                </c:pt>
                <c:pt idx="225">
                  <c:v>43767</c:v>
                </c:pt>
                <c:pt idx="226">
                  <c:v>44956</c:v>
                </c:pt>
                <c:pt idx="227">
                  <c:v>46627</c:v>
                </c:pt>
                <c:pt idx="228">
                  <c:v>47918</c:v>
                </c:pt>
                <c:pt idx="229">
                  <c:v>48909</c:v>
                </c:pt>
                <c:pt idx="230">
                  <c:v>49558</c:v>
                </c:pt>
                <c:pt idx="231">
                  <c:v>49642</c:v>
                </c:pt>
                <c:pt idx="232">
                  <c:v>51227</c:v>
                </c:pt>
                <c:pt idx="233">
                  <c:v>50557</c:v>
                </c:pt>
                <c:pt idx="234">
                  <c:v>51264</c:v>
                </c:pt>
                <c:pt idx="235">
                  <c:v>52153</c:v>
                </c:pt>
                <c:pt idx="236">
                  <c:v>52873</c:v>
                </c:pt>
                <c:pt idx="237">
                  <c:v>52745</c:v>
                </c:pt>
                <c:pt idx="238">
                  <c:v>51718</c:v>
                </c:pt>
                <c:pt idx="239">
                  <c:v>50127</c:v>
                </c:pt>
                <c:pt idx="240">
                  <c:v>49626</c:v>
                </c:pt>
                <c:pt idx="241">
                  <c:v>49477</c:v>
                </c:pt>
                <c:pt idx="242">
                  <c:v>49142</c:v>
                </c:pt>
                <c:pt idx="243">
                  <c:v>49213</c:v>
                </c:pt>
                <c:pt idx="244">
                  <c:v>49838</c:v>
                </c:pt>
                <c:pt idx="245">
                  <c:v>51220</c:v>
                </c:pt>
                <c:pt idx="246">
                  <c:v>51769</c:v>
                </c:pt>
                <c:pt idx="247">
                  <c:v>51137</c:v>
                </c:pt>
                <c:pt idx="248">
                  <c:v>50686</c:v>
                </c:pt>
                <c:pt idx="249">
                  <c:v>51722</c:v>
                </c:pt>
                <c:pt idx="250">
                  <c:v>52803</c:v>
                </c:pt>
                <c:pt idx="251">
                  <c:v>52755</c:v>
                </c:pt>
                <c:pt idx="252">
                  <c:v>53867</c:v>
                </c:pt>
                <c:pt idx="253">
                  <c:v>55654</c:v>
                </c:pt>
                <c:pt idx="254">
                  <c:v>56125</c:v>
                </c:pt>
                <c:pt idx="255">
                  <c:v>55613</c:v>
                </c:pt>
                <c:pt idx="256">
                  <c:v>54492</c:v>
                </c:pt>
                <c:pt idx="257">
                  <c:v>53395</c:v>
                </c:pt>
                <c:pt idx="258">
                  <c:v>52991</c:v>
                </c:pt>
                <c:pt idx="259">
                  <c:v>53312</c:v>
                </c:pt>
                <c:pt idx="260">
                  <c:v>54324</c:v>
                </c:pt>
                <c:pt idx="261">
                  <c:v>53766</c:v>
                </c:pt>
                <c:pt idx="262">
                  <c:v>52845</c:v>
                </c:pt>
                <c:pt idx="263">
                  <c:v>53273</c:v>
                </c:pt>
                <c:pt idx="264">
                  <c:v>52124</c:v>
                </c:pt>
                <c:pt idx="265">
                  <c:v>50222</c:v>
                </c:pt>
                <c:pt idx="266">
                  <c:v>50420</c:v>
                </c:pt>
                <c:pt idx="267">
                  <c:v>49948</c:v>
                </c:pt>
                <c:pt idx="268">
                  <c:v>50759</c:v>
                </c:pt>
                <c:pt idx="269">
                  <c:v>52216</c:v>
                </c:pt>
                <c:pt idx="270">
                  <c:v>50959</c:v>
                </c:pt>
                <c:pt idx="271">
                  <c:v>49562</c:v>
                </c:pt>
                <c:pt idx="272">
                  <c:v>49384</c:v>
                </c:pt>
                <c:pt idx="273">
                  <c:v>49228</c:v>
                </c:pt>
                <c:pt idx="274">
                  <c:v>48196</c:v>
                </c:pt>
                <c:pt idx="275">
                  <c:v>50215</c:v>
                </c:pt>
                <c:pt idx="276">
                  <c:v>50331</c:v>
                </c:pt>
                <c:pt idx="277">
                  <c:v>49542</c:v>
                </c:pt>
                <c:pt idx="278">
                  <c:v>49166</c:v>
                </c:pt>
                <c:pt idx="279">
                  <c:v>49401</c:v>
                </c:pt>
                <c:pt idx="280">
                  <c:v>47214</c:v>
                </c:pt>
                <c:pt idx="281">
                  <c:v>47292</c:v>
                </c:pt>
                <c:pt idx="282">
                  <c:v>48071</c:v>
                </c:pt>
                <c:pt idx="283">
                  <c:v>48528</c:v>
                </c:pt>
                <c:pt idx="284">
                  <c:v>47998</c:v>
                </c:pt>
                <c:pt idx="285">
                  <c:v>48192.5</c:v>
                </c:pt>
                <c:pt idx="286">
                  <c:v>48044.800000000003</c:v>
                </c:pt>
                <c:pt idx="287">
                  <c:v>47084</c:v>
                </c:pt>
                <c:pt idx="288">
                  <c:v>45627.3</c:v>
                </c:pt>
                <c:pt idx="289">
                  <c:v>46981.4</c:v>
                </c:pt>
                <c:pt idx="290">
                  <c:v>47061.599999999999</c:v>
                </c:pt>
                <c:pt idx="291">
                  <c:v>48006.7</c:v>
                </c:pt>
                <c:pt idx="292">
                  <c:v>50079.7</c:v>
                </c:pt>
                <c:pt idx="293">
                  <c:v>50944.7</c:v>
                </c:pt>
                <c:pt idx="294">
                  <c:v>49746.7</c:v>
                </c:pt>
                <c:pt idx="295">
                  <c:v>50881.700000000012</c:v>
                </c:pt>
                <c:pt idx="296">
                  <c:v>50878.700000000012</c:v>
                </c:pt>
                <c:pt idx="297">
                  <c:v>51280.2</c:v>
                </c:pt>
                <c:pt idx="298">
                  <c:v>52117.900000000009</c:v>
                </c:pt>
                <c:pt idx="299">
                  <c:v>52961.7</c:v>
                </c:pt>
                <c:pt idx="300">
                  <c:v>52942.400000000001</c:v>
                </c:pt>
                <c:pt idx="301">
                  <c:v>54082.3</c:v>
                </c:pt>
                <c:pt idx="302">
                  <c:v>54133.099999999991</c:v>
                </c:pt>
                <c:pt idx="303">
                  <c:v>53641</c:v>
                </c:pt>
                <c:pt idx="304">
                  <c:v>53944</c:v>
                </c:pt>
                <c:pt idx="305">
                  <c:v>55177</c:v>
                </c:pt>
                <c:pt idx="306">
                  <c:v>55072</c:v>
                </c:pt>
                <c:pt idx="307">
                  <c:v>56009</c:v>
                </c:pt>
                <c:pt idx="308">
                  <c:v>57259</c:v>
                </c:pt>
                <c:pt idx="309">
                  <c:v>57949</c:v>
                </c:pt>
                <c:pt idx="310">
                  <c:v>59557.8</c:v>
                </c:pt>
                <c:pt idx="311">
                  <c:v>58833.400000000009</c:v>
                </c:pt>
                <c:pt idx="312">
                  <c:v>60071.5</c:v>
                </c:pt>
                <c:pt idx="313">
                  <c:v>57877.599999999999</c:v>
                </c:pt>
                <c:pt idx="314">
                  <c:v>58082.399999999994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EB2-4529-9EF3-0822646F8721}"/>
            </c:ext>
          </c:extLst>
        </c:ser>
        <c:ser>
          <c:idx val="2"/>
          <c:order val="2"/>
          <c:tx>
            <c:strRef>
              <c:f>גיליון1!$D$1</c:f>
              <c:strCache>
                <c:ptCount val="1"/>
                <c:pt idx="0">
                  <c:v>היתרי בניה</c:v>
                </c:pt>
              </c:strCache>
            </c:strRef>
          </c:tx>
          <c:spPr>
            <a:ln w="3492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dLbls>
            <c:dLbl>
              <c:idx val="31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1" i="0" u="none" strike="noStrike" kern="1200" baseline="0">
                        <a:solidFill>
                          <a:srgbClr val="006B9D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2DAD94C2-FC84-46BF-9635-4610A82CA304}" type="VALUE">
                      <a:rPr lang="en-US" sz="1100" b="1" dirty="0">
                        <a:solidFill>
                          <a:srgbClr val="008DA3"/>
                        </a:solidFill>
                      </a:rPr>
                      <a:pPr>
                        <a:defRPr sz="1100" b="1">
                          <a:solidFill>
                            <a:srgbClr val="006B9D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rgbClr val="006B9D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5B1-4CA5-836C-D659721AC46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גיליון1!$A$4:$A$318</c:f>
              <c:numCache>
                <c:formatCode>m/d/yyyy</c:formatCode>
                <c:ptCount val="315"/>
                <c:pt idx="0">
                  <c:v>35826</c:v>
                </c:pt>
                <c:pt idx="1">
                  <c:v>35854</c:v>
                </c:pt>
                <c:pt idx="2">
                  <c:v>35885</c:v>
                </c:pt>
                <c:pt idx="3">
                  <c:v>35915</c:v>
                </c:pt>
                <c:pt idx="4">
                  <c:v>35946</c:v>
                </c:pt>
                <c:pt idx="5">
                  <c:v>35976</c:v>
                </c:pt>
                <c:pt idx="6">
                  <c:v>36007</c:v>
                </c:pt>
                <c:pt idx="7">
                  <c:v>36038</c:v>
                </c:pt>
                <c:pt idx="8">
                  <c:v>36068</c:v>
                </c:pt>
                <c:pt idx="9">
                  <c:v>36099</c:v>
                </c:pt>
                <c:pt idx="10">
                  <c:v>36129</c:v>
                </c:pt>
                <c:pt idx="11">
                  <c:v>36160</c:v>
                </c:pt>
                <c:pt idx="12">
                  <c:v>36191</c:v>
                </c:pt>
                <c:pt idx="13">
                  <c:v>36219</c:v>
                </c:pt>
                <c:pt idx="14">
                  <c:v>36250</c:v>
                </c:pt>
                <c:pt idx="15">
                  <c:v>36280</c:v>
                </c:pt>
                <c:pt idx="16">
                  <c:v>36311</c:v>
                </c:pt>
                <c:pt idx="17">
                  <c:v>36341</c:v>
                </c:pt>
                <c:pt idx="18">
                  <c:v>36372</c:v>
                </c:pt>
                <c:pt idx="19">
                  <c:v>36403</c:v>
                </c:pt>
                <c:pt idx="20">
                  <c:v>36433</c:v>
                </c:pt>
                <c:pt idx="21">
                  <c:v>36464</c:v>
                </c:pt>
                <c:pt idx="22">
                  <c:v>36494</c:v>
                </c:pt>
                <c:pt idx="23">
                  <c:v>36525</c:v>
                </c:pt>
                <c:pt idx="24">
                  <c:v>36556</c:v>
                </c:pt>
                <c:pt idx="25">
                  <c:v>36585</c:v>
                </c:pt>
                <c:pt idx="26">
                  <c:v>36616</c:v>
                </c:pt>
                <c:pt idx="27">
                  <c:v>36646</c:v>
                </c:pt>
                <c:pt idx="28">
                  <c:v>36677</c:v>
                </c:pt>
                <c:pt idx="29">
                  <c:v>36707</c:v>
                </c:pt>
                <c:pt idx="30">
                  <c:v>36738</c:v>
                </c:pt>
                <c:pt idx="31">
                  <c:v>36769</c:v>
                </c:pt>
                <c:pt idx="32">
                  <c:v>36799</c:v>
                </c:pt>
                <c:pt idx="33">
                  <c:v>36830</c:v>
                </c:pt>
                <c:pt idx="34">
                  <c:v>36860</c:v>
                </c:pt>
                <c:pt idx="35">
                  <c:v>36891</c:v>
                </c:pt>
                <c:pt idx="36">
                  <c:v>36922</c:v>
                </c:pt>
                <c:pt idx="37">
                  <c:v>36950</c:v>
                </c:pt>
                <c:pt idx="38">
                  <c:v>36981</c:v>
                </c:pt>
                <c:pt idx="39">
                  <c:v>37011</c:v>
                </c:pt>
                <c:pt idx="40">
                  <c:v>37042</c:v>
                </c:pt>
                <c:pt idx="41">
                  <c:v>37072</c:v>
                </c:pt>
                <c:pt idx="42">
                  <c:v>37103</c:v>
                </c:pt>
                <c:pt idx="43">
                  <c:v>37134</c:v>
                </c:pt>
                <c:pt idx="44">
                  <c:v>37164</c:v>
                </c:pt>
                <c:pt idx="45">
                  <c:v>37195</c:v>
                </c:pt>
                <c:pt idx="46">
                  <c:v>37225</c:v>
                </c:pt>
                <c:pt idx="47">
                  <c:v>37256</c:v>
                </c:pt>
                <c:pt idx="48">
                  <c:v>37287</c:v>
                </c:pt>
                <c:pt idx="49">
                  <c:v>37315</c:v>
                </c:pt>
                <c:pt idx="50">
                  <c:v>37346</c:v>
                </c:pt>
                <c:pt idx="51">
                  <c:v>37376</c:v>
                </c:pt>
                <c:pt idx="52">
                  <c:v>37407</c:v>
                </c:pt>
                <c:pt idx="53">
                  <c:v>37437</c:v>
                </c:pt>
                <c:pt idx="54">
                  <c:v>37468</c:v>
                </c:pt>
                <c:pt idx="55">
                  <c:v>37499</c:v>
                </c:pt>
                <c:pt idx="56">
                  <c:v>37529</c:v>
                </c:pt>
                <c:pt idx="57">
                  <c:v>37560</c:v>
                </c:pt>
                <c:pt idx="58">
                  <c:v>37590</c:v>
                </c:pt>
                <c:pt idx="59">
                  <c:v>37621</c:v>
                </c:pt>
                <c:pt idx="60">
                  <c:v>37652</c:v>
                </c:pt>
                <c:pt idx="61">
                  <c:v>37680</c:v>
                </c:pt>
                <c:pt idx="62">
                  <c:v>37711</c:v>
                </c:pt>
                <c:pt idx="63">
                  <c:v>37741</c:v>
                </c:pt>
                <c:pt idx="64">
                  <c:v>37772</c:v>
                </c:pt>
                <c:pt idx="65">
                  <c:v>37802</c:v>
                </c:pt>
                <c:pt idx="66">
                  <c:v>37833</c:v>
                </c:pt>
                <c:pt idx="67">
                  <c:v>37864</c:v>
                </c:pt>
                <c:pt idx="68">
                  <c:v>37894</c:v>
                </c:pt>
                <c:pt idx="69">
                  <c:v>37925</c:v>
                </c:pt>
                <c:pt idx="70">
                  <c:v>37955</c:v>
                </c:pt>
                <c:pt idx="71">
                  <c:v>37986</c:v>
                </c:pt>
                <c:pt idx="72">
                  <c:v>38017</c:v>
                </c:pt>
                <c:pt idx="73">
                  <c:v>38046</c:v>
                </c:pt>
                <c:pt idx="74">
                  <c:v>38077</c:v>
                </c:pt>
                <c:pt idx="75">
                  <c:v>38107</c:v>
                </c:pt>
                <c:pt idx="76">
                  <c:v>38138</c:v>
                </c:pt>
                <c:pt idx="77">
                  <c:v>38168</c:v>
                </c:pt>
                <c:pt idx="78">
                  <c:v>38199</c:v>
                </c:pt>
                <c:pt idx="79">
                  <c:v>38230</c:v>
                </c:pt>
                <c:pt idx="80">
                  <c:v>38260</c:v>
                </c:pt>
                <c:pt idx="81">
                  <c:v>38291</c:v>
                </c:pt>
                <c:pt idx="82">
                  <c:v>38321</c:v>
                </c:pt>
                <c:pt idx="83">
                  <c:v>38352</c:v>
                </c:pt>
                <c:pt idx="84">
                  <c:v>38383</c:v>
                </c:pt>
                <c:pt idx="85">
                  <c:v>38411</c:v>
                </c:pt>
                <c:pt idx="86">
                  <c:v>38442</c:v>
                </c:pt>
                <c:pt idx="87">
                  <c:v>38472</c:v>
                </c:pt>
                <c:pt idx="88">
                  <c:v>38503</c:v>
                </c:pt>
                <c:pt idx="89">
                  <c:v>38533</c:v>
                </c:pt>
                <c:pt idx="90">
                  <c:v>38564</c:v>
                </c:pt>
                <c:pt idx="91">
                  <c:v>38595</c:v>
                </c:pt>
                <c:pt idx="92">
                  <c:v>38625</c:v>
                </c:pt>
                <c:pt idx="93">
                  <c:v>38656</c:v>
                </c:pt>
                <c:pt idx="94">
                  <c:v>38686</c:v>
                </c:pt>
                <c:pt idx="95">
                  <c:v>38717</c:v>
                </c:pt>
                <c:pt idx="96">
                  <c:v>38748</c:v>
                </c:pt>
                <c:pt idx="97">
                  <c:v>38776</c:v>
                </c:pt>
                <c:pt idx="98">
                  <c:v>38807</c:v>
                </c:pt>
                <c:pt idx="99">
                  <c:v>38837</c:v>
                </c:pt>
                <c:pt idx="100">
                  <c:v>38868</c:v>
                </c:pt>
                <c:pt idx="101">
                  <c:v>38898</c:v>
                </c:pt>
                <c:pt idx="102">
                  <c:v>38929</c:v>
                </c:pt>
                <c:pt idx="103">
                  <c:v>38960</c:v>
                </c:pt>
                <c:pt idx="104">
                  <c:v>38990</c:v>
                </c:pt>
                <c:pt idx="105">
                  <c:v>39021</c:v>
                </c:pt>
                <c:pt idx="106">
                  <c:v>39051</c:v>
                </c:pt>
                <c:pt idx="107">
                  <c:v>39082</c:v>
                </c:pt>
                <c:pt idx="108">
                  <c:v>39113</c:v>
                </c:pt>
                <c:pt idx="109">
                  <c:v>39141</c:v>
                </c:pt>
                <c:pt idx="110">
                  <c:v>39172</c:v>
                </c:pt>
                <c:pt idx="111">
                  <c:v>39202</c:v>
                </c:pt>
                <c:pt idx="112">
                  <c:v>39233</c:v>
                </c:pt>
                <c:pt idx="113">
                  <c:v>39263</c:v>
                </c:pt>
                <c:pt idx="114">
                  <c:v>39294</c:v>
                </c:pt>
                <c:pt idx="115">
                  <c:v>39325</c:v>
                </c:pt>
                <c:pt idx="116">
                  <c:v>39355</c:v>
                </c:pt>
                <c:pt idx="117">
                  <c:v>39386</c:v>
                </c:pt>
                <c:pt idx="118">
                  <c:v>39416</c:v>
                </c:pt>
                <c:pt idx="119">
                  <c:v>39447</c:v>
                </c:pt>
                <c:pt idx="120">
                  <c:v>39478</c:v>
                </c:pt>
                <c:pt idx="121">
                  <c:v>39507</c:v>
                </c:pt>
                <c:pt idx="122">
                  <c:v>39538</c:v>
                </c:pt>
                <c:pt idx="123">
                  <c:v>39568</c:v>
                </c:pt>
                <c:pt idx="124">
                  <c:v>39599</c:v>
                </c:pt>
                <c:pt idx="125">
                  <c:v>39629</c:v>
                </c:pt>
                <c:pt idx="126">
                  <c:v>39660</c:v>
                </c:pt>
                <c:pt idx="127">
                  <c:v>39691</c:v>
                </c:pt>
                <c:pt idx="128">
                  <c:v>39721</c:v>
                </c:pt>
                <c:pt idx="129">
                  <c:v>39752</c:v>
                </c:pt>
                <c:pt idx="130">
                  <c:v>39782</c:v>
                </c:pt>
                <c:pt idx="131">
                  <c:v>39813</c:v>
                </c:pt>
                <c:pt idx="132">
                  <c:v>39844</c:v>
                </c:pt>
                <c:pt idx="133">
                  <c:v>39872</c:v>
                </c:pt>
                <c:pt idx="134">
                  <c:v>39903</c:v>
                </c:pt>
                <c:pt idx="135">
                  <c:v>39933</c:v>
                </c:pt>
                <c:pt idx="136">
                  <c:v>39964</c:v>
                </c:pt>
                <c:pt idx="137">
                  <c:v>39994</c:v>
                </c:pt>
                <c:pt idx="138">
                  <c:v>40025</c:v>
                </c:pt>
                <c:pt idx="139">
                  <c:v>40056</c:v>
                </c:pt>
                <c:pt idx="140">
                  <c:v>40086</c:v>
                </c:pt>
                <c:pt idx="141">
                  <c:v>40117</c:v>
                </c:pt>
                <c:pt idx="142">
                  <c:v>40147</c:v>
                </c:pt>
                <c:pt idx="143">
                  <c:v>40178</c:v>
                </c:pt>
                <c:pt idx="144">
                  <c:v>40209</c:v>
                </c:pt>
                <c:pt idx="145">
                  <c:v>40237</c:v>
                </c:pt>
                <c:pt idx="146">
                  <c:v>40268</c:v>
                </c:pt>
                <c:pt idx="147">
                  <c:v>40298</c:v>
                </c:pt>
                <c:pt idx="148">
                  <c:v>40329</c:v>
                </c:pt>
                <c:pt idx="149">
                  <c:v>40359</c:v>
                </c:pt>
                <c:pt idx="150">
                  <c:v>40390</c:v>
                </c:pt>
                <c:pt idx="151">
                  <c:v>40421</c:v>
                </c:pt>
                <c:pt idx="152">
                  <c:v>40451</c:v>
                </c:pt>
                <c:pt idx="153">
                  <c:v>40482</c:v>
                </c:pt>
                <c:pt idx="154">
                  <c:v>40512</c:v>
                </c:pt>
                <c:pt idx="155">
                  <c:v>40543</c:v>
                </c:pt>
                <c:pt idx="156">
                  <c:v>40574</c:v>
                </c:pt>
                <c:pt idx="157">
                  <c:v>40602</c:v>
                </c:pt>
                <c:pt idx="158">
                  <c:v>40633</c:v>
                </c:pt>
                <c:pt idx="159">
                  <c:v>40663</c:v>
                </c:pt>
                <c:pt idx="160">
                  <c:v>40694</c:v>
                </c:pt>
                <c:pt idx="161">
                  <c:v>40724</c:v>
                </c:pt>
                <c:pt idx="162">
                  <c:v>40755</c:v>
                </c:pt>
                <c:pt idx="163">
                  <c:v>40786</c:v>
                </c:pt>
                <c:pt idx="164">
                  <c:v>40816</c:v>
                </c:pt>
                <c:pt idx="165">
                  <c:v>40847</c:v>
                </c:pt>
                <c:pt idx="166">
                  <c:v>40877</c:v>
                </c:pt>
                <c:pt idx="167">
                  <c:v>40908</c:v>
                </c:pt>
                <c:pt idx="168">
                  <c:v>40939</c:v>
                </c:pt>
                <c:pt idx="169">
                  <c:v>40968</c:v>
                </c:pt>
                <c:pt idx="170">
                  <c:v>40999</c:v>
                </c:pt>
                <c:pt idx="171">
                  <c:v>41029</c:v>
                </c:pt>
                <c:pt idx="172">
                  <c:v>41060</c:v>
                </c:pt>
                <c:pt idx="173">
                  <c:v>41090</c:v>
                </c:pt>
                <c:pt idx="174">
                  <c:v>41121</c:v>
                </c:pt>
                <c:pt idx="175">
                  <c:v>41152</c:v>
                </c:pt>
                <c:pt idx="176">
                  <c:v>41182</c:v>
                </c:pt>
                <c:pt idx="177">
                  <c:v>41213</c:v>
                </c:pt>
                <c:pt idx="178">
                  <c:v>41243</c:v>
                </c:pt>
                <c:pt idx="179">
                  <c:v>41274</c:v>
                </c:pt>
                <c:pt idx="180">
                  <c:v>41305</c:v>
                </c:pt>
                <c:pt idx="181">
                  <c:v>41333</c:v>
                </c:pt>
                <c:pt idx="182">
                  <c:v>41364</c:v>
                </c:pt>
                <c:pt idx="183">
                  <c:v>41394</c:v>
                </c:pt>
                <c:pt idx="184">
                  <c:v>41425</c:v>
                </c:pt>
                <c:pt idx="185">
                  <c:v>41455</c:v>
                </c:pt>
                <c:pt idx="186">
                  <c:v>41486</c:v>
                </c:pt>
                <c:pt idx="187">
                  <c:v>41517</c:v>
                </c:pt>
                <c:pt idx="188">
                  <c:v>41547</c:v>
                </c:pt>
                <c:pt idx="189">
                  <c:v>41578</c:v>
                </c:pt>
                <c:pt idx="190">
                  <c:v>41608</c:v>
                </c:pt>
                <c:pt idx="191">
                  <c:v>41639</c:v>
                </c:pt>
                <c:pt idx="192">
                  <c:v>41670</c:v>
                </c:pt>
                <c:pt idx="193">
                  <c:v>41698</c:v>
                </c:pt>
                <c:pt idx="194">
                  <c:v>41729</c:v>
                </c:pt>
                <c:pt idx="195">
                  <c:v>41759</c:v>
                </c:pt>
                <c:pt idx="196">
                  <c:v>41790</c:v>
                </c:pt>
                <c:pt idx="197">
                  <c:v>41820</c:v>
                </c:pt>
                <c:pt idx="198">
                  <c:v>41851</c:v>
                </c:pt>
                <c:pt idx="199">
                  <c:v>41882</c:v>
                </c:pt>
                <c:pt idx="200">
                  <c:v>41912</c:v>
                </c:pt>
                <c:pt idx="201">
                  <c:v>41943</c:v>
                </c:pt>
                <c:pt idx="202">
                  <c:v>41973</c:v>
                </c:pt>
                <c:pt idx="203">
                  <c:v>42004</c:v>
                </c:pt>
                <c:pt idx="204">
                  <c:v>42035</c:v>
                </c:pt>
                <c:pt idx="205">
                  <c:v>42063</c:v>
                </c:pt>
                <c:pt idx="206">
                  <c:v>42094</c:v>
                </c:pt>
                <c:pt idx="207">
                  <c:v>42124</c:v>
                </c:pt>
                <c:pt idx="208">
                  <c:v>42155</c:v>
                </c:pt>
                <c:pt idx="209">
                  <c:v>42185</c:v>
                </c:pt>
                <c:pt idx="210">
                  <c:v>42216</c:v>
                </c:pt>
                <c:pt idx="211">
                  <c:v>42247</c:v>
                </c:pt>
                <c:pt idx="212">
                  <c:v>42277</c:v>
                </c:pt>
                <c:pt idx="213">
                  <c:v>42308</c:v>
                </c:pt>
                <c:pt idx="214">
                  <c:v>42338</c:v>
                </c:pt>
                <c:pt idx="215">
                  <c:v>42369</c:v>
                </c:pt>
                <c:pt idx="216">
                  <c:v>42400</c:v>
                </c:pt>
                <c:pt idx="217">
                  <c:v>42429</c:v>
                </c:pt>
                <c:pt idx="218">
                  <c:v>42460</c:v>
                </c:pt>
                <c:pt idx="219">
                  <c:v>42490</c:v>
                </c:pt>
                <c:pt idx="220">
                  <c:v>42521</c:v>
                </c:pt>
                <c:pt idx="221">
                  <c:v>42551</c:v>
                </c:pt>
                <c:pt idx="222">
                  <c:v>42582</c:v>
                </c:pt>
                <c:pt idx="223">
                  <c:v>42613</c:v>
                </c:pt>
                <c:pt idx="224">
                  <c:v>42643</c:v>
                </c:pt>
                <c:pt idx="225">
                  <c:v>42674</c:v>
                </c:pt>
                <c:pt idx="226">
                  <c:v>42704</c:v>
                </c:pt>
                <c:pt idx="227">
                  <c:v>42735</c:v>
                </c:pt>
                <c:pt idx="228">
                  <c:v>42766</c:v>
                </c:pt>
                <c:pt idx="229">
                  <c:v>42794</c:v>
                </c:pt>
                <c:pt idx="230">
                  <c:v>42825</c:v>
                </c:pt>
                <c:pt idx="231">
                  <c:v>42855</c:v>
                </c:pt>
                <c:pt idx="232">
                  <c:v>42886</c:v>
                </c:pt>
                <c:pt idx="233">
                  <c:v>42916</c:v>
                </c:pt>
                <c:pt idx="234">
                  <c:v>42947</c:v>
                </c:pt>
                <c:pt idx="235">
                  <c:v>42978</c:v>
                </c:pt>
                <c:pt idx="236">
                  <c:v>43008</c:v>
                </c:pt>
                <c:pt idx="237">
                  <c:v>43039</c:v>
                </c:pt>
                <c:pt idx="238">
                  <c:v>43069</c:v>
                </c:pt>
                <c:pt idx="239">
                  <c:v>43100</c:v>
                </c:pt>
                <c:pt idx="240">
                  <c:v>43131</c:v>
                </c:pt>
                <c:pt idx="241">
                  <c:v>43159</c:v>
                </c:pt>
                <c:pt idx="242">
                  <c:v>43190</c:v>
                </c:pt>
                <c:pt idx="243">
                  <c:v>43220</c:v>
                </c:pt>
                <c:pt idx="244">
                  <c:v>43251</c:v>
                </c:pt>
                <c:pt idx="245">
                  <c:v>43281</c:v>
                </c:pt>
                <c:pt idx="246">
                  <c:v>43312</c:v>
                </c:pt>
                <c:pt idx="247">
                  <c:v>43343</c:v>
                </c:pt>
                <c:pt idx="248">
                  <c:v>43373</c:v>
                </c:pt>
                <c:pt idx="249">
                  <c:v>43404</c:v>
                </c:pt>
                <c:pt idx="250">
                  <c:v>43434</c:v>
                </c:pt>
                <c:pt idx="251">
                  <c:v>43465</c:v>
                </c:pt>
                <c:pt idx="252">
                  <c:v>43496</c:v>
                </c:pt>
                <c:pt idx="253">
                  <c:v>43524</c:v>
                </c:pt>
                <c:pt idx="254">
                  <c:v>43555</c:v>
                </c:pt>
                <c:pt idx="255">
                  <c:v>43585</c:v>
                </c:pt>
                <c:pt idx="256">
                  <c:v>43616</c:v>
                </c:pt>
                <c:pt idx="257">
                  <c:v>43646</c:v>
                </c:pt>
                <c:pt idx="258">
                  <c:v>43677</c:v>
                </c:pt>
                <c:pt idx="259">
                  <c:v>43708</c:v>
                </c:pt>
                <c:pt idx="260">
                  <c:v>43738</c:v>
                </c:pt>
                <c:pt idx="261">
                  <c:v>43769</c:v>
                </c:pt>
                <c:pt idx="262">
                  <c:v>43799</c:v>
                </c:pt>
                <c:pt idx="263">
                  <c:v>43830</c:v>
                </c:pt>
                <c:pt idx="264">
                  <c:v>43861</c:v>
                </c:pt>
                <c:pt idx="265">
                  <c:v>43890</c:v>
                </c:pt>
                <c:pt idx="266">
                  <c:v>43921</c:v>
                </c:pt>
                <c:pt idx="267">
                  <c:v>43951</c:v>
                </c:pt>
                <c:pt idx="268">
                  <c:v>43982</c:v>
                </c:pt>
                <c:pt idx="269">
                  <c:v>44012</c:v>
                </c:pt>
                <c:pt idx="270">
                  <c:v>44043</c:v>
                </c:pt>
                <c:pt idx="271">
                  <c:v>44074</c:v>
                </c:pt>
                <c:pt idx="272">
                  <c:v>44104</c:v>
                </c:pt>
                <c:pt idx="273">
                  <c:v>44135</c:v>
                </c:pt>
                <c:pt idx="274">
                  <c:v>44165</c:v>
                </c:pt>
                <c:pt idx="275">
                  <c:v>44196</c:v>
                </c:pt>
                <c:pt idx="276">
                  <c:v>44227</c:v>
                </c:pt>
                <c:pt idx="277">
                  <c:v>44255</c:v>
                </c:pt>
                <c:pt idx="278">
                  <c:v>44286</c:v>
                </c:pt>
                <c:pt idx="279">
                  <c:v>44316</c:v>
                </c:pt>
                <c:pt idx="280">
                  <c:v>44347</c:v>
                </c:pt>
                <c:pt idx="281">
                  <c:v>44377</c:v>
                </c:pt>
                <c:pt idx="282">
                  <c:v>44408</c:v>
                </c:pt>
                <c:pt idx="283">
                  <c:v>44439</c:v>
                </c:pt>
                <c:pt idx="284">
                  <c:v>44469</c:v>
                </c:pt>
                <c:pt idx="285">
                  <c:v>44500</c:v>
                </c:pt>
                <c:pt idx="286">
                  <c:v>44530</c:v>
                </c:pt>
                <c:pt idx="287">
                  <c:v>44561</c:v>
                </c:pt>
                <c:pt idx="288">
                  <c:v>44592</c:v>
                </c:pt>
                <c:pt idx="289">
                  <c:v>44620</c:v>
                </c:pt>
                <c:pt idx="290">
                  <c:v>44651</c:v>
                </c:pt>
                <c:pt idx="291">
                  <c:v>44681</c:v>
                </c:pt>
                <c:pt idx="292">
                  <c:v>44712</c:v>
                </c:pt>
                <c:pt idx="293">
                  <c:v>44742</c:v>
                </c:pt>
                <c:pt idx="294">
                  <c:v>44773</c:v>
                </c:pt>
                <c:pt idx="295">
                  <c:v>44804</c:v>
                </c:pt>
                <c:pt idx="296">
                  <c:v>44834</c:v>
                </c:pt>
                <c:pt idx="297">
                  <c:v>44865</c:v>
                </c:pt>
                <c:pt idx="298">
                  <c:v>44895</c:v>
                </c:pt>
                <c:pt idx="299">
                  <c:v>44926</c:v>
                </c:pt>
                <c:pt idx="300">
                  <c:v>44957</c:v>
                </c:pt>
                <c:pt idx="301">
                  <c:v>44985</c:v>
                </c:pt>
                <c:pt idx="302">
                  <c:v>45016</c:v>
                </c:pt>
                <c:pt idx="303">
                  <c:v>45046</c:v>
                </c:pt>
                <c:pt idx="304">
                  <c:v>45077</c:v>
                </c:pt>
                <c:pt idx="305">
                  <c:v>45107</c:v>
                </c:pt>
                <c:pt idx="306">
                  <c:v>45138</c:v>
                </c:pt>
                <c:pt idx="307">
                  <c:v>45169</c:v>
                </c:pt>
                <c:pt idx="308">
                  <c:v>45199</c:v>
                </c:pt>
                <c:pt idx="309">
                  <c:v>45230</c:v>
                </c:pt>
                <c:pt idx="310">
                  <c:v>45260</c:v>
                </c:pt>
                <c:pt idx="311">
                  <c:v>45291</c:v>
                </c:pt>
                <c:pt idx="312">
                  <c:v>45322</c:v>
                </c:pt>
                <c:pt idx="313">
                  <c:v>45351</c:v>
                </c:pt>
                <c:pt idx="314">
                  <c:v>45382</c:v>
                </c:pt>
              </c:numCache>
            </c:numRef>
          </c:cat>
          <c:val>
            <c:numRef>
              <c:f>גיליון1!$D$4:$D$318</c:f>
              <c:numCache>
                <c:formatCode>General</c:formatCode>
                <c:ptCount val="315"/>
                <c:pt idx="0" formatCode="0.00">
                  <c:v>55204</c:v>
                </c:pt>
                <c:pt idx="1">
                  <c:v>53997</c:v>
                </c:pt>
                <c:pt idx="2">
                  <c:v>51850</c:v>
                </c:pt>
                <c:pt idx="3">
                  <c:v>49375</c:v>
                </c:pt>
                <c:pt idx="4">
                  <c:v>47321</c:v>
                </c:pt>
                <c:pt idx="5">
                  <c:v>46599</c:v>
                </c:pt>
                <c:pt idx="6">
                  <c:v>46327</c:v>
                </c:pt>
                <c:pt idx="7">
                  <c:v>44705</c:v>
                </c:pt>
                <c:pt idx="8">
                  <c:v>42880</c:v>
                </c:pt>
                <c:pt idx="9">
                  <c:v>42700</c:v>
                </c:pt>
                <c:pt idx="10">
                  <c:v>42334</c:v>
                </c:pt>
                <c:pt idx="11">
                  <c:v>40196</c:v>
                </c:pt>
                <c:pt idx="12">
                  <c:v>40157</c:v>
                </c:pt>
                <c:pt idx="13">
                  <c:v>40728</c:v>
                </c:pt>
                <c:pt idx="14">
                  <c:v>40625</c:v>
                </c:pt>
                <c:pt idx="15">
                  <c:v>39524</c:v>
                </c:pt>
                <c:pt idx="16">
                  <c:v>39214</c:v>
                </c:pt>
                <c:pt idx="17">
                  <c:v>38688</c:v>
                </c:pt>
                <c:pt idx="18">
                  <c:v>37714</c:v>
                </c:pt>
                <c:pt idx="19">
                  <c:v>38618</c:v>
                </c:pt>
                <c:pt idx="20">
                  <c:v>38881</c:v>
                </c:pt>
                <c:pt idx="21">
                  <c:v>38990</c:v>
                </c:pt>
                <c:pt idx="22">
                  <c:v>38135</c:v>
                </c:pt>
                <c:pt idx="23">
                  <c:v>38754</c:v>
                </c:pt>
                <c:pt idx="24">
                  <c:v>39961</c:v>
                </c:pt>
                <c:pt idx="25">
                  <c:v>39581</c:v>
                </c:pt>
                <c:pt idx="26">
                  <c:v>40992</c:v>
                </c:pt>
                <c:pt idx="27">
                  <c:v>41735</c:v>
                </c:pt>
                <c:pt idx="28">
                  <c:v>42510</c:v>
                </c:pt>
                <c:pt idx="29">
                  <c:v>42908</c:v>
                </c:pt>
                <c:pt idx="30">
                  <c:v>41996</c:v>
                </c:pt>
                <c:pt idx="31">
                  <c:v>41936</c:v>
                </c:pt>
                <c:pt idx="32">
                  <c:v>43157</c:v>
                </c:pt>
                <c:pt idx="33">
                  <c:v>42633</c:v>
                </c:pt>
                <c:pt idx="34">
                  <c:v>42912</c:v>
                </c:pt>
                <c:pt idx="35">
                  <c:v>43195</c:v>
                </c:pt>
                <c:pt idx="36">
                  <c:v>42056</c:v>
                </c:pt>
                <c:pt idx="37">
                  <c:v>41182</c:v>
                </c:pt>
                <c:pt idx="38">
                  <c:v>39809</c:v>
                </c:pt>
                <c:pt idx="39">
                  <c:v>39478</c:v>
                </c:pt>
                <c:pt idx="40">
                  <c:v>39605</c:v>
                </c:pt>
                <c:pt idx="41">
                  <c:v>37862</c:v>
                </c:pt>
                <c:pt idx="42">
                  <c:v>37636</c:v>
                </c:pt>
                <c:pt idx="43">
                  <c:v>36613</c:v>
                </c:pt>
                <c:pt idx="44">
                  <c:v>35495</c:v>
                </c:pt>
                <c:pt idx="45">
                  <c:v>34780</c:v>
                </c:pt>
                <c:pt idx="46">
                  <c:v>33948</c:v>
                </c:pt>
                <c:pt idx="47">
                  <c:v>33646</c:v>
                </c:pt>
                <c:pt idx="48">
                  <c:v>33915</c:v>
                </c:pt>
                <c:pt idx="49">
                  <c:v>34820</c:v>
                </c:pt>
                <c:pt idx="50">
                  <c:v>33868</c:v>
                </c:pt>
                <c:pt idx="51">
                  <c:v>33488</c:v>
                </c:pt>
                <c:pt idx="52">
                  <c:v>33398</c:v>
                </c:pt>
                <c:pt idx="53">
                  <c:v>34008</c:v>
                </c:pt>
                <c:pt idx="54">
                  <c:v>35063</c:v>
                </c:pt>
                <c:pt idx="55">
                  <c:v>35247</c:v>
                </c:pt>
                <c:pt idx="56">
                  <c:v>34716</c:v>
                </c:pt>
                <c:pt idx="57">
                  <c:v>34631</c:v>
                </c:pt>
                <c:pt idx="58">
                  <c:v>34170</c:v>
                </c:pt>
                <c:pt idx="59">
                  <c:v>34008</c:v>
                </c:pt>
                <c:pt idx="60">
                  <c:v>32940</c:v>
                </c:pt>
                <c:pt idx="61">
                  <c:v>31927</c:v>
                </c:pt>
                <c:pt idx="62">
                  <c:v>32625</c:v>
                </c:pt>
                <c:pt idx="63">
                  <c:v>32807</c:v>
                </c:pt>
                <c:pt idx="64">
                  <c:v>31520</c:v>
                </c:pt>
                <c:pt idx="65">
                  <c:v>31367</c:v>
                </c:pt>
                <c:pt idx="66">
                  <c:v>30294</c:v>
                </c:pt>
                <c:pt idx="67">
                  <c:v>30216</c:v>
                </c:pt>
                <c:pt idx="68">
                  <c:v>30875</c:v>
                </c:pt>
                <c:pt idx="69">
                  <c:v>30890</c:v>
                </c:pt>
                <c:pt idx="70">
                  <c:v>30565</c:v>
                </c:pt>
                <c:pt idx="71">
                  <c:v>29964</c:v>
                </c:pt>
                <c:pt idx="72">
                  <c:v>30318</c:v>
                </c:pt>
                <c:pt idx="73">
                  <c:v>29476</c:v>
                </c:pt>
                <c:pt idx="74">
                  <c:v>29076</c:v>
                </c:pt>
                <c:pt idx="75">
                  <c:v>28732</c:v>
                </c:pt>
                <c:pt idx="76">
                  <c:v>28892</c:v>
                </c:pt>
                <c:pt idx="77">
                  <c:v>28467</c:v>
                </c:pt>
                <c:pt idx="78">
                  <c:v>27623</c:v>
                </c:pt>
                <c:pt idx="79">
                  <c:v>27985</c:v>
                </c:pt>
                <c:pt idx="80">
                  <c:v>28192</c:v>
                </c:pt>
                <c:pt idx="81">
                  <c:v>28010</c:v>
                </c:pt>
                <c:pt idx="82">
                  <c:v>28272</c:v>
                </c:pt>
                <c:pt idx="83">
                  <c:v>28269</c:v>
                </c:pt>
                <c:pt idx="84">
                  <c:v>28065</c:v>
                </c:pt>
                <c:pt idx="85">
                  <c:v>28892</c:v>
                </c:pt>
                <c:pt idx="86">
                  <c:v>29016</c:v>
                </c:pt>
                <c:pt idx="87">
                  <c:v>30100</c:v>
                </c:pt>
                <c:pt idx="88">
                  <c:v>30944</c:v>
                </c:pt>
                <c:pt idx="89">
                  <c:v>31201</c:v>
                </c:pt>
                <c:pt idx="90">
                  <c:v>31897</c:v>
                </c:pt>
                <c:pt idx="91">
                  <c:v>31215</c:v>
                </c:pt>
                <c:pt idx="92">
                  <c:v>30679</c:v>
                </c:pt>
                <c:pt idx="93">
                  <c:v>30294</c:v>
                </c:pt>
                <c:pt idx="94">
                  <c:v>31061</c:v>
                </c:pt>
                <c:pt idx="95">
                  <c:v>31663</c:v>
                </c:pt>
                <c:pt idx="96">
                  <c:v>32241</c:v>
                </c:pt>
                <c:pt idx="97">
                  <c:v>32499</c:v>
                </c:pt>
                <c:pt idx="98">
                  <c:v>32273</c:v>
                </c:pt>
                <c:pt idx="99">
                  <c:v>31805</c:v>
                </c:pt>
                <c:pt idx="100">
                  <c:v>30648</c:v>
                </c:pt>
                <c:pt idx="101">
                  <c:v>30565</c:v>
                </c:pt>
                <c:pt idx="102">
                  <c:v>30198</c:v>
                </c:pt>
                <c:pt idx="103">
                  <c:v>30610</c:v>
                </c:pt>
                <c:pt idx="104">
                  <c:v>30182</c:v>
                </c:pt>
                <c:pt idx="105">
                  <c:v>30997</c:v>
                </c:pt>
                <c:pt idx="106">
                  <c:v>30909</c:v>
                </c:pt>
                <c:pt idx="107">
                  <c:v>30466</c:v>
                </c:pt>
                <c:pt idx="108">
                  <c:v>30801</c:v>
                </c:pt>
                <c:pt idx="109">
                  <c:v>30761</c:v>
                </c:pt>
                <c:pt idx="110">
                  <c:v>30807</c:v>
                </c:pt>
                <c:pt idx="111">
                  <c:v>29981</c:v>
                </c:pt>
                <c:pt idx="112">
                  <c:v>30530</c:v>
                </c:pt>
                <c:pt idx="113">
                  <c:v>30682</c:v>
                </c:pt>
                <c:pt idx="114">
                  <c:v>30890</c:v>
                </c:pt>
                <c:pt idx="115">
                  <c:v>30878</c:v>
                </c:pt>
                <c:pt idx="116">
                  <c:v>31812</c:v>
                </c:pt>
                <c:pt idx="117">
                  <c:v>31774</c:v>
                </c:pt>
                <c:pt idx="118">
                  <c:v>31372</c:v>
                </c:pt>
                <c:pt idx="119">
                  <c:v>31159</c:v>
                </c:pt>
                <c:pt idx="120">
                  <c:v>30776</c:v>
                </c:pt>
                <c:pt idx="121">
                  <c:v>30353</c:v>
                </c:pt>
                <c:pt idx="122">
                  <c:v>30982</c:v>
                </c:pt>
                <c:pt idx="123">
                  <c:v>31435</c:v>
                </c:pt>
                <c:pt idx="124">
                  <c:v>31867</c:v>
                </c:pt>
                <c:pt idx="125">
                  <c:v>31745</c:v>
                </c:pt>
                <c:pt idx="126">
                  <c:v>32584</c:v>
                </c:pt>
                <c:pt idx="127">
                  <c:v>32296</c:v>
                </c:pt>
                <c:pt idx="128">
                  <c:v>32514</c:v>
                </c:pt>
                <c:pt idx="129">
                  <c:v>32370</c:v>
                </c:pt>
                <c:pt idx="130">
                  <c:v>33127</c:v>
                </c:pt>
                <c:pt idx="131">
                  <c:v>33171</c:v>
                </c:pt>
                <c:pt idx="132">
                  <c:v>32778</c:v>
                </c:pt>
                <c:pt idx="133">
                  <c:v>33288</c:v>
                </c:pt>
                <c:pt idx="134">
                  <c:v>33059</c:v>
                </c:pt>
                <c:pt idx="135">
                  <c:v>33063</c:v>
                </c:pt>
                <c:pt idx="136">
                  <c:v>32263</c:v>
                </c:pt>
                <c:pt idx="137">
                  <c:v>32654</c:v>
                </c:pt>
                <c:pt idx="138">
                  <c:v>32833</c:v>
                </c:pt>
                <c:pt idx="139">
                  <c:v>33288</c:v>
                </c:pt>
                <c:pt idx="140">
                  <c:v>32604</c:v>
                </c:pt>
                <c:pt idx="141">
                  <c:v>32902</c:v>
                </c:pt>
                <c:pt idx="142">
                  <c:v>32765</c:v>
                </c:pt>
                <c:pt idx="143">
                  <c:v>33476</c:v>
                </c:pt>
                <c:pt idx="144">
                  <c:v>34705</c:v>
                </c:pt>
                <c:pt idx="145">
                  <c:v>35827</c:v>
                </c:pt>
                <c:pt idx="146">
                  <c:v>36614</c:v>
                </c:pt>
                <c:pt idx="147">
                  <c:v>37277</c:v>
                </c:pt>
                <c:pt idx="148">
                  <c:v>37974</c:v>
                </c:pt>
                <c:pt idx="149">
                  <c:v>38365</c:v>
                </c:pt>
                <c:pt idx="150">
                  <c:v>38657</c:v>
                </c:pt>
                <c:pt idx="151">
                  <c:v>40119</c:v>
                </c:pt>
                <c:pt idx="152">
                  <c:v>40589</c:v>
                </c:pt>
                <c:pt idx="153">
                  <c:v>41632</c:v>
                </c:pt>
                <c:pt idx="154">
                  <c:v>42280</c:v>
                </c:pt>
                <c:pt idx="155">
                  <c:v>43343</c:v>
                </c:pt>
                <c:pt idx="156">
                  <c:v>43079</c:v>
                </c:pt>
                <c:pt idx="157">
                  <c:v>42849</c:v>
                </c:pt>
                <c:pt idx="158">
                  <c:v>44998</c:v>
                </c:pt>
                <c:pt idx="159">
                  <c:v>45674</c:v>
                </c:pt>
                <c:pt idx="160">
                  <c:v>47336</c:v>
                </c:pt>
                <c:pt idx="161">
                  <c:v>49107</c:v>
                </c:pt>
                <c:pt idx="162">
                  <c:v>49702</c:v>
                </c:pt>
                <c:pt idx="163">
                  <c:v>49954</c:v>
                </c:pt>
                <c:pt idx="164">
                  <c:v>50065</c:v>
                </c:pt>
                <c:pt idx="165">
                  <c:v>50257</c:v>
                </c:pt>
                <c:pt idx="166">
                  <c:v>50470</c:v>
                </c:pt>
                <c:pt idx="167">
                  <c:v>50264</c:v>
                </c:pt>
                <c:pt idx="168">
                  <c:v>50850</c:v>
                </c:pt>
                <c:pt idx="169">
                  <c:v>51463</c:v>
                </c:pt>
                <c:pt idx="170">
                  <c:v>48509</c:v>
                </c:pt>
                <c:pt idx="171">
                  <c:v>47851</c:v>
                </c:pt>
                <c:pt idx="172">
                  <c:v>46152</c:v>
                </c:pt>
                <c:pt idx="173">
                  <c:v>44352</c:v>
                </c:pt>
                <c:pt idx="174">
                  <c:v>44268</c:v>
                </c:pt>
                <c:pt idx="175">
                  <c:v>44009</c:v>
                </c:pt>
                <c:pt idx="176">
                  <c:v>44475</c:v>
                </c:pt>
                <c:pt idx="177">
                  <c:v>44029</c:v>
                </c:pt>
                <c:pt idx="178">
                  <c:v>43332</c:v>
                </c:pt>
                <c:pt idx="179">
                  <c:v>45457</c:v>
                </c:pt>
                <c:pt idx="180">
                  <c:v>45359</c:v>
                </c:pt>
                <c:pt idx="181">
                  <c:v>44188</c:v>
                </c:pt>
                <c:pt idx="182">
                  <c:v>44693</c:v>
                </c:pt>
                <c:pt idx="183">
                  <c:v>45442</c:v>
                </c:pt>
                <c:pt idx="184">
                  <c:v>46026</c:v>
                </c:pt>
                <c:pt idx="185">
                  <c:v>48586</c:v>
                </c:pt>
                <c:pt idx="186">
                  <c:v>49325</c:v>
                </c:pt>
                <c:pt idx="187">
                  <c:v>49204</c:v>
                </c:pt>
                <c:pt idx="188">
                  <c:v>49302</c:v>
                </c:pt>
                <c:pt idx="189">
                  <c:v>51768</c:v>
                </c:pt>
                <c:pt idx="190">
                  <c:v>51890</c:v>
                </c:pt>
                <c:pt idx="191">
                  <c:v>50092</c:v>
                </c:pt>
                <c:pt idx="192">
                  <c:v>50068</c:v>
                </c:pt>
                <c:pt idx="193">
                  <c:v>51988</c:v>
                </c:pt>
                <c:pt idx="194">
                  <c:v>52492</c:v>
                </c:pt>
                <c:pt idx="195">
                  <c:v>52442</c:v>
                </c:pt>
                <c:pt idx="196">
                  <c:v>51947</c:v>
                </c:pt>
                <c:pt idx="197">
                  <c:v>48880</c:v>
                </c:pt>
                <c:pt idx="198">
                  <c:v>48158</c:v>
                </c:pt>
                <c:pt idx="199">
                  <c:v>47616</c:v>
                </c:pt>
                <c:pt idx="200">
                  <c:v>47859</c:v>
                </c:pt>
                <c:pt idx="201">
                  <c:v>44447</c:v>
                </c:pt>
                <c:pt idx="202">
                  <c:v>45500</c:v>
                </c:pt>
                <c:pt idx="203">
                  <c:v>47395</c:v>
                </c:pt>
                <c:pt idx="204">
                  <c:v>47132</c:v>
                </c:pt>
                <c:pt idx="205">
                  <c:v>46956</c:v>
                </c:pt>
                <c:pt idx="206">
                  <c:v>48290</c:v>
                </c:pt>
                <c:pt idx="207">
                  <c:v>48470</c:v>
                </c:pt>
                <c:pt idx="208">
                  <c:v>50140</c:v>
                </c:pt>
                <c:pt idx="209">
                  <c:v>52772</c:v>
                </c:pt>
                <c:pt idx="210">
                  <c:v>53542</c:v>
                </c:pt>
                <c:pt idx="211">
                  <c:v>54026</c:v>
                </c:pt>
                <c:pt idx="212">
                  <c:v>53286</c:v>
                </c:pt>
                <c:pt idx="213">
                  <c:v>54362</c:v>
                </c:pt>
                <c:pt idx="214">
                  <c:v>56049</c:v>
                </c:pt>
                <c:pt idx="215">
                  <c:v>55257</c:v>
                </c:pt>
                <c:pt idx="216">
                  <c:v>55227</c:v>
                </c:pt>
                <c:pt idx="217">
                  <c:v>55327</c:v>
                </c:pt>
                <c:pt idx="218">
                  <c:v>54943</c:v>
                </c:pt>
                <c:pt idx="219">
                  <c:v>56304</c:v>
                </c:pt>
                <c:pt idx="220">
                  <c:v>55638</c:v>
                </c:pt>
                <c:pt idx="221">
                  <c:v>55161</c:v>
                </c:pt>
                <c:pt idx="222">
                  <c:v>55757</c:v>
                </c:pt>
                <c:pt idx="223">
                  <c:v>57526</c:v>
                </c:pt>
                <c:pt idx="224">
                  <c:v>58359</c:v>
                </c:pt>
                <c:pt idx="225">
                  <c:v>56447</c:v>
                </c:pt>
                <c:pt idx="226">
                  <c:v>54527</c:v>
                </c:pt>
                <c:pt idx="227">
                  <c:v>53969</c:v>
                </c:pt>
                <c:pt idx="228">
                  <c:v>54818</c:v>
                </c:pt>
                <c:pt idx="229">
                  <c:v>53578</c:v>
                </c:pt>
                <c:pt idx="230">
                  <c:v>53615</c:v>
                </c:pt>
                <c:pt idx="231">
                  <c:v>52119</c:v>
                </c:pt>
                <c:pt idx="232">
                  <c:v>52117</c:v>
                </c:pt>
                <c:pt idx="233">
                  <c:v>52872</c:v>
                </c:pt>
                <c:pt idx="234">
                  <c:v>54132</c:v>
                </c:pt>
                <c:pt idx="235">
                  <c:v>53273</c:v>
                </c:pt>
                <c:pt idx="236">
                  <c:v>53236</c:v>
                </c:pt>
                <c:pt idx="237">
                  <c:v>55274</c:v>
                </c:pt>
                <c:pt idx="238">
                  <c:v>55869</c:v>
                </c:pt>
                <c:pt idx="239">
                  <c:v>56545</c:v>
                </c:pt>
                <c:pt idx="240">
                  <c:v>56257</c:v>
                </c:pt>
                <c:pt idx="241">
                  <c:v>56053</c:v>
                </c:pt>
                <c:pt idx="242">
                  <c:v>55736</c:v>
                </c:pt>
                <c:pt idx="243">
                  <c:v>55659</c:v>
                </c:pt>
                <c:pt idx="244">
                  <c:v>55729</c:v>
                </c:pt>
                <c:pt idx="245">
                  <c:v>54025</c:v>
                </c:pt>
                <c:pt idx="246">
                  <c:v>52127</c:v>
                </c:pt>
                <c:pt idx="247">
                  <c:v>51869</c:v>
                </c:pt>
                <c:pt idx="248">
                  <c:v>50151</c:v>
                </c:pt>
                <c:pt idx="249">
                  <c:v>51936</c:v>
                </c:pt>
                <c:pt idx="250">
                  <c:v>51725</c:v>
                </c:pt>
                <c:pt idx="251">
                  <c:v>51837</c:v>
                </c:pt>
                <c:pt idx="252">
                  <c:v>53206</c:v>
                </c:pt>
                <c:pt idx="253">
                  <c:v>53811</c:v>
                </c:pt>
                <c:pt idx="254">
                  <c:v>53011</c:v>
                </c:pt>
                <c:pt idx="255">
                  <c:v>53413</c:v>
                </c:pt>
                <c:pt idx="256">
                  <c:v>52699</c:v>
                </c:pt>
                <c:pt idx="257">
                  <c:v>52982</c:v>
                </c:pt>
                <c:pt idx="258">
                  <c:v>52495</c:v>
                </c:pt>
                <c:pt idx="259">
                  <c:v>53077</c:v>
                </c:pt>
                <c:pt idx="260">
                  <c:v>55755</c:v>
                </c:pt>
                <c:pt idx="261">
                  <c:v>54093</c:v>
                </c:pt>
                <c:pt idx="262">
                  <c:v>54792</c:v>
                </c:pt>
                <c:pt idx="263">
                  <c:v>57144</c:v>
                </c:pt>
                <c:pt idx="264">
                  <c:v>56841</c:v>
                </c:pt>
                <c:pt idx="265">
                  <c:v>56664</c:v>
                </c:pt>
                <c:pt idx="266">
                  <c:v>57263</c:v>
                </c:pt>
                <c:pt idx="267">
                  <c:v>55505</c:v>
                </c:pt>
                <c:pt idx="268">
                  <c:v>56181</c:v>
                </c:pt>
                <c:pt idx="269">
                  <c:v>57844</c:v>
                </c:pt>
                <c:pt idx="270">
                  <c:v>57739</c:v>
                </c:pt>
                <c:pt idx="271">
                  <c:v>56578</c:v>
                </c:pt>
                <c:pt idx="272">
                  <c:v>57108</c:v>
                </c:pt>
                <c:pt idx="273">
                  <c:v>56886</c:v>
                </c:pt>
                <c:pt idx="274">
                  <c:v>55533</c:v>
                </c:pt>
                <c:pt idx="275">
                  <c:v>53811</c:v>
                </c:pt>
                <c:pt idx="276">
                  <c:v>53370</c:v>
                </c:pt>
                <c:pt idx="277">
                  <c:v>54251</c:v>
                </c:pt>
                <c:pt idx="278">
                  <c:v>55857</c:v>
                </c:pt>
                <c:pt idx="279">
                  <c:v>60004</c:v>
                </c:pt>
                <c:pt idx="280">
                  <c:v>59956</c:v>
                </c:pt>
                <c:pt idx="281">
                  <c:v>61797</c:v>
                </c:pt>
                <c:pt idx="282">
                  <c:v>63904</c:v>
                </c:pt>
                <c:pt idx="283">
                  <c:v>65008</c:v>
                </c:pt>
                <c:pt idx="284">
                  <c:v>63853</c:v>
                </c:pt>
                <c:pt idx="285">
                  <c:v>66999</c:v>
                </c:pt>
                <c:pt idx="286">
                  <c:v>70265</c:v>
                </c:pt>
                <c:pt idx="287">
                  <c:v>73359</c:v>
                </c:pt>
                <c:pt idx="288">
                  <c:v>73600</c:v>
                </c:pt>
                <c:pt idx="289">
                  <c:v>74238</c:v>
                </c:pt>
                <c:pt idx="290">
                  <c:v>75961</c:v>
                </c:pt>
                <c:pt idx="291">
                  <c:v>75187</c:v>
                </c:pt>
                <c:pt idx="292">
                  <c:v>78091</c:v>
                </c:pt>
                <c:pt idx="293">
                  <c:v>76769</c:v>
                </c:pt>
                <c:pt idx="294">
                  <c:v>75972</c:v>
                </c:pt>
                <c:pt idx="295">
                  <c:v>79435</c:v>
                </c:pt>
                <c:pt idx="296">
                  <c:v>79571</c:v>
                </c:pt>
                <c:pt idx="297">
                  <c:v>76912</c:v>
                </c:pt>
                <c:pt idx="298">
                  <c:v>76657</c:v>
                </c:pt>
                <c:pt idx="299">
                  <c:v>77846</c:v>
                </c:pt>
                <c:pt idx="300">
                  <c:v>79330</c:v>
                </c:pt>
                <c:pt idx="301">
                  <c:v>78749</c:v>
                </c:pt>
                <c:pt idx="302">
                  <c:v>75538</c:v>
                </c:pt>
                <c:pt idx="303">
                  <c:v>74366</c:v>
                </c:pt>
                <c:pt idx="304">
                  <c:v>72578</c:v>
                </c:pt>
                <c:pt idx="305">
                  <c:v>72500</c:v>
                </c:pt>
                <c:pt idx="306">
                  <c:v>74418</c:v>
                </c:pt>
                <c:pt idx="307">
                  <c:v>71977</c:v>
                </c:pt>
                <c:pt idx="308">
                  <c:v>73773</c:v>
                </c:pt>
                <c:pt idx="309">
                  <c:v>74208.899999999994</c:v>
                </c:pt>
                <c:pt idx="310">
                  <c:v>72828.599999999991</c:v>
                </c:pt>
                <c:pt idx="311">
                  <c:v>73220.2</c:v>
                </c:pt>
                <c:pt idx="312">
                  <c:v>71966.599999999991</c:v>
                </c:pt>
                <c:pt idx="313">
                  <c:v>72264.7</c:v>
                </c:pt>
                <c:pt idx="314">
                  <c:v>72256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EB2-4529-9EF3-0822646F87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5575304"/>
        <c:axId val="585574320"/>
      </c:lineChart>
      <c:dateAx>
        <c:axId val="585575304"/>
        <c:scaling>
          <c:orientation val="minMax"/>
          <c:min val="42795"/>
        </c:scaling>
        <c:delete val="0"/>
        <c:axPos val="b"/>
        <c:numFmt formatCode="mm/yyyy" sourceLinked="0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585574320"/>
        <c:crosses val="autoZero"/>
        <c:auto val="1"/>
        <c:lblOffset val="100"/>
        <c:baseTimeUnit val="months"/>
        <c:majorUnit val="6"/>
        <c:majorTimeUnit val="months"/>
      </c:dateAx>
      <c:valAx>
        <c:axId val="585574320"/>
        <c:scaling>
          <c:orientation val="minMax"/>
          <c:min val="2500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58557530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3386136690283905"/>
          <c:w val="1"/>
          <c:h val="5.11545875661131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200" b="0" i="0" baseline="0" dirty="0" smtClean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ב. המשכנתאות </a:t>
            </a:r>
            <a:r>
              <a:rPr lang="he-IL" sz="1200" b="0" i="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החדשות</a:t>
            </a:r>
            <a:endParaRPr lang="he-IL" sz="1200" b="0" dirty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he-IL" sz="1200" b="0" i="0" baseline="0" dirty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מיליארדי </a:t>
            </a:r>
            <a:r>
              <a:rPr lang="he-IL" sz="1200" b="0" i="0" baseline="0" dirty="0" smtClean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ש"ח</a:t>
            </a:r>
          </a:p>
          <a:p>
            <a:pPr>
              <a:defRPr/>
            </a:pPr>
            <a:r>
              <a:rPr lang="he-IL" sz="1200" b="0" i="0" baseline="0" dirty="0" smtClean="0"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יולי 2015 עד יולי 2024 </a:t>
            </a:r>
            <a:endParaRPr lang="he-IL" sz="1200" dirty="0"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7.1441955809611532E-2"/>
          <c:y val="0.13439717173994778"/>
          <c:w val="0.872523687935577"/>
          <c:h val="0.66500531225708703"/>
        </c:manualLayout>
      </c:layout>
      <c:lineChart>
        <c:grouping val="standard"/>
        <c:varyColors val="0"/>
        <c:ser>
          <c:idx val="0"/>
          <c:order val="0"/>
          <c:tx>
            <c:strRef>
              <c:f>גיליון1!$E$2</c:f>
              <c:strCache>
                <c:ptCount val="1"/>
                <c:pt idx="0">
                  <c:v>משכנתאות חדשות</c:v>
                </c:pt>
              </c:strCache>
            </c:strRef>
          </c:tx>
          <c:spPr>
            <a:ln w="3492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dLbls>
            <c:dLbl>
              <c:idx val="16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>
                            <a:lumMod val="65000"/>
                          </a:schemeClr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defRPr>
                    </a:pPr>
                    <a:fld id="{CA39651B-52D6-4EF1-9669-5BBB5314F6FD}" type="VALUE">
                      <a:rPr lang="en-US">
                        <a:solidFill>
                          <a:srgbClr val="008DA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100" b="1">
                          <a:solidFill>
                            <a:schemeClr val="bg1">
                              <a:lumMod val="65000"/>
                            </a:schemeClr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>
                          <a:lumMod val="65000"/>
                        </a:schemeClr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FA5-40B4-A450-032F398BFFE4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גיליון1!$A$4:$A$166</c:f>
              <c:numCache>
                <c:formatCode>m/d/yyyy</c:formatCode>
                <c:ptCount val="163"/>
                <c:pt idx="0">
                  <c:v>40574</c:v>
                </c:pt>
                <c:pt idx="1">
                  <c:v>40602</c:v>
                </c:pt>
                <c:pt idx="2">
                  <c:v>40633</c:v>
                </c:pt>
                <c:pt idx="3">
                  <c:v>40663</c:v>
                </c:pt>
                <c:pt idx="4">
                  <c:v>40694</c:v>
                </c:pt>
                <c:pt idx="5">
                  <c:v>40724</c:v>
                </c:pt>
                <c:pt idx="6">
                  <c:v>40755</c:v>
                </c:pt>
                <c:pt idx="7">
                  <c:v>40786</c:v>
                </c:pt>
                <c:pt idx="8">
                  <c:v>40816</c:v>
                </c:pt>
                <c:pt idx="9">
                  <c:v>40847</c:v>
                </c:pt>
                <c:pt idx="10">
                  <c:v>40877</c:v>
                </c:pt>
                <c:pt idx="11">
                  <c:v>40908</c:v>
                </c:pt>
                <c:pt idx="12">
                  <c:v>40939</c:v>
                </c:pt>
                <c:pt idx="13">
                  <c:v>40968</c:v>
                </c:pt>
                <c:pt idx="14">
                  <c:v>40999</c:v>
                </c:pt>
                <c:pt idx="15">
                  <c:v>41029</c:v>
                </c:pt>
                <c:pt idx="16">
                  <c:v>41060</c:v>
                </c:pt>
                <c:pt idx="17">
                  <c:v>41090</c:v>
                </c:pt>
                <c:pt idx="18">
                  <c:v>41121</c:v>
                </c:pt>
                <c:pt idx="19">
                  <c:v>41152</c:v>
                </c:pt>
                <c:pt idx="20">
                  <c:v>41182</c:v>
                </c:pt>
                <c:pt idx="21">
                  <c:v>41213</c:v>
                </c:pt>
                <c:pt idx="22">
                  <c:v>41243</c:v>
                </c:pt>
                <c:pt idx="23">
                  <c:v>41274</c:v>
                </c:pt>
                <c:pt idx="24">
                  <c:v>41305</c:v>
                </c:pt>
                <c:pt idx="25">
                  <c:v>41333</c:v>
                </c:pt>
                <c:pt idx="26">
                  <c:v>41364</c:v>
                </c:pt>
                <c:pt idx="27">
                  <c:v>41394</c:v>
                </c:pt>
                <c:pt idx="28">
                  <c:v>41425</c:v>
                </c:pt>
                <c:pt idx="29">
                  <c:v>41455</c:v>
                </c:pt>
                <c:pt idx="30">
                  <c:v>41486</c:v>
                </c:pt>
                <c:pt idx="31">
                  <c:v>41517</c:v>
                </c:pt>
                <c:pt idx="32">
                  <c:v>41547</c:v>
                </c:pt>
                <c:pt idx="33">
                  <c:v>41578</c:v>
                </c:pt>
                <c:pt idx="34">
                  <c:v>41608</c:v>
                </c:pt>
                <c:pt idx="35">
                  <c:v>41639</c:v>
                </c:pt>
                <c:pt idx="36">
                  <c:v>41670</c:v>
                </c:pt>
                <c:pt idx="37">
                  <c:v>41698</c:v>
                </c:pt>
                <c:pt idx="38">
                  <c:v>41729</c:v>
                </c:pt>
                <c:pt idx="39">
                  <c:v>41759</c:v>
                </c:pt>
                <c:pt idx="40">
                  <c:v>41790</c:v>
                </c:pt>
                <c:pt idx="41">
                  <c:v>41820</c:v>
                </c:pt>
                <c:pt idx="42">
                  <c:v>41851</c:v>
                </c:pt>
                <c:pt idx="43">
                  <c:v>41882</c:v>
                </c:pt>
                <c:pt idx="44">
                  <c:v>41912</c:v>
                </c:pt>
                <c:pt idx="45">
                  <c:v>41943</c:v>
                </c:pt>
                <c:pt idx="46">
                  <c:v>41973</c:v>
                </c:pt>
                <c:pt idx="47">
                  <c:v>42004</c:v>
                </c:pt>
                <c:pt idx="48">
                  <c:v>42035</c:v>
                </c:pt>
                <c:pt idx="49">
                  <c:v>42063</c:v>
                </c:pt>
                <c:pt idx="50">
                  <c:v>42094</c:v>
                </c:pt>
                <c:pt idx="51">
                  <c:v>42124</c:v>
                </c:pt>
                <c:pt idx="52">
                  <c:v>42155</c:v>
                </c:pt>
                <c:pt idx="53">
                  <c:v>42185</c:v>
                </c:pt>
                <c:pt idx="54">
                  <c:v>42216</c:v>
                </c:pt>
                <c:pt idx="55">
                  <c:v>42247</c:v>
                </c:pt>
                <c:pt idx="56">
                  <c:v>42277</c:v>
                </c:pt>
                <c:pt idx="57">
                  <c:v>42308</c:v>
                </c:pt>
                <c:pt idx="58">
                  <c:v>42338</c:v>
                </c:pt>
                <c:pt idx="59">
                  <c:v>42369</c:v>
                </c:pt>
                <c:pt idx="60">
                  <c:v>42400</c:v>
                </c:pt>
                <c:pt idx="61">
                  <c:v>42429</c:v>
                </c:pt>
                <c:pt idx="62">
                  <c:v>42460</c:v>
                </c:pt>
                <c:pt idx="63">
                  <c:v>42490</c:v>
                </c:pt>
                <c:pt idx="64">
                  <c:v>42521</c:v>
                </c:pt>
                <c:pt idx="65">
                  <c:v>42551</c:v>
                </c:pt>
                <c:pt idx="66">
                  <c:v>42582</c:v>
                </c:pt>
                <c:pt idx="67">
                  <c:v>42613</c:v>
                </c:pt>
                <c:pt idx="68">
                  <c:v>42643</c:v>
                </c:pt>
                <c:pt idx="69">
                  <c:v>42674</c:v>
                </c:pt>
                <c:pt idx="70">
                  <c:v>42704</c:v>
                </c:pt>
                <c:pt idx="71">
                  <c:v>42735</c:v>
                </c:pt>
                <c:pt idx="72">
                  <c:v>42766</c:v>
                </c:pt>
                <c:pt idx="73">
                  <c:v>42794</c:v>
                </c:pt>
                <c:pt idx="74">
                  <c:v>42825</c:v>
                </c:pt>
                <c:pt idx="75">
                  <c:v>42855</c:v>
                </c:pt>
                <c:pt idx="76">
                  <c:v>42886</c:v>
                </c:pt>
                <c:pt idx="77">
                  <c:v>42916</c:v>
                </c:pt>
                <c:pt idx="78">
                  <c:v>42947</c:v>
                </c:pt>
                <c:pt idx="79">
                  <c:v>42978</c:v>
                </c:pt>
                <c:pt idx="80">
                  <c:v>43008</c:v>
                </c:pt>
                <c:pt idx="81">
                  <c:v>43039</c:v>
                </c:pt>
                <c:pt idx="82">
                  <c:v>43069</c:v>
                </c:pt>
                <c:pt idx="83">
                  <c:v>43100</c:v>
                </c:pt>
                <c:pt idx="84">
                  <c:v>43131</c:v>
                </c:pt>
                <c:pt idx="85">
                  <c:v>43159</c:v>
                </c:pt>
                <c:pt idx="86">
                  <c:v>43190</c:v>
                </c:pt>
                <c:pt idx="87">
                  <c:v>43220</c:v>
                </c:pt>
                <c:pt idx="88">
                  <c:v>43251</c:v>
                </c:pt>
                <c:pt idx="89">
                  <c:v>43281</c:v>
                </c:pt>
                <c:pt idx="90">
                  <c:v>43312</c:v>
                </c:pt>
                <c:pt idx="91">
                  <c:v>43343</c:v>
                </c:pt>
                <c:pt idx="92">
                  <c:v>43373</c:v>
                </c:pt>
                <c:pt idx="93">
                  <c:v>43404</c:v>
                </c:pt>
                <c:pt idx="94">
                  <c:v>43434</c:v>
                </c:pt>
                <c:pt idx="95">
                  <c:v>43465</c:v>
                </c:pt>
                <c:pt idx="96">
                  <c:v>43496</c:v>
                </c:pt>
                <c:pt idx="97">
                  <c:v>43524</c:v>
                </c:pt>
                <c:pt idx="98">
                  <c:v>43555</c:v>
                </c:pt>
                <c:pt idx="99">
                  <c:v>43585</c:v>
                </c:pt>
                <c:pt idx="100">
                  <c:v>43616</c:v>
                </c:pt>
                <c:pt idx="101">
                  <c:v>43646</c:v>
                </c:pt>
                <c:pt idx="102">
                  <c:v>43677</c:v>
                </c:pt>
                <c:pt idx="103">
                  <c:v>43708</c:v>
                </c:pt>
                <c:pt idx="104">
                  <c:v>43738</c:v>
                </c:pt>
                <c:pt idx="105">
                  <c:v>43769</c:v>
                </c:pt>
                <c:pt idx="106">
                  <c:v>43799</c:v>
                </c:pt>
                <c:pt idx="107">
                  <c:v>43830</c:v>
                </c:pt>
                <c:pt idx="108">
                  <c:v>43861</c:v>
                </c:pt>
                <c:pt idx="109">
                  <c:v>43890</c:v>
                </c:pt>
                <c:pt idx="110">
                  <c:v>43921</c:v>
                </c:pt>
                <c:pt idx="111">
                  <c:v>43951</c:v>
                </c:pt>
                <c:pt idx="112">
                  <c:v>43982</c:v>
                </c:pt>
                <c:pt idx="113">
                  <c:v>44012</c:v>
                </c:pt>
                <c:pt idx="114">
                  <c:v>44043</c:v>
                </c:pt>
                <c:pt idx="115">
                  <c:v>44074</c:v>
                </c:pt>
                <c:pt idx="116">
                  <c:v>44104</c:v>
                </c:pt>
                <c:pt idx="117">
                  <c:v>44135</c:v>
                </c:pt>
                <c:pt idx="118">
                  <c:v>44165</c:v>
                </c:pt>
                <c:pt idx="119">
                  <c:v>44196</c:v>
                </c:pt>
                <c:pt idx="120">
                  <c:v>44227</c:v>
                </c:pt>
                <c:pt idx="121">
                  <c:v>44255</c:v>
                </c:pt>
                <c:pt idx="122">
                  <c:v>44286</c:v>
                </c:pt>
                <c:pt idx="123">
                  <c:v>44316</c:v>
                </c:pt>
                <c:pt idx="124">
                  <c:v>44347</c:v>
                </c:pt>
                <c:pt idx="125">
                  <c:v>44377</c:v>
                </c:pt>
                <c:pt idx="126">
                  <c:v>44408</c:v>
                </c:pt>
                <c:pt idx="127">
                  <c:v>44439</c:v>
                </c:pt>
                <c:pt idx="128">
                  <c:v>44469</c:v>
                </c:pt>
                <c:pt idx="129">
                  <c:v>44500</c:v>
                </c:pt>
                <c:pt idx="130">
                  <c:v>44530</c:v>
                </c:pt>
                <c:pt idx="131">
                  <c:v>44561</c:v>
                </c:pt>
                <c:pt idx="132">
                  <c:v>44592</c:v>
                </c:pt>
                <c:pt idx="133">
                  <c:v>44620</c:v>
                </c:pt>
                <c:pt idx="134">
                  <c:v>44651</c:v>
                </c:pt>
                <c:pt idx="135">
                  <c:v>44681</c:v>
                </c:pt>
                <c:pt idx="136">
                  <c:v>44712</c:v>
                </c:pt>
                <c:pt idx="137">
                  <c:v>44742</c:v>
                </c:pt>
                <c:pt idx="138">
                  <c:v>44773</c:v>
                </c:pt>
                <c:pt idx="139">
                  <c:v>44804</c:v>
                </c:pt>
                <c:pt idx="140">
                  <c:v>44834</c:v>
                </c:pt>
                <c:pt idx="141">
                  <c:v>44865</c:v>
                </c:pt>
                <c:pt idx="142">
                  <c:v>44895</c:v>
                </c:pt>
                <c:pt idx="143">
                  <c:v>44926</c:v>
                </c:pt>
                <c:pt idx="144">
                  <c:v>44957</c:v>
                </c:pt>
                <c:pt idx="145">
                  <c:v>44985</c:v>
                </c:pt>
                <c:pt idx="146">
                  <c:v>45016</c:v>
                </c:pt>
                <c:pt idx="147">
                  <c:v>45046</c:v>
                </c:pt>
                <c:pt idx="148">
                  <c:v>45077</c:v>
                </c:pt>
                <c:pt idx="149">
                  <c:v>45107</c:v>
                </c:pt>
                <c:pt idx="150">
                  <c:v>45138</c:v>
                </c:pt>
                <c:pt idx="151">
                  <c:v>45169</c:v>
                </c:pt>
                <c:pt idx="152">
                  <c:v>45199</c:v>
                </c:pt>
                <c:pt idx="153">
                  <c:v>45230</c:v>
                </c:pt>
                <c:pt idx="154">
                  <c:v>45260</c:v>
                </c:pt>
                <c:pt idx="155">
                  <c:v>45291</c:v>
                </c:pt>
                <c:pt idx="156">
                  <c:v>45322</c:v>
                </c:pt>
                <c:pt idx="157">
                  <c:v>45351</c:v>
                </c:pt>
                <c:pt idx="158">
                  <c:v>45382</c:v>
                </c:pt>
                <c:pt idx="159">
                  <c:v>45412</c:v>
                </c:pt>
                <c:pt idx="160">
                  <c:v>45443</c:v>
                </c:pt>
                <c:pt idx="161">
                  <c:v>45473</c:v>
                </c:pt>
                <c:pt idx="162">
                  <c:v>45504</c:v>
                </c:pt>
              </c:numCache>
            </c:numRef>
          </c:cat>
          <c:val>
            <c:numRef>
              <c:f>גיליון1!$E$4:$E$166</c:f>
              <c:numCache>
                <c:formatCode>General</c:formatCode>
                <c:ptCount val="163"/>
                <c:pt idx="0">
                  <c:v>3.9562452400000003</c:v>
                </c:pt>
                <c:pt idx="1">
                  <c:v>3.9574352899999998</c:v>
                </c:pt>
                <c:pt idx="2">
                  <c:v>4.6632777799999996</c:v>
                </c:pt>
                <c:pt idx="3">
                  <c:v>3.54428784</c:v>
                </c:pt>
                <c:pt idx="4">
                  <c:v>4.7518669099999995</c:v>
                </c:pt>
                <c:pt idx="5">
                  <c:v>4.0416253000000006</c:v>
                </c:pt>
                <c:pt idx="6">
                  <c:v>4.0967960000000003</c:v>
                </c:pt>
                <c:pt idx="7">
                  <c:v>3.9471620300000003</c:v>
                </c:pt>
                <c:pt idx="8">
                  <c:v>3.0295279299999995</c:v>
                </c:pt>
                <c:pt idx="9">
                  <c:v>2.3651783499999999</c:v>
                </c:pt>
                <c:pt idx="10">
                  <c:v>2.8742023400000005</c:v>
                </c:pt>
                <c:pt idx="11">
                  <c:v>3.2104510200000003</c:v>
                </c:pt>
                <c:pt idx="12">
                  <c:v>3.0328524699999999</c:v>
                </c:pt>
                <c:pt idx="13">
                  <c:v>2.9926048199999999</c:v>
                </c:pt>
                <c:pt idx="14">
                  <c:v>3.4238144300000006</c:v>
                </c:pt>
                <c:pt idx="15">
                  <c:v>3.0255789499999999</c:v>
                </c:pt>
                <c:pt idx="16">
                  <c:v>4.1022091999999999</c:v>
                </c:pt>
                <c:pt idx="17">
                  <c:v>3.9416690099999996</c:v>
                </c:pt>
                <c:pt idx="18">
                  <c:v>4.9263201100000007</c:v>
                </c:pt>
                <c:pt idx="19">
                  <c:v>5.8168515000000003</c:v>
                </c:pt>
                <c:pt idx="20">
                  <c:v>3.2350887300000002</c:v>
                </c:pt>
                <c:pt idx="21">
                  <c:v>3.3794065299999998</c:v>
                </c:pt>
                <c:pt idx="22">
                  <c:v>4.1009474399999997</c:v>
                </c:pt>
                <c:pt idx="23">
                  <c:v>4.6642243700000003</c:v>
                </c:pt>
                <c:pt idx="24">
                  <c:v>3.9710647399999996</c:v>
                </c:pt>
                <c:pt idx="25">
                  <c:v>3.8933778500000003</c:v>
                </c:pt>
                <c:pt idx="26">
                  <c:v>4.0002638299999997</c:v>
                </c:pt>
                <c:pt idx="27">
                  <c:v>3.8306177999999997</c:v>
                </c:pt>
                <c:pt idx="28">
                  <c:v>5.6447446799999996</c:v>
                </c:pt>
                <c:pt idx="29">
                  <c:v>4.1932257000000002</c:v>
                </c:pt>
                <c:pt idx="30">
                  <c:v>5.0024841099999993</c:v>
                </c:pt>
                <c:pt idx="31">
                  <c:v>4.7862249799999992</c:v>
                </c:pt>
                <c:pt idx="32">
                  <c:v>3.53342811</c:v>
                </c:pt>
                <c:pt idx="33">
                  <c:v>4.4037868100000006</c:v>
                </c:pt>
                <c:pt idx="34">
                  <c:v>3.7035052500000001</c:v>
                </c:pt>
                <c:pt idx="35">
                  <c:v>4.74311215</c:v>
                </c:pt>
                <c:pt idx="36">
                  <c:v>3.77176</c:v>
                </c:pt>
                <c:pt idx="37">
                  <c:v>4.2622549999999997</c:v>
                </c:pt>
                <c:pt idx="38">
                  <c:v>4.4740330000000004</c:v>
                </c:pt>
                <c:pt idx="39">
                  <c:v>3.9829010300000003</c:v>
                </c:pt>
                <c:pt idx="40">
                  <c:v>4.4557524399999995</c:v>
                </c:pt>
                <c:pt idx="41">
                  <c:v>4.5825095999999998</c:v>
                </c:pt>
                <c:pt idx="42">
                  <c:v>4.9907348799999998</c:v>
                </c:pt>
                <c:pt idx="43">
                  <c:v>4.1072634799999994</c:v>
                </c:pt>
                <c:pt idx="44">
                  <c:v>3.9213499199999999</c:v>
                </c:pt>
                <c:pt idx="45">
                  <c:v>3.51401531</c:v>
                </c:pt>
                <c:pt idx="46">
                  <c:v>4.0280949699999997</c:v>
                </c:pt>
                <c:pt idx="47">
                  <c:v>5.5036913200000006</c:v>
                </c:pt>
                <c:pt idx="48">
                  <c:v>4.571677890000001</c:v>
                </c:pt>
                <c:pt idx="49">
                  <c:v>4.6209415400000005</c:v>
                </c:pt>
                <c:pt idx="50">
                  <c:v>5.5981576799999999</c:v>
                </c:pt>
                <c:pt idx="51">
                  <c:v>4.7060184400000002</c:v>
                </c:pt>
                <c:pt idx="52">
                  <c:v>5.7584918900000002</c:v>
                </c:pt>
                <c:pt idx="53">
                  <c:v>6.9896088499999998</c:v>
                </c:pt>
                <c:pt idx="54">
                  <c:v>6.5898200899999999</c:v>
                </c:pt>
                <c:pt idx="55">
                  <c:v>6.23909439</c:v>
                </c:pt>
                <c:pt idx="56">
                  <c:v>4.1938159400000004</c:v>
                </c:pt>
                <c:pt idx="57">
                  <c:v>4.6149682400000005</c:v>
                </c:pt>
                <c:pt idx="58">
                  <c:v>5.22549595</c:v>
                </c:pt>
                <c:pt idx="59">
                  <c:v>5.6346708599999999</c:v>
                </c:pt>
                <c:pt idx="60">
                  <c:v>4.7492880800000004</c:v>
                </c:pt>
                <c:pt idx="61">
                  <c:v>4.8876663100000002</c:v>
                </c:pt>
                <c:pt idx="62">
                  <c:v>5.2701480400000005</c:v>
                </c:pt>
                <c:pt idx="63">
                  <c:v>4.6824242800000002</c:v>
                </c:pt>
                <c:pt idx="64">
                  <c:v>5.3413933600000005</c:v>
                </c:pt>
                <c:pt idx="65">
                  <c:v>5.7440906400000005</c:v>
                </c:pt>
                <c:pt idx="66">
                  <c:v>5.5893163199999991</c:v>
                </c:pt>
                <c:pt idx="67">
                  <c:v>5.5073684499999995</c:v>
                </c:pt>
                <c:pt idx="68">
                  <c:v>4.9248751500000001</c:v>
                </c:pt>
                <c:pt idx="69">
                  <c:v>2.7974972299999998</c:v>
                </c:pt>
                <c:pt idx="70">
                  <c:v>4.6764523200000001</c:v>
                </c:pt>
                <c:pt idx="71">
                  <c:v>4.6966379799999993</c:v>
                </c:pt>
                <c:pt idx="72">
                  <c:v>4.4222533799999999</c:v>
                </c:pt>
                <c:pt idx="73">
                  <c:v>4.1207331099999998</c:v>
                </c:pt>
                <c:pt idx="74">
                  <c:v>4.46374373</c:v>
                </c:pt>
                <c:pt idx="75">
                  <c:v>3.6552763400000003</c:v>
                </c:pt>
                <c:pt idx="76">
                  <c:v>4.5554330300000005</c:v>
                </c:pt>
                <c:pt idx="77">
                  <c:v>4.9182573300000003</c:v>
                </c:pt>
                <c:pt idx="78">
                  <c:v>5.1149029199999996</c:v>
                </c:pt>
                <c:pt idx="79">
                  <c:v>4.671322130000001</c:v>
                </c:pt>
                <c:pt idx="80">
                  <c:v>3.9509382499999997</c:v>
                </c:pt>
                <c:pt idx="81">
                  <c:v>3.8199384199999997</c:v>
                </c:pt>
                <c:pt idx="82">
                  <c:v>4.5505927300000009</c:v>
                </c:pt>
                <c:pt idx="83">
                  <c:v>5.07086287</c:v>
                </c:pt>
                <c:pt idx="84">
                  <c:v>4.5878185999999994</c:v>
                </c:pt>
                <c:pt idx="85">
                  <c:v>4.3146867999999996</c:v>
                </c:pt>
                <c:pt idx="86">
                  <c:v>5.1919826699999998</c:v>
                </c:pt>
                <c:pt idx="87">
                  <c:v>4.1465283700000004</c:v>
                </c:pt>
                <c:pt idx="88">
                  <c:v>5.4140614799999991</c:v>
                </c:pt>
                <c:pt idx="89">
                  <c:v>5.221965</c:v>
                </c:pt>
                <c:pt idx="90">
                  <c:v>5.8325888200000007</c:v>
                </c:pt>
                <c:pt idx="91">
                  <c:v>5.6766457700000004</c:v>
                </c:pt>
                <c:pt idx="92">
                  <c:v>3.26756731</c:v>
                </c:pt>
                <c:pt idx="93">
                  <c:v>5.0250956500000008</c:v>
                </c:pt>
                <c:pt idx="94">
                  <c:v>5.0603859199999999</c:v>
                </c:pt>
                <c:pt idx="95">
                  <c:v>5.8341014000000007</c:v>
                </c:pt>
                <c:pt idx="96">
                  <c:v>5.2147386499999993</c:v>
                </c:pt>
                <c:pt idx="97">
                  <c:v>4.9700354899999999</c:v>
                </c:pt>
                <c:pt idx="98">
                  <c:v>5.280802529999999</c:v>
                </c:pt>
                <c:pt idx="99">
                  <c:v>4.9822900900000002</c:v>
                </c:pt>
                <c:pt idx="100">
                  <c:v>5.7677813000000002</c:v>
                </c:pt>
                <c:pt idx="101">
                  <c:v>5.955023670000001</c:v>
                </c:pt>
                <c:pt idx="102">
                  <c:v>6.6684140299999992</c:v>
                </c:pt>
                <c:pt idx="103">
                  <c:v>5.9698095700000007</c:v>
                </c:pt>
                <c:pt idx="104">
                  <c:v>5.6592031600000006</c:v>
                </c:pt>
                <c:pt idx="105">
                  <c:v>4.3897125900000002</c:v>
                </c:pt>
                <c:pt idx="106">
                  <c:v>5.6507009800000008</c:v>
                </c:pt>
                <c:pt idx="107">
                  <c:v>7.1598510299999996</c:v>
                </c:pt>
                <c:pt idx="108">
                  <c:v>6.0758290299999995</c:v>
                </c:pt>
                <c:pt idx="109">
                  <c:v>6.113738510000001</c:v>
                </c:pt>
                <c:pt idx="110">
                  <c:v>8.6788121</c:v>
                </c:pt>
                <c:pt idx="111">
                  <c:v>4.9664892200000006</c:v>
                </c:pt>
                <c:pt idx="112">
                  <c:v>5.1911029599999994</c:v>
                </c:pt>
                <c:pt idx="113">
                  <c:v>6.0136274499999995</c:v>
                </c:pt>
                <c:pt idx="114">
                  <c:v>6.5286305299999992</c:v>
                </c:pt>
                <c:pt idx="115">
                  <c:v>6.68070378</c:v>
                </c:pt>
                <c:pt idx="116">
                  <c:v>6.3202455099999995</c:v>
                </c:pt>
                <c:pt idx="117">
                  <c:v>6.1514283299999999</c:v>
                </c:pt>
                <c:pt idx="118">
                  <c:v>7.1165138100000007</c:v>
                </c:pt>
                <c:pt idx="119">
                  <c:v>8.2706181000000001</c:v>
                </c:pt>
                <c:pt idx="120">
                  <c:v>6.4399644399999998</c:v>
                </c:pt>
                <c:pt idx="121">
                  <c:v>7.2625223800000009</c:v>
                </c:pt>
                <c:pt idx="122">
                  <c:v>8.6236325499999982</c:v>
                </c:pt>
                <c:pt idx="123">
                  <c:v>8.3230843100000005</c:v>
                </c:pt>
                <c:pt idx="124">
                  <c:v>9.4732545500000001</c:v>
                </c:pt>
                <c:pt idx="125">
                  <c:v>11.58796585</c:v>
                </c:pt>
                <c:pt idx="126">
                  <c:v>11.511659</c:v>
                </c:pt>
                <c:pt idx="127">
                  <c:v>11.848953870000001</c:v>
                </c:pt>
                <c:pt idx="128">
                  <c:v>7.1279489500000013</c:v>
                </c:pt>
                <c:pt idx="129">
                  <c:v>10.68755593</c:v>
                </c:pt>
                <c:pt idx="130">
                  <c:v>10.984597669999999</c:v>
                </c:pt>
                <c:pt idx="131">
                  <c:v>12.219285470000001</c:v>
                </c:pt>
                <c:pt idx="132">
                  <c:v>9.965555280000002</c:v>
                </c:pt>
                <c:pt idx="133">
                  <c:v>11.225073720000001</c:v>
                </c:pt>
                <c:pt idx="134">
                  <c:v>13.43170347</c:v>
                </c:pt>
                <c:pt idx="135">
                  <c:v>10.48405459</c:v>
                </c:pt>
                <c:pt idx="136">
                  <c:v>11.977547969999998</c:v>
                </c:pt>
                <c:pt idx="137">
                  <c:v>11.880414829999999</c:v>
                </c:pt>
                <c:pt idx="138">
                  <c:v>10.113609879999998</c:v>
                </c:pt>
                <c:pt idx="139">
                  <c:v>9.6382646899999997</c:v>
                </c:pt>
                <c:pt idx="140">
                  <c:v>7.6974740800000001</c:v>
                </c:pt>
                <c:pt idx="141">
                  <c:v>6.0892604199999996</c:v>
                </c:pt>
                <c:pt idx="142">
                  <c:v>7.5621052999999998</c:v>
                </c:pt>
                <c:pt idx="143">
                  <c:v>7.5612648099999999</c:v>
                </c:pt>
                <c:pt idx="144">
                  <c:v>6.3583112999999996</c:v>
                </c:pt>
                <c:pt idx="145">
                  <c:v>5.7299914100000002</c:v>
                </c:pt>
                <c:pt idx="146">
                  <c:v>6.7831563899999985</c:v>
                </c:pt>
                <c:pt idx="147">
                  <c:v>4.6122691100000006</c:v>
                </c:pt>
                <c:pt idx="148">
                  <c:v>6.5171953700000005</c:v>
                </c:pt>
                <c:pt idx="149">
                  <c:v>6.5306375000000001</c:v>
                </c:pt>
                <c:pt idx="150">
                  <c:v>6.4038045400000003</c:v>
                </c:pt>
                <c:pt idx="151">
                  <c:v>7.0125940799999995</c:v>
                </c:pt>
                <c:pt idx="152">
                  <c:v>5.4879775500000001</c:v>
                </c:pt>
                <c:pt idx="153">
                  <c:v>4.5492030799999998</c:v>
                </c:pt>
                <c:pt idx="154">
                  <c:v>5.4958829799999993</c:v>
                </c:pt>
                <c:pt idx="155">
                  <c:v>5.6154725399999998</c:v>
                </c:pt>
                <c:pt idx="156">
                  <c:v>5.5234276799999993</c:v>
                </c:pt>
                <c:pt idx="157">
                  <c:v>5.3785254800000004</c:v>
                </c:pt>
                <c:pt idx="158">
                  <c:v>6.231228520000001</c:v>
                </c:pt>
                <c:pt idx="159">
                  <c:v>5.9103915700000007</c:v>
                </c:pt>
                <c:pt idx="160">
                  <c:v>7.7866040199999995</c:v>
                </c:pt>
                <c:pt idx="161">
                  <c:v>7.7417048399999997</c:v>
                </c:pt>
                <c:pt idx="162">
                  <c:v>9.0654736800000002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A5-40B4-A450-032F398BFFE4}"/>
            </c:ext>
          </c:extLst>
        </c:ser>
        <c:ser>
          <c:idx val="1"/>
          <c:order val="1"/>
          <c:tx>
            <c:strRef>
              <c:f>גיליון1!$F$2</c:f>
              <c:strCache>
                <c:ptCount val="1"/>
                <c:pt idx="0">
                  <c:v>משכנתאות חדשות - מנוכה עונתיות</c:v>
                </c:pt>
              </c:strCache>
            </c:strRef>
          </c:tx>
          <c:spPr>
            <a:ln w="3492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162"/>
              <c:tx>
                <c:rich>
                  <a:bodyPr/>
                  <a:lstStyle/>
                  <a:p>
                    <a:fld id="{ABE91F99-8901-47BF-A99F-025AA2005001}" type="VALUE">
                      <a:rPr lang="en-US">
                        <a:solidFill>
                          <a:srgbClr val="D98D25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FA5-40B4-A450-032F398BFFE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גיליון1!$A$4:$A$166</c:f>
              <c:numCache>
                <c:formatCode>m/d/yyyy</c:formatCode>
                <c:ptCount val="163"/>
                <c:pt idx="0">
                  <c:v>40574</c:v>
                </c:pt>
                <c:pt idx="1">
                  <c:v>40602</c:v>
                </c:pt>
                <c:pt idx="2">
                  <c:v>40633</c:v>
                </c:pt>
                <c:pt idx="3">
                  <c:v>40663</c:v>
                </c:pt>
                <c:pt idx="4">
                  <c:v>40694</c:v>
                </c:pt>
                <c:pt idx="5">
                  <c:v>40724</c:v>
                </c:pt>
                <c:pt idx="6">
                  <c:v>40755</c:v>
                </c:pt>
                <c:pt idx="7">
                  <c:v>40786</c:v>
                </c:pt>
                <c:pt idx="8">
                  <c:v>40816</c:v>
                </c:pt>
                <c:pt idx="9">
                  <c:v>40847</c:v>
                </c:pt>
                <c:pt idx="10">
                  <c:v>40877</c:v>
                </c:pt>
                <c:pt idx="11">
                  <c:v>40908</c:v>
                </c:pt>
                <c:pt idx="12">
                  <c:v>40939</c:v>
                </c:pt>
                <c:pt idx="13">
                  <c:v>40968</c:v>
                </c:pt>
                <c:pt idx="14">
                  <c:v>40999</c:v>
                </c:pt>
                <c:pt idx="15">
                  <c:v>41029</c:v>
                </c:pt>
                <c:pt idx="16">
                  <c:v>41060</c:v>
                </c:pt>
                <c:pt idx="17">
                  <c:v>41090</c:v>
                </c:pt>
                <c:pt idx="18">
                  <c:v>41121</c:v>
                </c:pt>
                <c:pt idx="19">
                  <c:v>41152</c:v>
                </c:pt>
                <c:pt idx="20">
                  <c:v>41182</c:v>
                </c:pt>
                <c:pt idx="21">
                  <c:v>41213</c:v>
                </c:pt>
                <c:pt idx="22">
                  <c:v>41243</c:v>
                </c:pt>
                <c:pt idx="23">
                  <c:v>41274</c:v>
                </c:pt>
                <c:pt idx="24">
                  <c:v>41305</c:v>
                </c:pt>
                <c:pt idx="25">
                  <c:v>41333</c:v>
                </c:pt>
                <c:pt idx="26">
                  <c:v>41364</c:v>
                </c:pt>
                <c:pt idx="27">
                  <c:v>41394</c:v>
                </c:pt>
                <c:pt idx="28">
                  <c:v>41425</c:v>
                </c:pt>
                <c:pt idx="29">
                  <c:v>41455</c:v>
                </c:pt>
                <c:pt idx="30">
                  <c:v>41486</c:v>
                </c:pt>
                <c:pt idx="31">
                  <c:v>41517</c:v>
                </c:pt>
                <c:pt idx="32">
                  <c:v>41547</c:v>
                </c:pt>
                <c:pt idx="33">
                  <c:v>41578</c:v>
                </c:pt>
                <c:pt idx="34">
                  <c:v>41608</c:v>
                </c:pt>
                <c:pt idx="35">
                  <c:v>41639</c:v>
                </c:pt>
                <c:pt idx="36">
                  <c:v>41670</c:v>
                </c:pt>
                <c:pt idx="37">
                  <c:v>41698</c:v>
                </c:pt>
                <c:pt idx="38">
                  <c:v>41729</c:v>
                </c:pt>
                <c:pt idx="39">
                  <c:v>41759</c:v>
                </c:pt>
                <c:pt idx="40">
                  <c:v>41790</c:v>
                </c:pt>
                <c:pt idx="41">
                  <c:v>41820</c:v>
                </c:pt>
                <c:pt idx="42">
                  <c:v>41851</c:v>
                </c:pt>
                <c:pt idx="43">
                  <c:v>41882</c:v>
                </c:pt>
                <c:pt idx="44">
                  <c:v>41912</c:v>
                </c:pt>
                <c:pt idx="45">
                  <c:v>41943</c:v>
                </c:pt>
                <c:pt idx="46">
                  <c:v>41973</c:v>
                </c:pt>
                <c:pt idx="47">
                  <c:v>42004</c:v>
                </c:pt>
                <c:pt idx="48">
                  <c:v>42035</c:v>
                </c:pt>
                <c:pt idx="49">
                  <c:v>42063</c:v>
                </c:pt>
                <c:pt idx="50">
                  <c:v>42094</c:v>
                </c:pt>
                <c:pt idx="51">
                  <c:v>42124</c:v>
                </c:pt>
                <c:pt idx="52">
                  <c:v>42155</c:v>
                </c:pt>
                <c:pt idx="53">
                  <c:v>42185</c:v>
                </c:pt>
                <c:pt idx="54">
                  <c:v>42216</c:v>
                </c:pt>
                <c:pt idx="55">
                  <c:v>42247</c:v>
                </c:pt>
                <c:pt idx="56">
                  <c:v>42277</c:v>
                </c:pt>
                <c:pt idx="57">
                  <c:v>42308</c:v>
                </c:pt>
                <c:pt idx="58">
                  <c:v>42338</c:v>
                </c:pt>
                <c:pt idx="59">
                  <c:v>42369</c:v>
                </c:pt>
                <c:pt idx="60">
                  <c:v>42400</c:v>
                </c:pt>
                <c:pt idx="61">
                  <c:v>42429</c:v>
                </c:pt>
                <c:pt idx="62">
                  <c:v>42460</c:v>
                </c:pt>
                <c:pt idx="63">
                  <c:v>42490</c:v>
                </c:pt>
                <c:pt idx="64">
                  <c:v>42521</c:v>
                </c:pt>
                <c:pt idx="65">
                  <c:v>42551</c:v>
                </c:pt>
                <c:pt idx="66">
                  <c:v>42582</c:v>
                </c:pt>
                <c:pt idx="67">
                  <c:v>42613</c:v>
                </c:pt>
                <c:pt idx="68">
                  <c:v>42643</c:v>
                </c:pt>
                <c:pt idx="69">
                  <c:v>42674</c:v>
                </c:pt>
                <c:pt idx="70">
                  <c:v>42704</c:v>
                </c:pt>
                <c:pt idx="71">
                  <c:v>42735</c:v>
                </c:pt>
                <c:pt idx="72">
                  <c:v>42766</c:v>
                </c:pt>
                <c:pt idx="73">
                  <c:v>42794</c:v>
                </c:pt>
                <c:pt idx="74">
                  <c:v>42825</c:v>
                </c:pt>
                <c:pt idx="75">
                  <c:v>42855</c:v>
                </c:pt>
                <c:pt idx="76">
                  <c:v>42886</c:v>
                </c:pt>
                <c:pt idx="77">
                  <c:v>42916</c:v>
                </c:pt>
                <c:pt idx="78">
                  <c:v>42947</c:v>
                </c:pt>
                <c:pt idx="79">
                  <c:v>42978</c:v>
                </c:pt>
                <c:pt idx="80">
                  <c:v>43008</c:v>
                </c:pt>
                <c:pt idx="81">
                  <c:v>43039</c:v>
                </c:pt>
                <c:pt idx="82">
                  <c:v>43069</c:v>
                </c:pt>
                <c:pt idx="83">
                  <c:v>43100</c:v>
                </c:pt>
                <c:pt idx="84">
                  <c:v>43131</c:v>
                </c:pt>
                <c:pt idx="85">
                  <c:v>43159</c:v>
                </c:pt>
                <c:pt idx="86">
                  <c:v>43190</c:v>
                </c:pt>
                <c:pt idx="87">
                  <c:v>43220</c:v>
                </c:pt>
                <c:pt idx="88">
                  <c:v>43251</c:v>
                </c:pt>
                <c:pt idx="89">
                  <c:v>43281</c:v>
                </c:pt>
                <c:pt idx="90">
                  <c:v>43312</c:v>
                </c:pt>
                <c:pt idx="91">
                  <c:v>43343</c:v>
                </c:pt>
                <c:pt idx="92">
                  <c:v>43373</c:v>
                </c:pt>
                <c:pt idx="93">
                  <c:v>43404</c:v>
                </c:pt>
                <c:pt idx="94">
                  <c:v>43434</c:v>
                </c:pt>
                <c:pt idx="95">
                  <c:v>43465</c:v>
                </c:pt>
                <c:pt idx="96">
                  <c:v>43496</c:v>
                </c:pt>
                <c:pt idx="97">
                  <c:v>43524</c:v>
                </c:pt>
                <c:pt idx="98">
                  <c:v>43555</c:v>
                </c:pt>
                <c:pt idx="99">
                  <c:v>43585</c:v>
                </c:pt>
                <c:pt idx="100">
                  <c:v>43616</c:v>
                </c:pt>
                <c:pt idx="101">
                  <c:v>43646</c:v>
                </c:pt>
                <c:pt idx="102">
                  <c:v>43677</c:v>
                </c:pt>
                <c:pt idx="103">
                  <c:v>43708</c:v>
                </c:pt>
                <c:pt idx="104">
                  <c:v>43738</c:v>
                </c:pt>
                <c:pt idx="105">
                  <c:v>43769</c:v>
                </c:pt>
                <c:pt idx="106">
                  <c:v>43799</c:v>
                </c:pt>
                <c:pt idx="107">
                  <c:v>43830</c:v>
                </c:pt>
                <c:pt idx="108">
                  <c:v>43861</c:v>
                </c:pt>
                <c:pt idx="109">
                  <c:v>43890</c:v>
                </c:pt>
                <c:pt idx="110">
                  <c:v>43921</c:v>
                </c:pt>
                <c:pt idx="111">
                  <c:v>43951</c:v>
                </c:pt>
                <c:pt idx="112">
                  <c:v>43982</c:v>
                </c:pt>
                <c:pt idx="113">
                  <c:v>44012</c:v>
                </c:pt>
                <c:pt idx="114">
                  <c:v>44043</c:v>
                </c:pt>
                <c:pt idx="115">
                  <c:v>44074</c:v>
                </c:pt>
                <c:pt idx="116">
                  <c:v>44104</c:v>
                </c:pt>
                <c:pt idx="117">
                  <c:v>44135</c:v>
                </c:pt>
                <c:pt idx="118">
                  <c:v>44165</c:v>
                </c:pt>
                <c:pt idx="119">
                  <c:v>44196</c:v>
                </c:pt>
                <c:pt idx="120">
                  <c:v>44227</c:v>
                </c:pt>
                <c:pt idx="121">
                  <c:v>44255</c:v>
                </c:pt>
                <c:pt idx="122">
                  <c:v>44286</c:v>
                </c:pt>
                <c:pt idx="123">
                  <c:v>44316</c:v>
                </c:pt>
                <c:pt idx="124">
                  <c:v>44347</c:v>
                </c:pt>
                <c:pt idx="125">
                  <c:v>44377</c:v>
                </c:pt>
                <c:pt idx="126">
                  <c:v>44408</c:v>
                </c:pt>
                <c:pt idx="127">
                  <c:v>44439</c:v>
                </c:pt>
                <c:pt idx="128">
                  <c:v>44469</c:v>
                </c:pt>
                <c:pt idx="129">
                  <c:v>44500</c:v>
                </c:pt>
                <c:pt idx="130">
                  <c:v>44530</c:v>
                </c:pt>
                <c:pt idx="131">
                  <c:v>44561</c:v>
                </c:pt>
                <c:pt idx="132">
                  <c:v>44592</c:v>
                </c:pt>
                <c:pt idx="133">
                  <c:v>44620</c:v>
                </c:pt>
                <c:pt idx="134">
                  <c:v>44651</c:v>
                </c:pt>
                <c:pt idx="135">
                  <c:v>44681</c:v>
                </c:pt>
                <c:pt idx="136">
                  <c:v>44712</c:v>
                </c:pt>
                <c:pt idx="137">
                  <c:v>44742</c:v>
                </c:pt>
                <c:pt idx="138">
                  <c:v>44773</c:v>
                </c:pt>
                <c:pt idx="139">
                  <c:v>44804</c:v>
                </c:pt>
                <c:pt idx="140">
                  <c:v>44834</c:v>
                </c:pt>
                <c:pt idx="141">
                  <c:v>44865</c:v>
                </c:pt>
                <c:pt idx="142">
                  <c:v>44895</c:v>
                </c:pt>
                <c:pt idx="143">
                  <c:v>44926</c:v>
                </c:pt>
                <c:pt idx="144">
                  <c:v>44957</c:v>
                </c:pt>
                <c:pt idx="145">
                  <c:v>44985</c:v>
                </c:pt>
                <c:pt idx="146">
                  <c:v>45016</c:v>
                </c:pt>
                <c:pt idx="147">
                  <c:v>45046</c:v>
                </c:pt>
                <c:pt idx="148">
                  <c:v>45077</c:v>
                </c:pt>
                <c:pt idx="149">
                  <c:v>45107</c:v>
                </c:pt>
                <c:pt idx="150">
                  <c:v>45138</c:v>
                </c:pt>
                <c:pt idx="151">
                  <c:v>45169</c:v>
                </c:pt>
                <c:pt idx="152">
                  <c:v>45199</c:v>
                </c:pt>
                <c:pt idx="153">
                  <c:v>45230</c:v>
                </c:pt>
                <c:pt idx="154">
                  <c:v>45260</c:v>
                </c:pt>
                <c:pt idx="155">
                  <c:v>45291</c:v>
                </c:pt>
                <c:pt idx="156">
                  <c:v>45322</c:v>
                </c:pt>
                <c:pt idx="157">
                  <c:v>45351</c:v>
                </c:pt>
                <c:pt idx="158">
                  <c:v>45382</c:v>
                </c:pt>
                <c:pt idx="159">
                  <c:v>45412</c:v>
                </c:pt>
                <c:pt idx="160">
                  <c:v>45443</c:v>
                </c:pt>
                <c:pt idx="161">
                  <c:v>45473</c:v>
                </c:pt>
                <c:pt idx="162">
                  <c:v>45504</c:v>
                </c:pt>
              </c:numCache>
            </c:numRef>
          </c:cat>
          <c:val>
            <c:numRef>
              <c:f>גיליון1!$F$4:$F$166</c:f>
              <c:numCache>
                <c:formatCode>General</c:formatCode>
                <c:ptCount val="163"/>
                <c:pt idx="0">
                  <c:v>4.496543</c:v>
                </c:pt>
                <c:pt idx="1">
                  <c:v>4.5333214999999996</c:v>
                </c:pt>
                <c:pt idx="2">
                  <c:v>4.5508554999999999</c:v>
                </c:pt>
                <c:pt idx="3">
                  <c:v>4.0996069999999998</c:v>
                </c:pt>
                <c:pt idx="4">
                  <c:v>4.1886900000000002</c:v>
                </c:pt>
                <c:pt idx="5">
                  <c:v>3.5709012499999999</c:v>
                </c:pt>
                <c:pt idx="6">
                  <c:v>3.6094492499999999</c:v>
                </c:pt>
                <c:pt idx="7">
                  <c:v>3.2627269999999999</c:v>
                </c:pt>
                <c:pt idx="8">
                  <c:v>3.0110687500000002</c:v>
                </c:pt>
                <c:pt idx="9">
                  <c:v>3.3061672500000001</c:v>
                </c:pt>
                <c:pt idx="10">
                  <c:v>3.0357547500000002</c:v>
                </c:pt>
                <c:pt idx="11">
                  <c:v>3.0700634999999998</c:v>
                </c:pt>
                <c:pt idx="12">
                  <c:v>3.25669575</c:v>
                </c:pt>
                <c:pt idx="13">
                  <c:v>3.224739</c:v>
                </c:pt>
                <c:pt idx="14">
                  <c:v>3.3639809999999999</c:v>
                </c:pt>
                <c:pt idx="15">
                  <c:v>3.4868342499999998</c:v>
                </c:pt>
                <c:pt idx="16">
                  <c:v>3.5895009999999998</c:v>
                </c:pt>
                <c:pt idx="17">
                  <c:v>3.6291237500000002</c:v>
                </c:pt>
                <c:pt idx="18">
                  <c:v>4.1084252499999998</c:v>
                </c:pt>
                <c:pt idx="19">
                  <c:v>5.0402725000000004</c:v>
                </c:pt>
                <c:pt idx="20">
                  <c:v>4.2059495</c:v>
                </c:pt>
                <c:pt idx="21">
                  <c:v>3.6244960000000002</c:v>
                </c:pt>
                <c:pt idx="22">
                  <c:v>4.404452</c:v>
                </c:pt>
                <c:pt idx="23">
                  <c:v>4.4818664999999998</c:v>
                </c:pt>
                <c:pt idx="24">
                  <c:v>4.184647</c:v>
                </c:pt>
                <c:pt idx="25">
                  <c:v>4.2934235000000003</c:v>
                </c:pt>
                <c:pt idx="26">
                  <c:v>3.94617525</c:v>
                </c:pt>
                <c:pt idx="27">
                  <c:v>4.2192474999999998</c:v>
                </c:pt>
                <c:pt idx="28">
                  <c:v>5.0641664999999998</c:v>
                </c:pt>
                <c:pt idx="29">
                  <c:v>4.0192410000000001</c:v>
                </c:pt>
                <c:pt idx="30">
                  <c:v>4.0587175000000002</c:v>
                </c:pt>
                <c:pt idx="31">
                  <c:v>4.3243045000000002</c:v>
                </c:pt>
                <c:pt idx="32">
                  <c:v>4.9349144999999996</c:v>
                </c:pt>
                <c:pt idx="33">
                  <c:v>4.3506330000000002</c:v>
                </c:pt>
                <c:pt idx="34">
                  <c:v>4.0567359999999999</c:v>
                </c:pt>
                <c:pt idx="35">
                  <c:v>4.3112195</c:v>
                </c:pt>
                <c:pt idx="36">
                  <c:v>4.0105779999999998</c:v>
                </c:pt>
                <c:pt idx="37">
                  <c:v>4.6617385000000002</c:v>
                </c:pt>
                <c:pt idx="38">
                  <c:v>4.5217239999999999</c:v>
                </c:pt>
                <c:pt idx="39">
                  <c:v>4.274661</c:v>
                </c:pt>
                <c:pt idx="40">
                  <c:v>4.1695710000000004</c:v>
                </c:pt>
                <c:pt idx="41">
                  <c:v>4.1689277499999999</c:v>
                </c:pt>
                <c:pt idx="42">
                  <c:v>4.1332942499999996</c:v>
                </c:pt>
                <c:pt idx="43">
                  <c:v>3.8362617499999998</c:v>
                </c:pt>
                <c:pt idx="44">
                  <c:v>4.1629860000000001</c:v>
                </c:pt>
                <c:pt idx="45">
                  <c:v>4.4747205000000001</c:v>
                </c:pt>
                <c:pt idx="46">
                  <c:v>4.5057175000000003</c:v>
                </c:pt>
                <c:pt idx="47">
                  <c:v>4.8569620000000002</c:v>
                </c:pt>
                <c:pt idx="48">
                  <c:v>4.9721390000000003</c:v>
                </c:pt>
                <c:pt idx="49">
                  <c:v>5.0406215000000003</c:v>
                </c:pt>
                <c:pt idx="50">
                  <c:v>5.2127549999999996</c:v>
                </c:pt>
                <c:pt idx="51">
                  <c:v>5.2972279999999996</c:v>
                </c:pt>
                <c:pt idx="52">
                  <c:v>5.6311315000000004</c:v>
                </c:pt>
                <c:pt idx="53">
                  <c:v>6.0036104999999997</c:v>
                </c:pt>
                <c:pt idx="54">
                  <c:v>5.5625105000000001</c:v>
                </c:pt>
                <c:pt idx="55">
                  <c:v>5.7961999999999998</c:v>
                </c:pt>
                <c:pt idx="56">
                  <c:v>5.3329475000000004</c:v>
                </c:pt>
                <c:pt idx="57">
                  <c:v>5.1846585000000003</c:v>
                </c:pt>
                <c:pt idx="58">
                  <c:v>5.4941054999999999</c:v>
                </c:pt>
                <c:pt idx="59">
                  <c:v>5.0364015000000002</c:v>
                </c:pt>
                <c:pt idx="60">
                  <c:v>5.2653420000000004</c:v>
                </c:pt>
                <c:pt idx="61">
                  <c:v>5.0352835000000002</c:v>
                </c:pt>
                <c:pt idx="62">
                  <c:v>5.0209679999999999</c:v>
                </c:pt>
                <c:pt idx="63">
                  <c:v>5.2537599999999998</c:v>
                </c:pt>
                <c:pt idx="64">
                  <c:v>4.9606215000000002</c:v>
                </c:pt>
                <c:pt idx="65">
                  <c:v>5.1129020000000001</c:v>
                </c:pt>
                <c:pt idx="66">
                  <c:v>5.0142445000000002</c:v>
                </c:pt>
                <c:pt idx="67">
                  <c:v>4.7581540000000002</c:v>
                </c:pt>
                <c:pt idx="68">
                  <c:v>4.9778130000000003</c:v>
                </c:pt>
                <c:pt idx="69">
                  <c:v>4.0926702500000003</c:v>
                </c:pt>
                <c:pt idx="70">
                  <c:v>4.7176600000000004</c:v>
                </c:pt>
                <c:pt idx="71">
                  <c:v>4.3548485000000001</c:v>
                </c:pt>
                <c:pt idx="72">
                  <c:v>4.5565540000000002</c:v>
                </c:pt>
                <c:pt idx="73">
                  <c:v>4.4688245000000002</c:v>
                </c:pt>
                <c:pt idx="74">
                  <c:v>4.2437959999999997</c:v>
                </c:pt>
                <c:pt idx="75">
                  <c:v>4.3304914999999999</c:v>
                </c:pt>
                <c:pt idx="76">
                  <c:v>4.1770110000000003</c:v>
                </c:pt>
                <c:pt idx="77">
                  <c:v>4.3657925000000004</c:v>
                </c:pt>
                <c:pt idx="78">
                  <c:v>4.5634554999999999</c:v>
                </c:pt>
                <c:pt idx="79">
                  <c:v>4.1378207500000004</c:v>
                </c:pt>
                <c:pt idx="80">
                  <c:v>4.6782940000000002</c:v>
                </c:pt>
                <c:pt idx="81">
                  <c:v>4.6177675000000002</c:v>
                </c:pt>
                <c:pt idx="82">
                  <c:v>4.6473744999999997</c:v>
                </c:pt>
                <c:pt idx="83">
                  <c:v>4.7819969999999996</c:v>
                </c:pt>
                <c:pt idx="84">
                  <c:v>4.5871690000000003</c:v>
                </c:pt>
                <c:pt idx="85">
                  <c:v>4.6501679999999999</c:v>
                </c:pt>
                <c:pt idx="86">
                  <c:v>4.9322020000000002</c:v>
                </c:pt>
                <c:pt idx="87">
                  <c:v>4.8612460000000004</c:v>
                </c:pt>
                <c:pt idx="88">
                  <c:v>5.1182895000000004</c:v>
                </c:pt>
                <c:pt idx="89">
                  <c:v>4.7850599999999996</c:v>
                </c:pt>
                <c:pt idx="90">
                  <c:v>4.9970730000000003</c:v>
                </c:pt>
                <c:pt idx="91">
                  <c:v>5.1225195000000001</c:v>
                </c:pt>
                <c:pt idx="92">
                  <c:v>4.6869940000000003</c:v>
                </c:pt>
                <c:pt idx="93">
                  <c:v>4.9381919999999999</c:v>
                </c:pt>
                <c:pt idx="94">
                  <c:v>5.1388769999999999</c:v>
                </c:pt>
                <c:pt idx="95">
                  <c:v>5.3961984999999997</c:v>
                </c:pt>
                <c:pt idx="96">
                  <c:v>5.359324</c:v>
                </c:pt>
                <c:pt idx="97">
                  <c:v>5.3232160000000004</c:v>
                </c:pt>
                <c:pt idx="98">
                  <c:v>5.3082935000000004</c:v>
                </c:pt>
                <c:pt idx="99">
                  <c:v>5.3708640000000001</c:v>
                </c:pt>
                <c:pt idx="100">
                  <c:v>5.5713615000000001</c:v>
                </c:pt>
                <c:pt idx="101">
                  <c:v>5.6475095</c:v>
                </c:pt>
                <c:pt idx="102">
                  <c:v>5.6252845000000002</c:v>
                </c:pt>
                <c:pt idx="103">
                  <c:v>5.5722845000000003</c:v>
                </c:pt>
                <c:pt idx="104">
                  <c:v>5.6907845000000004</c:v>
                </c:pt>
                <c:pt idx="105">
                  <c:v>5.8450319999999998</c:v>
                </c:pt>
                <c:pt idx="106">
                  <c:v>5.9103479999999999</c:v>
                </c:pt>
                <c:pt idx="107">
                  <c:v>6.2955399999999999</c:v>
                </c:pt>
                <c:pt idx="108">
                  <c:v>6.4283004999999998</c:v>
                </c:pt>
                <c:pt idx="109">
                  <c:v>6.5015105000000002</c:v>
                </c:pt>
                <c:pt idx="110">
                  <c:v>7.9563565000000001</c:v>
                </c:pt>
                <c:pt idx="111">
                  <c:v>5.720072</c:v>
                </c:pt>
                <c:pt idx="112">
                  <c:v>5.2859474999999998</c:v>
                </c:pt>
                <c:pt idx="113">
                  <c:v>5.1503364999999999</c:v>
                </c:pt>
                <c:pt idx="114">
                  <c:v>5.7407005</c:v>
                </c:pt>
                <c:pt idx="115">
                  <c:v>6.3078719999999997</c:v>
                </c:pt>
                <c:pt idx="116">
                  <c:v>7.2755985000000001</c:v>
                </c:pt>
                <c:pt idx="117">
                  <c:v>7.1585780000000003</c:v>
                </c:pt>
                <c:pt idx="118">
                  <c:v>7.3610104999999999</c:v>
                </c:pt>
                <c:pt idx="119">
                  <c:v>7.2920239999999996</c:v>
                </c:pt>
                <c:pt idx="120">
                  <c:v>7.3023825000000002</c:v>
                </c:pt>
                <c:pt idx="121">
                  <c:v>7.8331249999999999</c:v>
                </c:pt>
                <c:pt idx="122">
                  <c:v>7.4697044999999997</c:v>
                </c:pt>
                <c:pt idx="123">
                  <c:v>9.7734349999999992</c:v>
                </c:pt>
                <c:pt idx="124">
                  <c:v>9.4163239999999995</c:v>
                </c:pt>
                <c:pt idx="125">
                  <c:v>10.033987</c:v>
                </c:pt>
                <c:pt idx="126">
                  <c:v>10.426838999999999</c:v>
                </c:pt>
                <c:pt idx="127">
                  <c:v>10.579839</c:v>
                </c:pt>
                <c:pt idx="128">
                  <c:v>9.5663730000000005</c:v>
                </c:pt>
                <c:pt idx="129">
                  <c:v>11.085238</c:v>
                </c:pt>
                <c:pt idx="130">
                  <c:v>10.847778</c:v>
                </c:pt>
                <c:pt idx="131">
                  <c:v>11.146535</c:v>
                </c:pt>
                <c:pt idx="132">
                  <c:v>11.277279999999999</c:v>
                </c:pt>
                <c:pt idx="133">
                  <c:v>12.260130999999999</c:v>
                </c:pt>
                <c:pt idx="134">
                  <c:v>12.353322</c:v>
                </c:pt>
                <c:pt idx="135">
                  <c:v>12.197177</c:v>
                </c:pt>
                <c:pt idx="136">
                  <c:v>11.145274000000001</c:v>
                </c:pt>
                <c:pt idx="137">
                  <c:v>10.423546</c:v>
                </c:pt>
                <c:pt idx="138">
                  <c:v>9.3124479999999998</c:v>
                </c:pt>
                <c:pt idx="139">
                  <c:v>8.2957564999999995</c:v>
                </c:pt>
                <c:pt idx="140">
                  <c:v>8.0317624999999992</c:v>
                </c:pt>
                <c:pt idx="141">
                  <c:v>7.9598054999999999</c:v>
                </c:pt>
                <c:pt idx="142">
                  <c:v>7.6664554999999996</c:v>
                </c:pt>
                <c:pt idx="143">
                  <c:v>7.2299810000000004</c:v>
                </c:pt>
                <c:pt idx="144">
                  <c:v>6.9061345000000003</c:v>
                </c:pt>
                <c:pt idx="145">
                  <c:v>6.3376465</c:v>
                </c:pt>
                <c:pt idx="146">
                  <c:v>6.1759599999999999</c:v>
                </c:pt>
                <c:pt idx="147">
                  <c:v>5.6925924999999999</c:v>
                </c:pt>
                <c:pt idx="148">
                  <c:v>5.7973759999999999</c:v>
                </c:pt>
                <c:pt idx="149">
                  <c:v>5.672739</c:v>
                </c:pt>
                <c:pt idx="150">
                  <c:v>5.7514494999999997</c:v>
                </c:pt>
                <c:pt idx="151">
                  <c:v>6.1116630000000001</c:v>
                </c:pt>
                <c:pt idx="152">
                  <c:v>6.8531529999999998</c:v>
                </c:pt>
                <c:pt idx="153">
                  <c:v>4.8929295000000002</c:v>
                </c:pt>
                <c:pt idx="154">
                  <c:v>5.7221440000000001</c:v>
                </c:pt>
                <c:pt idx="155">
                  <c:v>5.5701745000000003</c:v>
                </c:pt>
                <c:pt idx="156">
                  <c:v>5.8553819999999996</c:v>
                </c:pt>
                <c:pt idx="157">
                  <c:v>5.7960295000000004</c:v>
                </c:pt>
                <c:pt idx="158">
                  <c:v>6.1968484999999998</c:v>
                </c:pt>
                <c:pt idx="159">
                  <c:v>6.4534244999999997</c:v>
                </c:pt>
                <c:pt idx="160">
                  <c:v>7.0808885000000004</c:v>
                </c:pt>
                <c:pt idx="161">
                  <c:v>7.1330020000000003</c:v>
                </c:pt>
                <c:pt idx="162">
                  <c:v>7.4472944999999999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A5-40B4-A450-032F398BF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126728"/>
        <c:axId val="562127384"/>
      </c:lineChart>
      <c:dateAx>
        <c:axId val="562126728"/>
        <c:scaling>
          <c:orientation val="minMax"/>
          <c:min val="42186"/>
        </c:scaling>
        <c:delete val="0"/>
        <c:axPos val="b"/>
        <c:numFmt formatCode="mm/yyyy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562127384"/>
        <c:crosses val="autoZero"/>
        <c:auto val="1"/>
        <c:lblOffset val="100"/>
        <c:baseTimeUnit val="months"/>
        <c:majorUnit val="6"/>
        <c:majorTimeUnit val="months"/>
      </c:dateAx>
      <c:valAx>
        <c:axId val="56212738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562126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2584915991511414E-2"/>
          <c:y val="0.93176017885000129"/>
          <c:w val="0.90553285951492313"/>
          <c:h val="5.27797407210605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4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איור 19: תקבולי הממשלה ממסים ישירים ועקיפים</a:t>
            </a:r>
            <a:r>
              <a:rPr lang="he-IL" sz="1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
</a:t>
            </a:r>
            <a:r>
              <a:rPr lang="he-IL" sz="14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מיליארדי </a:t>
            </a:r>
            <a:r>
              <a:rPr lang="he-IL" sz="1400" b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ש"ח, </a:t>
            </a:r>
            <a:r>
              <a:rPr lang="he-IL" sz="14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במחירים קבועים, </a:t>
            </a:r>
            <a:r>
              <a:rPr lang="he-IL" sz="1400" b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מנוכה</a:t>
            </a:r>
            <a:r>
              <a:rPr lang="he-IL" sz="1400" b="0" baseline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e-IL" sz="1400" b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עונתיות</a:t>
            </a:r>
            <a:r>
              <a:rPr lang="he-IL" sz="14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he-IL" sz="1400" b="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יולי </a:t>
            </a:r>
            <a:r>
              <a:rPr lang="he-IL" sz="14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2019 עד יולי 2024</a:t>
            </a:r>
          </a:p>
        </c:rich>
      </c:tx>
      <c:layout>
        <c:manualLayout>
          <c:xMode val="edge"/>
          <c:yMode val="edge"/>
          <c:x val="0.26875353937492452"/>
          <c:y val="2.33819412653208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5.126407282413542E-2"/>
          <c:y val="0.13963097637419111"/>
          <c:w val="0.9156106468149442"/>
          <c:h val="0.66333128481022008"/>
        </c:manualLayout>
      </c:layout>
      <c:areaChart>
        <c:grouping val="standard"/>
        <c:varyColors val="0"/>
        <c:ser>
          <c:idx val="6"/>
          <c:order val="6"/>
          <c:tx>
            <c:v>חרבות ברזל</c:v>
          </c:tx>
          <c:spPr>
            <a:solidFill>
              <a:schemeClr val="bg1">
                <a:lumMod val="85000"/>
                <a:alpha val="50000"/>
              </a:schemeClr>
            </a:solidFill>
            <a:ln>
              <a:noFill/>
            </a:ln>
            <a:effectLst/>
          </c:spPr>
          <c:cat>
            <c:numRef>
              <c:f>'איור 29 נתונים'!$B$52:$B$300</c:f>
              <c:numCache>
                <c:formatCode>m/d/yyyy</c:formatCode>
                <c:ptCount val="249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  <c:pt idx="65">
                  <c:v>45473</c:v>
                </c:pt>
                <c:pt idx="66">
                  <c:v>45504</c:v>
                </c:pt>
              </c:numCache>
            </c:numRef>
          </c:cat>
          <c:val>
            <c:numRef>
              <c:f>'איור 29 נתונים'!$L$52:$L$300</c:f>
              <c:numCache>
                <c:formatCode>General</c:formatCode>
                <c:ptCount val="249"/>
                <c:pt idx="57" formatCode="0.0">
                  <c:v>45</c:v>
                </c:pt>
                <c:pt idx="58" formatCode="0.0">
                  <c:v>45</c:v>
                </c:pt>
                <c:pt idx="59" formatCode="0.0">
                  <c:v>45</c:v>
                </c:pt>
                <c:pt idx="60" formatCode="0.0">
                  <c:v>45</c:v>
                </c:pt>
                <c:pt idx="61" formatCode="0.0">
                  <c:v>45</c:v>
                </c:pt>
                <c:pt idx="62" formatCode="0.0">
                  <c:v>45</c:v>
                </c:pt>
                <c:pt idx="63" formatCode="0.0">
                  <c:v>45</c:v>
                </c:pt>
                <c:pt idx="64" formatCode="0.0">
                  <c:v>45</c:v>
                </c:pt>
                <c:pt idx="65" formatCode="0.0">
                  <c:v>45</c:v>
                </c:pt>
                <c:pt idx="66" formatCode="0.0">
                  <c:v>45</c:v>
                </c:pt>
                <c:pt idx="67" formatCode="0.0">
                  <c:v>45</c:v>
                </c:pt>
                <c:pt idx="68" formatCode="0.0">
                  <c:v>45</c:v>
                </c:pt>
                <c:pt idx="69" formatCode="0.0">
                  <c:v>45</c:v>
                </c:pt>
                <c:pt idx="70" formatCode="0.0">
                  <c:v>45</c:v>
                </c:pt>
                <c:pt idx="71" formatCode="0.0">
                  <c:v>45</c:v>
                </c:pt>
                <c:pt idx="72" formatCode="0.0">
                  <c:v>45</c:v>
                </c:pt>
                <c:pt idx="73" formatCode="0.0">
                  <c:v>45</c:v>
                </c:pt>
                <c:pt idx="74" formatCode="0.0">
                  <c:v>45</c:v>
                </c:pt>
                <c:pt idx="75" formatCode="0.0">
                  <c:v>45</c:v>
                </c:pt>
                <c:pt idx="76" formatCode="0.0">
                  <c:v>45</c:v>
                </c:pt>
                <c:pt idx="77" formatCode="0.0">
                  <c:v>45</c:v>
                </c:pt>
                <c:pt idx="78" formatCode="0.0">
                  <c:v>45</c:v>
                </c:pt>
                <c:pt idx="79" formatCode="0.0">
                  <c:v>45</c:v>
                </c:pt>
                <c:pt idx="80" formatCode="0.0">
                  <c:v>45</c:v>
                </c:pt>
                <c:pt idx="81" formatCode="0.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0E-49FA-BBA0-9ADC0B620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6785176"/>
        <c:axId val="646787144"/>
      </c:areaChart>
      <c:lineChart>
        <c:grouping val="standard"/>
        <c:varyColors val="0"/>
        <c:ser>
          <c:idx val="0"/>
          <c:order val="0"/>
          <c:tx>
            <c:v>ישירים</c:v>
          </c:tx>
          <c:spPr>
            <a:ln w="2857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cat>
            <c:numRef>
              <c:f>'איור 29 נתונים'!$B$52:$B$300</c:f>
              <c:numCache>
                <c:formatCode>m/d/yyyy</c:formatCode>
                <c:ptCount val="249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  <c:pt idx="65">
                  <c:v>45473</c:v>
                </c:pt>
                <c:pt idx="66">
                  <c:v>45504</c:v>
                </c:pt>
              </c:numCache>
            </c:numRef>
          </c:cat>
          <c:val>
            <c:numRef>
              <c:f>'איור 29 נתונים'!$D$52:$D$300</c:f>
              <c:numCache>
                <c:formatCode>0.0</c:formatCode>
                <c:ptCount val="249"/>
                <c:pt idx="0">
                  <c:v>13.6274921875</c:v>
                </c:pt>
                <c:pt idx="1">
                  <c:v>13.042244140625</c:v>
                </c:pt>
                <c:pt idx="2">
                  <c:v>14.292729492187499</c:v>
                </c:pt>
                <c:pt idx="3">
                  <c:v>14.2200595703125</c:v>
                </c:pt>
                <c:pt idx="4">
                  <c:v>15.650657226562499</c:v>
                </c:pt>
                <c:pt idx="5">
                  <c:v>13.840119140624999</c:v>
                </c:pt>
                <c:pt idx="6">
                  <c:v>14.238140625</c:v>
                </c:pt>
                <c:pt idx="7">
                  <c:v>14.353199218749999</c:v>
                </c:pt>
                <c:pt idx="8">
                  <c:v>14.9810888671875</c:v>
                </c:pt>
                <c:pt idx="9">
                  <c:v>14.522893554687499</c:v>
                </c:pt>
                <c:pt idx="10">
                  <c:v>14.736479492187501</c:v>
                </c:pt>
                <c:pt idx="11">
                  <c:v>15.4045869140625</c:v>
                </c:pt>
                <c:pt idx="12">
                  <c:v>15.225600585937499</c:v>
                </c:pt>
                <c:pt idx="13">
                  <c:v>14.8007353515625</c:v>
                </c:pt>
                <c:pt idx="14">
                  <c:v>13.391309570312499</c:v>
                </c:pt>
                <c:pt idx="15">
                  <c:v>11.876150390625</c:v>
                </c:pt>
                <c:pt idx="16">
                  <c:v>12.904215820312499</c:v>
                </c:pt>
                <c:pt idx="17">
                  <c:v>14.268697265625001</c:v>
                </c:pt>
                <c:pt idx="18">
                  <c:v>14.262822265624999</c:v>
                </c:pt>
                <c:pt idx="19">
                  <c:v>14.649783203125001</c:v>
                </c:pt>
                <c:pt idx="20">
                  <c:v>15.4144296875</c:v>
                </c:pt>
                <c:pt idx="21">
                  <c:v>15.3939560546875</c:v>
                </c:pt>
                <c:pt idx="22">
                  <c:v>15.63503515625</c:v>
                </c:pt>
                <c:pt idx="23">
                  <c:v>15.842282226562499</c:v>
                </c:pt>
                <c:pt idx="24">
                  <c:v>17.578287109375001</c:v>
                </c:pt>
                <c:pt idx="25">
                  <c:v>16.211222656250001</c:v>
                </c:pt>
                <c:pt idx="26">
                  <c:v>17.717275390625002</c:v>
                </c:pt>
                <c:pt idx="27">
                  <c:v>17.502208984374999</c:v>
                </c:pt>
                <c:pt idx="28">
                  <c:v>17.757708984375</c:v>
                </c:pt>
                <c:pt idx="29">
                  <c:v>17.961074218749999</c:v>
                </c:pt>
                <c:pt idx="30">
                  <c:v>19.20558203125</c:v>
                </c:pt>
                <c:pt idx="31">
                  <c:v>19.603791015624999</c:v>
                </c:pt>
                <c:pt idx="32">
                  <c:v>19.096357421874998</c:v>
                </c:pt>
                <c:pt idx="33">
                  <c:v>19.6725546875</c:v>
                </c:pt>
                <c:pt idx="34">
                  <c:v>21.475939453125001</c:v>
                </c:pt>
                <c:pt idx="35">
                  <c:v>21.207181640624999</c:v>
                </c:pt>
                <c:pt idx="36">
                  <c:v>24.51084765625</c:v>
                </c:pt>
                <c:pt idx="37">
                  <c:v>21.334074218750001</c:v>
                </c:pt>
                <c:pt idx="38">
                  <c:v>20.522656250000001</c:v>
                </c:pt>
                <c:pt idx="39">
                  <c:v>19.148339843750001</c:v>
                </c:pt>
                <c:pt idx="40">
                  <c:v>23.477164062500002</c:v>
                </c:pt>
                <c:pt idx="41">
                  <c:v>20.301240234375001</c:v>
                </c:pt>
                <c:pt idx="42">
                  <c:v>20.18612109375</c:v>
                </c:pt>
                <c:pt idx="43">
                  <c:v>20.347177734374998</c:v>
                </c:pt>
                <c:pt idx="44">
                  <c:v>19.919982421875002</c:v>
                </c:pt>
                <c:pt idx="45">
                  <c:v>20.688771484375</c:v>
                </c:pt>
                <c:pt idx="46">
                  <c:v>20.1617265625</c:v>
                </c:pt>
                <c:pt idx="47">
                  <c:v>19.622818359375</c:v>
                </c:pt>
                <c:pt idx="48">
                  <c:v>19.8695078125</c:v>
                </c:pt>
                <c:pt idx="49">
                  <c:v>19.623218749999999</c:v>
                </c:pt>
                <c:pt idx="50">
                  <c:v>19.029361328124999</c:v>
                </c:pt>
                <c:pt idx="51">
                  <c:v>18.918605468749998</c:v>
                </c:pt>
                <c:pt idx="52">
                  <c:v>18.8456484375</c:v>
                </c:pt>
                <c:pt idx="53">
                  <c:v>18.690388671874999</c:v>
                </c:pt>
                <c:pt idx="54">
                  <c:v>18.884080078124999</c:v>
                </c:pt>
                <c:pt idx="55">
                  <c:v>18.176408203125</c:v>
                </c:pt>
                <c:pt idx="56">
                  <c:v>18.703302734375001</c:v>
                </c:pt>
                <c:pt idx="57">
                  <c:v>17.968587890624999</c:v>
                </c:pt>
                <c:pt idx="58">
                  <c:v>16.936490234375</c:v>
                </c:pt>
                <c:pt idx="59">
                  <c:v>17.916550781249999</c:v>
                </c:pt>
                <c:pt idx="60">
                  <c:v>18.913888671875</c:v>
                </c:pt>
                <c:pt idx="61">
                  <c:v>18.856476562499999</c:v>
                </c:pt>
                <c:pt idx="62">
                  <c:v>19.830753906249999</c:v>
                </c:pt>
                <c:pt idx="63">
                  <c:v>20.257734374999998</c:v>
                </c:pt>
                <c:pt idx="64">
                  <c:v>20.688865234375001</c:v>
                </c:pt>
                <c:pt idx="65">
                  <c:v>20.084486328124999</c:v>
                </c:pt>
                <c:pt idx="66">
                  <c:v>19.565998046874999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0E-49FA-BBA0-9ADC0B620150}"/>
            </c:ext>
          </c:extLst>
        </c:ser>
        <c:ser>
          <c:idx val="3"/>
          <c:order val="1"/>
          <c:tx>
            <c:strRef>
              <c:f>'איור 29 נתונים'!$N$1</c:f>
              <c:strCache>
                <c:ptCount val="1"/>
                <c:pt idx="0">
                  <c:v>מגמה ישירים (לפי ש"ש 2015-2019)</c:v>
                </c:pt>
              </c:strCache>
            </c:strRef>
          </c:tx>
          <c:spPr>
            <a:ln w="19050" cap="rnd">
              <a:solidFill>
                <a:srgbClr val="357C32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66"/>
              <c:layout>
                <c:manualLayout>
                  <c:x val="-3.8164933818398625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357C32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defRPr>
                    </a:pPr>
                    <a:fld id="{A5C55262-ED6E-43CA-B976-4484572C0B8F}" type="VALUE">
                      <a:rPr lang="en-US" sz="11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200" b="1">
                          <a:solidFill>
                            <a:srgbClr val="357C32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57C32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D0E-49FA-BBA0-9ADC0B6201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29 נתונים'!$B$52:$B$300</c:f>
              <c:numCache>
                <c:formatCode>m/d/yyyy</c:formatCode>
                <c:ptCount val="249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  <c:pt idx="65">
                  <c:v>45473</c:v>
                </c:pt>
                <c:pt idx="66">
                  <c:v>45504</c:v>
                </c:pt>
              </c:numCache>
            </c:numRef>
          </c:cat>
          <c:val>
            <c:numRef>
              <c:f>'איור 29 נתונים'!$N$52:$N$300</c:f>
              <c:numCache>
                <c:formatCode>0.0</c:formatCode>
                <c:ptCount val="249"/>
                <c:pt idx="0">
                  <c:v>14.21638514172157</c:v>
                </c:pt>
                <c:pt idx="1">
                  <c:v>14.282089083312824</c:v>
                </c:pt>
                <c:pt idx="2">
                  <c:v>14.348096689154694</c:v>
                </c:pt>
                <c:pt idx="3">
                  <c:v>14.414409362693842</c:v>
                </c:pt>
                <c:pt idx="4">
                  <c:v>14.481028513863242</c:v>
                </c:pt>
                <c:pt idx="5">
                  <c:v>14.547955559112166</c:v>
                </c:pt>
                <c:pt idx="6">
                  <c:v>14.615191921436281</c:v>
                </c:pt>
                <c:pt idx="7">
                  <c:v>14.682739030407939</c:v>
                </c:pt>
                <c:pt idx="8">
                  <c:v>14.750598322206551</c:v>
                </c:pt>
                <c:pt idx="9">
                  <c:v>14.818771239649109</c:v>
                </c:pt>
                <c:pt idx="10">
                  <c:v>14.887259232220902</c:v>
                </c:pt>
                <c:pt idx="11">
                  <c:v>14.956063756106307</c:v>
                </c:pt>
                <c:pt idx="12">
                  <c:v>15.025186274219738</c:v>
                </c:pt>
                <c:pt idx="13">
                  <c:v>15.094628256236792</c:v>
                </c:pt>
                <c:pt idx="14">
                  <c:v>15.164391178625461</c:v>
                </c:pt>
                <c:pt idx="15">
                  <c:v>15.23447652467755</c:v>
                </c:pt>
                <c:pt idx="16">
                  <c:v>15.304885784540176</c:v>
                </c:pt>
                <c:pt idx="17">
                  <c:v>15.375620455247496</c:v>
                </c:pt>
                <c:pt idx="18">
                  <c:v>15.446682040752519</c:v>
                </c:pt>
                <c:pt idx="19">
                  <c:v>15.518072051959077</c:v>
                </c:pt>
                <c:pt idx="20">
                  <c:v>15.589792006753944</c:v>
                </c:pt>
                <c:pt idx="21">
                  <c:v>15.661843430039132</c:v>
                </c:pt>
                <c:pt idx="22">
                  <c:v>15.734227853764306</c:v>
                </c:pt>
                <c:pt idx="23">
                  <c:v>15.806946816959329</c:v>
                </c:pt>
                <c:pt idx="24">
                  <c:v>15.880001865767023</c:v>
                </c:pt>
                <c:pt idx="25">
                  <c:v>15.953394553476031</c:v>
                </c:pt>
                <c:pt idx="26">
                  <c:v>16.027126440553815</c:v>
                </c:pt>
                <c:pt idx="27">
                  <c:v>16.101199094679881</c:v>
                </c:pt>
                <c:pt idx="28">
                  <c:v>16.175614090779074</c:v>
                </c:pt>
                <c:pt idx="29">
                  <c:v>16.2503730110551</c:v>
                </c:pt>
                <c:pt idx="30">
                  <c:v>16.325477445024102</c:v>
                </c:pt>
                <c:pt idx="31">
                  <c:v>16.400928989548536</c:v>
                </c:pt>
                <c:pt idx="32">
                  <c:v>16.476729248871074</c:v>
                </c:pt>
                <c:pt idx="33">
                  <c:v>16.552879834648714</c:v>
                </c:pt>
                <c:pt idx="34">
                  <c:v>16.629382365987066</c:v>
                </c:pt>
                <c:pt idx="35">
                  <c:v>16.70623846947478</c:v>
                </c:pt>
                <c:pt idx="36">
                  <c:v>16.78344977921811</c:v>
                </c:pt>
                <c:pt idx="37">
                  <c:v>16.861017936875648</c:v>
                </c:pt>
                <c:pt idx="38">
                  <c:v>16.938944591693282</c:v>
                </c:pt>
                <c:pt idx="39">
                  <c:v>17.017231400539213</c:v>
                </c:pt>
                <c:pt idx="40">
                  <c:v>17.095880027939184</c:v>
                </c:pt>
                <c:pt idx="41">
                  <c:v>17.174892146111908</c:v>
                </c:pt>
                <c:pt idx="42">
                  <c:v>17.254269435004602</c:v>
                </c:pt>
                <c:pt idx="43">
                  <c:v>17.334013582328673</c:v>
                </c:pt>
                <c:pt idx="44">
                  <c:v>17.41412628359566</c:v>
                </c:pt>
                <c:pt idx="45">
                  <c:v>17.494609242153256</c:v>
                </c:pt>
                <c:pt idx="46">
                  <c:v>17.575464169221519</c:v>
                </c:pt>
                <c:pt idx="47">
                  <c:v>17.656692783929248</c:v>
                </c:pt>
                <c:pt idx="48">
                  <c:v>17.738296813350569</c:v>
                </c:pt>
                <c:pt idx="49">
                  <c:v>17.820277992541627</c:v>
                </c:pt>
                <c:pt idx="50">
                  <c:v>17.902638064577499</c:v>
                </c:pt>
                <c:pt idx="51">
                  <c:v>17.985378780589205</c:v>
                </c:pt>
                <c:pt idx="52">
                  <c:v>18.06850189980101</c:v>
                </c:pt>
                <c:pt idx="53">
                  <c:v>18.152009189567796</c:v>
                </c:pt>
                <c:pt idx="54">
                  <c:v>18.235902425412611</c:v>
                </c:pt>
                <c:pt idx="55">
                  <c:v>18.320183391064464</c:v>
                </c:pt>
                <c:pt idx="56">
                  <c:v>18.404853878496251</c:v>
                </c:pt>
                <c:pt idx="57">
                  <c:v>18.489915687962796</c:v>
                </c:pt>
                <c:pt idx="58">
                  <c:v>18.575370628039206</c:v>
                </c:pt>
                <c:pt idx="59">
                  <c:v>18.661220515659277</c:v>
                </c:pt>
                <c:pt idx="60">
                  <c:v>18.747467176154149</c:v>
                </c:pt>
                <c:pt idx="61">
                  <c:v>18.834112443291072</c:v>
                </c:pt>
                <c:pt idx="62">
                  <c:v>18.921158159312458</c:v>
                </c:pt>
                <c:pt idx="63">
                  <c:v>19.008606174975018</c:v>
                </c:pt>
                <c:pt idx="64">
                  <c:v>19.096458349589106</c:v>
                </c:pt>
                <c:pt idx="65">
                  <c:v>19.184716551058258</c:v>
                </c:pt>
                <c:pt idx="66">
                  <c:v>19.273382655918912</c:v>
                </c:pt>
                <c:pt idx="67">
                  <c:v>19.362458549380325</c:v>
                </c:pt>
                <c:pt idx="68">
                  <c:v>19.451946125364593</c:v>
                </c:pt>
                <c:pt idx="69">
                  <c:v>19.541847286546997</c:v>
                </c:pt>
                <c:pt idx="70">
                  <c:v>19.632163944396417</c:v>
                </c:pt>
                <c:pt idx="71">
                  <c:v>19.722898019215961</c:v>
                </c:pt>
                <c:pt idx="72">
                  <c:v>19.814051440183828</c:v>
                </c:pt>
                <c:pt idx="73">
                  <c:v>19.905626145394315</c:v>
                </c:pt>
                <c:pt idx="74">
                  <c:v>19.997624081898998</c:v>
                </c:pt>
                <c:pt idx="75">
                  <c:v>20.090047205748164</c:v>
                </c:pt>
                <c:pt idx="76">
                  <c:v>20.182897482032406</c:v>
                </c:pt>
                <c:pt idx="77">
                  <c:v>20.27617688492434</c:v>
                </c:pt>
                <c:pt idx="78">
                  <c:v>20.369887397720671</c:v>
                </c:pt>
                <c:pt idx="79">
                  <c:v>20.464031012884295</c:v>
                </c:pt>
                <c:pt idx="80">
                  <c:v>20.558609732086694</c:v>
                </c:pt>
                <c:pt idx="81">
                  <c:v>20.653625566250483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0E-49FA-BBA0-9ADC0B620150}"/>
            </c:ext>
          </c:extLst>
        </c:ser>
        <c:ser>
          <c:idx val="1"/>
          <c:order val="2"/>
          <c:tx>
            <c:v>עקיפים</c:v>
          </c:tx>
          <c:spPr>
            <a:ln w="28575" cap="rnd">
              <a:solidFill>
                <a:srgbClr val="E6BD41"/>
              </a:solidFill>
              <a:round/>
            </a:ln>
            <a:effectLst/>
          </c:spPr>
          <c:marker>
            <c:symbol val="none"/>
          </c:marker>
          <c:dLbls>
            <c:dLbl>
              <c:idx val="66"/>
              <c:layout>
                <c:manualLayout>
                  <c:x val="-3.8164933818398625E-3"/>
                  <c:y val="9.075790432677616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E6BD41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defRPr>
                    </a:pPr>
                    <a:fld id="{F676A40C-699E-4330-9E20-661525E9C11B}" type="VALUE">
                      <a:rPr lang="en-US" sz="11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200" b="1">
                          <a:solidFill>
                            <a:srgbClr val="E6BD41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E6BD41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1D0E-49FA-BBA0-9ADC0B6201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29 נתונים'!$B$52:$B$300</c:f>
              <c:numCache>
                <c:formatCode>m/d/yyyy</c:formatCode>
                <c:ptCount val="249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  <c:pt idx="65">
                  <c:v>45473</c:v>
                </c:pt>
                <c:pt idx="66">
                  <c:v>45504</c:v>
                </c:pt>
              </c:numCache>
            </c:numRef>
          </c:cat>
          <c:val>
            <c:numRef>
              <c:f>'איור 29 נתונים'!$E$52:$E$300</c:f>
              <c:numCache>
                <c:formatCode>0.0</c:formatCode>
                <c:ptCount val="249"/>
                <c:pt idx="0">
                  <c:v>12.397435546875</c:v>
                </c:pt>
                <c:pt idx="1">
                  <c:v>12.575154296875001</c:v>
                </c:pt>
                <c:pt idx="2">
                  <c:v>12.808796875000001</c:v>
                </c:pt>
                <c:pt idx="3">
                  <c:v>12.897021484374999</c:v>
                </c:pt>
                <c:pt idx="4">
                  <c:v>12.6964189453125</c:v>
                </c:pt>
                <c:pt idx="5">
                  <c:v>12.820543945312499</c:v>
                </c:pt>
                <c:pt idx="6">
                  <c:v>13.8942587890625</c:v>
                </c:pt>
                <c:pt idx="7">
                  <c:v>11.895619140625</c:v>
                </c:pt>
                <c:pt idx="8">
                  <c:v>13.3197724609375</c:v>
                </c:pt>
                <c:pt idx="9">
                  <c:v>13.147337890625</c:v>
                </c:pt>
                <c:pt idx="10">
                  <c:v>13.036763671875001</c:v>
                </c:pt>
                <c:pt idx="11">
                  <c:v>13.16595703125</c:v>
                </c:pt>
                <c:pt idx="12">
                  <c:v>13.2745205078125</c:v>
                </c:pt>
                <c:pt idx="13">
                  <c:v>12.6648828125</c:v>
                </c:pt>
                <c:pt idx="14">
                  <c:v>12.3644130859375</c:v>
                </c:pt>
                <c:pt idx="15">
                  <c:v>8.6988945312499997</c:v>
                </c:pt>
                <c:pt idx="16">
                  <c:v>10.4517919921875</c:v>
                </c:pt>
                <c:pt idx="17">
                  <c:v>12.8848427734375</c:v>
                </c:pt>
                <c:pt idx="18">
                  <c:v>12.174677734375001</c:v>
                </c:pt>
                <c:pt idx="19">
                  <c:v>13.55682421875</c:v>
                </c:pt>
                <c:pt idx="20">
                  <c:v>13.92778515625</c:v>
                </c:pt>
                <c:pt idx="21">
                  <c:v>12.4991728515625</c:v>
                </c:pt>
                <c:pt idx="22">
                  <c:v>13.457801757812501</c:v>
                </c:pt>
                <c:pt idx="23">
                  <c:v>13.216043945312499</c:v>
                </c:pt>
                <c:pt idx="24">
                  <c:v>13.322794921874999</c:v>
                </c:pt>
                <c:pt idx="25">
                  <c:v>13.313803710937499</c:v>
                </c:pt>
                <c:pt idx="26">
                  <c:v>13.296949218749999</c:v>
                </c:pt>
                <c:pt idx="27">
                  <c:v>14.657078125</c:v>
                </c:pt>
                <c:pt idx="28">
                  <c:v>14.383635742187501</c:v>
                </c:pt>
                <c:pt idx="29">
                  <c:v>14.508330078125001</c:v>
                </c:pt>
                <c:pt idx="30">
                  <c:v>14.569898437499999</c:v>
                </c:pt>
                <c:pt idx="31">
                  <c:v>15.32953515625</c:v>
                </c:pt>
                <c:pt idx="32">
                  <c:v>14.464132812500001</c:v>
                </c:pt>
                <c:pt idx="33">
                  <c:v>14.255874023437499</c:v>
                </c:pt>
                <c:pt idx="34">
                  <c:v>16.995611328125001</c:v>
                </c:pt>
                <c:pt idx="35">
                  <c:v>13.022516601562501</c:v>
                </c:pt>
                <c:pt idx="36">
                  <c:v>15.171636718749999</c:v>
                </c:pt>
                <c:pt idx="37">
                  <c:v>14.666370117187499</c:v>
                </c:pt>
                <c:pt idx="38">
                  <c:v>15.2464697265625</c:v>
                </c:pt>
                <c:pt idx="39">
                  <c:v>15.1290634765625</c:v>
                </c:pt>
                <c:pt idx="40">
                  <c:v>14.466582031250001</c:v>
                </c:pt>
                <c:pt idx="41">
                  <c:v>14.11362109375</c:v>
                </c:pt>
                <c:pt idx="42">
                  <c:v>14.5992861328125</c:v>
                </c:pt>
                <c:pt idx="43">
                  <c:v>13.6602705078125</c:v>
                </c:pt>
                <c:pt idx="44">
                  <c:v>14.421617187500001</c:v>
                </c:pt>
                <c:pt idx="45">
                  <c:v>15.032633789062499</c:v>
                </c:pt>
                <c:pt idx="46">
                  <c:v>14.2710751953125</c:v>
                </c:pt>
                <c:pt idx="47">
                  <c:v>14.287366210937501</c:v>
                </c:pt>
                <c:pt idx="48">
                  <c:v>14.019716796875</c:v>
                </c:pt>
                <c:pt idx="49">
                  <c:v>14.6316181640625</c:v>
                </c:pt>
                <c:pt idx="50">
                  <c:v>14.220134765625</c:v>
                </c:pt>
                <c:pt idx="51">
                  <c:v>13.771827148437501</c:v>
                </c:pt>
                <c:pt idx="52">
                  <c:v>13.3065380859375</c:v>
                </c:pt>
                <c:pt idx="53">
                  <c:v>13.403682617187499</c:v>
                </c:pt>
                <c:pt idx="54">
                  <c:v>13.88784375</c:v>
                </c:pt>
                <c:pt idx="55">
                  <c:v>13.5790048828125</c:v>
                </c:pt>
                <c:pt idx="56">
                  <c:v>12.782560546875001</c:v>
                </c:pt>
                <c:pt idx="57">
                  <c:v>14.807125976562499</c:v>
                </c:pt>
                <c:pt idx="58">
                  <c:v>11.601270507812499</c:v>
                </c:pt>
                <c:pt idx="59">
                  <c:v>13.2041708984375</c:v>
                </c:pt>
                <c:pt idx="60">
                  <c:v>13.48811328125</c:v>
                </c:pt>
                <c:pt idx="61">
                  <c:v>15.015892578124999</c:v>
                </c:pt>
                <c:pt idx="62">
                  <c:v>13.697428710937499</c:v>
                </c:pt>
                <c:pt idx="63">
                  <c:v>13.637559570312501</c:v>
                </c:pt>
                <c:pt idx="64">
                  <c:v>14.626271484375</c:v>
                </c:pt>
                <c:pt idx="65">
                  <c:v>14.8536396484375</c:v>
                </c:pt>
                <c:pt idx="66">
                  <c:v>13.8210087890625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0E-49FA-BBA0-9ADC0B620150}"/>
            </c:ext>
          </c:extLst>
        </c:ser>
        <c:ser>
          <c:idx val="4"/>
          <c:order val="3"/>
          <c:tx>
            <c:strRef>
              <c:f>'איור 29 נתונים'!$O$1</c:f>
              <c:strCache>
                <c:ptCount val="1"/>
                <c:pt idx="0">
                  <c:v>מגמה עקיפים (לפי ש"ש 2015-2019)</c:v>
                </c:pt>
              </c:strCache>
            </c:strRef>
          </c:tx>
          <c:spPr>
            <a:ln w="19050" cap="rnd">
              <a:solidFill>
                <a:srgbClr val="E6BD4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'איור 29 נתונים'!$B$52:$B$300</c:f>
              <c:numCache>
                <c:formatCode>m/d/yyyy</c:formatCode>
                <c:ptCount val="249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  <c:pt idx="65">
                  <c:v>45473</c:v>
                </c:pt>
                <c:pt idx="66">
                  <c:v>45504</c:v>
                </c:pt>
              </c:numCache>
            </c:numRef>
          </c:cat>
          <c:val>
            <c:numRef>
              <c:f>'איור 29 נתונים'!$O$52:$O$300</c:f>
              <c:numCache>
                <c:formatCode>0.0</c:formatCode>
                <c:ptCount val="249"/>
                <c:pt idx="0">
                  <c:v>12.834094474733059</c:v>
                </c:pt>
                <c:pt idx="1">
                  <c:v>12.867262118114835</c:v>
                </c:pt>
                <c:pt idx="2">
                  <c:v>12.900515477911561</c:v>
                </c:pt>
                <c:pt idx="3">
                  <c:v>12.933854775643463</c:v>
                </c:pt>
                <c:pt idx="4">
                  <c:v>12.967280233403244</c:v>
                </c:pt>
                <c:pt idx="5">
                  <c:v>13.000792073857575</c:v>
                </c:pt>
                <c:pt idx="6">
                  <c:v>13.034390520248575</c:v>
                </c:pt>
                <c:pt idx="7">
                  <c:v>13.06807579639529</c:v>
                </c:pt>
                <c:pt idx="8">
                  <c:v>13.101848126695193</c:v>
                </c:pt>
                <c:pt idx="9">
                  <c:v>13.13570773612568</c:v>
                </c:pt>
                <c:pt idx="10">
                  <c:v>13.169654850245564</c:v>
                </c:pt>
                <c:pt idx="11">
                  <c:v>13.203689695196564</c:v>
                </c:pt>
                <c:pt idx="12">
                  <c:v>13.237812497704844</c:v>
                </c:pt>
                <c:pt idx="13">
                  <c:v>13.272023485082498</c:v>
                </c:pt>
                <c:pt idx="14">
                  <c:v>13.306322885229068</c:v>
                </c:pt>
                <c:pt idx="15">
                  <c:v>13.340710926633076</c:v>
                </c:pt>
                <c:pt idx="16">
                  <c:v>13.375187838373522</c:v>
                </c:pt>
                <c:pt idx="17">
                  <c:v>13.409753850121435</c:v>
                </c:pt>
                <c:pt idx="18">
                  <c:v>13.444409192141386</c:v>
                </c:pt>
                <c:pt idx="19">
                  <c:v>13.479154095293028</c:v>
                </c:pt>
                <c:pt idx="20">
                  <c:v>13.513988791032634</c:v>
                </c:pt>
                <c:pt idx="21">
                  <c:v>13.548913511414641</c:v>
                </c:pt>
                <c:pt idx="22">
                  <c:v>13.583928489093193</c:v>
                </c:pt>
                <c:pt idx="23">
                  <c:v>13.61903395732368</c:v>
                </c:pt>
                <c:pt idx="24">
                  <c:v>13.654230149964315</c:v>
                </c:pt>
                <c:pt idx="25">
                  <c:v>13.689517301477677</c:v>
                </c:pt>
                <c:pt idx="26">
                  <c:v>13.724895646932277</c:v>
                </c:pt>
                <c:pt idx="27">
                  <c:v>13.760365422004117</c:v>
                </c:pt>
                <c:pt idx="28">
                  <c:v>13.795926862978273</c:v>
                </c:pt>
                <c:pt idx="29">
                  <c:v>13.831580206750457</c:v>
                </c:pt>
                <c:pt idx="30">
                  <c:v>13.867325690828599</c:v>
                </c:pt>
                <c:pt idx="31">
                  <c:v>13.903163553334432</c:v>
                </c:pt>
                <c:pt idx="32">
                  <c:v>13.93909403300508</c:v>
                </c:pt>
                <c:pt idx="33">
                  <c:v>13.975117369194631</c:v>
                </c:pt>
                <c:pt idx="34">
                  <c:v>14.011233801875758</c:v>
                </c:pt>
                <c:pt idx="35">
                  <c:v>14.047443571641301</c:v>
                </c:pt>
                <c:pt idx="36">
                  <c:v>14.083746919705872</c:v>
                </c:pt>
                <c:pt idx="37">
                  <c:v>14.120144087907466</c:v>
                </c:pt>
                <c:pt idx="38">
                  <c:v>14.156635318709066</c:v>
                </c:pt>
                <c:pt idx="39">
                  <c:v>14.193220855200261</c:v>
                </c:pt>
                <c:pt idx="40">
                  <c:v>14.229900941098871</c:v>
                </c:pt>
                <c:pt idx="41">
                  <c:v>14.266675820752559</c:v>
                </c:pt>
                <c:pt idx="42">
                  <c:v>14.303545739140469</c:v>
                </c:pt>
                <c:pt idx="43">
                  <c:v>14.340510941874859</c:v>
                </c:pt>
                <c:pt idx="44">
                  <c:v>14.377571675202713</c:v>
                </c:pt>
                <c:pt idx="45">
                  <c:v>14.414728186007421</c:v>
                </c:pt>
                <c:pt idx="46">
                  <c:v>14.451980721810394</c:v>
                </c:pt>
                <c:pt idx="47">
                  <c:v>14.489329530772725</c:v>
                </c:pt>
                <c:pt idx="48">
                  <c:v>14.526774861696838</c:v>
                </c:pt>
                <c:pt idx="49">
                  <c:v>14.564316964028148</c:v>
                </c:pt>
                <c:pt idx="50">
                  <c:v>14.601956087856717</c:v>
                </c:pt>
                <c:pt idx="51">
                  <c:v>14.639692483918932</c:v>
                </c:pt>
                <c:pt idx="52">
                  <c:v>14.677526403599158</c:v>
                </c:pt>
                <c:pt idx="53">
                  <c:v>14.715458098931439</c:v>
                </c:pt>
                <c:pt idx="54">
                  <c:v>14.753487822601132</c:v>
                </c:pt>
                <c:pt idx="55">
                  <c:v>14.791615827946643</c:v>
                </c:pt>
                <c:pt idx="56">
                  <c:v>14.829842368961081</c:v>
                </c:pt>
                <c:pt idx="57">
                  <c:v>14.868167700293965</c:v>
                </c:pt>
                <c:pt idx="58">
                  <c:v>14.906592077252904</c:v>
                </c:pt>
                <c:pt idx="59">
                  <c:v>14.94511575580532</c:v>
                </c:pt>
                <c:pt idx="60">
                  <c:v>14.983738992580133</c:v>
                </c:pt>
                <c:pt idx="61">
                  <c:v>15.02246204486948</c:v>
                </c:pt>
                <c:pt idx="62">
                  <c:v>15.061285170630432</c:v>
                </c:pt>
                <c:pt idx="63">
                  <c:v>15.100208628486707</c:v>
                </c:pt>
                <c:pt idx="64">
                  <c:v>15.139232677730389</c:v>
                </c:pt>
                <c:pt idx="65">
                  <c:v>15.178357578323677</c:v>
                </c:pt>
                <c:pt idx="66">
                  <c:v>15.217583590900571</c:v>
                </c:pt>
                <c:pt idx="67">
                  <c:v>15.256910976768662</c:v>
                </c:pt>
                <c:pt idx="68">
                  <c:v>15.296339997910842</c:v>
                </c:pt>
                <c:pt idx="69">
                  <c:v>15.335870916987052</c:v>
                </c:pt>
                <c:pt idx="70">
                  <c:v>15.375503997336038</c:v>
                </c:pt>
                <c:pt idx="71">
                  <c:v>15.415239502977103</c:v>
                </c:pt>
                <c:pt idx="72">
                  <c:v>15.455077698611865</c:v>
                </c:pt>
                <c:pt idx="73">
                  <c:v>15.495018849626016</c:v>
                </c:pt>
                <c:pt idx="74">
                  <c:v>15.535063222091102</c:v>
                </c:pt>
                <c:pt idx="75">
                  <c:v>15.575211082766288</c:v>
                </c:pt>
                <c:pt idx="76">
                  <c:v>15.615462699100117</c:v>
                </c:pt>
                <c:pt idx="77">
                  <c:v>15.655818339232333</c:v>
                </c:pt>
                <c:pt idx="78">
                  <c:v>15.696278271995633</c:v>
                </c:pt>
                <c:pt idx="79">
                  <c:v>15.736842766917469</c:v>
                </c:pt>
                <c:pt idx="80">
                  <c:v>15.777512094221846</c:v>
                </c:pt>
                <c:pt idx="81">
                  <c:v>15.818286524831116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D0E-49FA-BBA0-9ADC0B620150}"/>
            </c:ext>
          </c:extLst>
        </c:ser>
        <c:ser>
          <c:idx val="2"/>
          <c:order val="4"/>
          <c:tx>
            <c:v>סה"כ</c:v>
          </c:tx>
          <c:spPr>
            <a:ln w="2857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dLbls>
            <c:dLbl>
              <c:idx val="66"/>
              <c:layout>
                <c:manualLayout>
                  <c:x val="-5.1317812125550415E-3"/>
                  <c:y val="1.09382046531387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6B9D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defRPr>
                    </a:pPr>
                    <a:fld id="{932434FC-E6A8-428E-B88B-4E33A76BC8D0}" type="VALUE">
                      <a:rPr lang="en-US" sz="1100">
                        <a:solidFill>
                          <a:srgbClr val="008DA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200" b="1">
                          <a:solidFill>
                            <a:srgbClr val="006B9D"/>
                          </a:solidFill>
                          <a:latin typeface="Assistant" panose="00000500000000000000" pitchFamily="2" charset="-79"/>
                          <a:cs typeface="Assistant" panose="00000500000000000000" pitchFamily="2" charset="-79"/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006B9D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563307411229463E-2"/>
                      <c:h val="4.334046340546331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D0E-49FA-BBA0-9ADC0B6201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29 נתונים'!$B$52:$B$300</c:f>
              <c:numCache>
                <c:formatCode>m/d/yyyy</c:formatCode>
                <c:ptCount val="249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  <c:pt idx="65">
                  <c:v>45473</c:v>
                </c:pt>
                <c:pt idx="66">
                  <c:v>45504</c:v>
                </c:pt>
              </c:numCache>
            </c:numRef>
          </c:cat>
          <c:val>
            <c:numRef>
              <c:f>'איור 29 נתונים'!$F$52:$F$300</c:f>
              <c:numCache>
                <c:formatCode>0.0</c:formatCode>
                <c:ptCount val="249"/>
                <c:pt idx="0">
                  <c:v>26.65296319580078</c:v>
                </c:pt>
                <c:pt idx="1">
                  <c:v>26.216051025390627</c:v>
                </c:pt>
                <c:pt idx="2">
                  <c:v>27.748184204101563</c:v>
                </c:pt>
                <c:pt idx="3">
                  <c:v>27.750455383300782</c:v>
                </c:pt>
                <c:pt idx="4">
                  <c:v>28.94427392578125</c:v>
                </c:pt>
                <c:pt idx="5">
                  <c:v>27.248497619628907</c:v>
                </c:pt>
                <c:pt idx="6">
                  <c:v>28.742222534179689</c:v>
                </c:pt>
                <c:pt idx="7">
                  <c:v>26.813510070800781</c:v>
                </c:pt>
                <c:pt idx="8">
                  <c:v>28.879028808593748</c:v>
                </c:pt>
                <c:pt idx="9">
                  <c:v>28.276583251953124</c:v>
                </c:pt>
                <c:pt idx="10">
                  <c:v>28.371725585937501</c:v>
                </c:pt>
                <c:pt idx="11">
                  <c:v>29.144008850097656</c:v>
                </c:pt>
                <c:pt idx="12">
                  <c:v>29.230067260742189</c:v>
                </c:pt>
                <c:pt idx="13">
                  <c:v>28.079255371093751</c:v>
                </c:pt>
                <c:pt idx="14">
                  <c:v>26.269757751464844</c:v>
                </c:pt>
                <c:pt idx="15">
                  <c:v>20.82360482788086</c:v>
                </c:pt>
                <c:pt idx="16">
                  <c:v>23.827203369140626</c:v>
                </c:pt>
                <c:pt idx="17">
                  <c:v>27.755810913085938</c:v>
                </c:pt>
                <c:pt idx="18">
                  <c:v>27.142658935546876</c:v>
                </c:pt>
                <c:pt idx="19">
                  <c:v>28.779913146972657</c:v>
                </c:pt>
                <c:pt idx="20">
                  <c:v>29.945670715332032</c:v>
                </c:pt>
                <c:pt idx="21">
                  <c:v>28.464585388183593</c:v>
                </c:pt>
                <c:pt idx="22">
                  <c:v>29.660663635253908</c:v>
                </c:pt>
                <c:pt idx="23">
                  <c:v>29.649997924804687</c:v>
                </c:pt>
                <c:pt idx="24">
                  <c:v>31.508864807128905</c:v>
                </c:pt>
                <c:pt idx="25">
                  <c:v>30.033954650878908</c:v>
                </c:pt>
                <c:pt idx="26">
                  <c:v>31.611181457519532</c:v>
                </c:pt>
                <c:pt idx="27">
                  <c:v>32.741569702148439</c:v>
                </c:pt>
                <c:pt idx="28">
                  <c:v>32.713793823242185</c:v>
                </c:pt>
                <c:pt idx="29">
                  <c:v>33.051560546875002</c:v>
                </c:pt>
                <c:pt idx="30">
                  <c:v>34.351922363281247</c:v>
                </c:pt>
                <c:pt idx="31">
                  <c:v>35.578520446777347</c:v>
                </c:pt>
                <c:pt idx="32">
                  <c:v>34.228913574218751</c:v>
                </c:pt>
                <c:pt idx="33">
                  <c:v>34.422331695556643</c:v>
                </c:pt>
                <c:pt idx="34">
                  <c:v>39.172862976074221</c:v>
                </c:pt>
                <c:pt idx="35">
                  <c:v>34.918150634765624</c:v>
                </c:pt>
                <c:pt idx="36">
                  <c:v>40.280619445800781</c:v>
                </c:pt>
                <c:pt idx="37">
                  <c:v>36.655739196777347</c:v>
                </c:pt>
                <c:pt idx="38">
                  <c:v>36.336688659667971</c:v>
                </c:pt>
                <c:pt idx="39">
                  <c:v>34.889315368652341</c:v>
                </c:pt>
                <c:pt idx="40">
                  <c:v>38.547353271484376</c:v>
                </c:pt>
                <c:pt idx="41">
                  <c:v>35.040618896484375</c:v>
                </c:pt>
                <c:pt idx="42">
                  <c:v>35.393751892089846</c:v>
                </c:pt>
                <c:pt idx="43">
                  <c:v>34.616009582519531</c:v>
                </c:pt>
                <c:pt idx="44">
                  <c:v>34.875057922363283</c:v>
                </c:pt>
                <c:pt idx="45">
                  <c:v>36.469198059082032</c:v>
                </c:pt>
                <c:pt idx="46">
                  <c:v>35.004306457519533</c:v>
                </c:pt>
                <c:pt idx="47">
                  <c:v>34.454394531250003</c:v>
                </c:pt>
                <c:pt idx="48">
                  <c:v>34.494020080566408</c:v>
                </c:pt>
                <c:pt idx="49">
                  <c:v>34.890486816406252</c:v>
                </c:pt>
                <c:pt idx="50">
                  <c:v>33.886653869628908</c:v>
                </c:pt>
                <c:pt idx="51">
                  <c:v>33.264781005859376</c:v>
                </c:pt>
                <c:pt idx="52">
                  <c:v>32.911513671874999</c:v>
                </c:pt>
                <c:pt idx="53">
                  <c:v>32.716775878906247</c:v>
                </c:pt>
                <c:pt idx="54">
                  <c:v>33.372825866699216</c:v>
                </c:pt>
                <c:pt idx="55">
                  <c:v>32.364472229003908</c:v>
                </c:pt>
                <c:pt idx="56">
                  <c:v>32.247100158691403</c:v>
                </c:pt>
                <c:pt idx="57">
                  <c:v>33.330133361816408</c:v>
                </c:pt>
                <c:pt idx="58">
                  <c:v>29.070480224609376</c:v>
                </c:pt>
                <c:pt idx="59">
                  <c:v>31.692012634277344</c:v>
                </c:pt>
                <c:pt idx="60">
                  <c:v>33.009158142089845</c:v>
                </c:pt>
                <c:pt idx="61">
                  <c:v>34.574406311035155</c:v>
                </c:pt>
                <c:pt idx="62">
                  <c:v>34.217957214355472</c:v>
                </c:pt>
                <c:pt idx="63">
                  <c:v>34.586011779785153</c:v>
                </c:pt>
                <c:pt idx="64">
                  <c:v>35.939110107421875</c:v>
                </c:pt>
                <c:pt idx="65">
                  <c:v>35.584877502441408</c:v>
                </c:pt>
                <c:pt idx="66">
                  <c:v>34.038143493652342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D0E-49FA-BBA0-9ADC0B620150}"/>
            </c:ext>
          </c:extLst>
        </c:ser>
        <c:ser>
          <c:idx val="5"/>
          <c:order val="5"/>
          <c:tx>
            <c:strRef>
              <c:f>'איור 29 נתונים'!$P$1</c:f>
              <c:strCache>
                <c:ptCount val="1"/>
                <c:pt idx="0">
                  <c:v>מגמה סה"כ (לפי ש"ש 2015-2019)</c:v>
                </c:pt>
              </c:strCache>
            </c:strRef>
          </c:tx>
          <c:spPr>
            <a:ln w="19050" cap="rnd">
              <a:solidFill>
                <a:srgbClr val="006B9D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'איור 29 נתונים'!$B$52:$B$300</c:f>
              <c:numCache>
                <c:formatCode>m/d/yyyy</c:formatCode>
                <c:ptCount val="249"/>
                <c:pt idx="0">
                  <c:v>43496</c:v>
                </c:pt>
                <c:pt idx="1">
                  <c:v>43524</c:v>
                </c:pt>
                <c:pt idx="2">
                  <c:v>43555</c:v>
                </c:pt>
                <c:pt idx="3">
                  <c:v>43585</c:v>
                </c:pt>
                <c:pt idx="4">
                  <c:v>43616</c:v>
                </c:pt>
                <c:pt idx="5">
                  <c:v>43646</c:v>
                </c:pt>
                <c:pt idx="6">
                  <c:v>43677</c:v>
                </c:pt>
                <c:pt idx="7">
                  <c:v>43708</c:v>
                </c:pt>
                <c:pt idx="8">
                  <c:v>43738</c:v>
                </c:pt>
                <c:pt idx="9">
                  <c:v>43769</c:v>
                </c:pt>
                <c:pt idx="10">
                  <c:v>43799</c:v>
                </c:pt>
                <c:pt idx="11">
                  <c:v>43830</c:v>
                </c:pt>
                <c:pt idx="12">
                  <c:v>43861</c:v>
                </c:pt>
                <c:pt idx="13">
                  <c:v>43890</c:v>
                </c:pt>
                <c:pt idx="14">
                  <c:v>43921</c:v>
                </c:pt>
                <c:pt idx="15">
                  <c:v>43951</c:v>
                </c:pt>
                <c:pt idx="16">
                  <c:v>43982</c:v>
                </c:pt>
                <c:pt idx="17">
                  <c:v>44012</c:v>
                </c:pt>
                <c:pt idx="18">
                  <c:v>44043</c:v>
                </c:pt>
                <c:pt idx="19">
                  <c:v>44074</c:v>
                </c:pt>
                <c:pt idx="20">
                  <c:v>44104</c:v>
                </c:pt>
                <c:pt idx="21">
                  <c:v>44135</c:v>
                </c:pt>
                <c:pt idx="22">
                  <c:v>44165</c:v>
                </c:pt>
                <c:pt idx="23">
                  <c:v>44196</c:v>
                </c:pt>
                <c:pt idx="24">
                  <c:v>44227</c:v>
                </c:pt>
                <c:pt idx="25">
                  <c:v>44255</c:v>
                </c:pt>
                <c:pt idx="26">
                  <c:v>44286</c:v>
                </c:pt>
                <c:pt idx="27">
                  <c:v>44316</c:v>
                </c:pt>
                <c:pt idx="28">
                  <c:v>44347</c:v>
                </c:pt>
                <c:pt idx="29">
                  <c:v>44377</c:v>
                </c:pt>
                <c:pt idx="30">
                  <c:v>44408</c:v>
                </c:pt>
                <c:pt idx="31">
                  <c:v>44439</c:v>
                </c:pt>
                <c:pt idx="32">
                  <c:v>44469</c:v>
                </c:pt>
                <c:pt idx="33">
                  <c:v>44500</c:v>
                </c:pt>
                <c:pt idx="34">
                  <c:v>44530</c:v>
                </c:pt>
                <c:pt idx="35">
                  <c:v>44561</c:v>
                </c:pt>
                <c:pt idx="36">
                  <c:v>44592</c:v>
                </c:pt>
                <c:pt idx="37">
                  <c:v>44620</c:v>
                </c:pt>
                <c:pt idx="38">
                  <c:v>44651</c:v>
                </c:pt>
                <c:pt idx="39">
                  <c:v>44681</c:v>
                </c:pt>
                <c:pt idx="40">
                  <c:v>44712</c:v>
                </c:pt>
                <c:pt idx="41">
                  <c:v>44742</c:v>
                </c:pt>
                <c:pt idx="42">
                  <c:v>44773</c:v>
                </c:pt>
                <c:pt idx="43">
                  <c:v>44804</c:v>
                </c:pt>
                <c:pt idx="44">
                  <c:v>44834</c:v>
                </c:pt>
                <c:pt idx="45">
                  <c:v>44865</c:v>
                </c:pt>
                <c:pt idx="46">
                  <c:v>44895</c:v>
                </c:pt>
                <c:pt idx="47">
                  <c:v>44926</c:v>
                </c:pt>
                <c:pt idx="48">
                  <c:v>44957</c:v>
                </c:pt>
                <c:pt idx="49">
                  <c:v>44985</c:v>
                </c:pt>
                <c:pt idx="50">
                  <c:v>45016</c:v>
                </c:pt>
                <c:pt idx="51">
                  <c:v>45046</c:v>
                </c:pt>
                <c:pt idx="52">
                  <c:v>45077</c:v>
                </c:pt>
                <c:pt idx="53">
                  <c:v>45107</c:v>
                </c:pt>
                <c:pt idx="54">
                  <c:v>45138</c:v>
                </c:pt>
                <c:pt idx="55">
                  <c:v>45169</c:v>
                </c:pt>
                <c:pt idx="56">
                  <c:v>45199</c:v>
                </c:pt>
                <c:pt idx="57">
                  <c:v>45230</c:v>
                </c:pt>
                <c:pt idx="58">
                  <c:v>45260</c:v>
                </c:pt>
                <c:pt idx="59">
                  <c:v>45291</c:v>
                </c:pt>
                <c:pt idx="60">
                  <c:v>45322</c:v>
                </c:pt>
                <c:pt idx="61">
                  <c:v>45351</c:v>
                </c:pt>
                <c:pt idx="62">
                  <c:v>45382</c:v>
                </c:pt>
                <c:pt idx="63">
                  <c:v>45412</c:v>
                </c:pt>
                <c:pt idx="64">
                  <c:v>45443</c:v>
                </c:pt>
                <c:pt idx="65">
                  <c:v>45473</c:v>
                </c:pt>
                <c:pt idx="66">
                  <c:v>45504</c:v>
                </c:pt>
              </c:numCache>
            </c:numRef>
          </c:cat>
          <c:val>
            <c:numRef>
              <c:f>'איור 29 נתונים'!$P$52:$P$300</c:f>
              <c:numCache>
                <c:formatCode>0.0</c:formatCode>
                <c:ptCount val="249"/>
                <c:pt idx="0">
                  <c:v>27.658719468112366</c:v>
                </c:pt>
                <c:pt idx="1">
                  <c:v>27.756749851306726</c:v>
                </c:pt>
                <c:pt idx="2">
                  <c:v>27.855127682113054</c:v>
                </c:pt>
                <c:pt idx="3">
                  <c:v>27.953854191984686</c:v>
                </c:pt>
                <c:pt idx="4">
                  <c:v>28.052930616739594</c:v>
                </c:pt>
                <c:pt idx="5">
                  <c:v>28.152358196575829</c:v>
                </c:pt>
                <c:pt idx="6">
                  <c:v>28.252138176087062</c:v>
                </c:pt>
                <c:pt idx="7">
                  <c:v>28.352271804278161</c:v>
                </c:pt>
                <c:pt idx="8">
                  <c:v>28.452760334580816</c:v>
                </c:pt>
                <c:pt idx="9">
                  <c:v>28.553605024869242</c:v>
                </c:pt>
                <c:pt idx="10">
                  <c:v>28.654807137475913</c:v>
                </c:pt>
                <c:pt idx="11">
                  <c:v>28.756367939207383</c:v>
                </c:pt>
                <c:pt idx="12">
                  <c:v>28.858288701360109</c:v>
                </c:pt>
                <c:pt idx="13">
                  <c:v>28.960570699736401</c:v>
                </c:pt>
                <c:pt idx="14">
                  <c:v>29.063215214660371</c:v>
                </c:pt>
                <c:pt idx="15">
                  <c:v>29.16622353099396</c:v>
                </c:pt>
                <c:pt idx="16">
                  <c:v>29.269596938153029</c:v>
                </c:pt>
                <c:pt idx="17">
                  <c:v>29.373336730123501</c:v>
                </c:pt>
                <c:pt idx="18">
                  <c:v>29.477444205477546</c:v>
                </c:pt>
                <c:pt idx="19">
                  <c:v>29.581920667389852</c:v>
                </c:pt>
                <c:pt idx="20">
                  <c:v>29.686767423653919</c:v>
                </c:pt>
                <c:pt idx="21">
                  <c:v>29.791985786698447</c:v>
                </c:pt>
                <c:pt idx="22">
                  <c:v>29.89757707360376</c:v>
                </c:pt>
                <c:pt idx="23">
                  <c:v>30.00354260611828</c:v>
                </c:pt>
                <c:pt idx="24">
                  <c:v>30.109883710675092</c:v>
                </c:pt>
                <c:pt idx="25">
                  <c:v>30.216601718408533</c:v>
                </c:pt>
                <c:pt idx="26">
                  <c:v>30.323697965170858</c:v>
                </c:pt>
                <c:pt idx="27">
                  <c:v>30.431173791548972</c:v>
                </c:pt>
                <c:pt idx="28">
                  <c:v>30.539030542881186</c:v>
                </c:pt>
                <c:pt idx="29">
                  <c:v>30.647269569274091</c:v>
                </c:pt>
                <c:pt idx="30">
                  <c:v>30.755892225619423</c:v>
                </c:pt>
                <c:pt idx="31">
                  <c:v>30.864899871611058</c:v>
                </c:pt>
                <c:pt idx="32">
                  <c:v>30.974293871762001</c:v>
                </c:pt>
                <c:pt idx="33">
                  <c:v>31.084075595421485</c:v>
                </c:pt>
                <c:pt idx="34">
                  <c:v>31.194246416792112</c:v>
                </c:pt>
                <c:pt idx="35">
                  <c:v>31.304807714947035</c:v>
                </c:pt>
                <c:pt idx="36">
                  <c:v>31.415760873847255</c:v>
                </c:pt>
                <c:pt idx="37">
                  <c:v>31.527107282358905</c:v>
                </c:pt>
                <c:pt idx="38">
                  <c:v>31.638848334270673</c:v>
                </c:pt>
                <c:pt idx="39">
                  <c:v>31.750985428311218</c:v>
                </c:pt>
                <c:pt idx="40">
                  <c:v>31.863519968166699</c:v>
                </c:pt>
                <c:pt idx="41">
                  <c:v>31.97645336249834</c:v>
                </c:pt>
                <c:pt idx="42">
                  <c:v>32.089787024960053</c:v>
                </c:pt>
                <c:pt idx="43">
                  <c:v>32.203522374216149</c:v>
                </c:pt>
                <c:pt idx="44">
                  <c:v>32.317660833959096</c:v>
                </c:pt>
                <c:pt idx="45">
                  <c:v>32.432203832927321</c:v>
                </c:pt>
                <c:pt idx="46">
                  <c:v>32.547152804923108</c:v>
                </c:pt>
                <c:pt idx="47">
                  <c:v>32.662509188830562</c:v>
                </c:pt>
                <c:pt idx="48">
                  <c:v>32.778274428633573</c:v>
                </c:pt>
                <c:pt idx="49">
                  <c:v>32.894449973433957</c:v>
                </c:pt>
                <c:pt idx="50">
                  <c:v>33.011037277469526</c:v>
                </c:pt>
                <c:pt idx="51">
                  <c:v>33.128037800132354</c:v>
                </c:pt>
                <c:pt idx="52">
                  <c:v>33.245453005986995</c:v>
                </c:pt>
                <c:pt idx="53">
                  <c:v>33.363284364788854</c:v>
                </c:pt>
                <c:pt idx="54">
                  <c:v>33.481533351502549</c:v>
                </c:pt>
                <c:pt idx="55">
                  <c:v>33.600201446320405</c:v>
                </c:pt>
                <c:pt idx="56">
                  <c:v>33.719290134680975</c:v>
                </c:pt>
                <c:pt idx="57">
                  <c:v>33.83880090728762</c:v>
                </c:pt>
                <c:pt idx="58">
                  <c:v>33.958735260127185</c:v>
                </c:pt>
                <c:pt idx="59">
                  <c:v>34.07909469448871</c:v>
                </c:pt>
                <c:pt idx="60">
                  <c:v>34.199880716982236</c:v>
                </c:pt>
                <c:pt idx="61">
                  <c:v>34.321094839557666</c:v>
                </c:pt>
                <c:pt idx="62">
                  <c:v>34.44273857952367</c:v>
                </c:pt>
                <c:pt idx="63">
                  <c:v>34.564813459566707</c:v>
                </c:pt>
                <c:pt idx="64">
                  <c:v>34.687321007770066</c:v>
                </c:pt>
                <c:pt idx="65">
                  <c:v>34.810262757632991</c:v>
                </c:pt>
                <c:pt idx="66">
                  <c:v>34.933640248089894</c:v>
                </c:pt>
                <c:pt idx="67">
                  <c:v>35.057455023529599</c:v>
                </c:pt>
                <c:pt idx="68">
                  <c:v>35.181708633814694</c:v>
                </c:pt>
                <c:pt idx="69">
                  <c:v>35.306402634300916</c:v>
                </c:pt>
                <c:pt idx="70">
                  <c:v>35.431538585856636</c:v>
                </c:pt>
                <c:pt idx="71">
                  <c:v>35.557118054882366</c:v>
                </c:pt>
                <c:pt idx="72">
                  <c:v>35.683142613330418</c:v>
                </c:pt>
                <c:pt idx="73">
                  <c:v>35.809613838724509</c:v>
                </c:pt>
                <c:pt idx="74">
                  <c:v>35.936533314179599</c:v>
                </c:pt>
                <c:pt idx="75">
                  <c:v>36.063902628421623</c:v>
                </c:pt>
                <c:pt idx="76">
                  <c:v>36.19172337580742</c:v>
                </c:pt>
                <c:pt idx="77">
                  <c:v>36.319997156344691</c:v>
                </c:pt>
                <c:pt idx="78">
                  <c:v>36.448725575712025</c:v>
                </c:pt>
                <c:pt idx="79">
                  <c:v>36.577910245278979</c:v>
                </c:pt>
                <c:pt idx="80">
                  <c:v>36.707552782126264</c:v>
                </c:pt>
                <c:pt idx="81">
                  <c:v>36.837654809066002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D0E-49FA-BBA0-9ADC0B620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785176"/>
        <c:axId val="646787144"/>
      </c:lineChart>
      <c:dateAx>
        <c:axId val="646785176"/>
        <c:scaling>
          <c:orientation val="minMax"/>
          <c:max val="45504"/>
          <c:min val="43677"/>
        </c:scaling>
        <c:delete val="0"/>
        <c:axPos val="b"/>
        <c:numFmt formatCode="mm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646787144"/>
        <c:crosses val="autoZero"/>
        <c:auto val="1"/>
        <c:lblOffset val="100"/>
        <c:baseTimeUnit val="months"/>
      </c:dateAx>
      <c:valAx>
        <c:axId val="646787144"/>
        <c:scaling>
          <c:orientation val="minMax"/>
          <c:max val="45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646785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8.1529921993633088E-4"/>
          <c:y val="0.93387151557010095"/>
          <c:w val="0.99918466043951748"/>
          <c:h val="6.61284844298990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200" b="1">
                <a:solidFill>
                  <a:schemeClr val="tx1">
                    <a:lumMod val="95000"/>
                    <a:lumOff val="5000"/>
                  </a:schemeClr>
                </a:solidFill>
              </a:rPr>
              <a:t>סחירים</a:t>
            </a:r>
          </a:p>
        </c:rich>
      </c:tx>
      <c:layout>
        <c:manualLayout>
          <c:xMode val="edge"/>
          <c:yMode val="edge"/>
          <c:x val="0.40912045835854866"/>
          <c:y val="1.05582925827578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3.6035650827643803E-2"/>
          <c:y val="0.11284046308556246"/>
          <c:w val="0.80062666769274715"/>
          <c:h val="0.75858029234596325"/>
        </c:manualLayout>
      </c:layout>
      <c:lineChart>
        <c:grouping val="standard"/>
        <c:varyColors val="0"/>
        <c:ser>
          <c:idx val="0"/>
          <c:order val="0"/>
          <c:tx>
            <c:strRef>
              <c:f>'[קובץ נתונים - הודעת הריבית.xlsm]איור 14 נתונים'!$R$1</c:f>
              <c:strCache>
                <c:ptCount val="1"/>
                <c:pt idx="0">
                  <c:v>שנתי</c:v>
                </c:pt>
              </c:strCache>
            </c:strRef>
          </c:tx>
          <c:spPr>
            <a:ln w="28575" cap="rnd">
              <a:solidFill>
                <a:srgbClr val="006B9D"/>
              </a:solidFill>
              <a:round/>
            </a:ln>
            <a:effectLst/>
          </c:spPr>
          <c:marker>
            <c:symbol val="none"/>
          </c:marker>
          <c:dLbls>
            <c:dLbl>
              <c:idx val="6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65-47D8-83B1-1CDAE64915CA}"/>
                </c:ext>
              </c:extLst>
            </c:dLbl>
            <c:dLbl>
              <c:idx val="294"/>
              <c:layout>
                <c:manualLayout>
                  <c:x val="-3.5866903783094363E-3"/>
                  <c:y val="6.6658013505186296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6B9D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65-47D8-83B1-1CDAE64915C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נתונים'!$A$2:$A$352</c:f>
              <c:numCache>
                <c:formatCode>m/d/yyyy</c:formatCode>
                <c:ptCount val="35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נתונים'!$R$2:$R$350</c:f>
              <c:numCache>
                <c:formatCode>General</c:formatCode>
                <c:ptCount val="349"/>
                <c:pt idx="12" formatCode="#,##0.00">
                  <c:v>-0.97650511039159005</c:v>
                </c:pt>
                <c:pt idx="13" formatCode="#,##0.00">
                  <c:v>-0.80317352561888322</c:v>
                </c:pt>
                <c:pt idx="14" formatCode="#,##0.00">
                  <c:v>-1.1969694523200292</c:v>
                </c:pt>
                <c:pt idx="15" formatCode="#,##0.00">
                  <c:v>-1.3481438743743079</c:v>
                </c:pt>
                <c:pt idx="16" formatCode="#,##0.00">
                  <c:v>-1.3541311338836071</c:v>
                </c:pt>
                <c:pt idx="17" formatCode="#,##0.00">
                  <c:v>-1.374918728429142</c:v>
                </c:pt>
                <c:pt idx="18" formatCode="#,##0.00">
                  <c:v>-1.9843315798720118</c:v>
                </c:pt>
                <c:pt idx="19" formatCode="#,##0.00">
                  <c:v>-0.84380675683957129</c:v>
                </c:pt>
                <c:pt idx="20" formatCode="#,##0.00">
                  <c:v>2.0198035086371746E-2</c:v>
                </c:pt>
                <c:pt idx="21" formatCode="#,##0.00">
                  <c:v>-0.46743139079077345</c:v>
                </c:pt>
                <c:pt idx="22" formatCode="#,##0.00">
                  <c:v>-0.97645758100370905</c:v>
                </c:pt>
                <c:pt idx="23" formatCode="#,##0.00">
                  <c:v>-1.0734981761042039</c:v>
                </c:pt>
                <c:pt idx="24" formatCode="#,##0.00">
                  <c:v>0.14292044923982505</c:v>
                </c:pt>
                <c:pt idx="25" formatCode="#,##0.00">
                  <c:v>0.44641971939429759</c:v>
                </c:pt>
                <c:pt idx="26" formatCode="#,##0.00">
                  <c:v>1.1267423468309223</c:v>
                </c:pt>
                <c:pt idx="27" formatCode="#,##0.00">
                  <c:v>2.3152383531820808</c:v>
                </c:pt>
                <c:pt idx="28" formatCode="#,##0.00">
                  <c:v>2.899291506873003</c:v>
                </c:pt>
                <c:pt idx="29" formatCode="#,##0.00">
                  <c:v>4.231283397887653</c:v>
                </c:pt>
                <c:pt idx="30" formatCode="#,##0.00">
                  <c:v>5.5200461875101636</c:v>
                </c:pt>
                <c:pt idx="31" formatCode="#,##0.00">
                  <c:v>5.7422849870556902</c:v>
                </c:pt>
                <c:pt idx="32" formatCode="#,##0.00">
                  <c:v>5.8035019439077296</c:v>
                </c:pt>
                <c:pt idx="33" formatCode="#,##0.00">
                  <c:v>5.92187562137374</c:v>
                </c:pt>
                <c:pt idx="34" formatCode="#,##0.00">
                  <c:v>6.0826513200632037</c:v>
                </c:pt>
                <c:pt idx="35" formatCode="#,##0.00">
                  <c:v>6.5921750635974607</c:v>
                </c:pt>
                <c:pt idx="36" formatCode="#,##0.00">
                  <c:v>6.5230411561232993</c:v>
                </c:pt>
                <c:pt idx="37" formatCode="#,##0.00">
                  <c:v>6.3049376821934233</c:v>
                </c:pt>
                <c:pt idx="38" formatCode="#,##0.00">
                  <c:v>6.5871975218294354</c:v>
                </c:pt>
                <c:pt idx="39" formatCode="#,##0.00">
                  <c:v>5.0086667345749847</c:v>
                </c:pt>
                <c:pt idx="40" formatCode="#,##0.00">
                  <c:v>3.1120861177735382</c:v>
                </c:pt>
                <c:pt idx="41" formatCode="#,##0.00">
                  <c:v>1.6577812869259523</c:v>
                </c:pt>
                <c:pt idx="42" formatCode="#,##0.00">
                  <c:v>0.36142779103782718</c:v>
                </c:pt>
                <c:pt idx="43" formatCode="#,##0.00">
                  <c:v>0.22534818831057013</c:v>
                </c:pt>
                <c:pt idx="44" formatCode="#,##0.00">
                  <c:v>-0.23215428091927226</c:v>
                </c:pt>
                <c:pt idx="45" formatCode="#,##0.00">
                  <c:v>-0.89728652724054836</c:v>
                </c:pt>
                <c:pt idx="46" formatCode="#,##0.00">
                  <c:v>-0.85723884327680855</c:v>
                </c:pt>
                <c:pt idx="47" formatCode="#,##0.00">
                  <c:v>-0.88258394116683681</c:v>
                </c:pt>
                <c:pt idx="48" formatCode="#,##0.00">
                  <c:v>-1.1873035228050499</c:v>
                </c:pt>
                <c:pt idx="49" formatCode="#,##0.00">
                  <c:v>-0.87217411356814711</c:v>
                </c:pt>
                <c:pt idx="50" formatCode="#,##0.00">
                  <c:v>-1.7046209535438006</c:v>
                </c:pt>
                <c:pt idx="51" formatCode="#,##0.00">
                  <c:v>-0.57072936547060138</c:v>
                </c:pt>
                <c:pt idx="52" formatCode="#,##0.00">
                  <c:v>0.37189030375948118</c:v>
                </c:pt>
                <c:pt idx="53" formatCode="#,##0.00">
                  <c:v>0.63622290893572409</c:v>
                </c:pt>
                <c:pt idx="54" formatCode="#,##0.00">
                  <c:v>0.73845687345799327</c:v>
                </c:pt>
                <c:pt idx="55" formatCode="#,##0.00">
                  <c:v>0.74982541502413014</c:v>
                </c:pt>
                <c:pt idx="56" formatCode="#,##0.00">
                  <c:v>0.87072867183122238</c:v>
                </c:pt>
                <c:pt idx="57" formatCode="#,##0.00">
                  <c:v>1.719433209500898</c:v>
                </c:pt>
                <c:pt idx="58" formatCode="#,##0.00">
                  <c:v>1.9864890273755487</c:v>
                </c:pt>
                <c:pt idx="59" formatCode="#,##0.00">
                  <c:v>1.9106404702483815</c:v>
                </c:pt>
                <c:pt idx="60" formatCode="#,##0.00">
                  <c:v>0.8632678811415051</c:v>
                </c:pt>
                <c:pt idx="61" formatCode="#,##0.00">
                  <c:v>1.0149827661890098</c:v>
                </c:pt>
                <c:pt idx="62" formatCode="#,##0.00">
                  <c:v>1.2988633152949625</c:v>
                </c:pt>
                <c:pt idx="63" formatCode="#,##0.00">
                  <c:v>0.55220620777387541</c:v>
                </c:pt>
                <c:pt idx="64" formatCode="#,##0.00">
                  <c:v>0.64299692141491782</c:v>
                </c:pt>
                <c:pt idx="65" formatCode="#,##0.00">
                  <c:v>-0.21447199719760723</c:v>
                </c:pt>
                <c:pt idx="66" formatCode="#,##0.00">
                  <c:v>1.4750935190638081</c:v>
                </c:pt>
                <c:pt idx="67" formatCode="#,##0.00">
                  <c:v>1.2987351815899828</c:v>
                </c:pt>
                <c:pt idx="68" formatCode="#,##0.00">
                  <c:v>1.7979078408524085</c:v>
                </c:pt>
                <c:pt idx="69" formatCode="#,##0.00">
                  <c:v>2.2440138785688957</c:v>
                </c:pt>
                <c:pt idx="70" formatCode="#,##0.00">
                  <c:v>1.2582506440069308</c:v>
                </c:pt>
                <c:pt idx="71" formatCode="#,##0.00">
                  <c:v>0.93402118503898013</c:v>
                </c:pt>
                <c:pt idx="72" formatCode="#,##0.00">
                  <c:v>2.3077605173237759</c:v>
                </c:pt>
                <c:pt idx="73" formatCode="#,##0.00">
                  <c:v>2.8166025469915423</c:v>
                </c:pt>
                <c:pt idx="74" formatCode="#,##0.00">
                  <c:v>2.9026208107811202</c:v>
                </c:pt>
                <c:pt idx="75" formatCode="#,##0.00">
                  <c:v>3.185789826927099</c:v>
                </c:pt>
                <c:pt idx="76" formatCode="#,##0.00">
                  <c:v>3.3361617631827212</c:v>
                </c:pt>
                <c:pt idx="77" formatCode="#,##0.00">
                  <c:v>4.3392718244977813</c:v>
                </c:pt>
                <c:pt idx="78" formatCode="#,##0.00">
                  <c:v>2.9075682640606226</c:v>
                </c:pt>
                <c:pt idx="79" formatCode="#,##0.00">
                  <c:v>3.0786965690474011</c:v>
                </c:pt>
                <c:pt idx="80" formatCode="#,##0.00">
                  <c:v>1.4381314083732999</c:v>
                </c:pt>
                <c:pt idx="81" formatCode="#,##0.00">
                  <c:v>-0.63595816626363932</c:v>
                </c:pt>
                <c:pt idx="82" formatCode="#,##0.00">
                  <c:v>0.28707440525412853</c:v>
                </c:pt>
                <c:pt idx="83" formatCode="#,##0.00">
                  <c:v>0.58093883477119412</c:v>
                </c:pt>
                <c:pt idx="84" formatCode="#,##0.00">
                  <c:v>6.0363393946438748E-3</c:v>
                </c:pt>
                <c:pt idx="85" formatCode="#,##0.00">
                  <c:v>-1.6399977069946003</c:v>
                </c:pt>
                <c:pt idx="86" formatCode="#,##0.00">
                  <c:v>-1.1671090524064009</c:v>
                </c:pt>
                <c:pt idx="87" formatCode="#,##0.00">
                  <c:v>-1.7552050838936184</c:v>
                </c:pt>
                <c:pt idx="88" formatCode="#,##0.00">
                  <c:v>-1.9064705862283926</c:v>
                </c:pt>
                <c:pt idx="89" formatCode="#,##0.00">
                  <c:v>-1.2265732628543913</c:v>
                </c:pt>
                <c:pt idx="90" formatCode="#,##0.00">
                  <c:v>-0.65113467878138431</c:v>
                </c:pt>
                <c:pt idx="91" formatCode="#,##0.00">
                  <c:v>-1.1671738025469724</c:v>
                </c:pt>
                <c:pt idx="92" formatCode="#,##0.00">
                  <c:v>-0.57585462805497256</c:v>
                </c:pt>
                <c:pt idx="93" formatCode="#,##0.00">
                  <c:v>0.75347229901108204</c:v>
                </c:pt>
                <c:pt idx="94" formatCode="#,##0.00">
                  <c:v>1.5987416980218772</c:v>
                </c:pt>
                <c:pt idx="95" formatCode="#,##0.00">
                  <c:v>2.6700214024270474</c:v>
                </c:pt>
                <c:pt idx="96" formatCode="#,##0.00">
                  <c:v>2.7379367278922651</c:v>
                </c:pt>
                <c:pt idx="97" formatCode="#,##0.00">
                  <c:v>2.7339148565029836</c:v>
                </c:pt>
                <c:pt idx="98" formatCode="#,##0.00">
                  <c:v>2.8153723645877093</c:v>
                </c:pt>
                <c:pt idx="99" formatCode="#,##0.00">
                  <c:v>3.4670842916631583</c:v>
                </c:pt>
                <c:pt idx="100" formatCode="#,##0.00">
                  <c:v>4.2139935358211034</c:v>
                </c:pt>
                <c:pt idx="101" formatCode="#,##0.00">
                  <c:v>4.0295718145585413</c:v>
                </c:pt>
                <c:pt idx="102" formatCode="#,##0.00">
                  <c:v>3.8616571312138026</c:v>
                </c:pt>
                <c:pt idx="103" formatCode="#,##0.00">
                  <c:v>3.5283237487653496</c:v>
                </c:pt>
                <c:pt idx="104" formatCode="#,##0.00">
                  <c:v>3.8226761416668475</c:v>
                </c:pt>
                <c:pt idx="105" formatCode="#,##0.00">
                  <c:v>3.3101246510401916</c:v>
                </c:pt>
                <c:pt idx="106" formatCode="#,##0.00">
                  <c:v>0.48825571574371285</c:v>
                </c:pt>
                <c:pt idx="107" formatCode="#,##0.00">
                  <c:v>-1.0902551342131583</c:v>
                </c:pt>
                <c:pt idx="108" formatCode="#,##0.00">
                  <c:v>-1.8548887222766153</c:v>
                </c:pt>
                <c:pt idx="109" formatCode="#,##0.00">
                  <c:v>-1.6416580775964418</c:v>
                </c:pt>
                <c:pt idx="110" formatCode="#,##0.00">
                  <c:v>-2.0456811001933639</c:v>
                </c:pt>
                <c:pt idx="111" formatCode="#,##0.00">
                  <c:v>-1.7090349761360923</c:v>
                </c:pt>
                <c:pt idx="112" formatCode="#,##0.00">
                  <c:v>-2.5798705699820901</c:v>
                </c:pt>
                <c:pt idx="113" formatCode="#,##0.00">
                  <c:v>-1.6010450013357214</c:v>
                </c:pt>
                <c:pt idx="114" formatCode="#,##0.00">
                  <c:v>-0.95081096327908066</c:v>
                </c:pt>
                <c:pt idx="115" formatCode="#,##0.00">
                  <c:v>-0.4816107837185335</c:v>
                </c:pt>
                <c:pt idx="116" formatCode="#,##0.00">
                  <c:v>-0.59566537589824664</c:v>
                </c:pt>
                <c:pt idx="117" formatCode="#,##0.00">
                  <c:v>-0.44080684516684121</c:v>
                </c:pt>
                <c:pt idx="118" formatCode="#,##0.00">
                  <c:v>2.5612271681655141</c:v>
                </c:pt>
                <c:pt idx="119" formatCode="#,##0.00">
                  <c:v>3.4819106517669729</c:v>
                </c:pt>
                <c:pt idx="120" formatCode="#,##0.00">
                  <c:v>3.8085761833460241</c:v>
                </c:pt>
                <c:pt idx="121" formatCode="#,##0.00">
                  <c:v>3.9228575983536906</c:v>
                </c:pt>
                <c:pt idx="122" formatCode="#,##0.00">
                  <c:v>3.9174031491503891</c:v>
                </c:pt>
                <c:pt idx="123" formatCode="#,##0.00">
                  <c:v>3.2605610550656028</c:v>
                </c:pt>
                <c:pt idx="124" formatCode="#,##0.00">
                  <c:v>3.285184603135316</c:v>
                </c:pt>
                <c:pt idx="125" formatCode="#,##0.00">
                  <c:v>1.1231262616004045</c:v>
                </c:pt>
                <c:pt idx="126" formatCode="#,##0.00">
                  <c:v>0.20707223423679366</c:v>
                </c:pt>
                <c:pt idx="127" formatCode="#,##0.00">
                  <c:v>0.46212077891243375</c:v>
                </c:pt>
                <c:pt idx="128" formatCode="#,##0.00">
                  <c:v>0.52409755738287434</c:v>
                </c:pt>
                <c:pt idx="129" formatCode="#,##0.00">
                  <c:v>1.0428926157999951</c:v>
                </c:pt>
                <c:pt idx="130" formatCode="#,##0.00">
                  <c:v>0.57930408366972941</c:v>
                </c:pt>
                <c:pt idx="131" formatCode="#,##0.00">
                  <c:v>0.83917450378401259</c:v>
                </c:pt>
                <c:pt idx="132" formatCode="#,##0.00">
                  <c:v>2.2771073630396099</c:v>
                </c:pt>
                <c:pt idx="133" formatCode="#,##0.00">
                  <c:v>2.7565623285991103</c:v>
                </c:pt>
                <c:pt idx="134" formatCode="#,##0.00">
                  <c:v>2.8756902682979923</c:v>
                </c:pt>
                <c:pt idx="135" formatCode="#,##0.00">
                  <c:v>2.3959959962095878</c:v>
                </c:pt>
                <c:pt idx="136" formatCode="#,##0.00">
                  <c:v>2.523324700839491</c:v>
                </c:pt>
                <c:pt idx="137" formatCode="#,##0.00">
                  <c:v>2.8542930245816001</c:v>
                </c:pt>
                <c:pt idx="138" formatCode="#,##0.00">
                  <c:v>2.0418277612920699</c:v>
                </c:pt>
                <c:pt idx="139" formatCode="#,##0.00">
                  <c:v>2.2085936720534383</c:v>
                </c:pt>
                <c:pt idx="140" formatCode="#,##0.00">
                  <c:v>2.4367089692408861</c:v>
                </c:pt>
                <c:pt idx="141" formatCode="#,##0.00">
                  <c:v>2.6070306678001698</c:v>
                </c:pt>
                <c:pt idx="142" formatCode="#,##0.00">
                  <c:v>2.000407591147213</c:v>
                </c:pt>
                <c:pt idx="143" formatCode="#,##0.00">
                  <c:v>1.2390924118972801</c:v>
                </c:pt>
                <c:pt idx="144" formatCode="#,##0.00">
                  <c:v>0.24659278191554446</c:v>
                </c:pt>
                <c:pt idx="145" formatCode="#,##0.00">
                  <c:v>0.24928828031460792</c:v>
                </c:pt>
                <c:pt idx="146" formatCode="#,##0.00">
                  <c:v>0.70479296456222862</c:v>
                </c:pt>
                <c:pt idx="147" formatCode="#,##0.00">
                  <c:v>0.63300624499424973</c:v>
                </c:pt>
                <c:pt idx="148" formatCode="#,##0.00">
                  <c:v>-0.17847502706282992</c:v>
                </c:pt>
                <c:pt idx="149" formatCode="#,##0.00">
                  <c:v>-0.91385310655364149</c:v>
                </c:pt>
                <c:pt idx="150" formatCode="#,##0.00">
                  <c:v>-0.77214371984419827</c:v>
                </c:pt>
                <c:pt idx="151" formatCode="#,##0.00">
                  <c:v>0.6096342694022594</c:v>
                </c:pt>
                <c:pt idx="152" formatCode="#,##0.00">
                  <c:v>1.454450121624995</c:v>
                </c:pt>
                <c:pt idx="153" formatCode="#,##0.00">
                  <c:v>1.0131826616007977</c:v>
                </c:pt>
                <c:pt idx="154" formatCode="#,##0.00">
                  <c:v>1.0720702121006731</c:v>
                </c:pt>
                <c:pt idx="155" formatCode="#,##0.00">
                  <c:v>1.7213761159841967</c:v>
                </c:pt>
                <c:pt idx="156" formatCode="#,##0.00">
                  <c:v>1.187091476397617</c:v>
                </c:pt>
                <c:pt idx="157" formatCode="#,##0.00">
                  <c:v>1.5193027938256609</c:v>
                </c:pt>
                <c:pt idx="158" formatCode="#,##0.00">
                  <c:v>1.0397974118169229</c:v>
                </c:pt>
                <c:pt idx="159" formatCode="#,##0.00">
                  <c:v>0.24419264500741278</c:v>
                </c:pt>
                <c:pt idx="160" formatCode="#,##0.00">
                  <c:v>0.53677264747677977</c:v>
                </c:pt>
                <c:pt idx="161" formatCode="#,##0.00">
                  <c:v>1.9402744110118775</c:v>
                </c:pt>
                <c:pt idx="162" formatCode="#,##0.00">
                  <c:v>2.2553011148097601</c:v>
                </c:pt>
                <c:pt idx="163" formatCode="#,##0.00">
                  <c:v>1.0632193364928488</c:v>
                </c:pt>
                <c:pt idx="164" formatCode="#,##0.00">
                  <c:v>0.60845876535429166</c:v>
                </c:pt>
                <c:pt idx="165" formatCode="#,##0.00">
                  <c:v>0.36568217770789335</c:v>
                </c:pt>
                <c:pt idx="166" formatCode="#,##0.00">
                  <c:v>7.4247713963271345E-2</c:v>
                </c:pt>
                <c:pt idx="167" formatCode="#,##0.00">
                  <c:v>1.5558271844806626E-2</c:v>
                </c:pt>
                <c:pt idx="168" formatCode="#,##0.00">
                  <c:v>-0.18629411185111522</c:v>
                </c:pt>
                <c:pt idx="169" formatCode="#,##0.00">
                  <c:v>-0.94382440927834876</c:v>
                </c:pt>
                <c:pt idx="170" formatCode="#,##0.00">
                  <c:v>-0.98824028366076844</c:v>
                </c:pt>
                <c:pt idx="171" formatCode="#,##0.00">
                  <c:v>-0.84658538776289927</c:v>
                </c:pt>
                <c:pt idx="172" formatCode="#,##0.00">
                  <c:v>-0.7183928033944631</c:v>
                </c:pt>
                <c:pt idx="173" formatCode="#,##0.00">
                  <c:v>-1.2019031195675156</c:v>
                </c:pt>
                <c:pt idx="174" formatCode="#,##0.00">
                  <c:v>-1.2996778053591895</c:v>
                </c:pt>
                <c:pt idx="175" formatCode="#,##0.00">
                  <c:v>-2.0149943398162562</c:v>
                </c:pt>
                <c:pt idx="176" formatCode="#,##0.00">
                  <c:v>-2.498929217405832</c:v>
                </c:pt>
                <c:pt idx="177" formatCode="#,##0.00">
                  <c:v>-1.7867760333297067</c:v>
                </c:pt>
                <c:pt idx="178" formatCode="#,##0.00">
                  <c:v>-1.7541180736135198</c:v>
                </c:pt>
                <c:pt idx="179" formatCode="#,##0.00">
                  <c:v>-1.9474280462094651</c:v>
                </c:pt>
                <c:pt idx="180" formatCode="#,##0.00">
                  <c:v>-2.3115578495685463</c:v>
                </c:pt>
                <c:pt idx="181" formatCode="#,##0.00">
                  <c:v>-2.6809432277816181</c:v>
                </c:pt>
                <c:pt idx="182" formatCode="#,##0.00">
                  <c:v>-2.3831731468832218</c:v>
                </c:pt>
                <c:pt idx="183" formatCode="#,##0.00">
                  <c:v>-1.6227666801775009</c:v>
                </c:pt>
                <c:pt idx="184" formatCode="#,##0.00">
                  <c:v>-1.7524495446276434</c:v>
                </c:pt>
                <c:pt idx="185" formatCode="#,##0.00">
                  <c:v>-1.8163451452211432</c:v>
                </c:pt>
                <c:pt idx="186" formatCode="#,##0.00">
                  <c:v>-1.5482605677395123</c:v>
                </c:pt>
                <c:pt idx="187" formatCode="#,##0.00">
                  <c:v>-1.6501887353268185</c:v>
                </c:pt>
                <c:pt idx="188" formatCode="#,##0.00">
                  <c:v>-2.4420252698736045</c:v>
                </c:pt>
                <c:pt idx="189" formatCode="#,##0.00">
                  <c:v>-3.0785927977381666</c:v>
                </c:pt>
                <c:pt idx="190" formatCode="#,##0.00">
                  <c:v>-3.123029380478104</c:v>
                </c:pt>
                <c:pt idx="191" formatCode="#,##0.00">
                  <c:v>-3.3349410305026028</c:v>
                </c:pt>
                <c:pt idx="192" formatCode="#,##0.00">
                  <c:v>-2.8460670896695128</c:v>
                </c:pt>
                <c:pt idx="193" formatCode="#,##0.00">
                  <c:v>-2.5015632727158454</c:v>
                </c:pt>
                <c:pt idx="194" formatCode="#,##0.00">
                  <c:v>-3.428927387645675</c:v>
                </c:pt>
                <c:pt idx="195" formatCode="#,##0.00">
                  <c:v>-3.5821639517226389</c:v>
                </c:pt>
                <c:pt idx="196" formatCode="#,##0.00">
                  <c:v>-3.1560199477188799</c:v>
                </c:pt>
                <c:pt idx="197" formatCode="#,##0.00">
                  <c:v>-2.8112640278964984</c:v>
                </c:pt>
                <c:pt idx="198" formatCode="#,##0.00">
                  <c:v>-3.1951101286127104</c:v>
                </c:pt>
                <c:pt idx="199" formatCode="#,##0.00">
                  <c:v>-3.4217926543574362</c:v>
                </c:pt>
                <c:pt idx="200" formatCode="#,##0.00">
                  <c:v>-2.1916037206268224</c:v>
                </c:pt>
                <c:pt idx="201" formatCode="#,##0.00">
                  <c:v>-1.830115913200292</c:v>
                </c:pt>
                <c:pt idx="202" formatCode="#,##0.00">
                  <c:v>-1.6524394690380584</c:v>
                </c:pt>
                <c:pt idx="203" formatCode="#,##0.00">
                  <c:v>-1.6839210730667853</c:v>
                </c:pt>
                <c:pt idx="204" formatCode="#,##0.00">
                  <c:v>-1.3514560698784317</c:v>
                </c:pt>
                <c:pt idx="205" formatCode="#,##0.00">
                  <c:v>-1.2708669050637722</c:v>
                </c:pt>
                <c:pt idx="206" formatCode="#,##0.00">
                  <c:v>-0.62840914938890879</c:v>
                </c:pt>
                <c:pt idx="207" formatCode="#,##0.00">
                  <c:v>-1.1284616395673575</c:v>
                </c:pt>
                <c:pt idx="208" formatCode="#,##0.00">
                  <c:v>-0.47699024383708322</c:v>
                </c:pt>
                <c:pt idx="209" formatCode="#,##0.00">
                  <c:v>-2.4295288363909373</c:v>
                </c:pt>
                <c:pt idx="210" formatCode="#,##0.00">
                  <c:v>-2.6730117058038072</c:v>
                </c:pt>
                <c:pt idx="211" formatCode="#,##0.00">
                  <c:v>-1.5226810455996054</c:v>
                </c:pt>
                <c:pt idx="212" formatCode="#,##0.00">
                  <c:v>-1.7132373119848276</c:v>
                </c:pt>
                <c:pt idx="213" formatCode="#,##0.00">
                  <c:v>-1.4655242554175718</c:v>
                </c:pt>
                <c:pt idx="214" formatCode="#,##0.00">
                  <c:v>-1.3448884308276066</c:v>
                </c:pt>
                <c:pt idx="215" formatCode="#,##0.00">
                  <c:v>-1.0915242763244293</c:v>
                </c:pt>
                <c:pt idx="216" formatCode="#,##0.00">
                  <c:v>-1.0652289882613908</c:v>
                </c:pt>
                <c:pt idx="217" formatCode="#,##0.00">
                  <c:v>-0.484292052354518</c:v>
                </c:pt>
                <c:pt idx="218" formatCode="#,##0.00">
                  <c:v>-0.30376075065450259</c:v>
                </c:pt>
                <c:pt idx="219" formatCode="#,##0.00">
                  <c:v>-7.0626738827084257E-2</c:v>
                </c:pt>
                <c:pt idx="220" formatCode="#,##0.00">
                  <c:v>-0.41561698006681302</c:v>
                </c:pt>
                <c:pt idx="221" formatCode="#,##0.00">
                  <c:v>0.19221522495975751</c:v>
                </c:pt>
                <c:pt idx="222" formatCode="#,##0.00">
                  <c:v>1.0314795960046919</c:v>
                </c:pt>
                <c:pt idx="223" formatCode="#,##0.00">
                  <c:v>0.7879404749085106</c:v>
                </c:pt>
                <c:pt idx="224" formatCode="#,##0.00">
                  <c:v>0.70718108611711461</c:v>
                </c:pt>
                <c:pt idx="225" formatCode="#,##0.00">
                  <c:v>0.54245557018530732</c:v>
                </c:pt>
                <c:pt idx="226" formatCode="#,##0.00">
                  <c:v>0.26084333855909136</c:v>
                </c:pt>
                <c:pt idx="227" formatCode="#,##0.00">
                  <c:v>-0.53813442451846605</c:v>
                </c:pt>
                <c:pt idx="228" formatCode="#,##0.00">
                  <c:v>-0.40314855837813024</c:v>
                </c:pt>
                <c:pt idx="229" formatCode="#,##0.00">
                  <c:v>-0.69048048489179781</c:v>
                </c:pt>
                <c:pt idx="230" formatCode="#,##0.00">
                  <c:v>-0.24980174170953218</c:v>
                </c:pt>
                <c:pt idx="231" formatCode="#,##0.00">
                  <c:v>-3.7536565687035228E-2</c:v>
                </c:pt>
                <c:pt idx="232" formatCode="#,##0.00">
                  <c:v>0.40579900882840025</c:v>
                </c:pt>
                <c:pt idx="233" formatCode="#,##0.00">
                  <c:v>1.9016257296522454E-2</c:v>
                </c:pt>
                <c:pt idx="234" formatCode="#,##0.00">
                  <c:v>-0.73635403542521294</c:v>
                </c:pt>
                <c:pt idx="235" formatCode="#,##0.00">
                  <c:v>-0.88470672629681335</c:v>
                </c:pt>
                <c:pt idx="236" formatCode="#,##0.00">
                  <c:v>-1.2167196777677525</c:v>
                </c:pt>
                <c:pt idx="237" formatCode="#,##0.00">
                  <c:v>-0.80661971803269727</c:v>
                </c:pt>
                <c:pt idx="238" formatCode="#,##0.00">
                  <c:v>-1.088325094480258</c:v>
                </c:pt>
                <c:pt idx="239" formatCode="#,##0.00">
                  <c:v>-0.76116920434126101</c:v>
                </c:pt>
                <c:pt idx="240" formatCode="#,##0.00">
                  <c:v>-0.99193976579630139</c:v>
                </c:pt>
                <c:pt idx="241" formatCode="#,##0.00">
                  <c:v>-1.232355697603349</c:v>
                </c:pt>
                <c:pt idx="242" formatCode="#,##0.00">
                  <c:v>-1.4062139623962189</c:v>
                </c:pt>
                <c:pt idx="243" formatCode="#,##0.00">
                  <c:v>-3.1802774668402312</c:v>
                </c:pt>
                <c:pt idx="244" formatCode="#,##0.00">
                  <c:v>-4.7398946225795431</c:v>
                </c:pt>
                <c:pt idx="245" formatCode="#,##0.00">
                  <c:v>-3.6291668750180639</c:v>
                </c:pt>
                <c:pt idx="246" formatCode="#,##0.00">
                  <c:v>-2.7947819518331585</c:v>
                </c:pt>
                <c:pt idx="247" formatCode="#,##0.00">
                  <c:v>-2.6200897128207723</c:v>
                </c:pt>
                <c:pt idx="248" formatCode="#,##0.00">
                  <c:v>-2.1838527120958573</c:v>
                </c:pt>
                <c:pt idx="249" formatCode="#,##0.00">
                  <c:v>-2.6907227410457812</c:v>
                </c:pt>
                <c:pt idx="250" formatCode="#,##0.00">
                  <c:v>-1.8184135978387306</c:v>
                </c:pt>
                <c:pt idx="251" formatCode="#,##0.00">
                  <c:v>-1.7847965705891755</c:v>
                </c:pt>
                <c:pt idx="252" formatCode="#,##0.00">
                  <c:v>-1.3905422390000033</c:v>
                </c:pt>
                <c:pt idx="253" formatCode="#,##0.00">
                  <c:v>-0.47853738133056822</c:v>
                </c:pt>
                <c:pt idx="254" formatCode="#,##0.00">
                  <c:v>-0.1544723862169306</c:v>
                </c:pt>
                <c:pt idx="255" formatCode="#,##0.00">
                  <c:v>1.5057427900084575</c:v>
                </c:pt>
                <c:pt idx="256" formatCode="#,##0.00">
                  <c:v>2.3612927423111385</c:v>
                </c:pt>
                <c:pt idx="257" formatCode="#,##0.00">
                  <c:v>1.9774471000250093</c:v>
                </c:pt>
                <c:pt idx="258" formatCode="#,##0.00">
                  <c:v>2.3082629966099999</c:v>
                </c:pt>
                <c:pt idx="259" formatCode="#,##0.00">
                  <c:v>2.3914584774112457</c:v>
                </c:pt>
                <c:pt idx="260" formatCode="#,##0.00">
                  <c:v>2.7944299783031035</c:v>
                </c:pt>
                <c:pt idx="261" formatCode="#,##0.00">
                  <c:v>2.4436959619868137</c:v>
                </c:pt>
                <c:pt idx="262" formatCode="#,##0.00">
                  <c:v>2.4861049238160904</c:v>
                </c:pt>
                <c:pt idx="263" formatCode="#,##0.00">
                  <c:v>2.7514643779686487</c:v>
                </c:pt>
                <c:pt idx="264" formatCode="#,##0.00">
                  <c:v>3.3839966518097508</c:v>
                </c:pt>
                <c:pt idx="265" formatCode="#,##0.00">
                  <c:v>3.6630501365163326</c:v>
                </c:pt>
                <c:pt idx="266" formatCode="#,##0.00">
                  <c:v>3.8576855710798164</c:v>
                </c:pt>
                <c:pt idx="267" formatCode="#,##0.00">
                  <c:v>4.5782238645902806</c:v>
                </c:pt>
                <c:pt idx="268" formatCode="#,##0.00">
                  <c:v>4.950281503954157</c:v>
                </c:pt>
                <c:pt idx="269" formatCode="#,##0.00">
                  <c:v>5.8901734113806059</c:v>
                </c:pt>
                <c:pt idx="270" formatCode="#,##0.00">
                  <c:v>7.0484133110051639</c:v>
                </c:pt>
                <c:pt idx="271" formatCode="#,##0.00">
                  <c:v>5.1165682119442391</c:v>
                </c:pt>
                <c:pt idx="272" formatCode="#,##0.00">
                  <c:v>4.6097645679604504</c:v>
                </c:pt>
                <c:pt idx="273" formatCode="#,##0.00">
                  <c:v>5.3916658921629779</c:v>
                </c:pt>
                <c:pt idx="274" formatCode="#,##0.00">
                  <c:v>5.2611003564296821</c:v>
                </c:pt>
                <c:pt idx="275" formatCode="#,##0.00">
                  <c:v>5.4311023735046593</c:v>
                </c:pt>
                <c:pt idx="276" formatCode="#,##0.00">
                  <c:v>5.391402001769463</c:v>
                </c:pt>
                <c:pt idx="277" formatCode="#,##0.00">
                  <c:v>4.7629619064713191</c:v>
                </c:pt>
                <c:pt idx="278" formatCode="#,##0.00">
                  <c:v>4.1598255250874905</c:v>
                </c:pt>
                <c:pt idx="279" formatCode="#,##0.00">
                  <c:v>4.1809176307394447</c:v>
                </c:pt>
                <c:pt idx="280" formatCode="#,##0.00">
                  <c:v>3.4145526315306762</c:v>
                </c:pt>
                <c:pt idx="281" formatCode="#,##0.00">
                  <c:v>2.2732736129125852</c:v>
                </c:pt>
                <c:pt idx="282" formatCode="#,##0.00">
                  <c:v>0.6151432525170808</c:v>
                </c:pt>
                <c:pt idx="283" formatCode="#,##0.00">
                  <c:v>3.1051451329733526</c:v>
                </c:pt>
                <c:pt idx="284" formatCode="#,##0.00">
                  <c:v>2.6090716793815139</c:v>
                </c:pt>
                <c:pt idx="285" formatCode="#,##0.00">
                  <c:v>2.9198523413273891</c:v>
                </c:pt>
                <c:pt idx="286" formatCode="#,##0.00">
                  <c:v>2.4050430887324614</c:v>
                </c:pt>
                <c:pt idx="287" formatCode="#,##0.00">
                  <c:v>1.783214522586718</c:v>
                </c:pt>
                <c:pt idx="288" formatCode="#,##0.00">
                  <c:v>1.4630854437561069</c:v>
                </c:pt>
                <c:pt idx="289" formatCode="#,##0.00">
                  <c:v>1.8624364737497956</c:v>
                </c:pt>
                <c:pt idx="290" formatCode="#,##0.00">
                  <c:v>2.4239292302151938</c:v>
                </c:pt>
                <c:pt idx="291" formatCode="#,##0.00">
                  <c:v>2.8124071133588391</c:v>
                </c:pt>
                <c:pt idx="292" formatCode="#,##0.00">
                  <c:v>2.6273287722446526</c:v>
                </c:pt>
                <c:pt idx="293" formatCode="#,##0.00">
                  <c:v>2.513678487889881</c:v>
                </c:pt>
                <c:pt idx="294" formatCode="#,##0.00">
                  <c:v>2.6114705738856214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  <c:pt idx="329" formatCode="#,##0.00">
                  <c:v>0</c:v>
                </c:pt>
                <c:pt idx="330" formatCode="#,##0.00">
                  <c:v>0</c:v>
                </c:pt>
                <c:pt idx="331" formatCode="#,##0.00">
                  <c:v>0</c:v>
                </c:pt>
                <c:pt idx="332" formatCode="#,##0.00">
                  <c:v>0</c:v>
                </c:pt>
                <c:pt idx="333" formatCode="#,##0.00">
                  <c:v>0</c:v>
                </c:pt>
                <c:pt idx="334" formatCode="#,##0.00">
                  <c:v>0</c:v>
                </c:pt>
                <c:pt idx="335" formatCode="#,##0.00">
                  <c:v>0</c:v>
                </c:pt>
                <c:pt idx="336" formatCode="#,##0.00">
                  <c:v>0</c:v>
                </c:pt>
                <c:pt idx="337" formatCode="#,##0.00">
                  <c:v>0</c:v>
                </c:pt>
                <c:pt idx="338" formatCode="#,##0.00">
                  <c:v>0</c:v>
                </c:pt>
                <c:pt idx="339" formatCode="#,##0.00">
                  <c:v>0</c:v>
                </c:pt>
                <c:pt idx="340" formatCode="#,##0.00">
                  <c:v>0</c:v>
                </c:pt>
                <c:pt idx="341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65-47D8-83B1-1CDAE64915CA}"/>
            </c:ext>
          </c:extLst>
        </c:ser>
        <c:ser>
          <c:idx val="1"/>
          <c:order val="1"/>
          <c:tx>
            <c:strRef>
              <c:f>'[קובץ נתונים - הודעת הריבית.xlsm]איור 14 נתונים'!$S$1</c:f>
              <c:strCache>
                <c:ptCount val="1"/>
                <c:pt idx="0">
                  <c:v>חצי שנתי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294"/>
              <c:layout>
                <c:manualLayout>
                  <c:x val="-1.3943754038552259E-16"/>
                  <c:y val="-1.986056941972733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98D25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65-47D8-83B1-1CDAE64915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נתונים'!$A$2:$A$352</c:f>
              <c:numCache>
                <c:formatCode>m/d/yyyy</c:formatCode>
                <c:ptCount val="35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נתונים'!$S$2:$S$350</c:f>
              <c:numCache>
                <c:formatCode>General</c:formatCode>
                <c:ptCount val="349"/>
                <c:pt idx="126" formatCode="#,##0.00">
                  <c:v>1.4062539140836439</c:v>
                </c:pt>
                <c:pt idx="127" formatCode="#,##0.00">
                  <c:v>1.880276465412134</c:v>
                </c:pt>
                <c:pt idx="128" formatCode="#,##0.00">
                  <c:v>1.7685258948799687</c:v>
                </c:pt>
                <c:pt idx="129" formatCode="#,##0.00">
                  <c:v>0.26154482430975623</c:v>
                </c:pt>
                <c:pt idx="130" formatCode="#,##0.00">
                  <c:v>0.90834899166649663</c:v>
                </c:pt>
                <c:pt idx="131" formatCode="#,##0.00">
                  <c:v>1.7462669179354906</c:v>
                </c:pt>
                <c:pt idx="132" formatCode="#,##0.00">
                  <c:v>3.1274858627724056</c:v>
                </c:pt>
                <c:pt idx="133" formatCode="#,##0.00">
                  <c:v>3.6852584182854198</c:v>
                </c:pt>
                <c:pt idx="134" formatCode="#,##0.00">
                  <c:v>4.014862767017302</c:v>
                </c:pt>
                <c:pt idx="135" formatCode="#,##0.00">
                  <c:v>4.9297506982914019</c:v>
                </c:pt>
                <c:pt idx="136" formatCode="#,##0.00">
                  <c:v>4.2664920436939147</c:v>
                </c:pt>
                <c:pt idx="137" formatCode="#,##0.00">
                  <c:v>3.6728787771923121</c:v>
                </c:pt>
                <c:pt idx="138" formatCode="#,##0.00">
                  <c:v>1.0106060924600202</c:v>
                </c:pt>
                <c:pt idx="139" formatCode="#,##0.00">
                  <c:v>0.80580833772296856</c:v>
                </c:pt>
                <c:pt idx="140" formatCode="#,##0.00">
                  <c:v>0.88075307942219183</c:v>
                </c:pt>
                <c:pt idx="141" formatCode="#,##0.00">
                  <c:v>-1.0579147259437427E-3</c:v>
                </c:pt>
                <c:pt idx="142" formatCode="#,##0.00">
                  <c:v>-7.3226608566590023E-2</c:v>
                </c:pt>
                <c:pt idx="143" formatCode="#,##0.00">
                  <c:v>-1.1857823511095544</c:v>
                </c:pt>
                <c:pt idx="144" formatCode="#,##0.00">
                  <c:v>-0.50108763344114404</c:v>
                </c:pt>
                <c:pt idx="145" formatCode="#,##0.00">
                  <c:v>-0.1501553690761992</c:v>
                </c:pt>
                <c:pt idx="146" formatCode="#,##0.00">
                  <c:v>0.77686366739493362</c:v>
                </c:pt>
                <c:pt idx="147" formatCode="#,##0.00">
                  <c:v>1.2314089502881043</c:v>
                </c:pt>
                <c:pt idx="148" formatCode="#,##0.00">
                  <c:v>-8.0390645494876622E-2</c:v>
                </c:pt>
                <c:pt idx="149" formatCode="#,##0.00">
                  <c:v>-0.37788415760408034</c:v>
                </c:pt>
                <c:pt idx="150" formatCode="#,##0.00">
                  <c:v>-1.3723167546627502</c:v>
                </c:pt>
                <c:pt idx="151" formatCode="#,##0.00">
                  <c:v>1.2487223868920871</c:v>
                </c:pt>
                <c:pt idx="152" formatCode="#,##0.00">
                  <c:v>1.752227270492912</c:v>
                </c:pt>
                <c:pt idx="153" formatCode="#,##0.00">
                  <c:v>1.060149019139911</c:v>
                </c:pt>
                <c:pt idx="154" formatCode="#,##0.00">
                  <c:v>1.9146581384466899</c:v>
                </c:pt>
                <c:pt idx="155" formatCode="#,##0.00">
                  <c:v>3.7407869174302943</c:v>
                </c:pt>
                <c:pt idx="156" formatCode="#,##0.00">
                  <c:v>4.1247309616335492</c:v>
                </c:pt>
                <c:pt idx="157" formatCode="#,##0.00">
                  <c:v>1.822899433604297</c:v>
                </c:pt>
                <c:pt idx="158" formatCode="#,##0.00">
                  <c:v>0.34818206097286808</c:v>
                </c:pt>
                <c:pt idx="159" formatCode="#,##0.00">
                  <c:v>-0.42992565531239091</c:v>
                </c:pt>
                <c:pt idx="160" formatCode="#,##0.00">
                  <c:v>-0.92778778708855203</c:v>
                </c:pt>
                <c:pt idx="161" formatCode="#,##0.00">
                  <c:v>0.21518061671927935</c:v>
                </c:pt>
                <c:pt idx="162" formatCode="#,##0.00">
                  <c:v>0.33886100058246882</c:v>
                </c:pt>
                <c:pt idx="163" formatCode="#,##0.00">
                  <c:v>0.24205080867782947</c:v>
                </c:pt>
                <c:pt idx="164" formatCode="#,##0.00">
                  <c:v>0.87371399185103282</c:v>
                </c:pt>
                <c:pt idx="165" formatCode="#,##0.00">
                  <c:v>0.96156807340594952</c:v>
                </c:pt>
                <c:pt idx="166" formatCode="#,##0.00">
                  <c:v>1.2534004594570991</c:v>
                </c:pt>
                <c:pt idx="167" formatCode="#,##0.00">
                  <c:v>-0.45277268614117849</c:v>
                </c:pt>
                <c:pt idx="168" formatCode="#,##0.00">
                  <c:v>-0.6059182497776372</c:v>
                </c:pt>
                <c:pt idx="169" formatCode="#,##0.00">
                  <c:v>-1.9845647923856569</c:v>
                </c:pt>
                <c:pt idx="170" formatCode="#,##0.00">
                  <c:v>-2.7766419928797803</c:v>
                </c:pt>
                <c:pt idx="171" formatCode="#,##0.00">
                  <c:v>-2.285800978183683</c:v>
                </c:pt>
                <c:pt idx="172" formatCode="#,##0.00">
                  <c:v>-2.3751717646044335</c:v>
                </c:pt>
                <c:pt idx="173" formatCode="#,##0.00">
                  <c:v>-2.3855313386766719</c:v>
                </c:pt>
                <c:pt idx="174" formatCode="#,##0.00">
                  <c:v>-2.1534082160282075</c:v>
                </c:pt>
                <c:pt idx="175" formatCode="#,##0.00">
                  <c:v>-2.0441434462278418</c:v>
                </c:pt>
                <c:pt idx="176" formatCode="#,##0.00">
                  <c:v>-2.165543188089325</c:v>
                </c:pt>
                <c:pt idx="177" formatCode="#,##0.00">
                  <c:v>-1.4605782618853702</c:v>
                </c:pt>
                <c:pt idx="178" formatCode="#,##0.00">
                  <c:v>-1.1055126025628637</c:v>
                </c:pt>
                <c:pt idx="179" formatCode="#,##0.00">
                  <c:v>-1.4427425200098654</c:v>
                </c:pt>
                <c:pt idx="180" formatCode="#,##0.00">
                  <c:v>-2.3675671372050067</c:v>
                </c:pt>
                <c:pt idx="181" formatCode="#,##0.00">
                  <c:v>-3.197769443596099</c:v>
                </c:pt>
                <c:pt idx="182" formatCode="#,##0.00">
                  <c:v>-2.4590941950917489</c:v>
                </c:pt>
                <c:pt idx="183" formatCode="#,##0.00">
                  <c:v>-1.8195402390035142</c:v>
                </c:pt>
                <c:pt idx="184" formatCode="#,##0.00">
                  <c:v>-2.4202837954207634</c:v>
                </c:pt>
                <c:pt idx="185" formatCode="#,##0.00">
                  <c:v>-1.941567742093675</c:v>
                </c:pt>
                <c:pt idx="186" formatCode="#,##0.00">
                  <c:v>-0.92499445248030998</c:v>
                </c:pt>
                <c:pt idx="187" formatCode="#,##0.00">
                  <c:v>-0.19572540238390612</c:v>
                </c:pt>
                <c:pt idx="188" formatCode="#,##0.00">
                  <c:v>-2.5249761596632059</c:v>
                </c:pt>
                <c:pt idx="189" formatCode="#,##0.00">
                  <c:v>-4.1344074403478874</c:v>
                </c:pt>
                <c:pt idx="190" formatCode="#,##0.00">
                  <c:v>-4.0813732326601793</c:v>
                </c:pt>
                <c:pt idx="191" formatCode="#,##0.00">
                  <c:v>-4.5643198868329238</c:v>
                </c:pt>
                <c:pt idx="192" formatCode="#,##0.00">
                  <c:v>-4.5974862787694804</c:v>
                </c:pt>
                <c:pt idx="193" formatCode="#,##0.00">
                  <c:v>-4.8119954821640327</c:v>
                </c:pt>
                <c:pt idx="194" formatCode="#,##0.00">
                  <c:v>-4.2066465407771814</c:v>
                </c:pt>
                <c:pt idx="195" formatCode="#,##0.00">
                  <c:v>-3.1925863699137524</c:v>
                </c:pt>
                <c:pt idx="196" formatCode="#,##0.00">
                  <c:v>-2.4554230129338772</c:v>
                </c:pt>
                <c:pt idx="197" formatCode="#,##0.00">
                  <c:v>-0.86412344334367841</c:v>
                </c:pt>
                <c:pt idx="198" formatCode="#,##0.00">
                  <c:v>-1.6433575986071869</c:v>
                </c:pt>
                <c:pt idx="199" formatCode="#,##0.00">
                  <c:v>-2.0566504528215068</c:v>
                </c:pt>
                <c:pt idx="200" formatCode="#,##0.00">
                  <c:v>-0.11018261826747366</c:v>
                </c:pt>
                <c:pt idx="201" formatCode="#,##0.00">
                  <c:v>-0.62008063087953813</c:v>
                </c:pt>
                <c:pt idx="202" formatCode="#,##0.00">
                  <c:v>-0.6123906001003987</c:v>
                </c:pt>
                <c:pt idx="203" formatCode="#,##0.00">
                  <c:v>-2.2532704684695481</c:v>
                </c:pt>
                <c:pt idx="204" formatCode="#,##0.00">
                  <c:v>-1.2739576309402367</c:v>
                </c:pt>
                <c:pt idx="205" formatCode="#,##0.00">
                  <c:v>-0.35451412553723083</c:v>
                </c:pt>
                <c:pt idx="206" formatCode="#,##0.00">
                  <c:v>-1.5351815778577804</c:v>
                </c:pt>
                <c:pt idx="207" formatCode="#,##0.00">
                  <c:v>-1.5934644345840132</c:v>
                </c:pt>
                <c:pt idx="208" formatCode="#,##0.00">
                  <c:v>-0.8441907098996948</c:v>
                </c:pt>
                <c:pt idx="209" formatCode="#,##0.00">
                  <c:v>-2.6014038408749496</c:v>
                </c:pt>
                <c:pt idx="210" formatCode="#,##0.00">
                  <c:v>-4.0521633029941606</c:v>
                </c:pt>
                <c:pt idx="211" formatCode="#,##0.00">
                  <c:v>-2.5469641684715327</c:v>
                </c:pt>
                <c:pt idx="212" formatCode="#,##0.00">
                  <c:v>-1.5757042295983292</c:v>
                </c:pt>
                <c:pt idx="213" formatCode="#,##0.00">
                  <c:v>-1.3794557890683734</c:v>
                </c:pt>
                <c:pt idx="214" formatCode="#,##0.00">
                  <c:v>-1.9105686161588809</c:v>
                </c:pt>
                <c:pt idx="215" formatCode="#,##0.00">
                  <c:v>0.81921864558918145</c:v>
                </c:pt>
                <c:pt idx="216" formatCode="#,##0.00">
                  <c:v>2.1720975448830782</c:v>
                </c:pt>
                <c:pt idx="217" formatCode="#,##0.00">
                  <c:v>1.5677074771043076</c:v>
                </c:pt>
                <c:pt idx="218" formatCode="#,##0.00">
                  <c:v>0.95361088618761691</c:v>
                </c:pt>
                <c:pt idx="219" formatCode="#,##0.00">
                  <c:v>0.81438550623822437</c:v>
                </c:pt>
                <c:pt idx="220" formatCode="#,##0.00">
                  <c:v>1.088443640774317</c:v>
                </c:pt>
                <c:pt idx="221" formatCode="#,##0.00">
                  <c:v>-7.7342189786600013E-2</c:v>
                </c:pt>
                <c:pt idx="222" formatCode="#,##0.00">
                  <c:v>-0.13658958800520926</c:v>
                </c:pt>
                <c:pt idx="223" formatCode="#,##0.00">
                  <c:v>4.1459159150969427E-2</c:v>
                </c:pt>
                <c:pt idx="224" formatCode="#,##0.00">
                  <c:v>0.10920434326830986</c:v>
                </c:pt>
                <c:pt idx="225" formatCode="#,##0.00">
                  <c:v>0.65997466813736416</c:v>
                </c:pt>
                <c:pt idx="226" formatCode="#,##0.00">
                  <c:v>-0.62532266076675835</c:v>
                </c:pt>
                <c:pt idx="227" formatCode="#,##0.00">
                  <c:v>-0.80983856163172607</c:v>
                </c:pt>
                <c:pt idx="228" formatCode="#,##0.00">
                  <c:v>-0.5774700918702802</c:v>
                </c:pt>
                <c:pt idx="229" formatCode="#,##0.00">
                  <c:v>-1.5075368677676004</c:v>
                </c:pt>
                <c:pt idx="230" formatCode="#,##0.00">
                  <c:v>-0.78107222356167405</c:v>
                </c:pt>
                <c:pt idx="231" formatCode="#,##0.00">
                  <c:v>-1.1181452668996616</c:v>
                </c:pt>
                <c:pt idx="232" formatCode="#,##0.00">
                  <c:v>1.4322600485739967</c:v>
                </c:pt>
                <c:pt idx="233" formatCode="#,##0.00">
                  <c:v>1.0009825532979022</c:v>
                </c:pt>
                <c:pt idx="234" formatCode="#,##0.00">
                  <c:v>-0.70319587135929673</c:v>
                </c:pt>
                <c:pt idx="235" formatCode="#,##0.00">
                  <c:v>-0.18510522691879139</c:v>
                </c:pt>
                <c:pt idx="236" formatCode="#,##0.00">
                  <c:v>-1.3287446744225662</c:v>
                </c:pt>
                <c:pt idx="237" formatCode="#,##0.00">
                  <c:v>-0.95379046787057442</c:v>
                </c:pt>
                <c:pt idx="238" formatCode="#,##0.00">
                  <c:v>-3.2460599166674986</c:v>
                </c:pt>
                <c:pt idx="239" formatCode="#,##0.00">
                  <c:v>-2.3977381179826507</c:v>
                </c:pt>
                <c:pt idx="240" formatCode="#,##0.00">
                  <c:v>-1.2443190567517748</c:v>
                </c:pt>
                <c:pt idx="241" formatCode="#,##0.00">
                  <c:v>-2.2007719748728283</c:v>
                </c:pt>
                <c:pt idx="242" formatCode="#,##0.00">
                  <c:v>-1.8365967652209547</c:v>
                </c:pt>
                <c:pt idx="243" formatCode="#,##0.00">
                  <c:v>-5.7410746928501339</c:v>
                </c:pt>
                <c:pt idx="244" formatCode="#,##0.00">
                  <c:v>-6.2708917703318878</c:v>
                </c:pt>
                <c:pt idx="245" formatCode="#,##0.00">
                  <c:v>-5.0723033232810693</c:v>
                </c:pt>
                <c:pt idx="246" formatCode="#,##0.00">
                  <c:v>-4.1358042670222357</c:v>
                </c:pt>
                <c:pt idx="247" formatCode="#,##0.00">
                  <c:v>-3.0261614093802902</c:v>
                </c:pt>
                <c:pt idx="248" formatCode="#,##0.00">
                  <c:v>-2.6245860442777214</c:v>
                </c:pt>
                <c:pt idx="249" formatCode="#,##0.00">
                  <c:v>0.6418162963387708</c:v>
                </c:pt>
                <c:pt idx="250" formatCode="#,##0.00">
                  <c:v>2.737866708363379</c:v>
                </c:pt>
                <c:pt idx="251" formatCode="#,##0.00">
                  <c:v>1.9612389310606826</c:v>
                </c:pt>
                <c:pt idx="252" formatCode="#,##0.00">
                  <c:v>1.6076409022972138</c:v>
                </c:pt>
                <c:pt idx="253" formatCode="#,##0.00">
                  <c:v>1.9931905255414772</c:v>
                </c:pt>
                <c:pt idx="254" formatCode="#,##0.00">
                  <c:v>2.0730352516665551</c:v>
                </c:pt>
                <c:pt idx="255" formatCode="#,##0.00">
                  <c:v>2.3849786299044107</c:v>
                </c:pt>
                <c:pt idx="256" formatCode="#,##0.00">
                  <c:v>1.9579268722194731</c:v>
                </c:pt>
                <c:pt idx="257" formatCode="#,##0.00">
                  <c:v>2.2465165075221005</c:v>
                </c:pt>
                <c:pt idx="258" formatCode="#,##0.00">
                  <c:v>2.8744023529322149</c:v>
                </c:pt>
                <c:pt idx="259" formatCode="#,##0.00">
                  <c:v>2.576879259476339</c:v>
                </c:pt>
                <c:pt idx="260" formatCode="#,##0.00">
                  <c:v>2.7265784058752018</c:v>
                </c:pt>
                <c:pt idx="261" formatCode="#,##0.00">
                  <c:v>3.1225681323643117</c:v>
                </c:pt>
                <c:pt idx="262" formatCode="#,##0.00">
                  <c:v>3.1030410755026105</c:v>
                </c:pt>
                <c:pt idx="263" formatCode="#,##0.00">
                  <c:v>3.4047854412410761</c:v>
                </c:pt>
                <c:pt idx="264" formatCode="#,##0.00">
                  <c:v>3.8330049711067016</c:v>
                </c:pt>
                <c:pt idx="265" formatCode="#,##0.00">
                  <c:v>4.6353000500836572</c:v>
                </c:pt>
                <c:pt idx="266" formatCode="#,##0.00">
                  <c:v>5.1709661908471372</c:v>
                </c:pt>
                <c:pt idx="267" formatCode="#,##0.00">
                  <c:v>5.9428910607097984</c:v>
                </c:pt>
                <c:pt idx="268" formatCode="#,##0.00">
                  <c:v>6.5184675624126998</c:v>
                </c:pt>
                <c:pt idx="269" formatCode="#,##0.00">
                  <c:v>8.3208030524814625</c:v>
                </c:pt>
                <c:pt idx="270" formatCode="#,##0.00">
                  <c:v>10.516109213886615</c:v>
                </c:pt>
                <c:pt idx="271" formatCode="#,##0.00">
                  <c:v>5.6325868612616903</c:v>
                </c:pt>
                <c:pt idx="272" formatCode="#,##0.00">
                  <c:v>5.0655103207469132</c:v>
                </c:pt>
                <c:pt idx="273" formatCode="#,##0.00">
                  <c:v>4.5029658257853322</c:v>
                </c:pt>
                <c:pt idx="274" formatCode="#,##0.00">
                  <c:v>4.3336905472119991</c:v>
                </c:pt>
                <c:pt idx="275" formatCode="#,##0.00">
                  <c:v>2.8062115774097229</c:v>
                </c:pt>
                <c:pt idx="276" formatCode="#,##0.00">
                  <c:v>0.37363808347494754</c:v>
                </c:pt>
                <c:pt idx="277" formatCode="#,##0.00">
                  <c:v>3.8887035711884899</c:v>
                </c:pt>
                <c:pt idx="278" formatCode="#,##0.00">
                  <c:v>2.9981654829289717</c:v>
                </c:pt>
                <c:pt idx="279" formatCode="#,##0.00">
                  <c:v>3.4290280376621407</c:v>
                </c:pt>
                <c:pt idx="280" formatCode="#,##0.00">
                  <c:v>2.4081291180607867</c:v>
                </c:pt>
                <c:pt idx="281" formatCode="#,##0.00">
                  <c:v>1.6079459359323645</c:v>
                </c:pt>
                <c:pt idx="282" formatCode="#,##0.00">
                  <c:v>1.0100027994780048</c:v>
                </c:pt>
                <c:pt idx="283" formatCode="#,##0.00">
                  <c:v>2.3415885542321435</c:v>
                </c:pt>
                <c:pt idx="284" formatCode="#,##0.00">
                  <c:v>2.1620864640198745</c:v>
                </c:pt>
                <c:pt idx="285" formatCode="#,##0.00">
                  <c:v>2.3052742351829858</c:v>
                </c:pt>
                <c:pt idx="286" formatCode="#,##0.00">
                  <c:v>2.365887015059176</c:v>
                </c:pt>
                <c:pt idx="287" formatCode="#,##0.00">
                  <c:v>2.1312966586514381</c:v>
                </c:pt>
                <c:pt idx="288" formatCode="#,##0.00">
                  <c:v>2.0224816251199318</c:v>
                </c:pt>
                <c:pt idx="289" formatCode="#,##0.00">
                  <c:v>1.3182499635126854</c:v>
                </c:pt>
                <c:pt idx="290" formatCode="#,##0.00">
                  <c:v>2.8202014591475866</c:v>
                </c:pt>
                <c:pt idx="291" formatCode="#,##0.00">
                  <c:v>3.3535506831431583</c:v>
                </c:pt>
                <c:pt idx="292" formatCode="#,##0.00">
                  <c:v>2.7527517352155861</c:v>
                </c:pt>
                <c:pt idx="293" formatCode="#,##0.00">
                  <c:v>2.9436308070982964</c:v>
                </c:pt>
                <c:pt idx="294" formatCode="#,##0.00">
                  <c:v>3.0097045193868688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  <c:pt idx="329" formatCode="#,##0.00">
                  <c:v>0</c:v>
                </c:pt>
                <c:pt idx="330" formatCode="#,##0.00">
                  <c:v>0</c:v>
                </c:pt>
                <c:pt idx="331" formatCode="#,##0.00">
                  <c:v>0</c:v>
                </c:pt>
                <c:pt idx="332" formatCode="#,##0.00">
                  <c:v>0</c:v>
                </c:pt>
                <c:pt idx="333" formatCode="#,##0.00">
                  <c:v>0</c:v>
                </c:pt>
                <c:pt idx="334" formatCode="#,##0.00">
                  <c:v>0</c:v>
                </c:pt>
                <c:pt idx="335" formatCode="#,##0.00">
                  <c:v>0</c:v>
                </c:pt>
                <c:pt idx="336" formatCode="#,##0.00">
                  <c:v>0</c:v>
                </c:pt>
                <c:pt idx="337" formatCode="#,##0.00">
                  <c:v>0</c:v>
                </c:pt>
                <c:pt idx="338" formatCode="#,##0.00">
                  <c:v>0</c:v>
                </c:pt>
                <c:pt idx="339" formatCode="#,##0.00">
                  <c:v>0</c:v>
                </c:pt>
                <c:pt idx="340" formatCode="#,##0.00">
                  <c:v>0</c:v>
                </c:pt>
                <c:pt idx="341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65-47D8-83B1-1CDAE64915CA}"/>
            </c:ext>
          </c:extLst>
        </c:ser>
        <c:ser>
          <c:idx val="2"/>
          <c:order val="2"/>
          <c:tx>
            <c:strRef>
              <c:f>'[קובץ נתונים - הודעת הריבית.xlsm]איור 14 נתונים'!$T$1</c:f>
              <c:strCache>
                <c:ptCount val="1"/>
                <c:pt idx="0">
                  <c:v>רבעוני</c:v>
                </c:pt>
              </c:strCache>
            </c:strRef>
          </c:tx>
          <c:spPr>
            <a:ln w="2857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294"/>
              <c:layout>
                <c:manualLayout>
                  <c:x val="-4.1793321822070359E-3"/>
                  <c:y val="2.730828295212499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57C32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65-47D8-83B1-1CDAE64915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נתונים'!$A$2:$A$352</c:f>
              <c:numCache>
                <c:formatCode>m/d/yyyy</c:formatCode>
                <c:ptCount val="35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נתונים'!$T$2:$T$350</c:f>
              <c:numCache>
                <c:formatCode>General</c:formatCode>
                <c:ptCount val="349"/>
                <c:pt idx="123" formatCode="#,##0.00">
                  <c:v>0.73790335882035762</c:v>
                </c:pt>
                <c:pt idx="124" formatCode="#,##0.00">
                  <c:v>3.1339045465895055</c:v>
                </c:pt>
                <c:pt idx="125" formatCode="#,##0.00">
                  <c:v>3.4361683350676575</c:v>
                </c:pt>
                <c:pt idx="126" formatCode="#,##0.00">
                  <c:v>2.0790386738500866</c:v>
                </c:pt>
                <c:pt idx="127" formatCode="#,##0.00">
                  <c:v>0.64188666472868583</c:v>
                </c:pt>
                <c:pt idx="128" formatCode="#,##0.00">
                  <c:v>0.12776990411389466</c:v>
                </c:pt>
                <c:pt idx="129" formatCode="#,##0.00">
                  <c:v>-1.5235889644773404</c:v>
                </c:pt>
                <c:pt idx="130" formatCode="#,##0.00">
                  <c:v>1.1755168118539716</c:v>
                </c:pt>
                <c:pt idx="131" formatCode="#,##0.00">
                  <c:v>3.3909258305615531</c:v>
                </c:pt>
                <c:pt idx="132" formatCode="#,##0.00">
                  <c:v>7.9982325568296764</c:v>
                </c:pt>
                <c:pt idx="133" formatCode="#,##0.00">
                  <c:v>6.2572562219623595</c:v>
                </c:pt>
                <c:pt idx="134" formatCode="#,##0.00">
                  <c:v>4.6425649981306272</c:v>
                </c:pt>
                <c:pt idx="135" formatCode="#,##0.00">
                  <c:v>1.9484515712967276</c:v>
                </c:pt>
                <c:pt idx="136" formatCode="#,##0.00">
                  <c:v>2.3130254783545467</c:v>
                </c:pt>
                <c:pt idx="137" formatCode="#,##0.00">
                  <c:v>2.7121783008895228</c:v>
                </c:pt>
                <c:pt idx="138" formatCode="#,##0.00">
                  <c:v>8.1388053556130657E-2</c:v>
                </c:pt>
                <c:pt idx="139" formatCode="#,##0.00">
                  <c:v>-0.67920533958224505</c:v>
                </c:pt>
                <c:pt idx="140" formatCode="#,##0.00">
                  <c:v>-0.91801663422403923</c:v>
                </c:pt>
                <c:pt idx="141" formatCode="#,##0.00">
                  <c:v>-8.3435964908395999E-2</c:v>
                </c:pt>
                <c:pt idx="142" formatCode="#,##0.00">
                  <c:v>0.53644933634775516</c:v>
                </c:pt>
                <c:pt idx="143" formatCode="#,##0.00">
                  <c:v>-1.4528244401800117</c:v>
                </c:pt>
                <c:pt idx="144" formatCode="#,##0.00">
                  <c:v>-0.91699351619839442</c:v>
                </c:pt>
                <c:pt idx="145" formatCode="#,##0.00">
                  <c:v>-0.83207096896056321</c:v>
                </c:pt>
                <c:pt idx="146" formatCode="#,##0.00">
                  <c:v>3.0569997865827148</c:v>
                </c:pt>
                <c:pt idx="147" formatCode="#,##0.00">
                  <c:v>3.4263949160223683</c:v>
                </c:pt>
                <c:pt idx="148" formatCode="#,##0.00">
                  <c:v>0.67698731947856139</c:v>
                </c:pt>
                <c:pt idx="149" formatCode="#,##0.00">
                  <c:v>-3.6982836152012366</c:v>
                </c:pt>
                <c:pt idx="150" formatCode="#,##0.00">
                  <c:v>-5.948380872785819</c:v>
                </c:pt>
                <c:pt idx="151" formatCode="#,##0.00">
                  <c:v>1.8237042835563377</c:v>
                </c:pt>
                <c:pt idx="152" formatCode="#,##0.00">
                  <c:v>7.5112276621930318</c:v>
                </c:pt>
                <c:pt idx="153" formatCode="#,##0.00">
                  <c:v>8.590939896063432</c:v>
                </c:pt>
                <c:pt idx="154" formatCode="#,##0.00">
                  <c:v>2.0056932377169323</c:v>
                </c:pt>
                <c:pt idx="155" formatCode="#,##0.00">
                  <c:v>0.10257630080305891</c:v>
                </c:pt>
                <c:pt idx="156" formatCode="#,##0.00">
                  <c:v>-0.15778841025019252</c:v>
                </c:pt>
                <c:pt idx="157" formatCode="#,##0.00">
                  <c:v>1.6404331952750262</c:v>
                </c:pt>
                <c:pt idx="158" formatCode="#,##0.00">
                  <c:v>0.59439042490834204</c:v>
                </c:pt>
                <c:pt idx="159" formatCode="#,##0.00">
                  <c:v>-0.7013211431661559</c:v>
                </c:pt>
                <c:pt idx="160" formatCode="#,##0.00">
                  <c:v>-3.4311157066532316</c:v>
                </c:pt>
                <c:pt idx="161" formatCode="#,##0.00">
                  <c:v>-0.16259968751809462</c:v>
                </c:pt>
                <c:pt idx="162" formatCode="#,##0.00">
                  <c:v>1.3899393506515256</c:v>
                </c:pt>
                <c:pt idx="163" formatCode="#,##0.00">
                  <c:v>4.0549326406771113</c:v>
                </c:pt>
                <c:pt idx="164" formatCode="#,##0.00">
                  <c:v>1.9207846224096992</c:v>
                </c:pt>
                <c:pt idx="165" formatCode="#,##0.00">
                  <c:v>0.53500665966701444</c:v>
                </c:pt>
                <c:pt idx="166" formatCode="#,##0.00">
                  <c:v>-1.4727044223237673</c:v>
                </c:pt>
                <c:pt idx="167" formatCode="#,##0.00">
                  <c:v>-2.7710539848197824</c:v>
                </c:pt>
                <c:pt idx="168" formatCode="#,##0.00">
                  <c:v>-1.7338953344571362</c:v>
                </c:pt>
                <c:pt idx="169" formatCode="#,##0.00">
                  <c:v>-2.4937659903176423</c:v>
                </c:pt>
                <c:pt idx="170" formatCode="#,##0.00">
                  <c:v>-2.782229679781989</c:v>
                </c:pt>
                <c:pt idx="171" formatCode="#,##0.00">
                  <c:v>-2.8346068771853083</c:v>
                </c:pt>
                <c:pt idx="172" formatCode="#,##0.00">
                  <c:v>-2.2564332959049582</c:v>
                </c:pt>
                <c:pt idx="173" formatCode="#,##0.00">
                  <c:v>-1.9872142649742019</c:v>
                </c:pt>
                <c:pt idx="174" formatCode="#,##0.00">
                  <c:v>-1.4674338667269304</c:v>
                </c:pt>
                <c:pt idx="175" formatCode="#,##0.00">
                  <c:v>-1.8313925229292649</c:v>
                </c:pt>
                <c:pt idx="176" formatCode="#,##0.00">
                  <c:v>-2.3435476514456433</c:v>
                </c:pt>
                <c:pt idx="177" formatCode="#,##0.00">
                  <c:v>-1.4537221800510758</c:v>
                </c:pt>
                <c:pt idx="178" formatCode="#,##0.00">
                  <c:v>-0.37426536903666374</c:v>
                </c:pt>
                <c:pt idx="179" formatCode="#,##0.00">
                  <c:v>-0.53362815897067817</c:v>
                </c:pt>
                <c:pt idx="180" formatCode="#,##0.00">
                  <c:v>-3.2729377752452216</c:v>
                </c:pt>
                <c:pt idx="181" formatCode="#,##0.00">
                  <c:v>-5.9412522737593338</c:v>
                </c:pt>
                <c:pt idx="182" formatCode="#,##0.00">
                  <c:v>-4.3472871369233719</c:v>
                </c:pt>
                <c:pt idx="183" formatCode="#,##0.00">
                  <c:v>-0.34430430149370306</c:v>
                </c:pt>
                <c:pt idx="184" formatCode="#,##0.00">
                  <c:v>1.2324876180529687</c:v>
                </c:pt>
                <c:pt idx="185" formatCode="#,##0.00">
                  <c:v>0.52465684525415668</c:v>
                </c:pt>
                <c:pt idx="186" formatCode="#,##0.00">
                  <c:v>-1.5023009428633882</c:v>
                </c:pt>
                <c:pt idx="187" formatCode="#,##0.00">
                  <c:v>-1.603788839621334</c:v>
                </c:pt>
                <c:pt idx="188" formatCode="#,##0.00">
                  <c:v>-5.4820919478444141</c:v>
                </c:pt>
                <c:pt idx="189" formatCode="#,##0.00">
                  <c:v>-6.6961774256050433</c:v>
                </c:pt>
                <c:pt idx="190" formatCode="#,##0.00">
                  <c:v>-6.4965728615679508</c:v>
                </c:pt>
                <c:pt idx="191" formatCode="#,##0.00">
                  <c:v>-3.6376362282910413</c:v>
                </c:pt>
                <c:pt idx="192" formatCode="#,##0.00">
                  <c:v>-2.4515890860477008</c:v>
                </c:pt>
                <c:pt idx="193" formatCode="#,##0.00">
                  <c:v>-3.0970684029250628</c:v>
                </c:pt>
                <c:pt idx="194" formatCode="#,##0.00">
                  <c:v>-4.772296903143336</c:v>
                </c:pt>
                <c:pt idx="195" formatCode="#,##0.00">
                  <c:v>-3.927954889871188</c:v>
                </c:pt>
                <c:pt idx="196" formatCode="#,##0.00">
                  <c:v>-1.8095289505886902</c:v>
                </c:pt>
                <c:pt idx="197" formatCode="#,##0.00">
                  <c:v>3.2044426259085546</c:v>
                </c:pt>
                <c:pt idx="198" formatCode="#,##0.00">
                  <c:v>0.69556751275543505</c:v>
                </c:pt>
                <c:pt idx="199" formatCode="#,##0.00">
                  <c:v>-2.3031500104173763</c:v>
                </c:pt>
                <c:pt idx="200" formatCode="#,##0.00">
                  <c:v>-3.3183517813893948</c:v>
                </c:pt>
                <c:pt idx="201" formatCode="#,##0.00">
                  <c:v>-1.9185390403424263</c:v>
                </c:pt>
                <c:pt idx="202" formatCode="#,##0.00">
                  <c:v>1.1076293993131259</c:v>
                </c:pt>
                <c:pt idx="203" formatCode="#,##0.00">
                  <c:v>-1.1764558201749931</c:v>
                </c:pt>
                <c:pt idx="204" formatCode="#,##0.00">
                  <c:v>-0.62514009791911906</c:v>
                </c:pt>
                <c:pt idx="205" formatCode="#,##0.00">
                  <c:v>-1.7955132154921949</c:v>
                </c:pt>
                <c:pt idx="206" formatCode="#,##0.00">
                  <c:v>-1.8926051744989736</c:v>
                </c:pt>
                <c:pt idx="207" formatCode="#,##0.00">
                  <c:v>-2.5523532659118331</c:v>
                </c:pt>
                <c:pt idx="208" formatCode="#,##0.00">
                  <c:v>0.11634740833204038</c:v>
                </c:pt>
                <c:pt idx="209" formatCode="#,##0.00">
                  <c:v>-3.3050816338412337</c:v>
                </c:pt>
                <c:pt idx="210" formatCode="#,##0.00">
                  <c:v>-5.5288898668196413</c:v>
                </c:pt>
                <c:pt idx="211" formatCode="#,##0.00">
                  <c:v>-5.1394258916922393</c:v>
                </c:pt>
                <c:pt idx="212" formatCode="#,##0.00">
                  <c:v>0.18460288901676059</c:v>
                </c:pt>
                <c:pt idx="213" formatCode="#,##0.00">
                  <c:v>2.9522329815866666</c:v>
                </c:pt>
                <c:pt idx="214" formatCode="#,##0.00">
                  <c:v>1.4281922668928138</c:v>
                </c:pt>
                <c:pt idx="215" formatCode="#,##0.00">
                  <c:v>1.4578543528014354</c:v>
                </c:pt>
                <c:pt idx="216" formatCode="#,##0.00">
                  <c:v>1.3978736972920736</c:v>
                </c:pt>
                <c:pt idx="217" formatCode="#,##0.00">
                  <c:v>1.707414591493972</c:v>
                </c:pt>
                <c:pt idx="218" formatCode="#,##0.00">
                  <c:v>0.45187349931739007</c:v>
                </c:pt>
                <c:pt idx="219" formatCode="#,##0.00">
                  <c:v>0.23425496418321146</c:v>
                </c:pt>
                <c:pt idx="220" formatCode="#,##0.00">
                  <c:v>0.4732396232657976</c:v>
                </c:pt>
                <c:pt idx="221" formatCode="#,##0.00">
                  <c:v>-0.6037697850916901</c:v>
                </c:pt>
                <c:pt idx="222" formatCode="#,##0.00">
                  <c:v>-0.50606209745299724</c:v>
                </c:pt>
                <c:pt idx="223" formatCode="#,##0.00">
                  <c:v>-0.38846574252859867</c:v>
                </c:pt>
                <c:pt idx="224" formatCode="#,##0.00">
                  <c:v>0.82729267069414636</c:v>
                </c:pt>
                <c:pt idx="225" formatCode="#,##0.00">
                  <c:v>1.8396770074036395</c:v>
                </c:pt>
                <c:pt idx="226" formatCode="#,##0.00">
                  <c:v>-0.86161637916930545</c:v>
                </c:pt>
                <c:pt idx="227" formatCode="#,##0.00">
                  <c:v>-2.4203877187985001</c:v>
                </c:pt>
                <c:pt idx="228" formatCode="#,##0.00">
                  <c:v>-2.9372466232946426</c:v>
                </c:pt>
                <c:pt idx="229" formatCode="#,##0.00">
                  <c:v>-2.1492489633868073</c:v>
                </c:pt>
                <c:pt idx="230" formatCode="#,##0.00">
                  <c:v>0.88578340254985566</c:v>
                </c:pt>
                <c:pt idx="231" formatCode="#,##0.00">
                  <c:v>0.73504877314292116</c:v>
                </c:pt>
                <c:pt idx="232" formatCode="#,##0.00">
                  <c:v>5.1448585684523485</c:v>
                </c:pt>
                <c:pt idx="233" formatCode="#,##0.00">
                  <c:v>1.1163132473009929</c:v>
                </c:pt>
                <c:pt idx="234" formatCode="#,##0.00">
                  <c:v>-2.1209059781545636</c:v>
                </c:pt>
                <c:pt idx="235" formatCode="#,##0.00">
                  <c:v>-5.2448844935669143</c:v>
                </c:pt>
                <c:pt idx="236" formatCode="#,##0.00">
                  <c:v>-3.7146795125546639</c:v>
                </c:pt>
                <c:pt idx="237" formatCode="#,##0.00">
                  <c:v>0.22724178968167585</c:v>
                </c:pt>
                <c:pt idx="238" formatCode="#,##0.00">
                  <c:v>-1.2050708648702169</c:v>
                </c:pt>
                <c:pt idx="239" formatCode="#,##0.00">
                  <c:v>-1.0627842722087721</c:v>
                </c:pt>
                <c:pt idx="240" formatCode="#,##0.00">
                  <c:v>-2.6942740873801219</c:v>
                </c:pt>
                <c:pt idx="241" formatCode="#,##0.00">
                  <c:v>-3.186437947352283</c:v>
                </c:pt>
                <c:pt idx="242" formatCode="#,##0.00">
                  <c:v>-2.6043570788794601</c:v>
                </c:pt>
                <c:pt idx="243" formatCode="#,##0.00">
                  <c:v>-8.6924750138823175</c:v>
                </c:pt>
                <c:pt idx="244" formatCode="#,##0.00">
                  <c:v>-9.2570757312758545</c:v>
                </c:pt>
                <c:pt idx="245" formatCode="#,##0.00">
                  <c:v>-7.4777133136719183</c:v>
                </c:pt>
                <c:pt idx="246" formatCode="#,##0.00">
                  <c:v>0.64826557206434376</c:v>
                </c:pt>
                <c:pt idx="247" formatCode="#,##0.00">
                  <c:v>3.6326021756911908</c:v>
                </c:pt>
                <c:pt idx="248" formatCode="#,##0.00">
                  <c:v>2.4831052348970095</c:v>
                </c:pt>
                <c:pt idx="249" formatCode="#,##0.00">
                  <c:v>0.63536743386582994</c:v>
                </c:pt>
                <c:pt idx="250" formatCode="#,##0.00">
                  <c:v>1.8508561416912483</c:v>
                </c:pt>
                <c:pt idx="251" formatCode="#,##0.00">
                  <c:v>1.4420300841627487</c:v>
                </c:pt>
                <c:pt idx="252" formatCode="#,##0.00">
                  <c:v>2.5893078446286744</c:v>
                </c:pt>
                <c:pt idx="253" formatCode="#,##0.00">
                  <c:v>2.1357238186359373</c:v>
                </c:pt>
                <c:pt idx="254" formatCode="#,##0.00">
                  <c:v>2.7079654936299269</c:v>
                </c:pt>
                <c:pt idx="255" formatCode="#,##0.00">
                  <c:v>2.1810563818402962</c:v>
                </c:pt>
                <c:pt idx="256" formatCode="#,##0.00">
                  <c:v>1.78043943312296</c:v>
                </c:pt>
                <c:pt idx="257" formatCode="#,##0.00">
                  <c:v>1.7871407312744836</c:v>
                </c:pt>
                <c:pt idx="258" formatCode="#,##0.00">
                  <c:v>3.5724529987715359</c:v>
                </c:pt>
                <c:pt idx="259" formatCode="#,##0.00">
                  <c:v>3.3795512891934498</c:v>
                </c:pt>
                <c:pt idx="260" formatCode="#,##0.00">
                  <c:v>3.6746865582800048</c:v>
                </c:pt>
                <c:pt idx="261" formatCode="#,##0.00">
                  <c:v>2.6746374186991106</c:v>
                </c:pt>
                <c:pt idx="262" formatCode="#,##0.00">
                  <c:v>2.8272704461620002</c:v>
                </c:pt>
                <c:pt idx="263" formatCode="#,##0.00">
                  <c:v>3.1355869702904604</c:v>
                </c:pt>
                <c:pt idx="264" formatCode="#,##0.00">
                  <c:v>5.0044411392913268</c:v>
                </c:pt>
                <c:pt idx="265" formatCode="#,##0.00">
                  <c:v>6.4751205498880138</c:v>
                </c:pt>
                <c:pt idx="266" formatCode="#,##0.00">
                  <c:v>7.2465135889762999</c:v>
                </c:pt>
                <c:pt idx="267" formatCode="#,##0.00">
                  <c:v>6.8897281345710715</c:v>
                </c:pt>
                <c:pt idx="268" formatCode="#,##0.00">
                  <c:v>6.5618322219096026</c:v>
                </c:pt>
                <c:pt idx="269" formatCode="#,##0.00">
                  <c:v>9.4058536849307863</c:v>
                </c:pt>
                <c:pt idx="270" formatCode="#,##0.00">
                  <c:v>14.265520260271236</c:v>
                </c:pt>
                <c:pt idx="271" formatCode="#,##0.00">
                  <c:v>4.7114447484866817</c:v>
                </c:pt>
                <c:pt idx="272" formatCode="#,##0.00">
                  <c:v>0.89735683383662668</c:v>
                </c:pt>
                <c:pt idx="273" formatCode="#,##0.00">
                  <c:v>-4.4255008727919876</c:v>
                </c:pt>
                <c:pt idx="274" formatCode="#,##0.00">
                  <c:v>3.9572991218681519</c:v>
                </c:pt>
                <c:pt idx="275" formatCode="#,##0.00">
                  <c:v>4.7511795210348318</c:v>
                </c:pt>
                <c:pt idx="276" formatCode="#,##0.00">
                  <c:v>5.4137590478287034</c:v>
                </c:pt>
                <c:pt idx="277" formatCode="#,##0.00">
                  <c:v>3.8201532828387341</c:v>
                </c:pt>
                <c:pt idx="278" formatCode="#,##0.00">
                  <c:v>1.2744881857729595</c:v>
                </c:pt>
                <c:pt idx="279" formatCode="#,##0.00">
                  <c:v>1.4816655571666226</c:v>
                </c:pt>
                <c:pt idx="280" formatCode="#,##0.00">
                  <c:v>1.0153094350608294</c:v>
                </c:pt>
                <c:pt idx="281" formatCode="#,##0.00">
                  <c:v>1.942501633592042</c:v>
                </c:pt>
                <c:pt idx="282" formatCode="#,##0.00">
                  <c:v>0.54053221863004097</c:v>
                </c:pt>
                <c:pt idx="283" formatCode="#,##0.00">
                  <c:v>3.6852810369003342</c:v>
                </c:pt>
                <c:pt idx="284" formatCode="#,##0.00">
                  <c:v>2.3821442816412741</c:v>
                </c:pt>
                <c:pt idx="285" formatCode="#,##0.00">
                  <c:v>4.1009919618923973</c:v>
                </c:pt>
                <c:pt idx="286" formatCode="#,##0.00">
                  <c:v>1.0632822671386544</c:v>
                </c:pt>
                <c:pt idx="287" formatCode="#,##0.00">
                  <c:v>1.8810636401944469</c:v>
                </c:pt>
                <c:pt idx="288" formatCode="#,##0.00">
                  <c:v>-1.452857665238394E-2</c:v>
                </c:pt>
                <c:pt idx="289" formatCode="#,##0.00">
                  <c:v>1.5738609056306307</c:v>
                </c:pt>
                <c:pt idx="290" formatCode="#,##0.00">
                  <c:v>3.7679962336867323</c:v>
                </c:pt>
                <c:pt idx="291" formatCode="#,##0.00">
                  <c:v>6.8350860054924079</c:v>
                </c:pt>
                <c:pt idx="292" formatCode="#,##0.00">
                  <c:v>3.9453250572812015</c:v>
                </c:pt>
                <c:pt idx="293" formatCode="#,##0.00">
                  <c:v>2.125814397366943</c:v>
                </c:pt>
                <c:pt idx="294" formatCode="#,##0.00">
                  <c:v>-0.67870376754429751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  <c:pt idx="329" formatCode="#,##0.00">
                  <c:v>0</c:v>
                </c:pt>
                <c:pt idx="330" formatCode="#,##0.00">
                  <c:v>0</c:v>
                </c:pt>
                <c:pt idx="331" formatCode="#,##0.00">
                  <c:v>0</c:v>
                </c:pt>
                <c:pt idx="332" formatCode="#,##0.00">
                  <c:v>0</c:v>
                </c:pt>
                <c:pt idx="333" formatCode="#,##0.00">
                  <c:v>0</c:v>
                </c:pt>
                <c:pt idx="334" formatCode="#,##0.00">
                  <c:v>0</c:v>
                </c:pt>
                <c:pt idx="335" formatCode="#,##0.00">
                  <c:v>0</c:v>
                </c:pt>
                <c:pt idx="336" formatCode="#,##0.00">
                  <c:v>0</c:v>
                </c:pt>
                <c:pt idx="337" formatCode="#,##0.00">
                  <c:v>0</c:v>
                </c:pt>
                <c:pt idx="338" formatCode="#,##0.00">
                  <c:v>0</c:v>
                </c:pt>
                <c:pt idx="339" formatCode="#,##0.00">
                  <c:v>0</c:v>
                </c:pt>
                <c:pt idx="340" formatCode="#,##0.00">
                  <c:v>0</c:v>
                </c:pt>
                <c:pt idx="341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65-47D8-83B1-1CDAE64915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1770664"/>
        <c:axId val="941767712"/>
      </c:lineChart>
      <c:dateAx>
        <c:axId val="941770664"/>
        <c:scaling>
          <c:orientation val="minMax"/>
          <c:min val="44378"/>
        </c:scaling>
        <c:delete val="0"/>
        <c:axPos val="b"/>
        <c:numFmt formatCode="mm/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941767712"/>
        <c:crosses val="autoZero"/>
        <c:auto val="1"/>
        <c:lblOffset val="100"/>
        <c:baseTimeUnit val="months"/>
        <c:majorUnit val="4"/>
        <c:majorTimeUnit val="months"/>
      </c:dateAx>
      <c:valAx>
        <c:axId val="941767712"/>
        <c:scaling>
          <c:orientation val="minMax"/>
          <c:max val="15"/>
          <c:min val="-5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941770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32376101722971"/>
          <c:y val="6.124209877740211E-2"/>
          <c:w val="0.88334003013726314"/>
          <c:h val="4.10763881286964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  <c:userShapes r:id="rId5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b="1" dirty="0"/>
              <a:t>איור </a:t>
            </a:r>
            <a:r>
              <a:rPr lang="he-IL" b="1" dirty="0" smtClean="0"/>
              <a:t>20: </a:t>
            </a:r>
            <a:r>
              <a:rPr lang="he-IL" b="1" dirty="0"/>
              <a:t>יצוא הסחורות והשירותים</a:t>
            </a:r>
            <a:r>
              <a:rPr lang="he-IL" dirty="0"/>
              <a:t>
מיליוני דולרים, מנוכה עונתיות, </a:t>
            </a:r>
            <a:r>
              <a:rPr lang="he-IL" dirty="0" smtClean="0"/>
              <a:t>יולי </a:t>
            </a:r>
            <a:r>
              <a:rPr lang="he-IL" dirty="0"/>
              <a:t>2014 עד יולי </a:t>
            </a:r>
            <a:r>
              <a:rPr lang="he-IL" dirty="0" smtClean="0"/>
              <a:t>2024, יצוא שירותים עד</a:t>
            </a:r>
            <a:r>
              <a:rPr lang="he-IL" baseline="0" dirty="0" smtClean="0"/>
              <a:t> יוני 2024</a:t>
            </a:r>
            <a:endParaRPr lang="he-IL" dirty="0"/>
          </a:p>
        </c:rich>
      </c:tx>
      <c:layout>
        <c:manualLayout>
          <c:xMode val="edge"/>
          <c:yMode val="edge"/>
          <c:x val="0.22277332136356734"/>
          <c:y val="2.222106931964587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1075805931374826E-2"/>
          <c:y val="0.11958146487294469"/>
          <c:w val="0.90569416028619321"/>
          <c:h val="0.72616330834279696"/>
        </c:manualLayout>
      </c:layout>
      <c:lineChart>
        <c:grouping val="standard"/>
        <c:varyColors val="0"/>
        <c:ser>
          <c:idx val="0"/>
          <c:order val="0"/>
          <c:tx>
            <c:strRef>
              <c:f>'איור 13 נתונים'!$B$3</c:f>
              <c:strCache>
                <c:ptCount val="1"/>
                <c:pt idx="0">
                  <c:v>יצוא השירותים (ללא הזנק)</c:v>
                </c:pt>
              </c:strCache>
            </c:strRef>
          </c:tx>
          <c:spPr>
            <a:ln w="38100">
              <a:solidFill>
                <a:srgbClr val="008DA3"/>
              </a:solidFill>
              <a:prstDash val="solid"/>
            </a:ln>
          </c:spPr>
          <c:marker>
            <c:symbol val="none"/>
          </c:marker>
          <c:dLbls>
            <c:dLbl>
              <c:idx val="125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rgbClr val="008DA3"/>
                      </a:solidFill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DC-4696-9268-440321CDAB2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13 נתונים'!$A$4:$A$300</c:f>
              <c:numCache>
                <c:formatCode>m/d/yyyy</c:formatCode>
                <c:ptCount val="297"/>
                <c:pt idx="0">
                  <c:v>41670</c:v>
                </c:pt>
                <c:pt idx="1">
                  <c:v>41698</c:v>
                </c:pt>
                <c:pt idx="2">
                  <c:v>41729</c:v>
                </c:pt>
                <c:pt idx="3">
                  <c:v>41759</c:v>
                </c:pt>
                <c:pt idx="4">
                  <c:v>41790</c:v>
                </c:pt>
                <c:pt idx="5">
                  <c:v>41820</c:v>
                </c:pt>
                <c:pt idx="6">
                  <c:v>41851</c:v>
                </c:pt>
                <c:pt idx="7">
                  <c:v>41882</c:v>
                </c:pt>
                <c:pt idx="8">
                  <c:v>41912</c:v>
                </c:pt>
                <c:pt idx="9">
                  <c:v>41943</c:v>
                </c:pt>
                <c:pt idx="10">
                  <c:v>41973</c:v>
                </c:pt>
                <c:pt idx="11">
                  <c:v>42004</c:v>
                </c:pt>
                <c:pt idx="12">
                  <c:v>42035</c:v>
                </c:pt>
                <c:pt idx="13">
                  <c:v>42063</c:v>
                </c:pt>
                <c:pt idx="14">
                  <c:v>42094</c:v>
                </c:pt>
                <c:pt idx="15">
                  <c:v>42124</c:v>
                </c:pt>
                <c:pt idx="16">
                  <c:v>42155</c:v>
                </c:pt>
                <c:pt idx="17">
                  <c:v>42185</c:v>
                </c:pt>
                <c:pt idx="18">
                  <c:v>42216</c:v>
                </c:pt>
                <c:pt idx="19">
                  <c:v>42247</c:v>
                </c:pt>
                <c:pt idx="20">
                  <c:v>42277</c:v>
                </c:pt>
                <c:pt idx="21">
                  <c:v>42308</c:v>
                </c:pt>
                <c:pt idx="22">
                  <c:v>42338</c:v>
                </c:pt>
                <c:pt idx="23">
                  <c:v>42369</c:v>
                </c:pt>
                <c:pt idx="24">
                  <c:v>42400</c:v>
                </c:pt>
                <c:pt idx="25">
                  <c:v>42429</c:v>
                </c:pt>
                <c:pt idx="26">
                  <c:v>42460</c:v>
                </c:pt>
                <c:pt idx="27">
                  <c:v>42490</c:v>
                </c:pt>
                <c:pt idx="28">
                  <c:v>42521</c:v>
                </c:pt>
                <c:pt idx="29">
                  <c:v>42551</c:v>
                </c:pt>
                <c:pt idx="30">
                  <c:v>42582</c:v>
                </c:pt>
                <c:pt idx="31">
                  <c:v>42613</c:v>
                </c:pt>
                <c:pt idx="32">
                  <c:v>42643</c:v>
                </c:pt>
                <c:pt idx="33">
                  <c:v>42674</c:v>
                </c:pt>
                <c:pt idx="34">
                  <c:v>42704</c:v>
                </c:pt>
                <c:pt idx="35">
                  <c:v>42735</c:v>
                </c:pt>
                <c:pt idx="36">
                  <c:v>42766</c:v>
                </c:pt>
                <c:pt idx="37">
                  <c:v>42794</c:v>
                </c:pt>
                <c:pt idx="38">
                  <c:v>42825</c:v>
                </c:pt>
                <c:pt idx="39">
                  <c:v>42855</c:v>
                </c:pt>
                <c:pt idx="40">
                  <c:v>42886</c:v>
                </c:pt>
                <c:pt idx="41">
                  <c:v>42916</c:v>
                </c:pt>
                <c:pt idx="42">
                  <c:v>42947</c:v>
                </c:pt>
                <c:pt idx="43">
                  <c:v>42978</c:v>
                </c:pt>
                <c:pt idx="44">
                  <c:v>43008</c:v>
                </c:pt>
                <c:pt idx="45">
                  <c:v>43039</c:v>
                </c:pt>
                <c:pt idx="46">
                  <c:v>43069</c:v>
                </c:pt>
                <c:pt idx="47">
                  <c:v>43100</c:v>
                </c:pt>
                <c:pt idx="48">
                  <c:v>43131</c:v>
                </c:pt>
                <c:pt idx="49">
                  <c:v>43159</c:v>
                </c:pt>
                <c:pt idx="50">
                  <c:v>43190</c:v>
                </c:pt>
                <c:pt idx="51">
                  <c:v>43220</c:v>
                </c:pt>
                <c:pt idx="52">
                  <c:v>43251</c:v>
                </c:pt>
                <c:pt idx="53">
                  <c:v>43281</c:v>
                </c:pt>
                <c:pt idx="54">
                  <c:v>43312</c:v>
                </c:pt>
                <c:pt idx="55">
                  <c:v>43343</c:v>
                </c:pt>
                <c:pt idx="56">
                  <c:v>43373</c:v>
                </c:pt>
                <c:pt idx="57">
                  <c:v>43404</c:v>
                </c:pt>
                <c:pt idx="58">
                  <c:v>43434</c:v>
                </c:pt>
                <c:pt idx="59">
                  <c:v>43465</c:v>
                </c:pt>
                <c:pt idx="60">
                  <c:v>43496</c:v>
                </c:pt>
                <c:pt idx="61">
                  <c:v>43524</c:v>
                </c:pt>
                <c:pt idx="62">
                  <c:v>43555</c:v>
                </c:pt>
                <c:pt idx="63">
                  <c:v>43585</c:v>
                </c:pt>
                <c:pt idx="64">
                  <c:v>43616</c:v>
                </c:pt>
                <c:pt idx="65">
                  <c:v>43646</c:v>
                </c:pt>
                <c:pt idx="66">
                  <c:v>43677</c:v>
                </c:pt>
                <c:pt idx="67">
                  <c:v>43708</c:v>
                </c:pt>
                <c:pt idx="68">
                  <c:v>43738</c:v>
                </c:pt>
                <c:pt idx="69">
                  <c:v>43769</c:v>
                </c:pt>
                <c:pt idx="70">
                  <c:v>43799</c:v>
                </c:pt>
                <c:pt idx="71">
                  <c:v>43830</c:v>
                </c:pt>
                <c:pt idx="72">
                  <c:v>43861</c:v>
                </c:pt>
                <c:pt idx="73">
                  <c:v>43890</c:v>
                </c:pt>
                <c:pt idx="74">
                  <c:v>43921</c:v>
                </c:pt>
                <c:pt idx="75">
                  <c:v>43951</c:v>
                </c:pt>
                <c:pt idx="76">
                  <c:v>43982</c:v>
                </c:pt>
                <c:pt idx="77">
                  <c:v>44012</c:v>
                </c:pt>
                <c:pt idx="78">
                  <c:v>44043</c:v>
                </c:pt>
                <c:pt idx="79">
                  <c:v>44074</c:v>
                </c:pt>
                <c:pt idx="80">
                  <c:v>44104</c:v>
                </c:pt>
                <c:pt idx="81">
                  <c:v>44135</c:v>
                </c:pt>
                <c:pt idx="82">
                  <c:v>44165</c:v>
                </c:pt>
                <c:pt idx="83">
                  <c:v>44196</c:v>
                </c:pt>
                <c:pt idx="84">
                  <c:v>44227</c:v>
                </c:pt>
                <c:pt idx="85">
                  <c:v>44255</c:v>
                </c:pt>
                <c:pt idx="86">
                  <c:v>44286</c:v>
                </c:pt>
                <c:pt idx="87">
                  <c:v>44316</c:v>
                </c:pt>
                <c:pt idx="88">
                  <c:v>44347</c:v>
                </c:pt>
                <c:pt idx="89">
                  <c:v>44377</c:v>
                </c:pt>
                <c:pt idx="90">
                  <c:v>44408</c:v>
                </c:pt>
                <c:pt idx="91">
                  <c:v>44439</c:v>
                </c:pt>
                <c:pt idx="92">
                  <c:v>44469</c:v>
                </c:pt>
                <c:pt idx="93">
                  <c:v>44500</c:v>
                </c:pt>
                <c:pt idx="94">
                  <c:v>44530</c:v>
                </c:pt>
                <c:pt idx="95">
                  <c:v>44561</c:v>
                </c:pt>
                <c:pt idx="96">
                  <c:v>44592</c:v>
                </c:pt>
                <c:pt idx="97">
                  <c:v>44620</c:v>
                </c:pt>
                <c:pt idx="98">
                  <c:v>44651</c:v>
                </c:pt>
                <c:pt idx="99">
                  <c:v>44681</c:v>
                </c:pt>
                <c:pt idx="100">
                  <c:v>44712</c:v>
                </c:pt>
                <c:pt idx="101">
                  <c:v>44742</c:v>
                </c:pt>
                <c:pt idx="102">
                  <c:v>44773</c:v>
                </c:pt>
                <c:pt idx="103">
                  <c:v>44804</c:v>
                </c:pt>
                <c:pt idx="104">
                  <c:v>44834</c:v>
                </c:pt>
                <c:pt idx="105">
                  <c:v>44865</c:v>
                </c:pt>
                <c:pt idx="106">
                  <c:v>44895</c:v>
                </c:pt>
                <c:pt idx="107">
                  <c:v>44926</c:v>
                </c:pt>
                <c:pt idx="108">
                  <c:v>44957</c:v>
                </c:pt>
                <c:pt idx="109">
                  <c:v>44985</c:v>
                </c:pt>
                <c:pt idx="110">
                  <c:v>45016</c:v>
                </c:pt>
                <c:pt idx="111">
                  <c:v>45046</c:v>
                </c:pt>
                <c:pt idx="112">
                  <c:v>45077</c:v>
                </c:pt>
                <c:pt idx="113">
                  <c:v>45107</c:v>
                </c:pt>
                <c:pt idx="114">
                  <c:v>45138</c:v>
                </c:pt>
                <c:pt idx="115">
                  <c:v>45169</c:v>
                </c:pt>
                <c:pt idx="116">
                  <c:v>45199</c:v>
                </c:pt>
                <c:pt idx="117">
                  <c:v>45230</c:v>
                </c:pt>
                <c:pt idx="118">
                  <c:v>45260</c:v>
                </c:pt>
                <c:pt idx="119">
                  <c:v>45291</c:v>
                </c:pt>
                <c:pt idx="120">
                  <c:v>45322</c:v>
                </c:pt>
                <c:pt idx="121">
                  <c:v>45351</c:v>
                </c:pt>
                <c:pt idx="122">
                  <c:v>45382</c:v>
                </c:pt>
                <c:pt idx="123">
                  <c:v>45412</c:v>
                </c:pt>
                <c:pt idx="124">
                  <c:v>45443</c:v>
                </c:pt>
                <c:pt idx="125">
                  <c:v>45473</c:v>
                </c:pt>
                <c:pt idx="126">
                  <c:v>45504</c:v>
                </c:pt>
              </c:numCache>
            </c:numRef>
          </c:cat>
          <c:val>
            <c:numRef>
              <c:f>'איור 13 נתונים'!$B$4:$B$300</c:f>
              <c:numCache>
                <c:formatCode>#,##0</c:formatCode>
                <c:ptCount val="297"/>
                <c:pt idx="0">
                  <c:v>2865</c:v>
                </c:pt>
                <c:pt idx="1">
                  <c:v>2903</c:v>
                </c:pt>
                <c:pt idx="2">
                  <c:v>2906</c:v>
                </c:pt>
                <c:pt idx="3">
                  <c:v>3056</c:v>
                </c:pt>
                <c:pt idx="4">
                  <c:v>3045</c:v>
                </c:pt>
                <c:pt idx="5">
                  <c:v>2962</c:v>
                </c:pt>
                <c:pt idx="6">
                  <c:v>2802</c:v>
                </c:pt>
                <c:pt idx="7">
                  <c:v>2906</c:v>
                </c:pt>
                <c:pt idx="8">
                  <c:v>3031</c:v>
                </c:pt>
                <c:pt idx="9">
                  <c:v>3022</c:v>
                </c:pt>
                <c:pt idx="10">
                  <c:v>3136</c:v>
                </c:pt>
                <c:pt idx="11">
                  <c:v>3120</c:v>
                </c:pt>
                <c:pt idx="12">
                  <c:v>2871</c:v>
                </c:pt>
                <c:pt idx="13">
                  <c:v>3070</c:v>
                </c:pt>
                <c:pt idx="14">
                  <c:v>2941</c:v>
                </c:pt>
                <c:pt idx="15">
                  <c:v>2877</c:v>
                </c:pt>
                <c:pt idx="16">
                  <c:v>3007</c:v>
                </c:pt>
                <c:pt idx="17">
                  <c:v>2938</c:v>
                </c:pt>
                <c:pt idx="18">
                  <c:v>3014</c:v>
                </c:pt>
                <c:pt idx="19">
                  <c:v>3149</c:v>
                </c:pt>
                <c:pt idx="20">
                  <c:v>2953</c:v>
                </c:pt>
                <c:pt idx="21">
                  <c:v>3018</c:v>
                </c:pt>
                <c:pt idx="22">
                  <c:v>2953</c:v>
                </c:pt>
                <c:pt idx="23">
                  <c:v>3094</c:v>
                </c:pt>
                <c:pt idx="24">
                  <c:v>3060.4</c:v>
                </c:pt>
                <c:pt idx="25">
                  <c:v>3021.9</c:v>
                </c:pt>
                <c:pt idx="26">
                  <c:v>3073.7</c:v>
                </c:pt>
                <c:pt idx="27">
                  <c:v>3057.7</c:v>
                </c:pt>
                <c:pt idx="28">
                  <c:v>3185.4</c:v>
                </c:pt>
                <c:pt idx="29">
                  <c:v>3344.3</c:v>
                </c:pt>
                <c:pt idx="30">
                  <c:v>3137.3</c:v>
                </c:pt>
                <c:pt idx="31">
                  <c:v>3246.6</c:v>
                </c:pt>
                <c:pt idx="32">
                  <c:v>3367.5</c:v>
                </c:pt>
                <c:pt idx="33">
                  <c:v>3276.3</c:v>
                </c:pt>
                <c:pt idx="34">
                  <c:v>3369.5</c:v>
                </c:pt>
                <c:pt idx="35">
                  <c:v>3480.3</c:v>
                </c:pt>
                <c:pt idx="36">
                  <c:v>3391.8</c:v>
                </c:pt>
                <c:pt idx="37">
                  <c:v>3247.1</c:v>
                </c:pt>
                <c:pt idx="38">
                  <c:v>3588.2</c:v>
                </c:pt>
                <c:pt idx="39">
                  <c:v>3603</c:v>
                </c:pt>
                <c:pt idx="40">
                  <c:v>3639.9</c:v>
                </c:pt>
                <c:pt idx="41">
                  <c:v>3856.6</c:v>
                </c:pt>
                <c:pt idx="42">
                  <c:v>3865.8</c:v>
                </c:pt>
                <c:pt idx="43">
                  <c:v>3707.9</c:v>
                </c:pt>
                <c:pt idx="44">
                  <c:v>3965.7</c:v>
                </c:pt>
                <c:pt idx="45">
                  <c:v>3784.8</c:v>
                </c:pt>
                <c:pt idx="46">
                  <c:v>4087.3</c:v>
                </c:pt>
                <c:pt idx="47">
                  <c:v>4027.9</c:v>
                </c:pt>
                <c:pt idx="48">
                  <c:v>4248.8</c:v>
                </c:pt>
                <c:pt idx="49">
                  <c:v>4102.7</c:v>
                </c:pt>
                <c:pt idx="50">
                  <c:v>4112.3999999999996</c:v>
                </c:pt>
                <c:pt idx="51">
                  <c:v>4214.6000000000004</c:v>
                </c:pt>
                <c:pt idx="52">
                  <c:v>4173.8999999999996</c:v>
                </c:pt>
                <c:pt idx="53">
                  <c:v>4038.9</c:v>
                </c:pt>
                <c:pt idx="54">
                  <c:v>4147.5</c:v>
                </c:pt>
                <c:pt idx="55">
                  <c:v>4322.8999999999996</c:v>
                </c:pt>
                <c:pt idx="56">
                  <c:v>3997.2</c:v>
                </c:pt>
                <c:pt idx="57">
                  <c:v>4248.3999999999996</c:v>
                </c:pt>
                <c:pt idx="58">
                  <c:v>4244.8</c:v>
                </c:pt>
                <c:pt idx="59">
                  <c:v>4126.7</c:v>
                </c:pt>
                <c:pt idx="60">
                  <c:v>4161.8</c:v>
                </c:pt>
                <c:pt idx="61">
                  <c:v>4261.3999999999996</c:v>
                </c:pt>
                <c:pt idx="62">
                  <c:v>4287.2</c:v>
                </c:pt>
                <c:pt idx="63">
                  <c:v>4333.7</c:v>
                </c:pt>
                <c:pt idx="64">
                  <c:v>4475.6000000000004</c:v>
                </c:pt>
                <c:pt idx="65">
                  <c:v>4590.6000000000004</c:v>
                </c:pt>
                <c:pt idx="66">
                  <c:v>4346.5</c:v>
                </c:pt>
                <c:pt idx="67">
                  <c:v>4513.3999999999996</c:v>
                </c:pt>
                <c:pt idx="68">
                  <c:v>4542.8</c:v>
                </c:pt>
                <c:pt idx="69">
                  <c:v>4658</c:v>
                </c:pt>
                <c:pt idx="70">
                  <c:v>4517.2</c:v>
                </c:pt>
                <c:pt idx="71">
                  <c:v>4736.8</c:v>
                </c:pt>
                <c:pt idx="72">
                  <c:v>4618.3999999999996</c:v>
                </c:pt>
                <c:pt idx="73">
                  <c:v>4658</c:v>
                </c:pt>
                <c:pt idx="74">
                  <c:v>4274.2</c:v>
                </c:pt>
                <c:pt idx="75">
                  <c:v>4193.3999999999996</c:v>
                </c:pt>
                <c:pt idx="76">
                  <c:v>4070.4</c:v>
                </c:pt>
                <c:pt idx="77">
                  <c:v>4242.5</c:v>
                </c:pt>
                <c:pt idx="78">
                  <c:v>4207.1000000000004</c:v>
                </c:pt>
                <c:pt idx="79">
                  <c:v>4307.8</c:v>
                </c:pt>
                <c:pt idx="80">
                  <c:v>4621.7</c:v>
                </c:pt>
                <c:pt idx="81">
                  <c:v>4791</c:v>
                </c:pt>
                <c:pt idx="82">
                  <c:v>4879.3</c:v>
                </c:pt>
                <c:pt idx="83">
                  <c:v>5088.3</c:v>
                </c:pt>
                <c:pt idx="84">
                  <c:v>5061.7</c:v>
                </c:pt>
                <c:pt idx="85">
                  <c:v>5376.8</c:v>
                </c:pt>
                <c:pt idx="86">
                  <c:v>5349.9</c:v>
                </c:pt>
                <c:pt idx="87">
                  <c:v>5279.2</c:v>
                </c:pt>
                <c:pt idx="88">
                  <c:v>5755</c:v>
                </c:pt>
                <c:pt idx="89">
                  <c:v>5923.7</c:v>
                </c:pt>
                <c:pt idx="90">
                  <c:v>5900.3</c:v>
                </c:pt>
                <c:pt idx="91">
                  <c:v>6043.5</c:v>
                </c:pt>
                <c:pt idx="92">
                  <c:v>6495.4</c:v>
                </c:pt>
                <c:pt idx="93">
                  <c:v>6551.9</c:v>
                </c:pt>
                <c:pt idx="94">
                  <c:v>6640.5</c:v>
                </c:pt>
                <c:pt idx="95">
                  <c:v>6721.5</c:v>
                </c:pt>
                <c:pt idx="96">
                  <c:v>6702.3</c:v>
                </c:pt>
                <c:pt idx="97">
                  <c:v>6715.5</c:v>
                </c:pt>
                <c:pt idx="98">
                  <c:v>6969.5</c:v>
                </c:pt>
                <c:pt idx="99">
                  <c:v>7303.6</c:v>
                </c:pt>
                <c:pt idx="100">
                  <c:v>7057.5</c:v>
                </c:pt>
                <c:pt idx="101">
                  <c:v>6945.1</c:v>
                </c:pt>
                <c:pt idx="102">
                  <c:v>7243.6</c:v>
                </c:pt>
                <c:pt idx="103">
                  <c:v>7082.5</c:v>
                </c:pt>
                <c:pt idx="104">
                  <c:v>7030.7</c:v>
                </c:pt>
                <c:pt idx="105">
                  <c:v>6937.4</c:v>
                </c:pt>
                <c:pt idx="106">
                  <c:v>6875.2</c:v>
                </c:pt>
                <c:pt idx="107">
                  <c:v>6750.5</c:v>
                </c:pt>
                <c:pt idx="108">
                  <c:v>6821.4</c:v>
                </c:pt>
                <c:pt idx="109">
                  <c:v>6727.7</c:v>
                </c:pt>
                <c:pt idx="110">
                  <c:v>6808.3</c:v>
                </c:pt>
                <c:pt idx="111">
                  <c:v>6834.3</c:v>
                </c:pt>
                <c:pt idx="112">
                  <c:v>6907.8</c:v>
                </c:pt>
                <c:pt idx="113">
                  <c:v>6871.6</c:v>
                </c:pt>
                <c:pt idx="114">
                  <c:v>6787.8</c:v>
                </c:pt>
                <c:pt idx="115">
                  <c:v>6918.2</c:v>
                </c:pt>
                <c:pt idx="116">
                  <c:v>6835.2</c:v>
                </c:pt>
                <c:pt idx="117">
                  <c:v>6427.3</c:v>
                </c:pt>
                <c:pt idx="118">
                  <c:v>6268.8</c:v>
                </c:pt>
                <c:pt idx="119">
                  <c:v>6051.5</c:v>
                </c:pt>
                <c:pt idx="120">
                  <c:v>6444.2</c:v>
                </c:pt>
                <c:pt idx="121">
                  <c:v>6483.6</c:v>
                </c:pt>
                <c:pt idx="122">
                  <c:v>6495.7</c:v>
                </c:pt>
                <c:pt idx="123">
                  <c:v>6514.9</c:v>
                </c:pt>
                <c:pt idx="124">
                  <c:v>6520.7</c:v>
                </c:pt>
                <c:pt idx="125">
                  <c:v>6587.9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DC-4696-9268-440321CDAB20}"/>
            </c:ext>
          </c:extLst>
        </c:ser>
        <c:ser>
          <c:idx val="1"/>
          <c:order val="1"/>
          <c:tx>
            <c:strRef>
              <c:f>'איור 13 נתונים'!$C$3</c:f>
              <c:strCache>
                <c:ptCount val="1"/>
                <c:pt idx="0">
                  <c:v>יצוא הסחורות (ללא או"מ ויהלומים)</c:v>
                </c:pt>
              </c:strCache>
            </c:strRef>
          </c:tx>
          <c:spPr>
            <a:ln w="38100">
              <a:solidFill>
                <a:srgbClr val="D98D25"/>
              </a:solidFill>
              <a:prstDash val="solid"/>
            </a:ln>
          </c:spPr>
          <c:marker>
            <c:symbol val="none"/>
          </c:marker>
          <c:dLbls>
            <c:dLbl>
              <c:idx val="12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rgbClr val="D98D25"/>
                      </a:solidFill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DC-4696-9268-440321CDAB2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13 נתונים'!$A$4:$A$300</c:f>
              <c:numCache>
                <c:formatCode>m/d/yyyy</c:formatCode>
                <c:ptCount val="297"/>
                <c:pt idx="0">
                  <c:v>41670</c:v>
                </c:pt>
                <c:pt idx="1">
                  <c:v>41698</c:v>
                </c:pt>
                <c:pt idx="2">
                  <c:v>41729</c:v>
                </c:pt>
                <c:pt idx="3">
                  <c:v>41759</c:v>
                </c:pt>
                <c:pt idx="4">
                  <c:v>41790</c:v>
                </c:pt>
                <c:pt idx="5">
                  <c:v>41820</c:v>
                </c:pt>
                <c:pt idx="6">
                  <c:v>41851</c:v>
                </c:pt>
                <c:pt idx="7">
                  <c:v>41882</c:v>
                </c:pt>
                <c:pt idx="8">
                  <c:v>41912</c:v>
                </c:pt>
                <c:pt idx="9">
                  <c:v>41943</c:v>
                </c:pt>
                <c:pt idx="10">
                  <c:v>41973</c:v>
                </c:pt>
                <c:pt idx="11">
                  <c:v>42004</c:v>
                </c:pt>
                <c:pt idx="12">
                  <c:v>42035</c:v>
                </c:pt>
                <c:pt idx="13">
                  <c:v>42063</c:v>
                </c:pt>
                <c:pt idx="14">
                  <c:v>42094</c:v>
                </c:pt>
                <c:pt idx="15">
                  <c:v>42124</c:v>
                </c:pt>
                <c:pt idx="16">
                  <c:v>42155</c:v>
                </c:pt>
                <c:pt idx="17">
                  <c:v>42185</c:v>
                </c:pt>
                <c:pt idx="18">
                  <c:v>42216</c:v>
                </c:pt>
                <c:pt idx="19">
                  <c:v>42247</c:v>
                </c:pt>
                <c:pt idx="20">
                  <c:v>42277</c:v>
                </c:pt>
                <c:pt idx="21">
                  <c:v>42308</c:v>
                </c:pt>
                <c:pt idx="22">
                  <c:v>42338</c:v>
                </c:pt>
                <c:pt idx="23">
                  <c:v>42369</c:v>
                </c:pt>
                <c:pt idx="24">
                  <c:v>42400</c:v>
                </c:pt>
                <c:pt idx="25">
                  <c:v>42429</c:v>
                </c:pt>
                <c:pt idx="26">
                  <c:v>42460</c:v>
                </c:pt>
                <c:pt idx="27">
                  <c:v>42490</c:v>
                </c:pt>
                <c:pt idx="28">
                  <c:v>42521</c:v>
                </c:pt>
                <c:pt idx="29">
                  <c:v>42551</c:v>
                </c:pt>
                <c:pt idx="30">
                  <c:v>42582</c:v>
                </c:pt>
                <c:pt idx="31">
                  <c:v>42613</c:v>
                </c:pt>
                <c:pt idx="32">
                  <c:v>42643</c:v>
                </c:pt>
                <c:pt idx="33">
                  <c:v>42674</c:v>
                </c:pt>
                <c:pt idx="34">
                  <c:v>42704</c:v>
                </c:pt>
                <c:pt idx="35">
                  <c:v>42735</c:v>
                </c:pt>
                <c:pt idx="36">
                  <c:v>42766</c:v>
                </c:pt>
                <c:pt idx="37">
                  <c:v>42794</c:v>
                </c:pt>
                <c:pt idx="38">
                  <c:v>42825</c:v>
                </c:pt>
                <c:pt idx="39">
                  <c:v>42855</c:v>
                </c:pt>
                <c:pt idx="40">
                  <c:v>42886</c:v>
                </c:pt>
                <c:pt idx="41">
                  <c:v>42916</c:v>
                </c:pt>
                <c:pt idx="42">
                  <c:v>42947</c:v>
                </c:pt>
                <c:pt idx="43">
                  <c:v>42978</c:v>
                </c:pt>
                <c:pt idx="44">
                  <c:v>43008</c:v>
                </c:pt>
                <c:pt idx="45">
                  <c:v>43039</c:v>
                </c:pt>
                <c:pt idx="46">
                  <c:v>43069</c:v>
                </c:pt>
                <c:pt idx="47">
                  <c:v>43100</c:v>
                </c:pt>
                <c:pt idx="48">
                  <c:v>43131</c:v>
                </c:pt>
                <c:pt idx="49">
                  <c:v>43159</c:v>
                </c:pt>
                <c:pt idx="50">
                  <c:v>43190</c:v>
                </c:pt>
                <c:pt idx="51">
                  <c:v>43220</c:v>
                </c:pt>
                <c:pt idx="52">
                  <c:v>43251</c:v>
                </c:pt>
                <c:pt idx="53">
                  <c:v>43281</c:v>
                </c:pt>
                <c:pt idx="54">
                  <c:v>43312</c:v>
                </c:pt>
                <c:pt idx="55">
                  <c:v>43343</c:v>
                </c:pt>
                <c:pt idx="56">
                  <c:v>43373</c:v>
                </c:pt>
                <c:pt idx="57">
                  <c:v>43404</c:v>
                </c:pt>
                <c:pt idx="58">
                  <c:v>43434</c:v>
                </c:pt>
                <c:pt idx="59">
                  <c:v>43465</c:v>
                </c:pt>
                <c:pt idx="60">
                  <c:v>43496</c:v>
                </c:pt>
                <c:pt idx="61">
                  <c:v>43524</c:v>
                </c:pt>
                <c:pt idx="62">
                  <c:v>43555</c:v>
                </c:pt>
                <c:pt idx="63">
                  <c:v>43585</c:v>
                </c:pt>
                <c:pt idx="64">
                  <c:v>43616</c:v>
                </c:pt>
                <c:pt idx="65">
                  <c:v>43646</c:v>
                </c:pt>
                <c:pt idx="66">
                  <c:v>43677</c:v>
                </c:pt>
                <c:pt idx="67">
                  <c:v>43708</c:v>
                </c:pt>
                <c:pt idx="68">
                  <c:v>43738</c:v>
                </c:pt>
                <c:pt idx="69">
                  <c:v>43769</c:v>
                </c:pt>
                <c:pt idx="70">
                  <c:v>43799</c:v>
                </c:pt>
                <c:pt idx="71">
                  <c:v>43830</c:v>
                </c:pt>
                <c:pt idx="72">
                  <c:v>43861</c:v>
                </c:pt>
                <c:pt idx="73">
                  <c:v>43890</c:v>
                </c:pt>
                <c:pt idx="74">
                  <c:v>43921</c:v>
                </c:pt>
                <c:pt idx="75">
                  <c:v>43951</c:v>
                </c:pt>
                <c:pt idx="76">
                  <c:v>43982</c:v>
                </c:pt>
                <c:pt idx="77">
                  <c:v>44012</c:v>
                </c:pt>
                <c:pt idx="78">
                  <c:v>44043</c:v>
                </c:pt>
                <c:pt idx="79">
                  <c:v>44074</c:v>
                </c:pt>
                <c:pt idx="80">
                  <c:v>44104</c:v>
                </c:pt>
                <c:pt idx="81">
                  <c:v>44135</c:v>
                </c:pt>
                <c:pt idx="82">
                  <c:v>44165</c:v>
                </c:pt>
                <c:pt idx="83">
                  <c:v>44196</c:v>
                </c:pt>
                <c:pt idx="84">
                  <c:v>44227</c:v>
                </c:pt>
                <c:pt idx="85">
                  <c:v>44255</c:v>
                </c:pt>
                <c:pt idx="86">
                  <c:v>44286</c:v>
                </c:pt>
                <c:pt idx="87">
                  <c:v>44316</c:v>
                </c:pt>
                <c:pt idx="88">
                  <c:v>44347</c:v>
                </c:pt>
                <c:pt idx="89">
                  <c:v>44377</c:v>
                </c:pt>
                <c:pt idx="90">
                  <c:v>44408</c:v>
                </c:pt>
                <c:pt idx="91">
                  <c:v>44439</c:v>
                </c:pt>
                <c:pt idx="92">
                  <c:v>44469</c:v>
                </c:pt>
                <c:pt idx="93">
                  <c:v>44500</c:v>
                </c:pt>
                <c:pt idx="94">
                  <c:v>44530</c:v>
                </c:pt>
                <c:pt idx="95">
                  <c:v>44561</c:v>
                </c:pt>
                <c:pt idx="96">
                  <c:v>44592</c:v>
                </c:pt>
                <c:pt idx="97">
                  <c:v>44620</c:v>
                </c:pt>
                <c:pt idx="98">
                  <c:v>44651</c:v>
                </c:pt>
                <c:pt idx="99">
                  <c:v>44681</c:v>
                </c:pt>
                <c:pt idx="100">
                  <c:v>44712</c:v>
                </c:pt>
                <c:pt idx="101">
                  <c:v>44742</c:v>
                </c:pt>
                <c:pt idx="102">
                  <c:v>44773</c:v>
                </c:pt>
                <c:pt idx="103">
                  <c:v>44804</c:v>
                </c:pt>
                <c:pt idx="104">
                  <c:v>44834</c:v>
                </c:pt>
                <c:pt idx="105">
                  <c:v>44865</c:v>
                </c:pt>
                <c:pt idx="106">
                  <c:v>44895</c:v>
                </c:pt>
                <c:pt idx="107">
                  <c:v>44926</c:v>
                </c:pt>
                <c:pt idx="108">
                  <c:v>44957</c:v>
                </c:pt>
                <c:pt idx="109">
                  <c:v>44985</c:v>
                </c:pt>
                <c:pt idx="110">
                  <c:v>45016</c:v>
                </c:pt>
                <c:pt idx="111">
                  <c:v>45046</c:v>
                </c:pt>
                <c:pt idx="112">
                  <c:v>45077</c:v>
                </c:pt>
                <c:pt idx="113">
                  <c:v>45107</c:v>
                </c:pt>
                <c:pt idx="114">
                  <c:v>45138</c:v>
                </c:pt>
                <c:pt idx="115">
                  <c:v>45169</c:v>
                </c:pt>
                <c:pt idx="116">
                  <c:v>45199</c:v>
                </c:pt>
                <c:pt idx="117">
                  <c:v>45230</c:v>
                </c:pt>
                <c:pt idx="118">
                  <c:v>45260</c:v>
                </c:pt>
                <c:pt idx="119">
                  <c:v>45291</c:v>
                </c:pt>
                <c:pt idx="120">
                  <c:v>45322</c:v>
                </c:pt>
                <c:pt idx="121">
                  <c:v>45351</c:v>
                </c:pt>
                <c:pt idx="122">
                  <c:v>45382</c:v>
                </c:pt>
                <c:pt idx="123">
                  <c:v>45412</c:v>
                </c:pt>
                <c:pt idx="124">
                  <c:v>45443</c:v>
                </c:pt>
                <c:pt idx="125">
                  <c:v>45473</c:v>
                </c:pt>
                <c:pt idx="126">
                  <c:v>45504</c:v>
                </c:pt>
              </c:numCache>
            </c:numRef>
          </c:cat>
          <c:val>
            <c:numRef>
              <c:f>'איור 13 נתונים'!$C$4:$C$300</c:f>
              <c:numCache>
                <c:formatCode>#,##0</c:formatCode>
                <c:ptCount val="297"/>
                <c:pt idx="0">
                  <c:v>3985.6</c:v>
                </c:pt>
                <c:pt idx="1">
                  <c:v>4146.8999999999996</c:v>
                </c:pt>
                <c:pt idx="2">
                  <c:v>4094.4</c:v>
                </c:pt>
                <c:pt idx="3">
                  <c:v>3903.5</c:v>
                </c:pt>
                <c:pt idx="4">
                  <c:v>4111.2</c:v>
                </c:pt>
                <c:pt idx="5">
                  <c:v>4162.6000000000004</c:v>
                </c:pt>
                <c:pt idx="6">
                  <c:v>4265.6000000000004</c:v>
                </c:pt>
                <c:pt idx="7">
                  <c:v>3651.8</c:v>
                </c:pt>
                <c:pt idx="8">
                  <c:v>4243.3</c:v>
                </c:pt>
                <c:pt idx="9">
                  <c:v>4013.8</c:v>
                </c:pt>
                <c:pt idx="10">
                  <c:v>3733.9</c:v>
                </c:pt>
                <c:pt idx="11">
                  <c:v>3741.7</c:v>
                </c:pt>
                <c:pt idx="12">
                  <c:v>3667.1</c:v>
                </c:pt>
                <c:pt idx="13">
                  <c:v>4019</c:v>
                </c:pt>
                <c:pt idx="14">
                  <c:v>3870.6</c:v>
                </c:pt>
                <c:pt idx="15">
                  <c:v>3733.8</c:v>
                </c:pt>
                <c:pt idx="16">
                  <c:v>3989.4</c:v>
                </c:pt>
                <c:pt idx="17">
                  <c:v>3771.5</c:v>
                </c:pt>
                <c:pt idx="18">
                  <c:v>3999.8</c:v>
                </c:pt>
                <c:pt idx="19">
                  <c:v>3676.1</c:v>
                </c:pt>
                <c:pt idx="20">
                  <c:v>3757</c:v>
                </c:pt>
                <c:pt idx="21">
                  <c:v>3895.4</c:v>
                </c:pt>
                <c:pt idx="22">
                  <c:v>4008</c:v>
                </c:pt>
                <c:pt idx="23">
                  <c:v>3796.8</c:v>
                </c:pt>
                <c:pt idx="24">
                  <c:v>3706.2</c:v>
                </c:pt>
                <c:pt idx="25">
                  <c:v>3507.9</c:v>
                </c:pt>
                <c:pt idx="26">
                  <c:v>3433.8</c:v>
                </c:pt>
                <c:pt idx="27">
                  <c:v>3631.1</c:v>
                </c:pt>
                <c:pt idx="28">
                  <c:v>3624.2</c:v>
                </c:pt>
                <c:pt idx="29">
                  <c:v>3913.1</c:v>
                </c:pt>
                <c:pt idx="30">
                  <c:v>3983.7</c:v>
                </c:pt>
                <c:pt idx="31">
                  <c:v>3359.1</c:v>
                </c:pt>
                <c:pt idx="32">
                  <c:v>3868.8</c:v>
                </c:pt>
                <c:pt idx="33">
                  <c:v>3746.7</c:v>
                </c:pt>
                <c:pt idx="34">
                  <c:v>3735.1</c:v>
                </c:pt>
                <c:pt idx="35">
                  <c:v>3973.7</c:v>
                </c:pt>
                <c:pt idx="36">
                  <c:v>3912.8</c:v>
                </c:pt>
                <c:pt idx="37">
                  <c:v>3447.9</c:v>
                </c:pt>
                <c:pt idx="38">
                  <c:v>3869.3</c:v>
                </c:pt>
                <c:pt idx="39">
                  <c:v>3840.5</c:v>
                </c:pt>
                <c:pt idx="40">
                  <c:v>4009.5</c:v>
                </c:pt>
                <c:pt idx="41">
                  <c:v>3719.5</c:v>
                </c:pt>
                <c:pt idx="42">
                  <c:v>3765.5</c:v>
                </c:pt>
                <c:pt idx="43">
                  <c:v>3977.6</c:v>
                </c:pt>
                <c:pt idx="44">
                  <c:v>3730.9</c:v>
                </c:pt>
                <c:pt idx="45">
                  <c:v>3873.7</c:v>
                </c:pt>
                <c:pt idx="46">
                  <c:v>3995.5</c:v>
                </c:pt>
                <c:pt idx="47">
                  <c:v>3848</c:v>
                </c:pt>
                <c:pt idx="48">
                  <c:v>4048.5</c:v>
                </c:pt>
                <c:pt idx="49">
                  <c:v>3982.2</c:v>
                </c:pt>
                <c:pt idx="50">
                  <c:v>4247.8999999999996</c:v>
                </c:pt>
                <c:pt idx="51">
                  <c:v>4144.5</c:v>
                </c:pt>
                <c:pt idx="52">
                  <c:v>3743.1</c:v>
                </c:pt>
                <c:pt idx="53">
                  <c:v>3934.6</c:v>
                </c:pt>
                <c:pt idx="54">
                  <c:v>3850</c:v>
                </c:pt>
                <c:pt idx="55">
                  <c:v>4155.8</c:v>
                </c:pt>
                <c:pt idx="56">
                  <c:v>3821.1</c:v>
                </c:pt>
                <c:pt idx="57">
                  <c:v>3710.3</c:v>
                </c:pt>
                <c:pt idx="58">
                  <c:v>3690.2</c:v>
                </c:pt>
                <c:pt idx="59">
                  <c:v>3721.6</c:v>
                </c:pt>
                <c:pt idx="60">
                  <c:v>3795.2</c:v>
                </c:pt>
                <c:pt idx="61">
                  <c:v>4224.6000000000004</c:v>
                </c:pt>
                <c:pt idx="62">
                  <c:v>4754.8</c:v>
                </c:pt>
                <c:pt idx="63">
                  <c:v>3644.2</c:v>
                </c:pt>
                <c:pt idx="64">
                  <c:v>3540.5</c:v>
                </c:pt>
                <c:pt idx="65">
                  <c:v>3949.7</c:v>
                </c:pt>
                <c:pt idx="66">
                  <c:v>3817.9</c:v>
                </c:pt>
                <c:pt idx="67">
                  <c:v>3870.7</c:v>
                </c:pt>
                <c:pt idx="68">
                  <c:v>3670.2</c:v>
                </c:pt>
                <c:pt idx="69">
                  <c:v>3577.4</c:v>
                </c:pt>
                <c:pt idx="70">
                  <c:v>3744</c:v>
                </c:pt>
                <c:pt idx="71">
                  <c:v>3660.3</c:v>
                </c:pt>
                <c:pt idx="72">
                  <c:v>3909</c:v>
                </c:pt>
                <c:pt idx="73">
                  <c:v>3974.6</c:v>
                </c:pt>
                <c:pt idx="74">
                  <c:v>3262.7</c:v>
                </c:pt>
                <c:pt idx="75">
                  <c:v>3207.5</c:v>
                </c:pt>
                <c:pt idx="76">
                  <c:v>3762.5</c:v>
                </c:pt>
                <c:pt idx="77">
                  <c:v>3630.7</c:v>
                </c:pt>
                <c:pt idx="78">
                  <c:v>3258.9</c:v>
                </c:pt>
                <c:pt idx="79">
                  <c:v>3362.2</c:v>
                </c:pt>
                <c:pt idx="80">
                  <c:v>3724</c:v>
                </c:pt>
                <c:pt idx="81">
                  <c:v>4033.1</c:v>
                </c:pt>
                <c:pt idx="82">
                  <c:v>4037.7</c:v>
                </c:pt>
                <c:pt idx="83">
                  <c:v>3875.1</c:v>
                </c:pt>
                <c:pt idx="84">
                  <c:v>3862.3</c:v>
                </c:pt>
                <c:pt idx="85">
                  <c:v>3834.1</c:v>
                </c:pt>
                <c:pt idx="86">
                  <c:v>3812.9</c:v>
                </c:pt>
                <c:pt idx="87">
                  <c:v>3934.2</c:v>
                </c:pt>
                <c:pt idx="88">
                  <c:v>3936.4</c:v>
                </c:pt>
                <c:pt idx="89">
                  <c:v>3969.3</c:v>
                </c:pt>
                <c:pt idx="90">
                  <c:v>4359.8999999999996</c:v>
                </c:pt>
                <c:pt idx="91">
                  <c:v>4287.3999999999996</c:v>
                </c:pt>
                <c:pt idx="92">
                  <c:v>4330.8999999999996</c:v>
                </c:pt>
                <c:pt idx="93">
                  <c:v>4424.3999999999996</c:v>
                </c:pt>
                <c:pt idx="94">
                  <c:v>4628.8</c:v>
                </c:pt>
                <c:pt idx="95">
                  <c:v>4723.8</c:v>
                </c:pt>
                <c:pt idx="96">
                  <c:v>4716.8999999999996</c:v>
                </c:pt>
                <c:pt idx="97">
                  <c:v>4834.5</c:v>
                </c:pt>
                <c:pt idx="98">
                  <c:v>5045.2</c:v>
                </c:pt>
                <c:pt idx="99">
                  <c:v>5425</c:v>
                </c:pt>
                <c:pt idx="100">
                  <c:v>5063</c:v>
                </c:pt>
                <c:pt idx="101">
                  <c:v>4894.3999999999996</c:v>
                </c:pt>
                <c:pt idx="102">
                  <c:v>4931.5</c:v>
                </c:pt>
                <c:pt idx="103">
                  <c:v>5155.8</c:v>
                </c:pt>
                <c:pt idx="104">
                  <c:v>5028.3999999999996</c:v>
                </c:pt>
                <c:pt idx="105">
                  <c:v>4992</c:v>
                </c:pt>
                <c:pt idx="106">
                  <c:v>5076.1000000000004</c:v>
                </c:pt>
                <c:pt idx="107">
                  <c:v>4781.6000000000004</c:v>
                </c:pt>
                <c:pt idx="108">
                  <c:v>4559.2</c:v>
                </c:pt>
                <c:pt idx="109">
                  <c:v>4499.3</c:v>
                </c:pt>
                <c:pt idx="110">
                  <c:v>4587.5</c:v>
                </c:pt>
                <c:pt idx="111">
                  <c:v>4650.3999999999996</c:v>
                </c:pt>
                <c:pt idx="112">
                  <c:v>4740.1000000000004</c:v>
                </c:pt>
                <c:pt idx="113">
                  <c:v>4676</c:v>
                </c:pt>
                <c:pt idx="114">
                  <c:v>4552.3999999999996</c:v>
                </c:pt>
                <c:pt idx="115">
                  <c:v>4382</c:v>
                </c:pt>
                <c:pt idx="116">
                  <c:v>4693.3999999999996</c:v>
                </c:pt>
                <c:pt idx="117">
                  <c:v>4153.2</c:v>
                </c:pt>
                <c:pt idx="118">
                  <c:v>4113.5</c:v>
                </c:pt>
                <c:pt idx="119">
                  <c:v>4458.7</c:v>
                </c:pt>
                <c:pt idx="120">
                  <c:v>4362.8999999999996</c:v>
                </c:pt>
                <c:pt idx="121">
                  <c:v>4492.3999999999996</c:v>
                </c:pt>
                <c:pt idx="122">
                  <c:v>4454.8</c:v>
                </c:pt>
                <c:pt idx="123">
                  <c:v>4431.2</c:v>
                </c:pt>
                <c:pt idx="124">
                  <c:v>4204.8</c:v>
                </c:pt>
                <c:pt idx="125">
                  <c:v>4277.6000000000004</c:v>
                </c:pt>
                <c:pt idx="126">
                  <c:v>4668.3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FDC-4696-9268-440321CDAB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8258944"/>
        <c:axId val="228260480"/>
      </c:lineChart>
      <c:dateAx>
        <c:axId val="228258944"/>
        <c:scaling>
          <c:orientation val="minMax"/>
          <c:max val="45504"/>
          <c:min val="41670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he-IL"/>
          </a:p>
        </c:txPr>
        <c:crossAx val="228260480"/>
        <c:crossesAt val="0"/>
        <c:auto val="0"/>
        <c:lblOffset val="100"/>
        <c:baseTimeUnit val="months"/>
        <c:majorUnit val="6"/>
        <c:majorTimeUnit val="months"/>
      </c:dateAx>
      <c:valAx>
        <c:axId val="228260480"/>
        <c:scaling>
          <c:orientation val="minMax"/>
          <c:min val="2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e-IL"/>
          </a:p>
        </c:txPr>
        <c:crossAx val="228258944"/>
        <c:crosses val="autoZero"/>
        <c:crossBetween val="between"/>
      </c:valAx>
      <c:spPr>
        <a:noFill/>
        <a:ln w="12700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5.8434338221046336E-2"/>
          <c:y val="0.93753233731907371"/>
          <c:w val="0.83463993175349716"/>
          <c:h val="5.1571096874379191E-2"/>
        </c:manualLayout>
      </c:layout>
      <c:overlay val="0"/>
      <c:spPr>
        <a:noFill/>
        <a:ln w="3175">
          <a:noFill/>
          <a:prstDash val="solid"/>
        </a:ln>
      </c:spPr>
    </c:legend>
    <c:plotVisOnly val="1"/>
    <c:dispBlanksAs val="gap"/>
    <c:showDLblsOverMax val="0"/>
  </c:chart>
  <c:spPr>
    <a:solidFill>
      <a:schemeClr val="bg1"/>
    </a:solidFill>
    <a:ln w="19050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Segoe UI" panose="020B0502040204020203" pitchFamily="34" charset="0"/>
          <a:ea typeface="David"/>
          <a:cs typeface="Segoe UI" panose="020B0502040204020203" pitchFamily="34" charset="0"/>
        </a:defRPr>
      </a:pPr>
      <a:endParaRPr lang="he-IL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rtl="1">
              <a:defRPr/>
            </a:pPr>
            <a:r>
              <a:rPr lang="he-I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איור </a:t>
            </a:r>
            <a:r>
              <a:rPr lang="he-IL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21: </a:t>
            </a:r>
            <a:r>
              <a:rPr lang="he-I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יבוא הסחורות לישראל: מוצרי צריכה, נכסי השקעה (ללא </a:t>
            </a:r>
            <a:r>
              <a:rPr lang="he-IL" sz="14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או"מ</a:t>
            </a:r>
            <a:r>
              <a:rPr lang="he-IL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), חומרי גלם (ללא יהלומים וחומרי אנרגיה)</a:t>
            </a:r>
            <a:r>
              <a:rPr lang="he-IL" sz="1400" dirty="0">
                <a:latin typeface="Segoe UI" panose="020B0502040204020203" pitchFamily="34" charset="0"/>
                <a:cs typeface="Segoe UI" panose="020B0502040204020203" pitchFamily="34" charset="0"/>
              </a:rPr>
              <a:t>
מיליוני דולרים, מנוכה </a:t>
            </a:r>
            <a:r>
              <a:rPr lang="he-I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עונתיות יולי 2014 </a:t>
            </a:r>
            <a:r>
              <a:rPr lang="he-IL" sz="1400" dirty="0">
                <a:latin typeface="Segoe UI" panose="020B0502040204020203" pitchFamily="34" charset="0"/>
                <a:cs typeface="Segoe UI" panose="020B0502040204020203" pitchFamily="34" charset="0"/>
              </a:rPr>
              <a:t>עד יולי 2024</a:t>
            </a:r>
          </a:p>
        </c:rich>
      </c:tx>
      <c:layout>
        <c:manualLayout>
          <c:xMode val="edge"/>
          <c:yMode val="edge"/>
          <c:x val="0.13072609086820494"/>
          <c:y val="2.8088083976631653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2681992337164751E-2"/>
          <c:y val="0.12091863193211656"/>
          <c:w val="0.88247039927318927"/>
          <c:h val="0.70020754132190877"/>
        </c:manualLayout>
      </c:layout>
      <c:lineChart>
        <c:grouping val="standard"/>
        <c:varyColors val="0"/>
        <c:ser>
          <c:idx val="1"/>
          <c:order val="0"/>
          <c:tx>
            <c:strRef>
              <c:f>'איור 26 נתונים'!$B$3</c:f>
              <c:strCache>
                <c:ptCount val="1"/>
                <c:pt idx="0">
                  <c:v>יבוא מוצרי צריכה</c:v>
                </c:pt>
              </c:strCache>
            </c:strRef>
          </c:tx>
          <c:spPr>
            <a:ln w="38100">
              <a:solidFill>
                <a:srgbClr val="D98D25"/>
              </a:solidFill>
            </a:ln>
          </c:spPr>
          <c:marker>
            <c:symbol val="none"/>
          </c:marker>
          <c:dLbls>
            <c:dLbl>
              <c:idx val="354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1">
                        <a:solidFill>
                          <a:srgbClr val="D98D25"/>
                        </a:solidFill>
                      </a:defRPr>
                    </a:pPr>
                    <a:fld id="{07615BCD-E7B0-44C7-ACE4-AF3F07501CC4}" type="VALUE">
                      <a:rPr lang="en-US" sz="1100"/>
                      <a:pPr>
                        <a:defRPr sz="1200" b="1">
                          <a:solidFill>
                            <a:srgbClr val="D98D25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62C-4B84-8DE9-128574C3A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26 נתונים'!$A$4:$A$400</c:f>
              <c:numCache>
                <c:formatCode>m/d/yyyy</c:formatCode>
                <c:ptCount val="397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  <c:pt idx="329">
                  <c:v>44742</c:v>
                </c:pt>
                <c:pt idx="330">
                  <c:v>44773</c:v>
                </c:pt>
                <c:pt idx="331">
                  <c:v>44804</c:v>
                </c:pt>
                <c:pt idx="332">
                  <c:v>44834</c:v>
                </c:pt>
                <c:pt idx="333">
                  <c:v>44865</c:v>
                </c:pt>
                <c:pt idx="334">
                  <c:v>44895</c:v>
                </c:pt>
                <c:pt idx="335">
                  <c:v>44926</c:v>
                </c:pt>
                <c:pt idx="336">
                  <c:v>44957</c:v>
                </c:pt>
                <c:pt idx="337">
                  <c:v>44985</c:v>
                </c:pt>
                <c:pt idx="338">
                  <c:v>45016</c:v>
                </c:pt>
                <c:pt idx="339">
                  <c:v>45046</c:v>
                </c:pt>
                <c:pt idx="340">
                  <c:v>45077</c:v>
                </c:pt>
                <c:pt idx="341">
                  <c:v>45107</c:v>
                </c:pt>
                <c:pt idx="342">
                  <c:v>45138</c:v>
                </c:pt>
                <c:pt idx="343">
                  <c:v>45169</c:v>
                </c:pt>
                <c:pt idx="344">
                  <c:v>45199</c:v>
                </c:pt>
                <c:pt idx="345">
                  <c:v>45230</c:v>
                </c:pt>
                <c:pt idx="346">
                  <c:v>45260</c:v>
                </c:pt>
                <c:pt idx="347">
                  <c:v>45291</c:v>
                </c:pt>
                <c:pt idx="348">
                  <c:v>45322</c:v>
                </c:pt>
                <c:pt idx="349">
                  <c:v>45351</c:v>
                </c:pt>
                <c:pt idx="350">
                  <c:v>45382</c:v>
                </c:pt>
                <c:pt idx="351">
                  <c:v>45412</c:v>
                </c:pt>
                <c:pt idx="352">
                  <c:v>45443</c:v>
                </c:pt>
                <c:pt idx="353">
                  <c:v>45473</c:v>
                </c:pt>
                <c:pt idx="354">
                  <c:v>45504</c:v>
                </c:pt>
              </c:numCache>
            </c:numRef>
          </c:cat>
          <c:val>
            <c:numRef>
              <c:f>'איור 26 נתונים'!$B$4:$B$400</c:f>
              <c:numCache>
                <c:formatCode>0.0</c:formatCode>
                <c:ptCount val="397"/>
                <c:pt idx="0">
                  <c:v>335.34435535424012</c:v>
                </c:pt>
                <c:pt idx="1">
                  <c:v>330.79422841591935</c:v>
                </c:pt>
                <c:pt idx="2">
                  <c:v>333.63805775236983</c:v>
                </c:pt>
                <c:pt idx="3">
                  <c:v>335.57186170115614</c:v>
                </c:pt>
                <c:pt idx="4">
                  <c:v>329.65669668133916</c:v>
                </c:pt>
                <c:pt idx="5">
                  <c:v>323.05901262077407</c:v>
                </c:pt>
                <c:pt idx="6">
                  <c:v>366.51272488173731</c:v>
                </c:pt>
                <c:pt idx="7">
                  <c:v>339.09821007835478</c:v>
                </c:pt>
                <c:pt idx="8">
                  <c:v>316.80258808058301</c:v>
                </c:pt>
                <c:pt idx="9">
                  <c:v>377.54678270716511</c:v>
                </c:pt>
                <c:pt idx="10">
                  <c:v>380.50436521707366</c:v>
                </c:pt>
                <c:pt idx="11">
                  <c:v>382.55192233931803</c:v>
                </c:pt>
                <c:pt idx="12">
                  <c:v>409.17016492849444</c:v>
                </c:pt>
                <c:pt idx="13">
                  <c:v>402.91374038830338</c:v>
                </c:pt>
                <c:pt idx="14">
                  <c:v>390.51464448137932</c:v>
                </c:pt>
                <c:pt idx="15">
                  <c:v>391.65217621595951</c:v>
                </c:pt>
                <c:pt idx="16">
                  <c:v>387.67081514492889</c:v>
                </c:pt>
                <c:pt idx="17">
                  <c:v>397.11232854194446</c:v>
                </c:pt>
                <c:pt idx="18">
                  <c:v>399.04613249073077</c:v>
                </c:pt>
                <c:pt idx="19">
                  <c:v>401.32119595989116</c:v>
                </c:pt>
                <c:pt idx="20">
                  <c:v>392.44844843016563</c:v>
                </c:pt>
                <c:pt idx="21">
                  <c:v>401.20744278643309</c:v>
                </c:pt>
                <c:pt idx="22">
                  <c:v>371.2903581669741</c:v>
                </c:pt>
                <c:pt idx="23">
                  <c:v>367.19524392248542</c:v>
                </c:pt>
                <c:pt idx="24">
                  <c:v>399.95615787839495</c:v>
                </c:pt>
                <c:pt idx="25">
                  <c:v>355.59242022976753</c:v>
                </c:pt>
                <c:pt idx="26">
                  <c:v>369.01529469781372</c:v>
                </c:pt>
                <c:pt idx="27">
                  <c:v>376.1817446256689</c:v>
                </c:pt>
                <c:pt idx="28">
                  <c:v>402.34497452101328</c:v>
                </c:pt>
                <c:pt idx="29">
                  <c:v>410.64895618344872</c:v>
                </c:pt>
                <c:pt idx="30">
                  <c:v>350.13226790378258</c:v>
                </c:pt>
                <c:pt idx="31">
                  <c:v>350.47352742415666</c:v>
                </c:pt>
                <c:pt idx="32">
                  <c:v>370.721592299684</c:v>
                </c:pt>
                <c:pt idx="33">
                  <c:v>355.59242022976753</c:v>
                </c:pt>
                <c:pt idx="34">
                  <c:v>387.21580245109675</c:v>
                </c:pt>
                <c:pt idx="35">
                  <c:v>409.17016492849444</c:v>
                </c:pt>
                <c:pt idx="36">
                  <c:v>373.56542163613449</c:v>
                </c:pt>
                <c:pt idx="37">
                  <c:v>343.87584336359151</c:v>
                </c:pt>
                <c:pt idx="38">
                  <c:v>387.1020492776388</c:v>
                </c:pt>
                <c:pt idx="39">
                  <c:v>395.63353728699019</c:v>
                </c:pt>
                <c:pt idx="40">
                  <c:v>349.33599568957646</c:v>
                </c:pt>
                <c:pt idx="41">
                  <c:v>376.1817446256689</c:v>
                </c:pt>
                <c:pt idx="42">
                  <c:v>365.7164526675312</c:v>
                </c:pt>
                <c:pt idx="43">
                  <c:v>389.37711274679913</c:v>
                </c:pt>
                <c:pt idx="44">
                  <c:v>388.23958101221893</c:v>
                </c:pt>
                <c:pt idx="45">
                  <c:v>389.94587861408922</c:v>
                </c:pt>
                <c:pt idx="46">
                  <c:v>345.69589413891981</c:v>
                </c:pt>
                <c:pt idx="47">
                  <c:v>352.86234406677499</c:v>
                </c:pt>
                <c:pt idx="48">
                  <c:v>343.53458384321749</c:v>
                </c:pt>
                <c:pt idx="49">
                  <c:v>410.87646253036473</c:v>
                </c:pt>
                <c:pt idx="50">
                  <c:v>375.27171923800478</c:v>
                </c:pt>
                <c:pt idx="51">
                  <c:v>379.93559934978356</c:v>
                </c:pt>
                <c:pt idx="52">
                  <c:v>351.49730598527879</c:v>
                </c:pt>
                <c:pt idx="53">
                  <c:v>391.87968256287559</c:v>
                </c:pt>
                <c:pt idx="54">
                  <c:v>392.44844843016563</c:v>
                </c:pt>
                <c:pt idx="55">
                  <c:v>398.36361344998261</c:v>
                </c:pt>
                <c:pt idx="56">
                  <c:v>372.99665576884439</c:v>
                </c:pt>
                <c:pt idx="57">
                  <c:v>364.46516775949294</c:v>
                </c:pt>
                <c:pt idx="58">
                  <c:v>415.54034264214351</c:v>
                </c:pt>
                <c:pt idx="59">
                  <c:v>396.9985753684864</c:v>
                </c:pt>
                <c:pt idx="60">
                  <c:v>368.10526931014959</c:v>
                </c:pt>
                <c:pt idx="61">
                  <c:v>394.60975872586801</c:v>
                </c:pt>
                <c:pt idx="62">
                  <c:v>422.36553304962467</c:v>
                </c:pt>
                <c:pt idx="63">
                  <c:v>423.16180526383079</c:v>
                </c:pt>
                <c:pt idx="64">
                  <c:v>428.39445124289972</c:v>
                </c:pt>
                <c:pt idx="65">
                  <c:v>411.10396887728075</c:v>
                </c:pt>
                <c:pt idx="66">
                  <c:v>417.2466402440138</c:v>
                </c:pt>
                <c:pt idx="67">
                  <c:v>423.3893116107468</c:v>
                </c:pt>
                <c:pt idx="68">
                  <c:v>419.52170371317419</c:v>
                </c:pt>
                <c:pt idx="69">
                  <c:v>452.39637084254167</c:v>
                </c:pt>
                <c:pt idx="70">
                  <c:v>433.39959087505252</c:v>
                </c:pt>
                <c:pt idx="71">
                  <c:v>433.51334404851053</c:v>
                </c:pt>
                <c:pt idx="72">
                  <c:v>445.57118043506051</c:v>
                </c:pt>
                <c:pt idx="73">
                  <c:v>478.55960073788606</c:v>
                </c:pt>
                <c:pt idx="74">
                  <c:v>457.40151047469453</c:v>
                </c:pt>
                <c:pt idx="75">
                  <c:v>433.28583770159446</c:v>
                </c:pt>
                <c:pt idx="76">
                  <c:v>453.19264305674778</c:v>
                </c:pt>
                <c:pt idx="77">
                  <c:v>411.90024109148692</c:v>
                </c:pt>
                <c:pt idx="78">
                  <c:v>438.40473050720533</c:v>
                </c:pt>
                <c:pt idx="79">
                  <c:v>436.69843290533504</c:v>
                </c:pt>
                <c:pt idx="80">
                  <c:v>441.47606619057188</c:v>
                </c:pt>
                <c:pt idx="81">
                  <c:v>428.73571076327369</c:v>
                </c:pt>
                <c:pt idx="82">
                  <c:v>424.29933699841098</c:v>
                </c:pt>
                <c:pt idx="83">
                  <c:v>448.30125659805304</c:v>
                </c:pt>
                <c:pt idx="84">
                  <c:v>481.40343007433654</c:v>
                </c:pt>
                <c:pt idx="85">
                  <c:v>433.28583770159446</c:v>
                </c:pt>
                <c:pt idx="86">
                  <c:v>395.97479680736427</c:v>
                </c:pt>
                <c:pt idx="87">
                  <c:v>445.45742726160256</c:v>
                </c:pt>
                <c:pt idx="88">
                  <c:v>389.26335957334112</c:v>
                </c:pt>
                <c:pt idx="89">
                  <c:v>400.75243009260106</c:v>
                </c:pt>
                <c:pt idx="90">
                  <c:v>409.85268396924261</c:v>
                </c:pt>
                <c:pt idx="91">
                  <c:v>402.23122134755533</c:v>
                </c:pt>
                <c:pt idx="92">
                  <c:v>399.27363883764679</c:v>
                </c:pt>
                <c:pt idx="93">
                  <c:v>370.15282643239391</c:v>
                </c:pt>
                <c:pt idx="94">
                  <c:v>385.85076436960054</c:v>
                </c:pt>
                <c:pt idx="95">
                  <c:v>395.1785245931581</c:v>
                </c:pt>
                <c:pt idx="96">
                  <c:v>337.16440612956836</c:v>
                </c:pt>
                <c:pt idx="97">
                  <c:v>350.35977425069859</c:v>
                </c:pt>
                <c:pt idx="98">
                  <c:v>351.26979963836277</c:v>
                </c:pt>
                <c:pt idx="99">
                  <c:v>383.57570090044015</c:v>
                </c:pt>
                <c:pt idx="100">
                  <c:v>355.3649138828514</c:v>
                </c:pt>
                <c:pt idx="101">
                  <c:v>395.63353728699019</c:v>
                </c:pt>
                <c:pt idx="102">
                  <c:v>399.04613249073077</c:v>
                </c:pt>
                <c:pt idx="103">
                  <c:v>385.73701119614253</c:v>
                </c:pt>
                <c:pt idx="104">
                  <c:v>411.33147522419682</c:v>
                </c:pt>
                <c:pt idx="105">
                  <c:v>390.8559040017534</c:v>
                </c:pt>
                <c:pt idx="106">
                  <c:v>407.00885463279212</c:v>
                </c:pt>
                <c:pt idx="107">
                  <c:v>401.88996182718125</c:v>
                </c:pt>
                <c:pt idx="108">
                  <c:v>422.02427352925059</c:v>
                </c:pt>
                <c:pt idx="109">
                  <c:v>422.70679256999875</c:v>
                </c:pt>
                <c:pt idx="110">
                  <c:v>435.67465434421291</c:v>
                </c:pt>
                <c:pt idx="111">
                  <c:v>403.93751894942562</c:v>
                </c:pt>
                <c:pt idx="112">
                  <c:v>445.11616774122848</c:v>
                </c:pt>
                <c:pt idx="113">
                  <c:v>429.41822980402185</c:v>
                </c:pt>
                <c:pt idx="114">
                  <c:v>353.65861628098116</c:v>
                </c:pt>
                <c:pt idx="115">
                  <c:v>467.63929608591627</c:v>
                </c:pt>
                <c:pt idx="116">
                  <c:v>445.68493360851858</c:v>
                </c:pt>
                <c:pt idx="117">
                  <c:v>479.12836660517615</c:v>
                </c:pt>
                <c:pt idx="118">
                  <c:v>484.36101258424503</c:v>
                </c:pt>
                <c:pt idx="119">
                  <c:v>486.52232287994735</c:v>
                </c:pt>
                <c:pt idx="120">
                  <c:v>455.92271921974026</c:v>
                </c:pt>
                <c:pt idx="121">
                  <c:v>452.28261766908366</c:v>
                </c:pt>
                <c:pt idx="122">
                  <c:v>477.19456265638985</c:v>
                </c:pt>
                <c:pt idx="123">
                  <c:v>456.37773191357235</c:v>
                </c:pt>
                <c:pt idx="124">
                  <c:v>491.29995616518414</c:v>
                </c:pt>
                <c:pt idx="125">
                  <c:v>491.18620299172619</c:v>
                </c:pt>
                <c:pt idx="126">
                  <c:v>473.44070793227519</c:v>
                </c:pt>
                <c:pt idx="127">
                  <c:v>449.7800478530072</c:v>
                </c:pt>
                <c:pt idx="128">
                  <c:v>480.03839199284033</c:v>
                </c:pt>
                <c:pt idx="129">
                  <c:v>465.47798579021384</c:v>
                </c:pt>
                <c:pt idx="130">
                  <c:v>494.37129184855075</c:v>
                </c:pt>
                <c:pt idx="131">
                  <c:v>505.06409015360447</c:v>
                </c:pt>
                <c:pt idx="132">
                  <c:v>491.8</c:v>
                </c:pt>
                <c:pt idx="133">
                  <c:v>484.5</c:v>
                </c:pt>
                <c:pt idx="134">
                  <c:v>482.3</c:v>
                </c:pt>
                <c:pt idx="135">
                  <c:v>527.5</c:v>
                </c:pt>
                <c:pt idx="136">
                  <c:v>526.79999999999995</c:v>
                </c:pt>
                <c:pt idx="137">
                  <c:v>507.8</c:v>
                </c:pt>
                <c:pt idx="138">
                  <c:v>455.2</c:v>
                </c:pt>
                <c:pt idx="139">
                  <c:v>537.70000000000005</c:v>
                </c:pt>
                <c:pt idx="140">
                  <c:v>553.79999999999995</c:v>
                </c:pt>
                <c:pt idx="141">
                  <c:v>563.5</c:v>
                </c:pt>
                <c:pt idx="142">
                  <c:v>537.79999999999995</c:v>
                </c:pt>
                <c:pt idx="143">
                  <c:v>559.4</c:v>
                </c:pt>
                <c:pt idx="144">
                  <c:v>586.4</c:v>
                </c:pt>
                <c:pt idx="145">
                  <c:v>600.70000000000005</c:v>
                </c:pt>
                <c:pt idx="146">
                  <c:v>620.20000000000005</c:v>
                </c:pt>
                <c:pt idx="147">
                  <c:v>604.20000000000005</c:v>
                </c:pt>
                <c:pt idx="148">
                  <c:v>669.3</c:v>
                </c:pt>
                <c:pt idx="149">
                  <c:v>634.9</c:v>
                </c:pt>
                <c:pt idx="150">
                  <c:v>657.9</c:v>
                </c:pt>
                <c:pt idx="151">
                  <c:v>664.5</c:v>
                </c:pt>
                <c:pt idx="152">
                  <c:v>656.1</c:v>
                </c:pt>
                <c:pt idx="153">
                  <c:v>681.7</c:v>
                </c:pt>
                <c:pt idx="154">
                  <c:v>714.5</c:v>
                </c:pt>
                <c:pt idx="155">
                  <c:v>746.9</c:v>
                </c:pt>
                <c:pt idx="156">
                  <c:v>741.6</c:v>
                </c:pt>
                <c:pt idx="157">
                  <c:v>770</c:v>
                </c:pt>
                <c:pt idx="158">
                  <c:v>775.8</c:v>
                </c:pt>
                <c:pt idx="159">
                  <c:v>773.4</c:v>
                </c:pt>
                <c:pt idx="160">
                  <c:v>708.1</c:v>
                </c:pt>
                <c:pt idx="161">
                  <c:v>778.2</c:v>
                </c:pt>
                <c:pt idx="162">
                  <c:v>780.9</c:v>
                </c:pt>
                <c:pt idx="163">
                  <c:v>755.3</c:v>
                </c:pt>
                <c:pt idx="164">
                  <c:v>779.7</c:v>
                </c:pt>
                <c:pt idx="165">
                  <c:v>767.2</c:v>
                </c:pt>
                <c:pt idx="166">
                  <c:v>784</c:v>
                </c:pt>
                <c:pt idx="167">
                  <c:v>679.6</c:v>
                </c:pt>
                <c:pt idx="168">
                  <c:v>693.7</c:v>
                </c:pt>
                <c:pt idx="169">
                  <c:v>665.5</c:v>
                </c:pt>
                <c:pt idx="170">
                  <c:v>638.4</c:v>
                </c:pt>
                <c:pt idx="171">
                  <c:v>670.7</c:v>
                </c:pt>
                <c:pt idx="172">
                  <c:v>652.4</c:v>
                </c:pt>
                <c:pt idx="173">
                  <c:v>682.4</c:v>
                </c:pt>
                <c:pt idx="174">
                  <c:v>767.7</c:v>
                </c:pt>
                <c:pt idx="175">
                  <c:v>709.2</c:v>
                </c:pt>
                <c:pt idx="176">
                  <c:v>732.6</c:v>
                </c:pt>
                <c:pt idx="177">
                  <c:v>719</c:v>
                </c:pt>
                <c:pt idx="178">
                  <c:v>775.6</c:v>
                </c:pt>
                <c:pt idx="179">
                  <c:v>781.5</c:v>
                </c:pt>
                <c:pt idx="180">
                  <c:v>752.5</c:v>
                </c:pt>
                <c:pt idx="181">
                  <c:v>784.4</c:v>
                </c:pt>
                <c:pt idx="182">
                  <c:v>829.8</c:v>
                </c:pt>
                <c:pt idx="183">
                  <c:v>766.8</c:v>
                </c:pt>
                <c:pt idx="184">
                  <c:v>762.6</c:v>
                </c:pt>
                <c:pt idx="185">
                  <c:v>773.3</c:v>
                </c:pt>
                <c:pt idx="186">
                  <c:v>780.3</c:v>
                </c:pt>
                <c:pt idx="187">
                  <c:v>826.8</c:v>
                </c:pt>
                <c:pt idx="188">
                  <c:v>823.3</c:v>
                </c:pt>
                <c:pt idx="189">
                  <c:v>885.9</c:v>
                </c:pt>
                <c:pt idx="190">
                  <c:v>909.8</c:v>
                </c:pt>
                <c:pt idx="191">
                  <c:v>838.2</c:v>
                </c:pt>
                <c:pt idx="192">
                  <c:v>949.9</c:v>
                </c:pt>
                <c:pt idx="193">
                  <c:v>894.5</c:v>
                </c:pt>
                <c:pt idx="194">
                  <c:v>966.8</c:v>
                </c:pt>
                <c:pt idx="195">
                  <c:v>945.4</c:v>
                </c:pt>
                <c:pt idx="196">
                  <c:v>995.4</c:v>
                </c:pt>
                <c:pt idx="197">
                  <c:v>936.2</c:v>
                </c:pt>
                <c:pt idx="198">
                  <c:v>925.7</c:v>
                </c:pt>
                <c:pt idx="199">
                  <c:v>975.5</c:v>
                </c:pt>
                <c:pt idx="200">
                  <c:v>932</c:v>
                </c:pt>
                <c:pt idx="201">
                  <c:v>880.8</c:v>
                </c:pt>
                <c:pt idx="202">
                  <c:v>899.7</c:v>
                </c:pt>
                <c:pt idx="203">
                  <c:v>890.3</c:v>
                </c:pt>
                <c:pt idx="204">
                  <c:v>913.7</c:v>
                </c:pt>
                <c:pt idx="205">
                  <c:v>895.9</c:v>
                </c:pt>
                <c:pt idx="206">
                  <c:v>866.8</c:v>
                </c:pt>
                <c:pt idx="207">
                  <c:v>927.6</c:v>
                </c:pt>
                <c:pt idx="208">
                  <c:v>873.4</c:v>
                </c:pt>
                <c:pt idx="209">
                  <c:v>866.8</c:v>
                </c:pt>
                <c:pt idx="210">
                  <c:v>878.4</c:v>
                </c:pt>
                <c:pt idx="211">
                  <c:v>854</c:v>
                </c:pt>
                <c:pt idx="212">
                  <c:v>873.3</c:v>
                </c:pt>
                <c:pt idx="213">
                  <c:v>909.9</c:v>
                </c:pt>
                <c:pt idx="214">
                  <c:v>865.5</c:v>
                </c:pt>
                <c:pt idx="215">
                  <c:v>856.9</c:v>
                </c:pt>
                <c:pt idx="216">
                  <c:v>953</c:v>
                </c:pt>
                <c:pt idx="217">
                  <c:v>938.7</c:v>
                </c:pt>
                <c:pt idx="218">
                  <c:v>905.7</c:v>
                </c:pt>
                <c:pt idx="219">
                  <c:v>929.9</c:v>
                </c:pt>
                <c:pt idx="220">
                  <c:v>934.9</c:v>
                </c:pt>
                <c:pt idx="221">
                  <c:v>948.6</c:v>
                </c:pt>
                <c:pt idx="222">
                  <c:v>999.6</c:v>
                </c:pt>
                <c:pt idx="223">
                  <c:v>966.9</c:v>
                </c:pt>
                <c:pt idx="224">
                  <c:v>1043.0999999999999</c:v>
                </c:pt>
                <c:pt idx="225">
                  <c:v>951.6</c:v>
                </c:pt>
                <c:pt idx="226">
                  <c:v>988.2</c:v>
                </c:pt>
                <c:pt idx="227">
                  <c:v>954</c:v>
                </c:pt>
                <c:pt idx="228">
                  <c:v>1112.8</c:v>
                </c:pt>
                <c:pt idx="229">
                  <c:v>1111.2</c:v>
                </c:pt>
                <c:pt idx="230">
                  <c:v>1061.5999999999999</c:v>
                </c:pt>
                <c:pt idx="231">
                  <c:v>1070</c:v>
                </c:pt>
                <c:pt idx="232">
                  <c:v>1040</c:v>
                </c:pt>
                <c:pt idx="233">
                  <c:v>1068.5999999999999</c:v>
                </c:pt>
                <c:pt idx="234">
                  <c:v>1107.4000000000001</c:v>
                </c:pt>
                <c:pt idx="235">
                  <c:v>1075.3</c:v>
                </c:pt>
                <c:pt idx="236">
                  <c:v>1066.9000000000001</c:v>
                </c:pt>
                <c:pt idx="237">
                  <c:v>1081.2</c:v>
                </c:pt>
                <c:pt idx="238">
                  <c:v>1041</c:v>
                </c:pt>
                <c:pt idx="239">
                  <c:v>1058.7</c:v>
                </c:pt>
                <c:pt idx="240">
                  <c:v>1008.3</c:v>
                </c:pt>
                <c:pt idx="241">
                  <c:v>968.9</c:v>
                </c:pt>
                <c:pt idx="242">
                  <c:v>1062.4000000000001</c:v>
                </c:pt>
                <c:pt idx="243">
                  <c:v>993.8</c:v>
                </c:pt>
                <c:pt idx="244">
                  <c:v>965.6</c:v>
                </c:pt>
                <c:pt idx="245">
                  <c:v>1032</c:v>
                </c:pt>
                <c:pt idx="246">
                  <c:v>1037.5</c:v>
                </c:pt>
                <c:pt idx="247">
                  <c:v>1107.2</c:v>
                </c:pt>
                <c:pt idx="248">
                  <c:v>1030.8</c:v>
                </c:pt>
                <c:pt idx="249">
                  <c:v>1103</c:v>
                </c:pt>
                <c:pt idx="250">
                  <c:v>1070.7</c:v>
                </c:pt>
                <c:pt idx="251">
                  <c:v>994.3</c:v>
                </c:pt>
                <c:pt idx="252">
                  <c:v>1192.5</c:v>
                </c:pt>
                <c:pt idx="253">
                  <c:v>1137.8</c:v>
                </c:pt>
                <c:pt idx="254">
                  <c:v>1170.3</c:v>
                </c:pt>
                <c:pt idx="255">
                  <c:v>1188.7</c:v>
                </c:pt>
                <c:pt idx="256">
                  <c:v>1224.0999999999999</c:v>
                </c:pt>
                <c:pt idx="257">
                  <c:v>1140.5999999999999</c:v>
                </c:pt>
                <c:pt idx="258">
                  <c:v>1130.3</c:v>
                </c:pt>
                <c:pt idx="259">
                  <c:v>1147.5999999999999</c:v>
                </c:pt>
                <c:pt idx="260">
                  <c:v>1249.5</c:v>
                </c:pt>
                <c:pt idx="261">
                  <c:v>1132.3</c:v>
                </c:pt>
                <c:pt idx="262">
                  <c:v>1202.3</c:v>
                </c:pt>
                <c:pt idx="263">
                  <c:v>1200.7</c:v>
                </c:pt>
                <c:pt idx="264">
                  <c:v>1113.0999999999999</c:v>
                </c:pt>
                <c:pt idx="265">
                  <c:v>1129.7</c:v>
                </c:pt>
                <c:pt idx="266">
                  <c:v>1160.9000000000001</c:v>
                </c:pt>
                <c:pt idx="267">
                  <c:v>1174.3</c:v>
                </c:pt>
                <c:pt idx="268">
                  <c:v>1237.9000000000001</c:v>
                </c:pt>
                <c:pt idx="269">
                  <c:v>1254.5</c:v>
                </c:pt>
                <c:pt idx="270">
                  <c:v>1265.3</c:v>
                </c:pt>
                <c:pt idx="271">
                  <c:v>1309.5</c:v>
                </c:pt>
                <c:pt idx="272">
                  <c:v>1236.7</c:v>
                </c:pt>
                <c:pt idx="273">
                  <c:v>1286.9000000000001</c:v>
                </c:pt>
                <c:pt idx="274">
                  <c:v>1369.8</c:v>
                </c:pt>
                <c:pt idx="275">
                  <c:v>1237.4000000000001</c:v>
                </c:pt>
                <c:pt idx="276">
                  <c:v>1348.7</c:v>
                </c:pt>
                <c:pt idx="277">
                  <c:v>1454.7</c:v>
                </c:pt>
                <c:pt idx="278">
                  <c:v>1380.9</c:v>
                </c:pt>
                <c:pt idx="279">
                  <c:v>1382.8</c:v>
                </c:pt>
                <c:pt idx="280">
                  <c:v>1390.4</c:v>
                </c:pt>
                <c:pt idx="281">
                  <c:v>1394.5</c:v>
                </c:pt>
                <c:pt idx="282">
                  <c:v>1432.4</c:v>
                </c:pt>
                <c:pt idx="283">
                  <c:v>1437.1</c:v>
                </c:pt>
                <c:pt idx="284">
                  <c:v>1355.4</c:v>
                </c:pt>
                <c:pt idx="285">
                  <c:v>1423.9</c:v>
                </c:pt>
                <c:pt idx="286">
                  <c:v>1341.8</c:v>
                </c:pt>
                <c:pt idx="287">
                  <c:v>1305</c:v>
                </c:pt>
                <c:pt idx="288">
                  <c:v>1392</c:v>
                </c:pt>
                <c:pt idx="289">
                  <c:v>1454.1</c:v>
                </c:pt>
                <c:pt idx="290">
                  <c:v>1646.3</c:v>
                </c:pt>
                <c:pt idx="291">
                  <c:v>1430.3</c:v>
                </c:pt>
                <c:pt idx="292">
                  <c:v>1299.8</c:v>
                </c:pt>
                <c:pt idx="293">
                  <c:v>1446.3</c:v>
                </c:pt>
                <c:pt idx="294">
                  <c:v>1392.1</c:v>
                </c:pt>
                <c:pt idx="295">
                  <c:v>1350.8</c:v>
                </c:pt>
                <c:pt idx="296">
                  <c:v>1397</c:v>
                </c:pt>
                <c:pt idx="297">
                  <c:v>1496.2</c:v>
                </c:pt>
                <c:pt idx="298">
                  <c:v>1443.9</c:v>
                </c:pt>
                <c:pt idx="299">
                  <c:v>1484.5</c:v>
                </c:pt>
                <c:pt idx="300">
                  <c:v>1467.3</c:v>
                </c:pt>
                <c:pt idx="301">
                  <c:v>1384.2</c:v>
                </c:pt>
                <c:pt idx="302">
                  <c:v>1333.7</c:v>
                </c:pt>
                <c:pt idx="303">
                  <c:v>1177.9000000000001</c:v>
                </c:pt>
                <c:pt idx="304">
                  <c:v>1218.4000000000001</c:v>
                </c:pt>
                <c:pt idx="305">
                  <c:v>1411</c:v>
                </c:pt>
                <c:pt idx="306">
                  <c:v>1506.9</c:v>
                </c:pt>
                <c:pt idx="307">
                  <c:v>1535.9</c:v>
                </c:pt>
                <c:pt idx="308">
                  <c:v>1606</c:v>
                </c:pt>
                <c:pt idx="309">
                  <c:v>1611.4</c:v>
                </c:pt>
                <c:pt idx="310">
                  <c:v>1728.4</c:v>
                </c:pt>
                <c:pt idx="311">
                  <c:v>1808.9</c:v>
                </c:pt>
                <c:pt idx="312">
                  <c:v>1786</c:v>
                </c:pt>
                <c:pt idx="313">
                  <c:v>1788</c:v>
                </c:pt>
                <c:pt idx="314">
                  <c:v>1959.9</c:v>
                </c:pt>
                <c:pt idx="315">
                  <c:v>1961</c:v>
                </c:pt>
                <c:pt idx="316">
                  <c:v>1942</c:v>
                </c:pt>
                <c:pt idx="317">
                  <c:v>2013.3</c:v>
                </c:pt>
                <c:pt idx="318">
                  <c:v>1980.5</c:v>
                </c:pt>
                <c:pt idx="319">
                  <c:v>2065.4</c:v>
                </c:pt>
                <c:pt idx="320">
                  <c:v>2146.9</c:v>
                </c:pt>
                <c:pt idx="321">
                  <c:v>2042.8</c:v>
                </c:pt>
                <c:pt idx="322">
                  <c:v>2141.6</c:v>
                </c:pt>
                <c:pt idx="323">
                  <c:v>2046.8</c:v>
                </c:pt>
                <c:pt idx="324">
                  <c:v>2273.1</c:v>
                </c:pt>
                <c:pt idx="325">
                  <c:v>2159</c:v>
                </c:pt>
                <c:pt idx="326">
                  <c:v>2013.8</c:v>
                </c:pt>
                <c:pt idx="327">
                  <c:v>2352</c:v>
                </c:pt>
                <c:pt idx="328">
                  <c:v>2116.9</c:v>
                </c:pt>
                <c:pt idx="329">
                  <c:v>2108.3000000000002</c:v>
                </c:pt>
                <c:pt idx="330">
                  <c:v>2076.5</c:v>
                </c:pt>
                <c:pt idx="331">
                  <c:v>2064.5</c:v>
                </c:pt>
                <c:pt idx="332">
                  <c:v>2059.3000000000002</c:v>
                </c:pt>
                <c:pt idx="333">
                  <c:v>2200.6</c:v>
                </c:pt>
                <c:pt idx="334">
                  <c:v>2162</c:v>
                </c:pt>
                <c:pt idx="335">
                  <c:v>2056.1</c:v>
                </c:pt>
                <c:pt idx="336">
                  <c:v>1987</c:v>
                </c:pt>
                <c:pt idx="337">
                  <c:v>2028.8</c:v>
                </c:pt>
                <c:pt idx="338">
                  <c:v>1914.4</c:v>
                </c:pt>
                <c:pt idx="339">
                  <c:v>2004.1</c:v>
                </c:pt>
                <c:pt idx="340">
                  <c:v>1915.9</c:v>
                </c:pt>
                <c:pt idx="341">
                  <c:v>1897.1</c:v>
                </c:pt>
                <c:pt idx="342">
                  <c:v>1906.8</c:v>
                </c:pt>
                <c:pt idx="343">
                  <c:v>1867.7</c:v>
                </c:pt>
                <c:pt idx="344">
                  <c:v>1810.2</c:v>
                </c:pt>
                <c:pt idx="345">
                  <c:v>1683.2</c:v>
                </c:pt>
                <c:pt idx="346">
                  <c:v>1662.4</c:v>
                </c:pt>
                <c:pt idx="347">
                  <c:v>1724.4</c:v>
                </c:pt>
                <c:pt idx="348">
                  <c:v>1756</c:v>
                </c:pt>
                <c:pt idx="349">
                  <c:v>1872.8</c:v>
                </c:pt>
                <c:pt idx="350">
                  <c:v>2105.8000000000002</c:v>
                </c:pt>
                <c:pt idx="351">
                  <c:v>1826.8</c:v>
                </c:pt>
                <c:pt idx="352">
                  <c:v>2096.6</c:v>
                </c:pt>
                <c:pt idx="353">
                  <c:v>2000.4</c:v>
                </c:pt>
                <c:pt idx="354">
                  <c:v>2090.8000000000002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2C-4B84-8DE9-128574C3A8C4}"/>
            </c:ext>
          </c:extLst>
        </c:ser>
        <c:ser>
          <c:idx val="2"/>
          <c:order val="1"/>
          <c:tx>
            <c:strRef>
              <c:f>'איור 26 נתונים'!$C$3</c:f>
              <c:strCache>
                <c:ptCount val="1"/>
                <c:pt idx="0">
                  <c:v>יבוא נכסי השקעה</c:v>
                </c:pt>
              </c:strCache>
            </c:strRef>
          </c:tx>
          <c:spPr>
            <a:ln w="38100">
              <a:solidFill>
                <a:srgbClr val="357C32"/>
              </a:solidFill>
            </a:ln>
          </c:spPr>
          <c:marker>
            <c:symbol val="none"/>
          </c:marker>
          <c:dLbls>
            <c:dLbl>
              <c:idx val="354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1">
                        <a:solidFill>
                          <a:srgbClr val="357C32"/>
                        </a:solidFill>
                      </a:defRPr>
                    </a:pPr>
                    <a:fld id="{743B7C27-85FF-4833-A9DA-F0E64890908E}" type="VALUE">
                      <a:rPr lang="en-US" sz="1100"/>
                      <a:pPr>
                        <a:defRPr sz="1200" b="1">
                          <a:solidFill>
                            <a:srgbClr val="357C32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62C-4B84-8DE9-128574C3A8C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26 נתונים'!$A$4:$A$400</c:f>
              <c:numCache>
                <c:formatCode>m/d/yyyy</c:formatCode>
                <c:ptCount val="397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  <c:pt idx="329">
                  <c:v>44742</c:v>
                </c:pt>
                <c:pt idx="330">
                  <c:v>44773</c:v>
                </c:pt>
                <c:pt idx="331">
                  <c:v>44804</c:v>
                </c:pt>
                <c:pt idx="332">
                  <c:v>44834</c:v>
                </c:pt>
                <c:pt idx="333">
                  <c:v>44865</c:v>
                </c:pt>
                <c:pt idx="334">
                  <c:v>44895</c:v>
                </c:pt>
                <c:pt idx="335">
                  <c:v>44926</c:v>
                </c:pt>
                <c:pt idx="336">
                  <c:v>44957</c:v>
                </c:pt>
                <c:pt idx="337">
                  <c:v>44985</c:v>
                </c:pt>
                <c:pt idx="338">
                  <c:v>45016</c:v>
                </c:pt>
                <c:pt idx="339">
                  <c:v>45046</c:v>
                </c:pt>
                <c:pt idx="340">
                  <c:v>45077</c:v>
                </c:pt>
                <c:pt idx="341">
                  <c:v>45107</c:v>
                </c:pt>
                <c:pt idx="342">
                  <c:v>45138</c:v>
                </c:pt>
                <c:pt idx="343">
                  <c:v>45169</c:v>
                </c:pt>
                <c:pt idx="344">
                  <c:v>45199</c:v>
                </c:pt>
                <c:pt idx="345">
                  <c:v>45230</c:v>
                </c:pt>
                <c:pt idx="346">
                  <c:v>45260</c:v>
                </c:pt>
                <c:pt idx="347">
                  <c:v>45291</c:v>
                </c:pt>
                <c:pt idx="348">
                  <c:v>45322</c:v>
                </c:pt>
                <c:pt idx="349">
                  <c:v>45351</c:v>
                </c:pt>
                <c:pt idx="350">
                  <c:v>45382</c:v>
                </c:pt>
                <c:pt idx="351">
                  <c:v>45412</c:v>
                </c:pt>
                <c:pt idx="352">
                  <c:v>45443</c:v>
                </c:pt>
                <c:pt idx="353">
                  <c:v>45473</c:v>
                </c:pt>
                <c:pt idx="354">
                  <c:v>45504</c:v>
                </c:pt>
              </c:numCache>
            </c:numRef>
          </c:cat>
          <c:val>
            <c:numRef>
              <c:f>'איור 26 נתונים'!$C$4:$C$400</c:f>
              <c:numCache>
                <c:formatCode>0.0</c:formatCode>
                <c:ptCount val="397"/>
                <c:pt idx="0">
                  <c:v>327.16794756200539</c:v>
                </c:pt>
                <c:pt idx="1">
                  <c:v>300.14103015470926</c:v>
                </c:pt>
                <c:pt idx="2">
                  <c:v>319.80457687518788</c:v>
                </c:pt>
                <c:pt idx="3">
                  <c:v>335.87011291915331</c:v>
                </c:pt>
                <c:pt idx="4">
                  <c:v>306.08193150430071</c:v>
                </c:pt>
                <c:pt idx="5">
                  <c:v>341.81101426874477</c:v>
                </c:pt>
                <c:pt idx="6">
                  <c:v>323.48626221859666</c:v>
                </c:pt>
                <c:pt idx="7">
                  <c:v>302.149222160205</c:v>
                </c:pt>
                <c:pt idx="8">
                  <c:v>313.78000085870082</c:v>
                </c:pt>
                <c:pt idx="9">
                  <c:v>336.62318492121426</c:v>
                </c:pt>
                <c:pt idx="10">
                  <c:v>347.16619295006655</c:v>
                </c:pt>
                <c:pt idx="11">
                  <c:v>364.23582499677991</c:v>
                </c:pt>
                <c:pt idx="12">
                  <c:v>356.95612897685805</c:v>
                </c:pt>
                <c:pt idx="13">
                  <c:v>376.78702503112794</c:v>
                </c:pt>
                <c:pt idx="14">
                  <c:v>330.51493423783154</c:v>
                </c:pt>
                <c:pt idx="15">
                  <c:v>363.3154036609277</c:v>
                </c:pt>
                <c:pt idx="16">
                  <c:v>358.54594764787544</c:v>
                </c:pt>
                <c:pt idx="17">
                  <c:v>329.59451290197933</c:v>
                </c:pt>
                <c:pt idx="18">
                  <c:v>330.01288623645758</c:v>
                </c:pt>
                <c:pt idx="19">
                  <c:v>342.73143560459698</c:v>
                </c:pt>
                <c:pt idx="20">
                  <c:v>343.65185694044914</c:v>
                </c:pt>
                <c:pt idx="21">
                  <c:v>337.37625692327509</c:v>
                </c:pt>
                <c:pt idx="22">
                  <c:v>320.64132354414437</c:v>
                </c:pt>
                <c:pt idx="23">
                  <c:v>282.7366994404133</c:v>
                </c:pt>
                <c:pt idx="24">
                  <c:v>322.23114221516181</c:v>
                </c:pt>
                <c:pt idx="25">
                  <c:v>321.39439554620532</c:v>
                </c:pt>
                <c:pt idx="26">
                  <c:v>318.96783020623133</c:v>
                </c:pt>
                <c:pt idx="27">
                  <c:v>294.70217680649176</c:v>
                </c:pt>
                <c:pt idx="28">
                  <c:v>312.775904855953</c:v>
                </c:pt>
                <c:pt idx="29">
                  <c:v>304.40843816638761</c:v>
                </c:pt>
                <c:pt idx="30">
                  <c:v>339.88649693014469</c:v>
                </c:pt>
                <c:pt idx="31">
                  <c:v>366.41136633606686</c:v>
                </c:pt>
                <c:pt idx="32">
                  <c:v>318.80048087244</c:v>
                </c:pt>
                <c:pt idx="33">
                  <c:v>293.69808080374395</c:v>
                </c:pt>
                <c:pt idx="34">
                  <c:v>296.62669414509185</c:v>
                </c:pt>
                <c:pt idx="35">
                  <c:v>295.87362214303096</c:v>
                </c:pt>
                <c:pt idx="36">
                  <c:v>293.02868346857872</c:v>
                </c:pt>
                <c:pt idx="37">
                  <c:v>283.74079544316118</c:v>
                </c:pt>
                <c:pt idx="38">
                  <c:v>310.93506218424858</c:v>
                </c:pt>
                <c:pt idx="39">
                  <c:v>279.47338743148288</c:v>
                </c:pt>
                <c:pt idx="40">
                  <c:v>311.1860861849355</c:v>
                </c:pt>
                <c:pt idx="41">
                  <c:v>324.99240622271839</c:v>
                </c:pt>
                <c:pt idx="42">
                  <c:v>293.11235813547438</c:v>
                </c:pt>
                <c:pt idx="43">
                  <c:v>299.38795815264842</c:v>
                </c:pt>
                <c:pt idx="44">
                  <c:v>319.30252887381397</c:v>
                </c:pt>
                <c:pt idx="45">
                  <c:v>330.26391023714456</c:v>
                </c:pt>
                <c:pt idx="46">
                  <c:v>345.74372361284043</c:v>
                </c:pt>
                <c:pt idx="47">
                  <c:v>337.45993159017075</c:v>
                </c:pt>
                <c:pt idx="48">
                  <c:v>323.65361155238793</c:v>
                </c:pt>
                <c:pt idx="49">
                  <c:v>352.35402229759711</c:v>
                </c:pt>
                <c:pt idx="50">
                  <c:v>360.80516365405811</c:v>
                </c:pt>
                <c:pt idx="51">
                  <c:v>355.36631030584061</c:v>
                </c:pt>
                <c:pt idx="52">
                  <c:v>292.77765946789174</c:v>
                </c:pt>
                <c:pt idx="53">
                  <c:v>387.91575572824985</c:v>
                </c:pt>
                <c:pt idx="54">
                  <c:v>417.95496114378949</c:v>
                </c:pt>
                <c:pt idx="55">
                  <c:v>406.15683311150229</c:v>
                </c:pt>
                <c:pt idx="56">
                  <c:v>408.16502511699804</c:v>
                </c:pt>
                <c:pt idx="57">
                  <c:v>375.69925436148441</c:v>
                </c:pt>
                <c:pt idx="58">
                  <c:v>390.09129706753686</c:v>
                </c:pt>
                <c:pt idx="59">
                  <c:v>404.65068910738057</c:v>
                </c:pt>
                <c:pt idx="60">
                  <c:v>385.40551572138025</c:v>
                </c:pt>
                <c:pt idx="61">
                  <c:v>414.44062513417202</c:v>
                </c:pt>
                <c:pt idx="62">
                  <c:v>420.88357448513733</c:v>
                </c:pt>
                <c:pt idx="63">
                  <c:v>436.2797131939376</c:v>
                </c:pt>
                <c:pt idx="64">
                  <c:v>397.03629441987607</c:v>
                </c:pt>
                <c:pt idx="65">
                  <c:v>397.11996908677179</c:v>
                </c:pt>
                <c:pt idx="66">
                  <c:v>408.75074778526761</c:v>
                </c:pt>
                <c:pt idx="67">
                  <c:v>425.82037983198092</c:v>
                </c:pt>
                <c:pt idx="68">
                  <c:v>410.50791579007631</c:v>
                </c:pt>
                <c:pt idx="69">
                  <c:v>461.38211326263365</c:v>
                </c:pt>
                <c:pt idx="70">
                  <c:v>445.06555321798123</c:v>
                </c:pt>
                <c:pt idx="71">
                  <c:v>412.59978246246766</c:v>
                </c:pt>
                <c:pt idx="72">
                  <c:v>457.449403918538</c:v>
                </c:pt>
                <c:pt idx="73">
                  <c:v>461.13108926194673</c:v>
                </c:pt>
                <c:pt idx="74">
                  <c:v>430.08778784365921</c:v>
                </c:pt>
                <c:pt idx="75">
                  <c:v>423.97953716027655</c:v>
                </c:pt>
                <c:pt idx="76">
                  <c:v>457.03103058405975</c:v>
                </c:pt>
                <c:pt idx="77">
                  <c:v>398.45876375710219</c:v>
                </c:pt>
                <c:pt idx="78">
                  <c:v>429.25104117470272</c:v>
                </c:pt>
                <c:pt idx="79">
                  <c:v>442.220614543529</c:v>
                </c:pt>
                <c:pt idx="80">
                  <c:v>382.64425171382368</c:v>
                </c:pt>
                <c:pt idx="81">
                  <c:v>383.48099838278023</c:v>
                </c:pt>
                <c:pt idx="82">
                  <c:v>387.4973823937716</c:v>
                </c:pt>
                <c:pt idx="83">
                  <c:v>411.00996379145022</c:v>
                </c:pt>
                <c:pt idx="84">
                  <c:v>408.08135045010232</c:v>
                </c:pt>
                <c:pt idx="85">
                  <c:v>369.92570234568439</c:v>
                </c:pt>
                <c:pt idx="86">
                  <c:v>374.86250769252791</c:v>
                </c:pt>
                <c:pt idx="87">
                  <c:v>375.1135316932149</c:v>
                </c:pt>
                <c:pt idx="88">
                  <c:v>378.6278677028323</c:v>
                </c:pt>
                <c:pt idx="89">
                  <c:v>394.02400641163257</c:v>
                </c:pt>
                <c:pt idx="90">
                  <c:v>393.77298241094564</c:v>
                </c:pt>
                <c:pt idx="91">
                  <c:v>363.90112632919727</c:v>
                </c:pt>
                <c:pt idx="92">
                  <c:v>376.53600103044096</c:v>
                </c:pt>
                <c:pt idx="93">
                  <c:v>369.59100367810174</c:v>
                </c:pt>
                <c:pt idx="94">
                  <c:v>472.25981995906864</c:v>
                </c:pt>
                <c:pt idx="95">
                  <c:v>388.83617706410206</c:v>
                </c:pt>
                <c:pt idx="96">
                  <c:v>371.51552101670177</c:v>
                </c:pt>
                <c:pt idx="97">
                  <c:v>365.99299300158862</c:v>
                </c:pt>
                <c:pt idx="98">
                  <c:v>383.14629971519759</c:v>
                </c:pt>
                <c:pt idx="99">
                  <c:v>384.40141971863238</c:v>
                </c:pt>
                <c:pt idx="100">
                  <c:v>342.22938760322302</c:v>
                </c:pt>
                <c:pt idx="101">
                  <c:v>464.56175060466853</c:v>
                </c:pt>
                <c:pt idx="102">
                  <c:v>378.46051836904098</c:v>
                </c:pt>
                <c:pt idx="103">
                  <c:v>370.84612368153654</c:v>
                </c:pt>
                <c:pt idx="104">
                  <c:v>389.25455039858031</c:v>
                </c:pt>
                <c:pt idx="105">
                  <c:v>376.53600103044096</c:v>
                </c:pt>
                <c:pt idx="106">
                  <c:v>366.2440170022756</c:v>
                </c:pt>
                <c:pt idx="107">
                  <c:v>378.20949436835406</c:v>
                </c:pt>
                <c:pt idx="108">
                  <c:v>415.86309447139814</c:v>
                </c:pt>
                <c:pt idx="109">
                  <c:v>420.38152648376342</c:v>
                </c:pt>
                <c:pt idx="110">
                  <c:v>438.70627853391153</c:v>
                </c:pt>
                <c:pt idx="111">
                  <c:v>453.3493452406509</c:v>
                </c:pt>
                <c:pt idx="112">
                  <c:v>507.40318005524313</c:v>
                </c:pt>
                <c:pt idx="113">
                  <c:v>410.25689178938939</c:v>
                </c:pt>
                <c:pt idx="114">
                  <c:v>438.78995320080719</c:v>
                </c:pt>
                <c:pt idx="115">
                  <c:v>435.61031585877237</c:v>
                </c:pt>
                <c:pt idx="116">
                  <c:v>430.8408598457201</c:v>
                </c:pt>
                <c:pt idx="117">
                  <c:v>458.70452392197279</c:v>
                </c:pt>
                <c:pt idx="118">
                  <c:v>442.38796387732037</c:v>
                </c:pt>
                <c:pt idx="119">
                  <c:v>474.35168663145993</c:v>
                </c:pt>
                <c:pt idx="120">
                  <c:v>459.12289725645104</c:v>
                </c:pt>
                <c:pt idx="121">
                  <c:v>478.78644397692966</c:v>
                </c:pt>
                <c:pt idx="122">
                  <c:v>432.34700384984194</c:v>
                </c:pt>
                <c:pt idx="123">
                  <c:v>437.78585719805943</c:v>
                </c:pt>
                <c:pt idx="124">
                  <c:v>476.69457730453831</c:v>
                </c:pt>
                <c:pt idx="125">
                  <c:v>481.04565998311222</c:v>
                </c:pt>
                <c:pt idx="126">
                  <c:v>462.63723326606845</c:v>
                </c:pt>
                <c:pt idx="127">
                  <c:v>494.26625735262553</c:v>
                </c:pt>
                <c:pt idx="128">
                  <c:v>466.56994261016422</c:v>
                </c:pt>
                <c:pt idx="129">
                  <c:v>445.40025188556382</c:v>
                </c:pt>
                <c:pt idx="130">
                  <c:v>454.01874257581619</c:v>
                </c:pt>
                <c:pt idx="131">
                  <c:v>458.45349992128575</c:v>
                </c:pt>
                <c:pt idx="132">
                  <c:v>507</c:v>
                </c:pt>
                <c:pt idx="133">
                  <c:v>456</c:v>
                </c:pt>
                <c:pt idx="134">
                  <c:v>470.8</c:v>
                </c:pt>
                <c:pt idx="135">
                  <c:v>442</c:v>
                </c:pt>
                <c:pt idx="136">
                  <c:v>488.7</c:v>
                </c:pt>
                <c:pt idx="137">
                  <c:v>481.7</c:v>
                </c:pt>
                <c:pt idx="138">
                  <c:v>471.1</c:v>
                </c:pt>
                <c:pt idx="139">
                  <c:v>536.6</c:v>
                </c:pt>
                <c:pt idx="140">
                  <c:v>531.5</c:v>
                </c:pt>
                <c:pt idx="141">
                  <c:v>498.2</c:v>
                </c:pt>
                <c:pt idx="142">
                  <c:v>471.7</c:v>
                </c:pt>
                <c:pt idx="143">
                  <c:v>491.3</c:v>
                </c:pt>
                <c:pt idx="144">
                  <c:v>491.2</c:v>
                </c:pt>
                <c:pt idx="145">
                  <c:v>542.9</c:v>
                </c:pt>
                <c:pt idx="146">
                  <c:v>549.1</c:v>
                </c:pt>
                <c:pt idx="147">
                  <c:v>509.5</c:v>
                </c:pt>
                <c:pt idx="148">
                  <c:v>625.9</c:v>
                </c:pt>
                <c:pt idx="149">
                  <c:v>580.4</c:v>
                </c:pt>
                <c:pt idx="150">
                  <c:v>628.5</c:v>
                </c:pt>
                <c:pt idx="151">
                  <c:v>604.79999999999995</c:v>
                </c:pt>
                <c:pt idx="152">
                  <c:v>626.29999999999995</c:v>
                </c:pt>
                <c:pt idx="153">
                  <c:v>605.4</c:v>
                </c:pt>
                <c:pt idx="154">
                  <c:v>723.1</c:v>
                </c:pt>
                <c:pt idx="155">
                  <c:v>702.2</c:v>
                </c:pt>
                <c:pt idx="156">
                  <c:v>723.2</c:v>
                </c:pt>
                <c:pt idx="157">
                  <c:v>730.9</c:v>
                </c:pt>
                <c:pt idx="158">
                  <c:v>734.4</c:v>
                </c:pt>
                <c:pt idx="159">
                  <c:v>752</c:v>
                </c:pt>
                <c:pt idx="160">
                  <c:v>676.4</c:v>
                </c:pt>
                <c:pt idx="161">
                  <c:v>803</c:v>
                </c:pt>
                <c:pt idx="162">
                  <c:v>737</c:v>
                </c:pt>
                <c:pt idx="163">
                  <c:v>725.8</c:v>
                </c:pt>
                <c:pt idx="164">
                  <c:v>679.2</c:v>
                </c:pt>
                <c:pt idx="165">
                  <c:v>696.3</c:v>
                </c:pt>
                <c:pt idx="166">
                  <c:v>677.9</c:v>
                </c:pt>
                <c:pt idx="167">
                  <c:v>625.4</c:v>
                </c:pt>
                <c:pt idx="168">
                  <c:v>547.1</c:v>
                </c:pt>
                <c:pt idx="169">
                  <c:v>589.4</c:v>
                </c:pt>
                <c:pt idx="170">
                  <c:v>484</c:v>
                </c:pt>
                <c:pt idx="171">
                  <c:v>515.29999999999995</c:v>
                </c:pt>
                <c:pt idx="172">
                  <c:v>474.9</c:v>
                </c:pt>
                <c:pt idx="173">
                  <c:v>503.4</c:v>
                </c:pt>
                <c:pt idx="174">
                  <c:v>671.6</c:v>
                </c:pt>
                <c:pt idx="175">
                  <c:v>621.9</c:v>
                </c:pt>
                <c:pt idx="176">
                  <c:v>492.6</c:v>
                </c:pt>
                <c:pt idx="177">
                  <c:v>513.79999999999995</c:v>
                </c:pt>
                <c:pt idx="178">
                  <c:v>543.29999999999995</c:v>
                </c:pt>
                <c:pt idx="179">
                  <c:v>682.7</c:v>
                </c:pt>
                <c:pt idx="180">
                  <c:v>531.29999999999995</c:v>
                </c:pt>
                <c:pt idx="181">
                  <c:v>535.9</c:v>
                </c:pt>
                <c:pt idx="182">
                  <c:v>602.29999999999995</c:v>
                </c:pt>
                <c:pt idx="183">
                  <c:v>581.79999999999995</c:v>
                </c:pt>
                <c:pt idx="184">
                  <c:v>566</c:v>
                </c:pt>
                <c:pt idx="185">
                  <c:v>625.4</c:v>
                </c:pt>
                <c:pt idx="186">
                  <c:v>607.29999999999995</c:v>
                </c:pt>
                <c:pt idx="187">
                  <c:v>611.1</c:v>
                </c:pt>
                <c:pt idx="188">
                  <c:v>612.29999999999995</c:v>
                </c:pt>
                <c:pt idx="189">
                  <c:v>704.3</c:v>
                </c:pt>
                <c:pt idx="190">
                  <c:v>654.9</c:v>
                </c:pt>
                <c:pt idx="191">
                  <c:v>644.5</c:v>
                </c:pt>
                <c:pt idx="192">
                  <c:v>838.8</c:v>
                </c:pt>
                <c:pt idx="193">
                  <c:v>786.2</c:v>
                </c:pt>
                <c:pt idx="194">
                  <c:v>899.8</c:v>
                </c:pt>
                <c:pt idx="195">
                  <c:v>853.3</c:v>
                </c:pt>
                <c:pt idx="196">
                  <c:v>951.4</c:v>
                </c:pt>
                <c:pt idx="197">
                  <c:v>839.8</c:v>
                </c:pt>
                <c:pt idx="198">
                  <c:v>899</c:v>
                </c:pt>
                <c:pt idx="199">
                  <c:v>932</c:v>
                </c:pt>
                <c:pt idx="200">
                  <c:v>893.1</c:v>
                </c:pt>
                <c:pt idx="201">
                  <c:v>771.3</c:v>
                </c:pt>
                <c:pt idx="202">
                  <c:v>899</c:v>
                </c:pt>
                <c:pt idx="203">
                  <c:v>911.1</c:v>
                </c:pt>
                <c:pt idx="204">
                  <c:v>1032.9000000000001</c:v>
                </c:pt>
                <c:pt idx="205">
                  <c:v>912.3</c:v>
                </c:pt>
                <c:pt idx="206">
                  <c:v>845.2</c:v>
                </c:pt>
                <c:pt idx="207">
                  <c:v>996.3</c:v>
                </c:pt>
                <c:pt idx="208">
                  <c:v>781.9</c:v>
                </c:pt>
                <c:pt idx="209">
                  <c:v>739.7</c:v>
                </c:pt>
                <c:pt idx="210">
                  <c:v>764</c:v>
                </c:pt>
                <c:pt idx="211">
                  <c:v>736.9</c:v>
                </c:pt>
                <c:pt idx="212">
                  <c:v>757.7</c:v>
                </c:pt>
                <c:pt idx="213">
                  <c:v>1079.5999999999999</c:v>
                </c:pt>
                <c:pt idx="214">
                  <c:v>652.70000000000005</c:v>
                </c:pt>
                <c:pt idx="215">
                  <c:v>669.6</c:v>
                </c:pt>
                <c:pt idx="216">
                  <c:v>660.8</c:v>
                </c:pt>
                <c:pt idx="217">
                  <c:v>700.3</c:v>
                </c:pt>
                <c:pt idx="218">
                  <c:v>680.2</c:v>
                </c:pt>
                <c:pt idx="219">
                  <c:v>697.7</c:v>
                </c:pt>
                <c:pt idx="220">
                  <c:v>715.5</c:v>
                </c:pt>
                <c:pt idx="221">
                  <c:v>704.1</c:v>
                </c:pt>
                <c:pt idx="222">
                  <c:v>724.4</c:v>
                </c:pt>
                <c:pt idx="223">
                  <c:v>734.9</c:v>
                </c:pt>
                <c:pt idx="224">
                  <c:v>941.4</c:v>
                </c:pt>
                <c:pt idx="225">
                  <c:v>714.7</c:v>
                </c:pt>
                <c:pt idx="226">
                  <c:v>788.4</c:v>
                </c:pt>
                <c:pt idx="227">
                  <c:v>794.9</c:v>
                </c:pt>
                <c:pt idx="228">
                  <c:v>914.8</c:v>
                </c:pt>
                <c:pt idx="229">
                  <c:v>849</c:v>
                </c:pt>
                <c:pt idx="230">
                  <c:v>774.2</c:v>
                </c:pt>
                <c:pt idx="231">
                  <c:v>785.2</c:v>
                </c:pt>
                <c:pt idx="232">
                  <c:v>761.1</c:v>
                </c:pt>
                <c:pt idx="233">
                  <c:v>711.1</c:v>
                </c:pt>
                <c:pt idx="234">
                  <c:v>710.2</c:v>
                </c:pt>
                <c:pt idx="235">
                  <c:v>736.2</c:v>
                </c:pt>
                <c:pt idx="236">
                  <c:v>696.2</c:v>
                </c:pt>
                <c:pt idx="237">
                  <c:v>711.3</c:v>
                </c:pt>
                <c:pt idx="238">
                  <c:v>691</c:v>
                </c:pt>
                <c:pt idx="239">
                  <c:v>683</c:v>
                </c:pt>
                <c:pt idx="240">
                  <c:v>611.29999999999995</c:v>
                </c:pt>
                <c:pt idx="241">
                  <c:v>647.1</c:v>
                </c:pt>
                <c:pt idx="242">
                  <c:v>652.79999999999995</c:v>
                </c:pt>
                <c:pt idx="243">
                  <c:v>660.6</c:v>
                </c:pt>
                <c:pt idx="244">
                  <c:v>683.4</c:v>
                </c:pt>
                <c:pt idx="245">
                  <c:v>718.9</c:v>
                </c:pt>
                <c:pt idx="246">
                  <c:v>710.7</c:v>
                </c:pt>
                <c:pt idx="247">
                  <c:v>711.9</c:v>
                </c:pt>
                <c:pt idx="248">
                  <c:v>656.3</c:v>
                </c:pt>
                <c:pt idx="249">
                  <c:v>765.4</c:v>
                </c:pt>
                <c:pt idx="250">
                  <c:v>743.1</c:v>
                </c:pt>
                <c:pt idx="251">
                  <c:v>656.9</c:v>
                </c:pt>
                <c:pt idx="252">
                  <c:v>847.6</c:v>
                </c:pt>
                <c:pt idx="253">
                  <c:v>792.9</c:v>
                </c:pt>
                <c:pt idx="254">
                  <c:v>847.9</c:v>
                </c:pt>
                <c:pt idx="255">
                  <c:v>839.4</c:v>
                </c:pt>
                <c:pt idx="256">
                  <c:v>946.9</c:v>
                </c:pt>
                <c:pt idx="257">
                  <c:v>885.5</c:v>
                </c:pt>
                <c:pt idx="258">
                  <c:v>844.2</c:v>
                </c:pt>
                <c:pt idx="259">
                  <c:v>946.1</c:v>
                </c:pt>
                <c:pt idx="260">
                  <c:v>1391.2</c:v>
                </c:pt>
                <c:pt idx="261">
                  <c:v>927.4</c:v>
                </c:pt>
                <c:pt idx="262">
                  <c:v>951.7</c:v>
                </c:pt>
                <c:pt idx="263">
                  <c:v>991.5</c:v>
                </c:pt>
                <c:pt idx="264">
                  <c:v>844.5</c:v>
                </c:pt>
                <c:pt idx="265">
                  <c:v>874.9</c:v>
                </c:pt>
                <c:pt idx="266">
                  <c:v>892.2</c:v>
                </c:pt>
                <c:pt idx="267">
                  <c:v>898.7</c:v>
                </c:pt>
                <c:pt idx="268">
                  <c:v>906.3</c:v>
                </c:pt>
                <c:pt idx="269">
                  <c:v>894.6</c:v>
                </c:pt>
                <c:pt idx="270">
                  <c:v>1043</c:v>
                </c:pt>
                <c:pt idx="271">
                  <c:v>1056.7</c:v>
                </c:pt>
                <c:pt idx="272">
                  <c:v>1200.5999999999999</c:v>
                </c:pt>
                <c:pt idx="273">
                  <c:v>1070.9000000000001</c:v>
                </c:pt>
                <c:pt idx="274">
                  <c:v>1014.9</c:v>
                </c:pt>
                <c:pt idx="275">
                  <c:v>990.4</c:v>
                </c:pt>
                <c:pt idx="276">
                  <c:v>1120.8</c:v>
                </c:pt>
                <c:pt idx="277">
                  <c:v>1161.9000000000001</c:v>
                </c:pt>
                <c:pt idx="278">
                  <c:v>1134.0999999999999</c:v>
                </c:pt>
                <c:pt idx="279">
                  <c:v>1130.9000000000001</c:v>
                </c:pt>
                <c:pt idx="280">
                  <c:v>1069.4000000000001</c:v>
                </c:pt>
                <c:pt idx="281">
                  <c:v>1050.2</c:v>
                </c:pt>
                <c:pt idx="282">
                  <c:v>973.6</c:v>
                </c:pt>
                <c:pt idx="283">
                  <c:v>973.1</c:v>
                </c:pt>
                <c:pt idx="284">
                  <c:v>968.3</c:v>
                </c:pt>
                <c:pt idx="285">
                  <c:v>950.8</c:v>
                </c:pt>
                <c:pt idx="286">
                  <c:v>936.8</c:v>
                </c:pt>
                <c:pt idx="287">
                  <c:v>874.7</c:v>
                </c:pt>
                <c:pt idx="288">
                  <c:v>975.6</c:v>
                </c:pt>
                <c:pt idx="289">
                  <c:v>936.7</c:v>
                </c:pt>
                <c:pt idx="290">
                  <c:v>1238.9000000000001</c:v>
                </c:pt>
                <c:pt idx="291">
                  <c:v>957.8</c:v>
                </c:pt>
                <c:pt idx="292">
                  <c:v>888.9</c:v>
                </c:pt>
                <c:pt idx="293">
                  <c:v>905.3</c:v>
                </c:pt>
                <c:pt idx="294">
                  <c:v>892.8</c:v>
                </c:pt>
                <c:pt idx="295">
                  <c:v>880</c:v>
                </c:pt>
                <c:pt idx="296">
                  <c:v>867</c:v>
                </c:pt>
                <c:pt idx="297">
                  <c:v>919.3</c:v>
                </c:pt>
                <c:pt idx="298">
                  <c:v>853.7</c:v>
                </c:pt>
                <c:pt idx="299">
                  <c:v>882.8</c:v>
                </c:pt>
                <c:pt idx="300">
                  <c:v>882.5</c:v>
                </c:pt>
                <c:pt idx="301">
                  <c:v>813.4</c:v>
                </c:pt>
                <c:pt idx="302">
                  <c:v>864.8</c:v>
                </c:pt>
                <c:pt idx="303">
                  <c:v>641.6</c:v>
                </c:pt>
                <c:pt idx="304">
                  <c:v>641.1</c:v>
                </c:pt>
                <c:pt idx="305">
                  <c:v>823</c:v>
                </c:pt>
                <c:pt idx="306">
                  <c:v>904.5</c:v>
                </c:pt>
                <c:pt idx="307">
                  <c:v>902.9</c:v>
                </c:pt>
                <c:pt idx="308">
                  <c:v>926.7</c:v>
                </c:pt>
                <c:pt idx="309">
                  <c:v>944.4</c:v>
                </c:pt>
                <c:pt idx="310">
                  <c:v>1107.7</c:v>
                </c:pt>
                <c:pt idx="311">
                  <c:v>1200.9000000000001</c:v>
                </c:pt>
                <c:pt idx="312">
                  <c:v>1100.3</c:v>
                </c:pt>
                <c:pt idx="313">
                  <c:v>1176.4000000000001</c:v>
                </c:pt>
                <c:pt idx="314">
                  <c:v>1220.5</c:v>
                </c:pt>
                <c:pt idx="315">
                  <c:v>1197.5</c:v>
                </c:pt>
                <c:pt idx="316">
                  <c:v>1203.4000000000001</c:v>
                </c:pt>
                <c:pt idx="317">
                  <c:v>1247.8</c:v>
                </c:pt>
                <c:pt idx="318">
                  <c:v>1142.3</c:v>
                </c:pt>
                <c:pt idx="319">
                  <c:v>1172.0999999999999</c:v>
                </c:pt>
                <c:pt idx="320">
                  <c:v>1159.7</c:v>
                </c:pt>
                <c:pt idx="321">
                  <c:v>1116.0999999999999</c:v>
                </c:pt>
                <c:pt idx="322">
                  <c:v>1261.0999999999999</c:v>
                </c:pt>
                <c:pt idx="323">
                  <c:v>1088.2</c:v>
                </c:pt>
                <c:pt idx="324">
                  <c:v>1266.0999999999999</c:v>
                </c:pt>
                <c:pt idx="325">
                  <c:v>1130.9000000000001</c:v>
                </c:pt>
                <c:pt idx="326">
                  <c:v>1116</c:v>
                </c:pt>
                <c:pt idx="327">
                  <c:v>1452.5</c:v>
                </c:pt>
                <c:pt idx="328">
                  <c:v>1194.5999999999999</c:v>
                </c:pt>
                <c:pt idx="329">
                  <c:v>1150.2</c:v>
                </c:pt>
                <c:pt idx="330">
                  <c:v>1128.0999999999999</c:v>
                </c:pt>
                <c:pt idx="331">
                  <c:v>1149.3</c:v>
                </c:pt>
                <c:pt idx="332">
                  <c:v>1131.0999999999999</c:v>
                </c:pt>
                <c:pt idx="333">
                  <c:v>1265.2</c:v>
                </c:pt>
                <c:pt idx="334">
                  <c:v>1200.0999999999999</c:v>
                </c:pt>
                <c:pt idx="335">
                  <c:v>1182.3</c:v>
                </c:pt>
                <c:pt idx="336">
                  <c:v>1179.7</c:v>
                </c:pt>
                <c:pt idx="337">
                  <c:v>1241.5999999999999</c:v>
                </c:pt>
                <c:pt idx="338">
                  <c:v>1187.8</c:v>
                </c:pt>
                <c:pt idx="339">
                  <c:v>1304.0999999999999</c:v>
                </c:pt>
                <c:pt idx="340">
                  <c:v>1213.5</c:v>
                </c:pt>
                <c:pt idx="341">
                  <c:v>1217.2</c:v>
                </c:pt>
                <c:pt idx="342">
                  <c:v>1284</c:v>
                </c:pt>
                <c:pt idx="343">
                  <c:v>1251.9000000000001</c:v>
                </c:pt>
                <c:pt idx="344">
                  <c:v>1151.0999999999999</c:v>
                </c:pt>
                <c:pt idx="345">
                  <c:v>1141.3</c:v>
                </c:pt>
                <c:pt idx="346">
                  <c:v>1049.5999999999999</c:v>
                </c:pt>
                <c:pt idx="347">
                  <c:v>1146.5</c:v>
                </c:pt>
                <c:pt idx="348">
                  <c:v>987.3</c:v>
                </c:pt>
                <c:pt idx="349">
                  <c:v>1031.5999999999999</c:v>
                </c:pt>
                <c:pt idx="350">
                  <c:v>1115</c:v>
                </c:pt>
                <c:pt idx="351">
                  <c:v>1020.1</c:v>
                </c:pt>
                <c:pt idx="352">
                  <c:v>1128.9000000000001</c:v>
                </c:pt>
                <c:pt idx="353">
                  <c:v>1116.7</c:v>
                </c:pt>
                <c:pt idx="354">
                  <c:v>1189.7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2C-4B84-8DE9-128574C3A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052608"/>
        <c:axId val="234054400"/>
      </c:lineChart>
      <c:lineChart>
        <c:grouping val="standard"/>
        <c:varyColors val="0"/>
        <c:ser>
          <c:idx val="3"/>
          <c:order val="2"/>
          <c:tx>
            <c:strRef>
              <c:f>'איור 26 נתונים'!$D$3</c:f>
              <c:strCache>
                <c:ptCount val="1"/>
                <c:pt idx="0">
                  <c:v>יבוא חומרי גלם</c:v>
                </c:pt>
              </c:strCache>
            </c:strRef>
          </c:tx>
          <c:spPr>
            <a:ln w="38100">
              <a:solidFill>
                <a:srgbClr val="008DA3"/>
              </a:solidFill>
            </a:ln>
          </c:spPr>
          <c:marker>
            <c:symbol val="none"/>
          </c:marker>
          <c:dLbls>
            <c:dLbl>
              <c:idx val="354"/>
              <c:layout>
                <c:manualLayout>
                  <c:x val="-3.7563458148660795E-3"/>
                  <c:y val="6.7394420272666152E-3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200" b="1">
                        <a:solidFill>
                          <a:srgbClr val="008DA3"/>
                        </a:solidFill>
                      </a:defRPr>
                    </a:pPr>
                    <a:fld id="{468FEC46-802F-45B3-8B48-B188E55B5874}" type="VALUE">
                      <a:rPr lang="en-US" sz="1100" b="1">
                        <a:solidFill>
                          <a:srgbClr val="008DA3"/>
                        </a:solidFill>
                      </a:rPr>
                      <a:pPr>
                        <a:defRPr sz="1200" b="1">
                          <a:solidFill>
                            <a:srgbClr val="008DA3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62C-4B84-8DE9-128574C3A8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26 נתונים'!$A$4:$A$400</c:f>
              <c:numCache>
                <c:formatCode>m/d/yyyy</c:formatCode>
                <c:ptCount val="397"/>
                <c:pt idx="0">
                  <c:v>34730</c:v>
                </c:pt>
                <c:pt idx="1">
                  <c:v>34758</c:v>
                </c:pt>
                <c:pt idx="2">
                  <c:v>34789</c:v>
                </c:pt>
                <c:pt idx="3">
                  <c:v>34819</c:v>
                </c:pt>
                <c:pt idx="4">
                  <c:v>34850</c:v>
                </c:pt>
                <c:pt idx="5">
                  <c:v>34880</c:v>
                </c:pt>
                <c:pt idx="6">
                  <c:v>34911</c:v>
                </c:pt>
                <c:pt idx="7">
                  <c:v>34942</c:v>
                </c:pt>
                <c:pt idx="8">
                  <c:v>34972</c:v>
                </c:pt>
                <c:pt idx="9">
                  <c:v>35003</c:v>
                </c:pt>
                <c:pt idx="10">
                  <c:v>35033</c:v>
                </c:pt>
                <c:pt idx="11">
                  <c:v>35064</c:v>
                </c:pt>
                <c:pt idx="12">
                  <c:v>35095</c:v>
                </c:pt>
                <c:pt idx="13">
                  <c:v>35124</c:v>
                </c:pt>
                <c:pt idx="14">
                  <c:v>35155</c:v>
                </c:pt>
                <c:pt idx="15">
                  <c:v>35185</c:v>
                </c:pt>
                <c:pt idx="16">
                  <c:v>35216</c:v>
                </c:pt>
                <c:pt idx="17">
                  <c:v>35246</c:v>
                </c:pt>
                <c:pt idx="18">
                  <c:v>35277</c:v>
                </c:pt>
                <c:pt idx="19">
                  <c:v>35308</c:v>
                </c:pt>
                <c:pt idx="20">
                  <c:v>35338</c:v>
                </c:pt>
                <c:pt idx="21">
                  <c:v>35369</c:v>
                </c:pt>
                <c:pt idx="22">
                  <c:v>35399</c:v>
                </c:pt>
                <c:pt idx="23">
                  <c:v>35430</c:v>
                </c:pt>
                <c:pt idx="24">
                  <c:v>35461</c:v>
                </c:pt>
                <c:pt idx="25">
                  <c:v>35489</c:v>
                </c:pt>
                <c:pt idx="26">
                  <c:v>35520</c:v>
                </c:pt>
                <c:pt idx="27">
                  <c:v>35550</c:v>
                </c:pt>
                <c:pt idx="28">
                  <c:v>35581</c:v>
                </c:pt>
                <c:pt idx="29">
                  <c:v>35611</c:v>
                </c:pt>
                <c:pt idx="30">
                  <c:v>35642</c:v>
                </c:pt>
                <c:pt idx="31">
                  <c:v>35673</c:v>
                </c:pt>
                <c:pt idx="32">
                  <c:v>35703</c:v>
                </c:pt>
                <c:pt idx="33">
                  <c:v>35734</c:v>
                </c:pt>
                <c:pt idx="34">
                  <c:v>35764</c:v>
                </c:pt>
                <c:pt idx="35">
                  <c:v>35795</c:v>
                </c:pt>
                <c:pt idx="36">
                  <c:v>35826</c:v>
                </c:pt>
                <c:pt idx="37">
                  <c:v>35854</c:v>
                </c:pt>
                <c:pt idx="38">
                  <c:v>35885</c:v>
                </c:pt>
                <c:pt idx="39">
                  <c:v>35915</c:v>
                </c:pt>
                <c:pt idx="40">
                  <c:v>35946</c:v>
                </c:pt>
                <c:pt idx="41">
                  <c:v>35976</c:v>
                </c:pt>
                <c:pt idx="42">
                  <c:v>36007</c:v>
                </c:pt>
                <c:pt idx="43">
                  <c:v>36038</c:v>
                </c:pt>
                <c:pt idx="44">
                  <c:v>36068</c:v>
                </c:pt>
                <c:pt idx="45">
                  <c:v>36099</c:v>
                </c:pt>
                <c:pt idx="46">
                  <c:v>36129</c:v>
                </c:pt>
                <c:pt idx="47">
                  <c:v>36160</c:v>
                </c:pt>
                <c:pt idx="48">
                  <c:v>36191</c:v>
                </c:pt>
                <c:pt idx="49">
                  <c:v>36219</c:v>
                </c:pt>
                <c:pt idx="50">
                  <c:v>36250</c:v>
                </c:pt>
                <c:pt idx="51">
                  <c:v>36280</c:v>
                </c:pt>
                <c:pt idx="52">
                  <c:v>36311</c:v>
                </c:pt>
                <c:pt idx="53">
                  <c:v>36341</c:v>
                </c:pt>
                <c:pt idx="54">
                  <c:v>36372</c:v>
                </c:pt>
                <c:pt idx="55">
                  <c:v>36403</c:v>
                </c:pt>
                <c:pt idx="56">
                  <c:v>36433</c:v>
                </c:pt>
                <c:pt idx="57">
                  <c:v>36464</c:v>
                </c:pt>
                <c:pt idx="58">
                  <c:v>36494</c:v>
                </c:pt>
                <c:pt idx="59">
                  <c:v>36525</c:v>
                </c:pt>
                <c:pt idx="60">
                  <c:v>36556</c:v>
                </c:pt>
                <c:pt idx="61">
                  <c:v>36585</c:v>
                </c:pt>
                <c:pt idx="62">
                  <c:v>36616</c:v>
                </c:pt>
                <c:pt idx="63">
                  <c:v>36646</c:v>
                </c:pt>
                <c:pt idx="64">
                  <c:v>36677</c:v>
                </c:pt>
                <c:pt idx="65">
                  <c:v>36707</c:v>
                </c:pt>
                <c:pt idx="66">
                  <c:v>36738</c:v>
                </c:pt>
                <c:pt idx="67">
                  <c:v>36769</c:v>
                </c:pt>
                <c:pt idx="68">
                  <c:v>36799</c:v>
                </c:pt>
                <c:pt idx="69">
                  <c:v>36830</c:v>
                </c:pt>
                <c:pt idx="70">
                  <c:v>36860</c:v>
                </c:pt>
                <c:pt idx="71">
                  <c:v>36891</c:v>
                </c:pt>
                <c:pt idx="72">
                  <c:v>36922</c:v>
                </c:pt>
                <c:pt idx="73">
                  <c:v>36950</c:v>
                </c:pt>
                <c:pt idx="74">
                  <c:v>36981</c:v>
                </c:pt>
                <c:pt idx="75">
                  <c:v>37011</c:v>
                </c:pt>
                <c:pt idx="76">
                  <c:v>37042</c:v>
                </c:pt>
                <c:pt idx="77">
                  <c:v>37072</c:v>
                </c:pt>
                <c:pt idx="78">
                  <c:v>37103</c:v>
                </c:pt>
                <c:pt idx="79">
                  <c:v>37134</c:v>
                </c:pt>
                <c:pt idx="80">
                  <c:v>37164</c:v>
                </c:pt>
                <c:pt idx="81">
                  <c:v>37195</c:v>
                </c:pt>
                <c:pt idx="82">
                  <c:v>37225</c:v>
                </c:pt>
                <c:pt idx="83">
                  <c:v>37256</c:v>
                </c:pt>
                <c:pt idx="84">
                  <c:v>37287</c:v>
                </c:pt>
                <c:pt idx="85">
                  <c:v>37315</c:v>
                </c:pt>
                <c:pt idx="86">
                  <c:v>37346</c:v>
                </c:pt>
                <c:pt idx="87">
                  <c:v>37376</c:v>
                </c:pt>
                <c:pt idx="88">
                  <c:v>37407</c:v>
                </c:pt>
                <c:pt idx="89">
                  <c:v>37437</c:v>
                </c:pt>
                <c:pt idx="90">
                  <c:v>37468</c:v>
                </c:pt>
                <c:pt idx="91">
                  <c:v>37499</c:v>
                </c:pt>
                <c:pt idx="92">
                  <c:v>37529</c:v>
                </c:pt>
                <c:pt idx="93">
                  <c:v>37560</c:v>
                </c:pt>
                <c:pt idx="94">
                  <c:v>37590</c:v>
                </c:pt>
                <c:pt idx="95">
                  <c:v>37621</c:v>
                </c:pt>
                <c:pt idx="96">
                  <c:v>37652</c:v>
                </c:pt>
                <c:pt idx="97">
                  <c:v>37680</c:v>
                </c:pt>
                <c:pt idx="98">
                  <c:v>37711</c:v>
                </c:pt>
                <c:pt idx="99">
                  <c:v>37741</c:v>
                </c:pt>
                <c:pt idx="100">
                  <c:v>37772</c:v>
                </c:pt>
                <c:pt idx="101">
                  <c:v>37802</c:v>
                </c:pt>
                <c:pt idx="102">
                  <c:v>37833</c:v>
                </c:pt>
                <c:pt idx="103">
                  <c:v>37864</c:v>
                </c:pt>
                <c:pt idx="104">
                  <c:v>37894</c:v>
                </c:pt>
                <c:pt idx="105">
                  <c:v>37925</c:v>
                </c:pt>
                <c:pt idx="106">
                  <c:v>37955</c:v>
                </c:pt>
                <c:pt idx="107">
                  <c:v>37986</c:v>
                </c:pt>
                <c:pt idx="108">
                  <c:v>38017</c:v>
                </c:pt>
                <c:pt idx="109">
                  <c:v>38046</c:v>
                </c:pt>
                <c:pt idx="110">
                  <c:v>38077</c:v>
                </c:pt>
                <c:pt idx="111">
                  <c:v>38107</c:v>
                </c:pt>
                <c:pt idx="112">
                  <c:v>38138</c:v>
                </c:pt>
                <c:pt idx="113">
                  <c:v>38168</c:v>
                </c:pt>
                <c:pt idx="114">
                  <c:v>38199</c:v>
                </c:pt>
                <c:pt idx="115">
                  <c:v>38230</c:v>
                </c:pt>
                <c:pt idx="116">
                  <c:v>38260</c:v>
                </c:pt>
                <c:pt idx="117">
                  <c:v>38291</c:v>
                </c:pt>
                <c:pt idx="118">
                  <c:v>38321</c:v>
                </c:pt>
                <c:pt idx="119">
                  <c:v>38352</c:v>
                </c:pt>
                <c:pt idx="120">
                  <c:v>38383</c:v>
                </c:pt>
                <c:pt idx="121">
                  <c:v>38411</c:v>
                </c:pt>
                <c:pt idx="122">
                  <c:v>38442</c:v>
                </c:pt>
                <c:pt idx="123">
                  <c:v>38472</c:v>
                </c:pt>
                <c:pt idx="124">
                  <c:v>38503</c:v>
                </c:pt>
                <c:pt idx="125">
                  <c:v>38533</c:v>
                </c:pt>
                <c:pt idx="126">
                  <c:v>38564</c:v>
                </c:pt>
                <c:pt idx="127">
                  <c:v>38595</c:v>
                </c:pt>
                <c:pt idx="128">
                  <c:v>38625</c:v>
                </c:pt>
                <c:pt idx="129">
                  <c:v>38656</c:v>
                </c:pt>
                <c:pt idx="130">
                  <c:v>38686</c:v>
                </c:pt>
                <c:pt idx="131">
                  <c:v>38717</c:v>
                </c:pt>
                <c:pt idx="132">
                  <c:v>38748</c:v>
                </c:pt>
                <c:pt idx="133">
                  <c:v>38776</c:v>
                </c:pt>
                <c:pt idx="134">
                  <c:v>38807</c:v>
                </c:pt>
                <c:pt idx="135">
                  <c:v>38837</c:v>
                </c:pt>
                <c:pt idx="136">
                  <c:v>38868</c:v>
                </c:pt>
                <c:pt idx="137">
                  <c:v>38898</c:v>
                </c:pt>
                <c:pt idx="138">
                  <c:v>38929</c:v>
                </c:pt>
                <c:pt idx="139">
                  <c:v>38960</c:v>
                </c:pt>
                <c:pt idx="140">
                  <c:v>38990</c:v>
                </c:pt>
                <c:pt idx="141">
                  <c:v>39021</c:v>
                </c:pt>
                <c:pt idx="142">
                  <c:v>39051</c:v>
                </c:pt>
                <c:pt idx="143">
                  <c:v>39082</c:v>
                </c:pt>
                <c:pt idx="144">
                  <c:v>39113</c:v>
                </c:pt>
                <c:pt idx="145">
                  <c:v>39141</c:v>
                </c:pt>
                <c:pt idx="146">
                  <c:v>39172</c:v>
                </c:pt>
                <c:pt idx="147">
                  <c:v>39202</c:v>
                </c:pt>
                <c:pt idx="148">
                  <c:v>39233</c:v>
                </c:pt>
                <c:pt idx="149">
                  <c:v>39263</c:v>
                </c:pt>
                <c:pt idx="150">
                  <c:v>39294</c:v>
                </c:pt>
                <c:pt idx="151">
                  <c:v>39325</c:v>
                </c:pt>
                <c:pt idx="152">
                  <c:v>39355</c:v>
                </c:pt>
                <c:pt idx="153">
                  <c:v>39386</c:v>
                </c:pt>
                <c:pt idx="154">
                  <c:v>39416</c:v>
                </c:pt>
                <c:pt idx="155">
                  <c:v>39447</c:v>
                </c:pt>
                <c:pt idx="156">
                  <c:v>39478</c:v>
                </c:pt>
                <c:pt idx="157">
                  <c:v>39507</c:v>
                </c:pt>
                <c:pt idx="158">
                  <c:v>39538</c:v>
                </c:pt>
                <c:pt idx="159">
                  <c:v>39568</c:v>
                </c:pt>
                <c:pt idx="160">
                  <c:v>39599</c:v>
                </c:pt>
                <c:pt idx="161">
                  <c:v>39629</c:v>
                </c:pt>
                <c:pt idx="162">
                  <c:v>39660</c:v>
                </c:pt>
                <c:pt idx="163">
                  <c:v>39691</c:v>
                </c:pt>
                <c:pt idx="164">
                  <c:v>39721</c:v>
                </c:pt>
                <c:pt idx="165">
                  <c:v>39752</c:v>
                </c:pt>
                <c:pt idx="166">
                  <c:v>39782</c:v>
                </c:pt>
                <c:pt idx="167">
                  <c:v>39813</c:v>
                </c:pt>
                <c:pt idx="168">
                  <c:v>39844</c:v>
                </c:pt>
                <c:pt idx="169">
                  <c:v>39872</c:v>
                </c:pt>
                <c:pt idx="170">
                  <c:v>39903</c:v>
                </c:pt>
                <c:pt idx="171">
                  <c:v>39933</c:v>
                </c:pt>
                <c:pt idx="172">
                  <c:v>39964</c:v>
                </c:pt>
                <c:pt idx="173">
                  <c:v>39994</c:v>
                </c:pt>
                <c:pt idx="174">
                  <c:v>40025</c:v>
                </c:pt>
                <c:pt idx="175">
                  <c:v>40056</c:v>
                </c:pt>
                <c:pt idx="176">
                  <c:v>40086</c:v>
                </c:pt>
                <c:pt idx="177">
                  <c:v>40117</c:v>
                </c:pt>
                <c:pt idx="178">
                  <c:v>40147</c:v>
                </c:pt>
                <c:pt idx="179">
                  <c:v>40178</c:v>
                </c:pt>
                <c:pt idx="180">
                  <c:v>40209</c:v>
                </c:pt>
                <c:pt idx="181">
                  <c:v>40237</c:v>
                </c:pt>
                <c:pt idx="182">
                  <c:v>40268</c:v>
                </c:pt>
                <c:pt idx="183">
                  <c:v>40298</c:v>
                </c:pt>
                <c:pt idx="184">
                  <c:v>40329</c:v>
                </c:pt>
                <c:pt idx="185">
                  <c:v>40359</c:v>
                </c:pt>
                <c:pt idx="186">
                  <c:v>40390</c:v>
                </c:pt>
                <c:pt idx="187">
                  <c:v>40421</c:v>
                </c:pt>
                <c:pt idx="188">
                  <c:v>40451</c:v>
                </c:pt>
                <c:pt idx="189">
                  <c:v>40482</c:v>
                </c:pt>
                <c:pt idx="190">
                  <c:v>40512</c:v>
                </c:pt>
                <c:pt idx="191">
                  <c:v>40543</c:v>
                </c:pt>
                <c:pt idx="192">
                  <c:v>40574</c:v>
                </c:pt>
                <c:pt idx="193">
                  <c:v>40602</c:v>
                </c:pt>
                <c:pt idx="194">
                  <c:v>40633</c:v>
                </c:pt>
                <c:pt idx="195">
                  <c:v>40663</c:v>
                </c:pt>
                <c:pt idx="196">
                  <c:v>40694</c:v>
                </c:pt>
                <c:pt idx="197">
                  <c:v>40724</c:v>
                </c:pt>
                <c:pt idx="198">
                  <c:v>40755</c:v>
                </c:pt>
                <c:pt idx="199">
                  <c:v>40786</c:v>
                </c:pt>
                <c:pt idx="200">
                  <c:v>40816</c:v>
                </c:pt>
                <c:pt idx="201">
                  <c:v>40847</c:v>
                </c:pt>
                <c:pt idx="202">
                  <c:v>40877</c:v>
                </c:pt>
                <c:pt idx="203">
                  <c:v>40908</c:v>
                </c:pt>
                <c:pt idx="204">
                  <c:v>40939</c:v>
                </c:pt>
                <c:pt idx="205">
                  <c:v>40968</c:v>
                </c:pt>
                <c:pt idx="206">
                  <c:v>40999</c:v>
                </c:pt>
                <c:pt idx="207">
                  <c:v>41029</c:v>
                </c:pt>
                <c:pt idx="208">
                  <c:v>41060</c:v>
                </c:pt>
                <c:pt idx="209">
                  <c:v>41090</c:v>
                </c:pt>
                <c:pt idx="210">
                  <c:v>41121</c:v>
                </c:pt>
                <c:pt idx="211">
                  <c:v>41152</c:v>
                </c:pt>
                <c:pt idx="212">
                  <c:v>41182</c:v>
                </c:pt>
                <c:pt idx="213">
                  <c:v>41213</c:v>
                </c:pt>
                <c:pt idx="214">
                  <c:v>41243</c:v>
                </c:pt>
                <c:pt idx="215">
                  <c:v>41274</c:v>
                </c:pt>
                <c:pt idx="216">
                  <c:v>41305</c:v>
                </c:pt>
                <c:pt idx="217">
                  <c:v>41333</c:v>
                </c:pt>
                <c:pt idx="218">
                  <c:v>41364</c:v>
                </c:pt>
                <c:pt idx="219">
                  <c:v>41394</c:v>
                </c:pt>
                <c:pt idx="220">
                  <c:v>41425</c:v>
                </c:pt>
                <c:pt idx="221">
                  <c:v>41455</c:v>
                </c:pt>
                <c:pt idx="222">
                  <c:v>41486</c:v>
                </c:pt>
                <c:pt idx="223">
                  <c:v>41517</c:v>
                </c:pt>
                <c:pt idx="224">
                  <c:v>41547</c:v>
                </c:pt>
                <c:pt idx="225">
                  <c:v>41578</c:v>
                </c:pt>
                <c:pt idx="226">
                  <c:v>41608</c:v>
                </c:pt>
                <c:pt idx="227">
                  <c:v>41639</c:v>
                </c:pt>
                <c:pt idx="228">
                  <c:v>41670</c:v>
                </c:pt>
                <c:pt idx="229">
                  <c:v>41698</c:v>
                </c:pt>
                <c:pt idx="230">
                  <c:v>41729</c:v>
                </c:pt>
                <c:pt idx="231">
                  <c:v>41759</c:v>
                </c:pt>
                <c:pt idx="232">
                  <c:v>41790</c:v>
                </c:pt>
                <c:pt idx="233">
                  <c:v>41820</c:v>
                </c:pt>
                <c:pt idx="234">
                  <c:v>41851</c:v>
                </c:pt>
                <c:pt idx="235">
                  <c:v>41882</c:v>
                </c:pt>
                <c:pt idx="236">
                  <c:v>41912</c:v>
                </c:pt>
                <c:pt idx="237">
                  <c:v>41943</c:v>
                </c:pt>
                <c:pt idx="238">
                  <c:v>41973</c:v>
                </c:pt>
                <c:pt idx="239">
                  <c:v>42004</c:v>
                </c:pt>
                <c:pt idx="240">
                  <c:v>42035</c:v>
                </c:pt>
                <c:pt idx="241">
                  <c:v>42063</c:v>
                </c:pt>
                <c:pt idx="242">
                  <c:v>42094</c:v>
                </c:pt>
                <c:pt idx="243">
                  <c:v>42124</c:v>
                </c:pt>
                <c:pt idx="244">
                  <c:v>42155</c:v>
                </c:pt>
                <c:pt idx="245">
                  <c:v>42185</c:v>
                </c:pt>
                <c:pt idx="246">
                  <c:v>42216</c:v>
                </c:pt>
                <c:pt idx="247">
                  <c:v>42247</c:v>
                </c:pt>
                <c:pt idx="248">
                  <c:v>42277</c:v>
                </c:pt>
                <c:pt idx="249">
                  <c:v>42308</c:v>
                </c:pt>
                <c:pt idx="250">
                  <c:v>42338</c:v>
                </c:pt>
                <c:pt idx="251">
                  <c:v>42369</c:v>
                </c:pt>
                <c:pt idx="252">
                  <c:v>42400</c:v>
                </c:pt>
                <c:pt idx="253">
                  <c:v>42429</c:v>
                </c:pt>
                <c:pt idx="254">
                  <c:v>42460</c:v>
                </c:pt>
                <c:pt idx="255">
                  <c:v>42490</c:v>
                </c:pt>
                <c:pt idx="256">
                  <c:v>42521</c:v>
                </c:pt>
                <c:pt idx="257">
                  <c:v>42551</c:v>
                </c:pt>
                <c:pt idx="258">
                  <c:v>42582</c:v>
                </c:pt>
                <c:pt idx="259">
                  <c:v>42613</c:v>
                </c:pt>
                <c:pt idx="260">
                  <c:v>42643</c:v>
                </c:pt>
                <c:pt idx="261">
                  <c:v>42674</c:v>
                </c:pt>
                <c:pt idx="262">
                  <c:v>42704</c:v>
                </c:pt>
                <c:pt idx="263">
                  <c:v>42735</c:v>
                </c:pt>
                <c:pt idx="264">
                  <c:v>42766</c:v>
                </c:pt>
                <c:pt idx="265">
                  <c:v>42794</c:v>
                </c:pt>
                <c:pt idx="266">
                  <c:v>42825</c:v>
                </c:pt>
                <c:pt idx="267">
                  <c:v>42855</c:v>
                </c:pt>
                <c:pt idx="268">
                  <c:v>42886</c:v>
                </c:pt>
                <c:pt idx="269">
                  <c:v>42916</c:v>
                </c:pt>
                <c:pt idx="270">
                  <c:v>42947</c:v>
                </c:pt>
                <c:pt idx="271">
                  <c:v>42978</c:v>
                </c:pt>
                <c:pt idx="272">
                  <c:v>43008</c:v>
                </c:pt>
                <c:pt idx="273">
                  <c:v>43039</c:v>
                </c:pt>
                <c:pt idx="274">
                  <c:v>43069</c:v>
                </c:pt>
                <c:pt idx="275">
                  <c:v>43100</c:v>
                </c:pt>
                <c:pt idx="276">
                  <c:v>43131</c:v>
                </c:pt>
                <c:pt idx="277">
                  <c:v>43159</c:v>
                </c:pt>
                <c:pt idx="278">
                  <c:v>43190</c:v>
                </c:pt>
                <c:pt idx="279">
                  <c:v>43220</c:v>
                </c:pt>
                <c:pt idx="280">
                  <c:v>43251</c:v>
                </c:pt>
                <c:pt idx="281">
                  <c:v>43281</c:v>
                </c:pt>
                <c:pt idx="282">
                  <c:v>43312</c:v>
                </c:pt>
                <c:pt idx="283">
                  <c:v>43343</c:v>
                </c:pt>
                <c:pt idx="284">
                  <c:v>43373</c:v>
                </c:pt>
                <c:pt idx="285">
                  <c:v>43404</c:v>
                </c:pt>
                <c:pt idx="286">
                  <c:v>43434</c:v>
                </c:pt>
                <c:pt idx="287">
                  <c:v>43465</c:v>
                </c:pt>
                <c:pt idx="288">
                  <c:v>43496</c:v>
                </c:pt>
                <c:pt idx="289">
                  <c:v>43524</c:v>
                </c:pt>
                <c:pt idx="290">
                  <c:v>43555</c:v>
                </c:pt>
                <c:pt idx="291">
                  <c:v>43585</c:v>
                </c:pt>
                <c:pt idx="292">
                  <c:v>43616</c:v>
                </c:pt>
                <c:pt idx="293">
                  <c:v>43646</c:v>
                </c:pt>
                <c:pt idx="294">
                  <c:v>43677</c:v>
                </c:pt>
                <c:pt idx="295">
                  <c:v>43708</c:v>
                </c:pt>
                <c:pt idx="296">
                  <c:v>43738</c:v>
                </c:pt>
                <c:pt idx="297">
                  <c:v>43769</c:v>
                </c:pt>
                <c:pt idx="298">
                  <c:v>43799</c:v>
                </c:pt>
                <c:pt idx="299">
                  <c:v>43830</c:v>
                </c:pt>
                <c:pt idx="300">
                  <c:v>43861</c:v>
                </c:pt>
                <c:pt idx="301">
                  <c:v>43890</c:v>
                </c:pt>
                <c:pt idx="302">
                  <c:v>43921</c:v>
                </c:pt>
                <c:pt idx="303">
                  <c:v>43951</c:v>
                </c:pt>
                <c:pt idx="304">
                  <c:v>43982</c:v>
                </c:pt>
                <c:pt idx="305">
                  <c:v>44012</c:v>
                </c:pt>
                <c:pt idx="306">
                  <c:v>44043</c:v>
                </c:pt>
                <c:pt idx="307">
                  <c:v>44074</c:v>
                </c:pt>
                <c:pt idx="308">
                  <c:v>44104</c:v>
                </c:pt>
                <c:pt idx="309">
                  <c:v>44135</c:v>
                </c:pt>
                <c:pt idx="310">
                  <c:v>44165</c:v>
                </c:pt>
                <c:pt idx="311">
                  <c:v>44196</c:v>
                </c:pt>
                <c:pt idx="312">
                  <c:v>44227</c:v>
                </c:pt>
                <c:pt idx="313">
                  <c:v>44255</c:v>
                </c:pt>
                <c:pt idx="314">
                  <c:v>44286</c:v>
                </c:pt>
                <c:pt idx="315">
                  <c:v>44316</c:v>
                </c:pt>
                <c:pt idx="316">
                  <c:v>44347</c:v>
                </c:pt>
                <c:pt idx="317">
                  <c:v>44377</c:v>
                </c:pt>
                <c:pt idx="318">
                  <c:v>44408</c:v>
                </c:pt>
                <c:pt idx="319">
                  <c:v>44439</c:v>
                </c:pt>
                <c:pt idx="320">
                  <c:v>44469</c:v>
                </c:pt>
                <c:pt idx="321">
                  <c:v>44500</c:v>
                </c:pt>
                <c:pt idx="322">
                  <c:v>44530</c:v>
                </c:pt>
                <c:pt idx="323">
                  <c:v>44561</c:v>
                </c:pt>
                <c:pt idx="324">
                  <c:v>44592</c:v>
                </c:pt>
                <c:pt idx="325">
                  <c:v>44620</c:v>
                </c:pt>
                <c:pt idx="326">
                  <c:v>44651</c:v>
                </c:pt>
                <c:pt idx="327">
                  <c:v>44681</c:v>
                </c:pt>
                <c:pt idx="328">
                  <c:v>44712</c:v>
                </c:pt>
                <c:pt idx="329">
                  <c:v>44742</c:v>
                </c:pt>
                <c:pt idx="330">
                  <c:v>44773</c:v>
                </c:pt>
                <c:pt idx="331">
                  <c:v>44804</c:v>
                </c:pt>
                <c:pt idx="332">
                  <c:v>44834</c:v>
                </c:pt>
                <c:pt idx="333">
                  <c:v>44865</c:v>
                </c:pt>
                <c:pt idx="334">
                  <c:v>44895</c:v>
                </c:pt>
                <c:pt idx="335">
                  <c:v>44926</c:v>
                </c:pt>
                <c:pt idx="336">
                  <c:v>44957</c:v>
                </c:pt>
                <c:pt idx="337">
                  <c:v>44985</c:v>
                </c:pt>
                <c:pt idx="338">
                  <c:v>45016</c:v>
                </c:pt>
                <c:pt idx="339">
                  <c:v>45046</c:v>
                </c:pt>
                <c:pt idx="340">
                  <c:v>45077</c:v>
                </c:pt>
                <c:pt idx="341">
                  <c:v>45107</c:v>
                </c:pt>
                <c:pt idx="342">
                  <c:v>45138</c:v>
                </c:pt>
                <c:pt idx="343">
                  <c:v>45169</c:v>
                </c:pt>
                <c:pt idx="344">
                  <c:v>45199</c:v>
                </c:pt>
                <c:pt idx="345">
                  <c:v>45230</c:v>
                </c:pt>
                <c:pt idx="346">
                  <c:v>45260</c:v>
                </c:pt>
                <c:pt idx="347">
                  <c:v>45291</c:v>
                </c:pt>
                <c:pt idx="348">
                  <c:v>45322</c:v>
                </c:pt>
                <c:pt idx="349">
                  <c:v>45351</c:v>
                </c:pt>
                <c:pt idx="350">
                  <c:v>45382</c:v>
                </c:pt>
                <c:pt idx="351">
                  <c:v>45412</c:v>
                </c:pt>
                <c:pt idx="352">
                  <c:v>45443</c:v>
                </c:pt>
                <c:pt idx="353">
                  <c:v>45473</c:v>
                </c:pt>
                <c:pt idx="354">
                  <c:v>45504</c:v>
                </c:pt>
              </c:numCache>
            </c:numRef>
          </c:cat>
          <c:val>
            <c:numRef>
              <c:f>'איור 26 נתונים'!$D$4:$D$400</c:f>
              <c:numCache>
                <c:formatCode>0.0</c:formatCode>
                <c:ptCount val="397"/>
                <c:pt idx="0">
                  <c:v>1033.4996063573292</c:v>
                </c:pt>
                <c:pt idx="1">
                  <c:v>1046.88824101866</c:v>
                </c:pt>
                <c:pt idx="2">
                  <c:v>1045.1374195629473</c:v>
                </c:pt>
                <c:pt idx="3">
                  <c:v>1073.3565418491366</c:v>
                </c:pt>
                <c:pt idx="4">
                  <c:v>1053.2735898571407</c:v>
                </c:pt>
                <c:pt idx="5">
                  <c:v>1095.7052627838193</c:v>
                </c:pt>
                <c:pt idx="6">
                  <c:v>1140.9176521401587</c:v>
                </c:pt>
                <c:pt idx="7">
                  <c:v>1140.0937361609999</c:v>
                </c:pt>
                <c:pt idx="8">
                  <c:v>1071.1937624038446</c:v>
                </c:pt>
                <c:pt idx="9">
                  <c:v>1219.1896701602454</c:v>
                </c:pt>
                <c:pt idx="10">
                  <c:v>1125.3662380335363</c:v>
                </c:pt>
                <c:pt idx="11">
                  <c:v>1183.658293559022</c:v>
                </c:pt>
                <c:pt idx="12">
                  <c:v>1250.0865193787008</c:v>
                </c:pt>
                <c:pt idx="13">
                  <c:v>1163.9872995566054</c:v>
                </c:pt>
                <c:pt idx="14">
                  <c:v>1153.0704128327511</c:v>
                </c:pt>
                <c:pt idx="15">
                  <c:v>1192.2064218427945</c:v>
                </c:pt>
                <c:pt idx="16">
                  <c:v>1140.7116731453691</c:v>
                </c:pt>
                <c:pt idx="17">
                  <c:v>1148.2299064551933</c:v>
                </c:pt>
                <c:pt idx="18">
                  <c:v>1148.9508329369571</c:v>
                </c:pt>
                <c:pt idx="19">
                  <c:v>1140.5056941505795</c:v>
                </c:pt>
                <c:pt idx="20">
                  <c:v>1177.2729447205411</c:v>
                </c:pt>
                <c:pt idx="21">
                  <c:v>1194.678169780271</c:v>
                </c:pt>
                <c:pt idx="22">
                  <c:v>1054.4064743284839</c:v>
                </c:pt>
                <c:pt idx="23">
                  <c:v>999.204103724844</c:v>
                </c:pt>
                <c:pt idx="24">
                  <c:v>1095.0873257994501</c:v>
                </c:pt>
                <c:pt idx="25">
                  <c:v>1082.1106491276989</c:v>
                </c:pt>
                <c:pt idx="26">
                  <c:v>1142.0505366115024</c:v>
                </c:pt>
                <c:pt idx="27">
                  <c:v>1088.4959979661799</c:v>
                </c:pt>
                <c:pt idx="28">
                  <c:v>1153.2763918275409</c:v>
                </c:pt>
                <c:pt idx="29">
                  <c:v>1116.612130754974</c:v>
                </c:pt>
                <c:pt idx="30">
                  <c:v>1035.8683647974108</c:v>
                </c:pt>
                <c:pt idx="31">
                  <c:v>1085.2003340495444</c:v>
                </c:pt>
                <c:pt idx="32">
                  <c:v>1113.6254353305233</c:v>
                </c:pt>
                <c:pt idx="33">
                  <c:v>1050.1839049352952</c:v>
                </c:pt>
                <c:pt idx="34">
                  <c:v>1130.8246813954634</c:v>
                </c:pt>
                <c:pt idx="35">
                  <c:v>1139.8877571662103</c:v>
                </c:pt>
                <c:pt idx="36">
                  <c:v>1161.2065831269445</c:v>
                </c:pt>
                <c:pt idx="37">
                  <c:v>1085.7152815365187</c:v>
                </c:pt>
                <c:pt idx="38">
                  <c:v>1222.1763655846962</c:v>
                </c:pt>
                <c:pt idx="39">
                  <c:v>1065.2203715549433</c:v>
                </c:pt>
                <c:pt idx="40">
                  <c:v>1070.1638674298961</c:v>
                </c:pt>
                <c:pt idx="41">
                  <c:v>1132.575502851176</c:v>
                </c:pt>
                <c:pt idx="42">
                  <c:v>1099.309895192639</c:v>
                </c:pt>
                <c:pt idx="43">
                  <c:v>1068.0010879846043</c:v>
                </c:pt>
                <c:pt idx="44">
                  <c:v>1059.4529597008318</c:v>
                </c:pt>
                <c:pt idx="45">
                  <c:v>1061.3067706539391</c:v>
                </c:pt>
                <c:pt idx="46">
                  <c:v>1060.8948126643595</c:v>
                </c:pt>
                <c:pt idx="47">
                  <c:v>1061.4097601513338</c:v>
                </c:pt>
                <c:pt idx="48">
                  <c:v>1058.629043721673</c:v>
                </c:pt>
                <c:pt idx="49">
                  <c:v>1095.2933047942399</c:v>
                </c:pt>
                <c:pt idx="50">
                  <c:v>1054.2004953336943</c:v>
                </c:pt>
                <c:pt idx="51">
                  <c:v>1124.0273745674033</c:v>
                </c:pt>
                <c:pt idx="52">
                  <c:v>1038.1341337400975</c:v>
                </c:pt>
                <c:pt idx="53">
                  <c:v>1128.0439649658024</c:v>
                </c:pt>
                <c:pt idx="54">
                  <c:v>1145.552179522927</c:v>
                </c:pt>
                <c:pt idx="55">
                  <c:v>1128.0439649658024</c:v>
                </c:pt>
                <c:pt idx="56">
                  <c:v>1129.1768494371458</c:v>
                </c:pt>
                <c:pt idx="57">
                  <c:v>1093.5424833385273</c:v>
                </c:pt>
                <c:pt idx="58">
                  <c:v>1233.917168287709</c:v>
                </c:pt>
                <c:pt idx="59">
                  <c:v>1201.1665081161466</c:v>
                </c:pt>
                <c:pt idx="60">
                  <c:v>1070.5758254194757</c:v>
                </c:pt>
                <c:pt idx="61">
                  <c:v>1162.0304991061032</c:v>
                </c:pt>
                <c:pt idx="62">
                  <c:v>1221.1464706107477</c:v>
                </c:pt>
                <c:pt idx="63">
                  <c:v>1211.7744263478162</c:v>
                </c:pt>
                <c:pt idx="64">
                  <c:v>1262.6512380608726</c:v>
                </c:pt>
                <c:pt idx="65">
                  <c:v>1244.2161180271942</c:v>
                </c:pt>
                <c:pt idx="66">
                  <c:v>1308.9965118885555</c:v>
                </c:pt>
                <c:pt idx="67">
                  <c:v>1277.3787361883362</c:v>
                </c:pt>
                <c:pt idx="68">
                  <c:v>1288.1926334147956</c:v>
                </c:pt>
                <c:pt idx="69">
                  <c:v>1368.6274308801744</c:v>
                </c:pt>
                <c:pt idx="70">
                  <c:v>1319.3984511254355</c:v>
                </c:pt>
                <c:pt idx="71">
                  <c:v>1259.3555741442374</c:v>
                </c:pt>
                <c:pt idx="72">
                  <c:v>1228.6647039205718</c:v>
                </c:pt>
                <c:pt idx="73">
                  <c:v>1272.6412193081733</c:v>
                </c:pt>
                <c:pt idx="74">
                  <c:v>1220.0135861394042</c:v>
                </c:pt>
                <c:pt idx="75">
                  <c:v>1213.9372057931082</c:v>
                </c:pt>
                <c:pt idx="76">
                  <c:v>1185.5121045121291</c:v>
                </c:pt>
                <c:pt idx="77">
                  <c:v>1023.2006566178442</c:v>
                </c:pt>
                <c:pt idx="78">
                  <c:v>1060.0708966852008</c:v>
                </c:pt>
                <c:pt idx="79">
                  <c:v>1113.9344038227077</c:v>
                </c:pt>
                <c:pt idx="80">
                  <c:v>1077.0641637553513</c:v>
                </c:pt>
                <c:pt idx="81">
                  <c:v>1071.3997413986344</c:v>
                </c:pt>
                <c:pt idx="82">
                  <c:v>1073.5625208439264</c:v>
                </c:pt>
                <c:pt idx="83">
                  <c:v>1095.7052627838193</c:v>
                </c:pt>
                <c:pt idx="84">
                  <c:v>1165.7381210123181</c:v>
                </c:pt>
                <c:pt idx="85">
                  <c:v>1053.5825583493252</c:v>
                </c:pt>
                <c:pt idx="86">
                  <c:v>1033.3966168599343</c:v>
                </c:pt>
                <c:pt idx="87">
                  <c:v>1024.7454990787669</c:v>
                </c:pt>
                <c:pt idx="88">
                  <c:v>1113.4194563357335</c:v>
                </c:pt>
                <c:pt idx="89">
                  <c:v>1113.9344038227077</c:v>
                </c:pt>
                <c:pt idx="90">
                  <c:v>1110.9477083982572</c:v>
                </c:pt>
                <c:pt idx="91">
                  <c:v>1135.356219280837</c:v>
                </c:pt>
                <c:pt idx="92">
                  <c:v>1110.9477083982572</c:v>
                </c:pt>
                <c:pt idx="93">
                  <c:v>1057.2901802555398</c:v>
                </c:pt>
                <c:pt idx="94">
                  <c:v>1053.8915268415096</c:v>
                </c:pt>
                <c:pt idx="95">
                  <c:v>1056.3632747789861</c:v>
                </c:pt>
                <c:pt idx="96">
                  <c:v>1064.8084135653642</c:v>
                </c:pt>
                <c:pt idx="97">
                  <c:v>1007.1342950242474</c:v>
                </c:pt>
                <c:pt idx="98">
                  <c:v>1078.3000377240894</c:v>
                </c:pt>
                <c:pt idx="99">
                  <c:v>1104.4593700623816</c:v>
                </c:pt>
                <c:pt idx="100">
                  <c:v>1033.8085748495137</c:v>
                </c:pt>
                <c:pt idx="101">
                  <c:v>1179.8476821554125</c:v>
                </c:pt>
                <c:pt idx="102">
                  <c:v>1115.1702777914461</c:v>
                </c:pt>
                <c:pt idx="103">
                  <c:v>1117.9509942211071</c:v>
                </c:pt>
                <c:pt idx="104">
                  <c:v>1142.153526108897</c:v>
                </c:pt>
                <c:pt idx="105">
                  <c:v>1090.246819421892</c:v>
                </c:pt>
                <c:pt idx="106">
                  <c:v>1180.9805666267559</c:v>
                </c:pt>
                <c:pt idx="107">
                  <c:v>1201.9904240953053</c:v>
                </c:pt>
                <c:pt idx="108">
                  <c:v>1255.5449627406279</c:v>
                </c:pt>
                <c:pt idx="109">
                  <c:v>1296.328803708989</c:v>
                </c:pt>
                <c:pt idx="110">
                  <c:v>1335.6707917138222</c:v>
                </c:pt>
                <c:pt idx="111">
                  <c:v>1389.0193513643549</c:v>
                </c:pt>
                <c:pt idx="112">
                  <c:v>1424.3447489707887</c:v>
                </c:pt>
                <c:pt idx="113">
                  <c:v>1359.8733236016121</c:v>
                </c:pt>
                <c:pt idx="114">
                  <c:v>1223.9271870404089</c:v>
                </c:pt>
                <c:pt idx="115">
                  <c:v>1422.6969170124712</c:v>
                </c:pt>
                <c:pt idx="116">
                  <c:v>1418.7833161114665</c:v>
                </c:pt>
                <c:pt idx="117">
                  <c:v>1486.7563843920682</c:v>
                </c:pt>
                <c:pt idx="118">
                  <c:v>1551.3307992586399</c:v>
                </c:pt>
                <c:pt idx="119">
                  <c:v>1482.9457729884589</c:v>
                </c:pt>
                <c:pt idx="120">
                  <c:v>1506.9423258814591</c:v>
                </c:pt>
                <c:pt idx="121">
                  <c:v>1468.0122958662055</c:v>
                </c:pt>
                <c:pt idx="122">
                  <c:v>1435.4676146894324</c:v>
                </c:pt>
                <c:pt idx="123">
                  <c:v>1416.2085786765954</c:v>
                </c:pt>
                <c:pt idx="124">
                  <c:v>1513.5336537147296</c:v>
                </c:pt>
                <c:pt idx="125">
                  <c:v>1466.2614744104931</c:v>
                </c:pt>
                <c:pt idx="126">
                  <c:v>1442.0589425227031</c:v>
                </c:pt>
                <c:pt idx="127">
                  <c:v>1421.7700115359173</c:v>
                </c:pt>
                <c:pt idx="128">
                  <c:v>1506.9423258814591</c:v>
                </c:pt>
                <c:pt idx="129">
                  <c:v>1540.3109230373907</c:v>
                </c:pt>
                <c:pt idx="130">
                  <c:v>1445.6635749315228</c:v>
                </c:pt>
                <c:pt idx="131">
                  <c:v>1448.5472808585787</c:v>
                </c:pt>
                <c:pt idx="132">
                  <c:v>1568.2</c:v>
                </c:pt>
                <c:pt idx="133">
                  <c:v>1554.5</c:v>
                </c:pt>
                <c:pt idx="134">
                  <c:v>1486.8</c:v>
                </c:pt>
                <c:pt idx="135">
                  <c:v>1591.2</c:v>
                </c:pt>
                <c:pt idx="136">
                  <c:v>1630.1</c:v>
                </c:pt>
                <c:pt idx="137">
                  <c:v>1537.2</c:v>
                </c:pt>
                <c:pt idx="138">
                  <c:v>1448.7</c:v>
                </c:pt>
                <c:pt idx="139">
                  <c:v>1610.4</c:v>
                </c:pt>
                <c:pt idx="140">
                  <c:v>1560.2</c:v>
                </c:pt>
                <c:pt idx="141">
                  <c:v>1610.1</c:v>
                </c:pt>
                <c:pt idx="142">
                  <c:v>1554.8</c:v>
                </c:pt>
                <c:pt idx="143">
                  <c:v>1685.3</c:v>
                </c:pt>
                <c:pt idx="144">
                  <c:v>1763.3</c:v>
                </c:pt>
                <c:pt idx="145">
                  <c:v>1753.3</c:v>
                </c:pt>
                <c:pt idx="146">
                  <c:v>1744.5</c:v>
                </c:pt>
                <c:pt idx="147">
                  <c:v>1789.1</c:v>
                </c:pt>
                <c:pt idx="148">
                  <c:v>1862.5</c:v>
                </c:pt>
                <c:pt idx="149">
                  <c:v>1757.4</c:v>
                </c:pt>
                <c:pt idx="150">
                  <c:v>1873.4</c:v>
                </c:pt>
                <c:pt idx="151">
                  <c:v>1782.3</c:v>
                </c:pt>
                <c:pt idx="152">
                  <c:v>1801.1</c:v>
                </c:pt>
                <c:pt idx="153">
                  <c:v>1908.2</c:v>
                </c:pt>
                <c:pt idx="154">
                  <c:v>1957.6</c:v>
                </c:pt>
                <c:pt idx="155">
                  <c:v>2030.7</c:v>
                </c:pt>
                <c:pt idx="156">
                  <c:v>2010.8</c:v>
                </c:pt>
                <c:pt idx="157">
                  <c:v>2092.4</c:v>
                </c:pt>
                <c:pt idx="158">
                  <c:v>2103.6999999999998</c:v>
                </c:pt>
                <c:pt idx="159">
                  <c:v>2168.6</c:v>
                </c:pt>
                <c:pt idx="160">
                  <c:v>2040.9</c:v>
                </c:pt>
                <c:pt idx="161">
                  <c:v>2137.9</c:v>
                </c:pt>
                <c:pt idx="162">
                  <c:v>2151.9</c:v>
                </c:pt>
                <c:pt idx="163">
                  <c:v>2118.9</c:v>
                </c:pt>
                <c:pt idx="164">
                  <c:v>2105.9</c:v>
                </c:pt>
                <c:pt idx="165">
                  <c:v>2041.9</c:v>
                </c:pt>
                <c:pt idx="166">
                  <c:v>2104.9</c:v>
                </c:pt>
                <c:pt idx="167">
                  <c:v>1667</c:v>
                </c:pt>
                <c:pt idx="168">
                  <c:v>1601.7</c:v>
                </c:pt>
                <c:pt idx="169">
                  <c:v>1447.2</c:v>
                </c:pt>
                <c:pt idx="170">
                  <c:v>1447.8</c:v>
                </c:pt>
                <c:pt idx="171">
                  <c:v>1445.2</c:v>
                </c:pt>
                <c:pt idx="172">
                  <c:v>1417.1</c:v>
                </c:pt>
                <c:pt idx="173">
                  <c:v>1467.4</c:v>
                </c:pt>
                <c:pt idx="174">
                  <c:v>1504.7</c:v>
                </c:pt>
                <c:pt idx="175">
                  <c:v>1615.1</c:v>
                </c:pt>
                <c:pt idx="176">
                  <c:v>1615.9</c:v>
                </c:pt>
                <c:pt idx="177">
                  <c:v>1659.6</c:v>
                </c:pt>
                <c:pt idx="178">
                  <c:v>1756.3</c:v>
                </c:pt>
                <c:pt idx="179">
                  <c:v>1775.6</c:v>
                </c:pt>
                <c:pt idx="180">
                  <c:v>1794.6</c:v>
                </c:pt>
                <c:pt idx="181">
                  <c:v>1814.8</c:v>
                </c:pt>
                <c:pt idx="182">
                  <c:v>1911</c:v>
                </c:pt>
                <c:pt idx="183">
                  <c:v>1788.6</c:v>
                </c:pt>
                <c:pt idx="184">
                  <c:v>1786.5</c:v>
                </c:pt>
                <c:pt idx="185">
                  <c:v>1816.3</c:v>
                </c:pt>
                <c:pt idx="186">
                  <c:v>1795.8</c:v>
                </c:pt>
                <c:pt idx="187">
                  <c:v>1899.7</c:v>
                </c:pt>
                <c:pt idx="188">
                  <c:v>2003.6</c:v>
                </c:pt>
                <c:pt idx="189">
                  <c:v>2056.8000000000002</c:v>
                </c:pt>
                <c:pt idx="190">
                  <c:v>2118.3000000000002</c:v>
                </c:pt>
                <c:pt idx="191">
                  <c:v>2169</c:v>
                </c:pt>
                <c:pt idx="192">
                  <c:v>2197.5</c:v>
                </c:pt>
                <c:pt idx="193">
                  <c:v>2253.3000000000002</c:v>
                </c:pt>
                <c:pt idx="194">
                  <c:v>2301.1999999999998</c:v>
                </c:pt>
                <c:pt idx="195">
                  <c:v>2308</c:v>
                </c:pt>
                <c:pt idx="196">
                  <c:v>2321.3000000000002</c:v>
                </c:pt>
                <c:pt idx="197">
                  <c:v>2309.4</c:v>
                </c:pt>
                <c:pt idx="198">
                  <c:v>2267.4</c:v>
                </c:pt>
                <c:pt idx="199">
                  <c:v>2325.8000000000002</c:v>
                </c:pt>
                <c:pt idx="200">
                  <c:v>2298.5</c:v>
                </c:pt>
                <c:pt idx="201">
                  <c:v>2346</c:v>
                </c:pt>
                <c:pt idx="202">
                  <c:v>2313.8000000000002</c:v>
                </c:pt>
                <c:pt idx="203">
                  <c:v>2141.6999999999998</c:v>
                </c:pt>
                <c:pt idx="204">
                  <c:v>2275.6999999999998</c:v>
                </c:pt>
                <c:pt idx="205">
                  <c:v>2252.3000000000002</c:v>
                </c:pt>
                <c:pt idx="206">
                  <c:v>2302</c:v>
                </c:pt>
                <c:pt idx="207">
                  <c:v>2361.1999999999998</c:v>
                </c:pt>
                <c:pt idx="208">
                  <c:v>2342.5</c:v>
                </c:pt>
                <c:pt idx="209">
                  <c:v>2140.6999999999998</c:v>
                </c:pt>
                <c:pt idx="210">
                  <c:v>2368.5</c:v>
                </c:pt>
                <c:pt idx="211">
                  <c:v>2344.6</c:v>
                </c:pt>
                <c:pt idx="212">
                  <c:v>2331.6999999999998</c:v>
                </c:pt>
                <c:pt idx="213">
                  <c:v>2369.1999999999998</c:v>
                </c:pt>
                <c:pt idx="214">
                  <c:v>2143.6</c:v>
                </c:pt>
                <c:pt idx="215">
                  <c:v>2291.6999999999998</c:v>
                </c:pt>
                <c:pt idx="216">
                  <c:v>2302.8000000000002</c:v>
                </c:pt>
                <c:pt idx="217">
                  <c:v>2235.3000000000002</c:v>
                </c:pt>
                <c:pt idx="218">
                  <c:v>2192.9</c:v>
                </c:pt>
                <c:pt idx="219">
                  <c:v>2206.5</c:v>
                </c:pt>
                <c:pt idx="220">
                  <c:v>2204.5</c:v>
                </c:pt>
                <c:pt idx="221">
                  <c:v>2292.3000000000002</c:v>
                </c:pt>
                <c:pt idx="222">
                  <c:v>2333.1</c:v>
                </c:pt>
                <c:pt idx="223">
                  <c:v>2178.9</c:v>
                </c:pt>
                <c:pt idx="224">
                  <c:v>2292.5</c:v>
                </c:pt>
                <c:pt idx="225">
                  <c:v>2295.8000000000002</c:v>
                </c:pt>
                <c:pt idx="226">
                  <c:v>2371.3000000000002</c:v>
                </c:pt>
                <c:pt idx="227">
                  <c:v>2287.9</c:v>
                </c:pt>
                <c:pt idx="228">
                  <c:v>2429.5</c:v>
                </c:pt>
                <c:pt idx="229">
                  <c:v>2383.4</c:v>
                </c:pt>
                <c:pt idx="230">
                  <c:v>2472.6999999999998</c:v>
                </c:pt>
                <c:pt idx="231">
                  <c:v>2415.1999999999998</c:v>
                </c:pt>
                <c:pt idx="232">
                  <c:v>2416.4</c:v>
                </c:pt>
                <c:pt idx="233">
                  <c:v>2403.3000000000002</c:v>
                </c:pt>
                <c:pt idx="234">
                  <c:v>2396.1</c:v>
                </c:pt>
                <c:pt idx="235">
                  <c:v>2247.9</c:v>
                </c:pt>
                <c:pt idx="236">
                  <c:v>2332.3000000000002</c:v>
                </c:pt>
                <c:pt idx="237">
                  <c:v>2356.5</c:v>
                </c:pt>
                <c:pt idx="238">
                  <c:v>2332.6999999999998</c:v>
                </c:pt>
                <c:pt idx="239">
                  <c:v>2443.6999999999998</c:v>
                </c:pt>
                <c:pt idx="240">
                  <c:v>2324.9</c:v>
                </c:pt>
                <c:pt idx="241">
                  <c:v>2168.5</c:v>
                </c:pt>
                <c:pt idx="242">
                  <c:v>2318.6</c:v>
                </c:pt>
                <c:pt idx="243">
                  <c:v>2200.6</c:v>
                </c:pt>
                <c:pt idx="244">
                  <c:v>2073.6999999999998</c:v>
                </c:pt>
                <c:pt idx="245">
                  <c:v>2249.8000000000002</c:v>
                </c:pt>
                <c:pt idx="246">
                  <c:v>2189.6</c:v>
                </c:pt>
                <c:pt idx="247">
                  <c:v>2292.9</c:v>
                </c:pt>
                <c:pt idx="248">
                  <c:v>2289.4</c:v>
                </c:pt>
                <c:pt idx="249">
                  <c:v>2279.3000000000002</c:v>
                </c:pt>
                <c:pt idx="250">
                  <c:v>2251.5</c:v>
                </c:pt>
                <c:pt idx="251">
                  <c:v>2285.3000000000002</c:v>
                </c:pt>
                <c:pt idx="252">
                  <c:v>2198.1</c:v>
                </c:pt>
                <c:pt idx="253">
                  <c:v>2424.5</c:v>
                </c:pt>
                <c:pt idx="254">
                  <c:v>2278.9</c:v>
                </c:pt>
                <c:pt idx="255">
                  <c:v>2136</c:v>
                </c:pt>
                <c:pt idx="256">
                  <c:v>2374.1999999999998</c:v>
                </c:pt>
                <c:pt idx="257">
                  <c:v>2271.4</c:v>
                </c:pt>
                <c:pt idx="258">
                  <c:v>2349.6</c:v>
                </c:pt>
                <c:pt idx="259">
                  <c:v>2335.5</c:v>
                </c:pt>
                <c:pt idx="260">
                  <c:v>2301.3000000000002</c:v>
                </c:pt>
                <c:pt idx="261">
                  <c:v>2178</c:v>
                </c:pt>
                <c:pt idx="262">
                  <c:v>2228.9</c:v>
                </c:pt>
                <c:pt idx="263">
                  <c:v>2023.6</c:v>
                </c:pt>
                <c:pt idx="264">
                  <c:v>2354.6999999999998</c:v>
                </c:pt>
                <c:pt idx="265">
                  <c:v>2197.5</c:v>
                </c:pt>
                <c:pt idx="266">
                  <c:v>2265.6999999999998</c:v>
                </c:pt>
                <c:pt idx="267">
                  <c:v>2258.4</c:v>
                </c:pt>
                <c:pt idx="268">
                  <c:v>2336.1999999999998</c:v>
                </c:pt>
                <c:pt idx="269">
                  <c:v>2291.8000000000002</c:v>
                </c:pt>
                <c:pt idx="270">
                  <c:v>2325.1999999999998</c:v>
                </c:pt>
                <c:pt idx="271">
                  <c:v>2422.3000000000002</c:v>
                </c:pt>
                <c:pt idx="272">
                  <c:v>2359.3000000000002</c:v>
                </c:pt>
                <c:pt idx="273">
                  <c:v>2446.9</c:v>
                </c:pt>
                <c:pt idx="274">
                  <c:v>2417.8000000000002</c:v>
                </c:pt>
                <c:pt idx="275">
                  <c:v>2603.4</c:v>
                </c:pt>
                <c:pt idx="276">
                  <c:v>2262.4</c:v>
                </c:pt>
                <c:pt idx="277">
                  <c:v>2627</c:v>
                </c:pt>
                <c:pt idx="278">
                  <c:v>2451.4</c:v>
                </c:pt>
                <c:pt idx="279">
                  <c:v>2559.3000000000002</c:v>
                </c:pt>
                <c:pt idx="280">
                  <c:v>2540.1</c:v>
                </c:pt>
                <c:pt idx="281">
                  <c:v>2492.4</c:v>
                </c:pt>
                <c:pt idx="282">
                  <c:v>2630</c:v>
                </c:pt>
                <c:pt idx="283">
                  <c:v>2507.1999999999998</c:v>
                </c:pt>
                <c:pt idx="284">
                  <c:v>2495.6999999999998</c:v>
                </c:pt>
                <c:pt idx="285">
                  <c:v>2614.1999999999998</c:v>
                </c:pt>
                <c:pt idx="286">
                  <c:v>2581.8000000000002</c:v>
                </c:pt>
                <c:pt idx="287">
                  <c:v>2593.6</c:v>
                </c:pt>
                <c:pt idx="288">
                  <c:v>2620.1999999999998</c:v>
                </c:pt>
                <c:pt idx="289">
                  <c:v>2656.3</c:v>
                </c:pt>
                <c:pt idx="290">
                  <c:v>2551.5</c:v>
                </c:pt>
                <c:pt idx="291">
                  <c:v>2763.5</c:v>
                </c:pt>
                <c:pt idx="292">
                  <c:v>2589.6999999999998</c:v>
                </c:pt>
                <c:pt idx="293">
                  <c:v>2619.4</c:v>
                </c:pt>
                <c:pt idx="294">
                  <c:v>2492.6</c:v>
                </c:pt>
                <c:pt idx="295">
                  <c:v>2602.9</c:v>
                </c:pt>
                <c:pt idx="296">
                  <c:v>2598.6999999999998</c:v>
                </c:pt>
                <c:pt idx="297">
                  <c:v>2745.5</c:v>
                </c:pt>
                <c:pt idx="298">
                  <c:v>2685.2</c:v>
                </c:pt>
                <c:pt idx="299">
                  <c:v>2520.1999999999998</c:v>
                </c:pt>
                <c:pt idx="300">
                  <c:v>2634.8</c:v>
                </c:pt>
                <c:pt idx="301">
                  <c:v>2520.6</c:v>
                </c:pt>
                <c:pt idx="302">
                  <c:v>2521.8000000000002</c:v>
                </c:pt>
                <c:pt idx="303">
                  <c:v>2697.9</c:v>
                </c:pt>
                <c:pt idx="304">
                  <c:v>2501.9</c:v>
                </c:pt>
                <c:pt idx="305">
                  <c:v>2487.6</c:v>
                </c:pt>
                <c:pt idx="306">
                  <c:v>2526.1999999999998</c:v>
                </c:pt>
                <c:pt idx="307">
                  <c:v>2516.3000000000002</c:v>
                </c:pt>
                <c:pt idx="308">
                  <c:v>2584</c:v>
                </c:pt>
                <c:pt idx="309">
                  <c:v>2613.1999999999998</c:v>
                </c:pt>
                <c:pt idx="310">
                  <c:v>2685.8</c:v>
                </c:pt>
                <c:pt idx="311">
                  <c:v>2818.5</c:v>
                </c:pt>
                <c:pt idx="312">
                  <c:v>2845.1</c:v>
                </c:pt>
                <c:pt idx="313">
                  <c:v>2863.8</c:v>
                </c:pt>
                <c:pt idx="314">
                  <c:v>2990</c:v>
                </c:pt>
                <c:pt idx="315">
                  <c:v>2950.5</c:v>
                </c:pt>
                <c:pt idx="316">
                  <c:v>3053.4</c:v>
                </c:pt>
                <c:pt idx="317">
                  <c:v>3267.5</c:v>
                </c:pt>
                <c:pt idx="318">
                  <c:v>3331.1</c:v>
                </c:pt>
                <c:pt idx="319">
                  <c:v>3549.4</c:v>
                </c:pt>
                <c:pt idx="320">
                  <c:v>3593.6</c:v>
                </c:pt>
                <c:pt idx="321">
                  <c:v>3618.2</c:v>
                </c:pt>
                <c:pt idx="322">
                  <c:v>3697.7</c:v>
                </c:pt>
                <c:pt idx="323">
                  <c:v>3731.1</c:v>
                </c:pt>
                <c:pt idx="324">
                  <c:v>4000.3</c:v>
                </c:pt>
                <c:pt idx="325">
                  <c:v>3902.6</c:v>
                </c:pt>
                <c:pt idx="326">
                  <c:v>3883.9</c:v>
                </c:pt>
                <c:pt idx="327">
                  <c:v>3901.1</c:v>
                </c:pt>
                <c:pt idx="328">
                  <c:v>3880.1</c:v>
                </c:pt>
                <c:pt idx="329">
                  <c:v>4115.5</c:v>
                </c:pt>
                <c:pt idx="330">
                  <c:v>3847.8</c:v>
                </c:pt>
                <c:pt idx="331">
                  <c:v>3744.5</c:v>
                </c:pt>
                <c:pt idx="332">
                  <c:v>3738.6</c:v>
                </c:pt>
                <c:pt idx="333">
                  <c:v>3619.7</c:v>
                </c:pt>
                <c:pt idx="334">
                  <c:v>3641.2</c:v>
                </c:pt>
                <c:pt idx="335">
                  <c:v>3627.4</c:v>
                </c:pt>
                <c:pt idx="336">
                  <c:v>3552.1</c:v>
                </c:pt>
                <c:pt idx="337">
                  <c:v>3341.8</c:v>
                </c:pt>
                <c:pt idx="338">
                  <c:v>3378.2</c:v>
                </c:pt>
                <c:pt idx="339">
                  <c:v>3292.5</c:v>
                </c:pt>
                <c:pt idx="340">
                  <c:v>3280.9</c:v>
                </c:pt>
                <c:pt idx="341">
                  <c:v>3200.8</c:v>
                </c:pt>
                <c:pt idx="342">
                  <c:v>3343.2</c:v>
                </c:pt>
                <c:pt idx="343">
                  <c:v>3228.9</c:v>
                </c:pt>
                <c:pt idx="344">
                  <c:v>3157</c:v>
                </c:pt>
                <c:pt idx="345">
                  <c:v>3051.5</c:v>
                </c:pt>
                <c:pt idx="346">
                  <c:v>3007.5</c:v>
                </c:pt>
                <c:pt idx="347">
                  <c:v>2932.9</c:v>
                </c:pt>
                <c:pt idx="348">
                  <c:v>2963.2</c:v>
                </c:pt>
                <c:pt idx="349">
                  <c:v>3124.4</c:v>
                </c:pt>
                <c:pt idx="350">
                  <c:v>3259.3</c:v>
                </c:pt>
                <c:pt idx="351">
                  <c:v>3123.8</c:v>
                </c:pt>
                <c:pt idx="352">
                  <c:v>3344.5</c:v>
                </c:pt>
                <c:pt idx="353">
                  <c:v>3152.7</c:v>
                </c:pt>
                <c:pt idx="354">
                  <c:v>3225.5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2C-4B84-8DE9-128574C3A8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7065304"/>
        <c:axId val="1207052512"/>
      </c:lineChart>
      <c:dateAx>
        <c:axId val="234052608"/>
        <c:scaling>
          <c:orientation val="minMax"/>
          <c:max val="45504"/>
          <c:min val="41851"/>
        </c:scaling>
        <c:delete val="0"/>
        <c:axPos val="b"/>
        <c:numFmt formatCode="mmm\-yy" sourceLinked="0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4054400"/>
        <c:crossesAt val="0"/>
        <c:auto val="0"/>
        <c:lblOffset val="100"/>
        <c:baseTimeUnit val="months"/>
        <c:majorUnit val="6"/>
        <c:majorTimeUnit val="months"/>
      </c:dateAx>
      <c:valAx>
        <c:axId val="234054400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4052608"/>
        <c:crosses val="autoZero"/>
        <c:crossBetween val="between"/>
      </c:valAx>
      <c:valAx>
        <c:axId val="1207052512"/>
        <c:scaling>
          <c:orientation val="minMax"/>
        </c:scaling>
        <c:delete val="1"/>
        <c:axPos val="r"/>
        <c:numFmt formatCode="#,##0" sourceLinked="0"/>
        <c:majorTickMark val="out"/>
        <c:minorTickMark val="none"/>
        <c:tickLblPos val="nextTo"/>
        <c:crossAx val="1207065304"/>
        <c:crosses val="max"/>
        <c:crossBetween val="between"/>
      </c:valAx>
      <c:dateAx>
        <c:axId val="120706530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207052512"/>
        <c:crosses val="autoZero"/>
        <c:auto val="1"/>
        <c:lblOffset val="100"/>
        <c:baseTimeUnit val="months"/>
      </c:dateAx>
      <c:spPr>
        <a:noFill/>
        <a:ln w="12700">
          <a:noFill/>
          <a:prstDash val="solid"/>
        </a:ln>
      </c:spPr>
    </c:plotArea>
    <c:legend>
      <c:legendPos val="b"/>
      <c:layout>
        <c:manualLayout>
          <c:xMode val="edge"/>
          <c:yMode val="edge"/>
          <c:x val="0"/>
          <c:y val="0.95449668665194054"/>
          <c:w val="0.99930076637182474"/>
          <c:h val="4.4967966448140169E-2"/>
        </c:manualLayout>
      </c:layout>
      <c:overlay val="0"/>
      <c:spPr>
        <a:noFill/>
        <a:ln w="12700">
          <a:noFill/>
        </a:ln>
      </c:spPr>
      <c:txPr>
        <a:bodyPr/>
        <a:lstStyle/>
        <a:p>
          <a:pPr>
            <a:defRPr sz="1100"/>
          </a:pPr>
          <a:endParaRPr lang="he-IL"/>
        </a:p>
      </c:txPr>
    </c:legend>
    <c:plotVisOnly val="1"/>
    <c:dispBlanksAs val="gap"/>
    <c:showDLblsOverMax val="0"/>
  </c:chart>
  <c:spPr>
    <a:solidFill>
      <a:sysClr val="window" lastClr="FFFFFF"/>
    </a:solidFill>
    <a:ln w="3175">
      <a:noFill/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Segoe UI" panose="020B0502040204020203" pitchFamily="34" charset="0"/>
          <a:ea typeface="David"/>
          <a:cs typeface="Segoe UI" panose="020B0502040204020203" pitchFamily="34" charset="0"/>
        </a:defRPr>
      </a:pPr>
      <a:endParaRPr lang="he-IL"/>
    </a:p>
  </c:txPr>
  <c:externalData r:id="rId2">
    <c:autoUpdate val="0"/>
  </c:externalData>
  <c:userShapes r:id="rId3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400" dirty="0" smtClean="0"/>
              <a:t> </a:t>
            </a:r>
            <a:r>
              <a:rPr lang="he-IL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איור 22 : גיוסי </a:t>
            </a:r>
            <a:r>
              <a:rPr lang="he-I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הון של חברות הייטק ישראליות</a:t>
            </a:r>
          </a:p>
          <a:p>
            <a:pPr>
              <a:defRPr/>
            </a:pPr>
            <a:r>
              <a:rPr lang="he-IL" sz="14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מיליארדי דולרים, </a:t>
            </a:r>
            <a:r>
              <a:rPr lang="he-IL" sz="14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רבעוני 2017 עד 2024</a:t>
            </a:r>
            <a:endParaRPr lang="he-IL" sz="14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8DA3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Sheet1!$A$2:$B$32</c:f>
              <c:multiLvlStrCache>
                <c:ptCount val="31"/>
                <c:lvl>
                  <c:pt idx="0">
                    <c:v>Q1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</c:v>
                  </c:pt>
                  <c:pt idx="17">
                    <c:v>Q2</c:v>
                  </c:pt>
                  <c:pt idx="18">
                    <c:v>Q3</c:v>
                  </c:pt>
                  <c:pt idx="19">
                    <c:v>Q4</c:v>
                  </c:pt>
                  <c:pt idx="20">
                    <c:v>Q1</c:v>
                  </c:pt>
                  <c:pt idx="21">
                    <c:v>Q2</c:v>
                  </c:pt>
                  <c:pt idx="22">
                    <c:v>Q3</c:v>
                  </c:pt>
                  <c:pt idx="23">
                    <c:v>Q4</c:v>
                  </c:pt>
                  <c:pt idx="24">
                    <c:v>Q1</c:v>
                  </c:pt>
                  <c:pt idx="25">
                    <c:v>Q2</c:v>
                  </c:pt>
                  <c:pt idx="26">
                    <c:v>Q3</c:v>
                  </c:pt>
                  <c:pt idx="27">
                    <c:v>Q4</c:v>
                  </c:pt>
                  <c:pt idx="28">
                    <c:v>Q1</c:v>
                  </c:pt>
                  <c:pt idx="29">
                    <c:v>Q2</c:v>
                  </c:pt>
                  <c:pt idx="30">
                    <c:v>Q3*</c:v>
                  </c:pt>
                </c:lvl>
                <c:lvl>
                  <c:pt idx="0">
                    <c:v>2017</c:v>
                  </c:pt>
                  <c:pt idx="4">
                    <c:v>2018</c:v>
                  </c:pt>
                  <c:pt idx="8">
                    <c:v>2019</c:v>
                  </c:pt>
                  <c:pt idx="12">
                    <c:v>2020</c:v>
                  </c:pt>
                  <c:pt idx="16">
                    <c:v>2021</c:v>
                  </c:pt>
                  <c:pt idx="20">
                    <c:v>2022</c:v>
                  </c:pt>
                  <c:pt idx="24">
                    <c:v>2023</c:v>
                  </c:pt>
                  <c:pt idx="28">
                    <c:v>2024</c:v>
                  </c:pt>
                </c:lvl>
              </c:multiLvlStrCache>
            </c:multiLvlStrRef>
          </c:cat>
          <c:val>
            <c:numRef>
              <c:f>Sheet1!$C$2:$C$32</c:f>
              <c:numCache>
                <c:formatCode>#,##0.00</c:formatCode>
                <c:ptCount val="31"/>
                <c:pt idx="0">
                  <c:v>1654407999.99999</c:v>
                </c:pt>
                <c:pt idx="1">
                  <c:v>1672930999.99999</c:v>
                </c:pt>
                <c:pt idx="2">
                  <c:v>1800212999.99999</c:v>
                </c:pt>
                <c:pt idx="3">
                  <c:v>1951543999.99999</c:v>
                </c:pt>
                <c:pt idx="4">
                  <c:v>1818667999.99999</c:v>
                </c:pt>
                <c:pt idx="5">
                  <c:v>2899958999.99999</c:v>
                </c:pt>
                <c:pt idx="6">
                  <c:v>2150828999.99999</c:v>
                </c:pt>
                <c:pt idx="7">
                  <c:v>2564144999.99999</c:v>
                </c:pt>
                <c:pt idx="8">
                  <c:v>2091259999.9999902</c:v>
                </c:pt>
                <c:pt idx="9">
                  <c:v>2964042999.99999</c:v>
                </c:pt>
                <c:pt idx="10">
                  <c:v>2652604999.99999</c:v>
                </c:pt>
                <c:pt idx="11">
                  <c:v>3615419999.99999</c:v>
                </c:pt>
                <c:pt idx="12">
                  <c:v>3669117999.99999</c:v>
                </c:pt>
                <c:pt idx="13">
                  <c:v>3048453999.99999</c:v>
                </c:pt>
                <c:pt idx="14">
                  <c:v>5035433000</c:v>
                </c:pt>
                <c:pt idx="15">
                  <c:v>4968255999.9999905</c:v>
                </c:pt>
                <c:pt idx="16">
                  <c:v>6609153999.9999905</c:v>
                </c:pt>
                <c:pt idx="17">
                  <c:v>9757422000.0000095</c:v>
                </c:pt>
                <c:pt idx="18">
                  <c:v>7449326999.9999905</c:v>
                </c:pt>
                <c:pt idx="19">
                  <c:v>9942639000</c:v>
                </c:pt>
                <c:pt idx="20">
                  <c:v>6954192999.9999895</c:v>
                </c:pt>
                <c:pt idx="21">
                  <c:v>6220007999.9999895</c:v>
                </c:pt>
                <c:pt idx="22">
                  <c:v>3449717999.99999</c:v>
                </c:pt>
                <c:pt idx="23">
                  <c:v>2919991999.99999</c:v>
                </c:pt>
                <c:pt idx="24">
                  <c:v>2415531999.99999</c:v>
                </c:pt>
                <c:pt idx="25">
                  <c:v>2616950999.99999</c:v>
                </c:pt>
                <c:pt idx="26">
                  <c:v>2450311999.99999</c:v>
                </c:pt>
                <c:pt idx="27">
                  <c:v>1884464999.99999</c:v>
                </c:pt>
                <c:pt idx="28">
                  <c:v>1929884999.99999</c:v>
                </c:pt>
                <c:pt idx="29">
                  <c:v>3100000000</c:v>
                </c:pt>
                <c:pt idx="30">
                  <c:v>2000000000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D4-4ECD-A49B-212AFAF977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05292192"/>
        <c:axId val="1005290224"/>
      </c:barChart>
      <c:catAx>
        <c:axId val="100529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005290224"/>
        <c:crosses val="autoZero"/>
        <c:auto val="1"/>
        <c:lblAlgn val="ctr"/>
        <c:lblOffset val="100"/>
        <c:noMultiLvlLbl val="0"/>
      </c:catAx>
      <c:valAx>
        <c:axId val="100529022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005292192"/>
        <c:crosses val="autoZero"/>
        <c:crossBetween val="between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1">
              <a:defRPr sz="1680" b="0" i="0" u="none" strike="noStrike" kern="1200" spc="0" baseline="0">
                <a:solidFill>
                  <a:srgbClr val="000000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defRPr>
            </a:pPr>
            <a:r>
              <a:rPr lang="he-IL" sz="1400" b="1" i="0" u="none" strike="noStrike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איור 23: </a:t>
            </a:r>
            <a:r>
              <a:rPr lang="he-IL" sz="14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שיעור החברות שדיווחו בסקר המגמות על מגבלה מתונה או חמורה בהזמנות לייצוא ולשוק </a:t>
            </a:r>
            <a:r>
              <a:rPr lang="he-IL" sz="1400" b="1" i="0" u="none" strike="noStrike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המקומי, ענפים </a:t>
            </a:r>
            <a:r>
              <a:rPr lang="he-IL" sz="14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נבחרים</a:t>
            </a:r>
            <a:r>
              <a:rPr lang="he-IL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
</a:t>
            </a:r>
            <a:r>
              <a:rPr lang="he-IL" sz="1400" b="0" i="0" u="none" strike="noStrike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rPr>
              <a:t>חודשי</a:t>
            </a:r>
            <a:r>
              <a:rPr lang="he-IL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rPr>
              <a:t>, </a:t>
            </a:r>
            <a:r>
              <a:rPr lang="he-IL" sz="1400" b="0" i="0" u="none" strike="noStrike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rPr>
              <a:t>יולי 2022 </a:t>
            </a:r>
            <a:r>
              <a:rPr lang="he-IL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rPr>
              <a:t>עד יולי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1">
            <a:defRPr sz="1680" b="0" i="0" u="none" strike="noStrike" kern="1200" spc="0" baseline="0">
              <a:solidFill>
                <a:srgbClr val="000000"/>
              </a:solidFill>
              <a:latin typeface="Segoe UI" panose="020B0502040204020203" pitchFamily="34" charset="0"/>
              <a:ea typeface="David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5.3066728992550452E-2"/>
          <c:y val="0.17992503343093585"/>
          <c:w val="0.91154593103680703"/>
          <c:h val="0.64462049773527519"/>
        </c:manualLayout>
      </c:layout>
      <c:areaChart>
        <c:grouping val="standard"/>
        <c:varyColors val="0"/>
        <c:ser>
          <c:idx val="4"/>
          <c:order val="4"/>
          <c:tx>
            <c:strRef>
              <c:f>'איור 12 נתונים'!$N$2</c:f>
              <c:strCache>
                <c:ptCount val="1"/>
                <c:pt idx="0">
                  <c:v>מלחמת חרבות ברזל </c:v>
                </c:pt>
              </c:strCache>
            </c:strRef>
          </c:tx>
          <c:spPr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c:spPr>
          <c:cat>
            <c:numRef>
              <c:f>'איור 12 נתונים'!$A$3:$A$141</c:f>
              <c:numCache>
                <c:formatCode>m/d/yyyy</c:formatCode>
                <c:ptCount val="139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</c:numCache>
            </c:numRef>
          </c:cat>
          <c:val>
            <c:numRef>
              <c:f>'איור 12 נתונים'!$N$3:$N$141</c:f>
              <c:numCache>
                <c:formatCode>General</c:formatCode>
                <c:ptCount val="139"/>
                <c:pt idx="129">
                  <c:v>100</c:v>
                </c:pt>
                <c:pt idx="130">
                  <c:v>100</c:v>
                </c:pt>
                <c:pt idx="131">
                  <c:v>100</c:v>
                </c:pt>
                <c:pt idx="132">
                  <c:v>100</c:v>
                </c:pt>
                <c:pt idx="133">
                  <c:v>100</c:v>
                </c:pt>
                <c:pt idx="134">
                  <c:v>100</c:v>
                </c:pt>
                <c:pt idx="135">
                  <c:v>100</c:v>
                </c:pt>
                <c:pt idx="136">
                  <c:v>100</c:v>
                </c:pt>
                <c:pt idx="137">
                  <c:v>100</c:v>
                </c:pt>
                <c:pt idx="138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4A-4220-A2B4-89EBE09A3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2685624"/>
        <c:axId val="852683328"/>
      </c:areaChart>
      <c:lineChart>
        <c:grouping val="standard"/>
        <c:varyColors val="0"/>
        <c:ser>
          <c:idx val="0"/>
          <c:order val="0"/>
          <c:tx>
            <c:strRef>
              <c:f>'איור 12 נתונים'!$J$2</c:f>
              <c:strCache>
                <c:ptCount val="1"/>
                <c:pt idx="0">
                  <c:v>תעשיה - הזמנות לשוק מקומי</c:v>
                </c:pt>
              </c:strCache>
            </c:strRef>
          </c:tx>
          <c:spPr>
            <a:ln w="31750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dLbls>
            <c:dLbl>
              <c:idx val="138"/>
              <c:layout>
                <c:manualLayout>
                  <c:x val="0"/>
                  <c:y val="2.97234548484337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006B9D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D224B3F5-BAEC-43B4-AF6F-C7FE291A3CDF}" type="VALUE">
                      <a:rPr lang="en-US">
                        <a:solidFill>
                          <a:srgbClr val="008DA3"/>
                        </a:solidFill>
                      </a:rPr>
                      <a:pPr>
                        <a:defRPr sz="1100" b="1">
                          <a:solidFill>
                            <a:srgbClr val="006B9D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006B9D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7C4A-4220-A2B4-89EBE09A37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12 נתונים'!$A$3:$A$141</c:f>
              <c:numCache>
                <c:formatCode>m/d/yyyy</c:formatCode>
                <c:ptCount val="139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</c:numCache>
            </c:numRef>
          </c:cat>
          <c:val>
            <c:numRef>
              <c:f>'איור 12 נתונים'!$J$3:$J$141</c:f>
              <c:numCache>
                <c:formatCode>General</c:formatCode>
                <c:ptCount val="139"/>
                <c:pt idx="0">
                  <c:v>31.93</c:v>
                </c:pt>
                <c:pt idx="1">
                  <c:v>30.299999999999997</c:v>
                </c:pt>
                <c:pt idx="2">
                  <c:v>27.82</c:v>
                </c:pt>
                <c:pt idx="3">
                  <c:v>32.4</c:v>
                </c:pt>
                <c:pt idx="4">
                  <c:v>34.75</c:v>
                </c:pt>
                <c:pt idx="5">
                  <c:v>35.74</c:v>
                </c:pt>
                <c:pt idx="6">
                  <c:v>32.76</c:v>
                </c:pt>
                <c:pt idx="7">
                  <c:v>29.439999999999998</c:v>
                </c:pt>
                <c:pt idx="8">
                  <c:v>33.03</c:v>
                </c:pt>
                <c:pt idx="9">
                  <c:v>34.26</c:v>
                </c:pt>
                <c:pt idx="10">
                  <c:v>30.56</c:v>
                </c:pt>
                <c:pt idx="11">
                  <c:v>32.24</c:v>
                </c:pt>
                <c:pt idx="12">
                  <c:v>28.2</c:v>
                </c:pt>
                <c:pt idx="13">
                  <c:v>30.740000000000002</c:v>
                </c:pt>
                <c:pt idx="14">
                  <c:v>37.08</c:v>
                </c:pt>
                <c:pt idx="15">
                  <c:v>33.520000000000003</c:v>
                </c:pt>
                <c:pt idx="16">
                  <c:v>30.68</c:v>
                </c:pt>
                <c:pt idx="17">
                  <c:v>35.799999999999997</c:v>
                </c:pt>
                <c:pt idx="18">
                  <c:v>36.46</c:v>
                </c:pt>
                <c:pt idx="19">
                  <c:v>39.17</c:v>
                </c:pt>
                <c:pt idx="20">
                  <c:v>37.870000000000005</c:v>
                </c:pt>
                <c:pt idx="21">
                  <c:v>34.58</c:v>
                </c:pt>
                <c:pt idx="22">
                  <c:v>37.11</c:v>
                </c:pt>
                <c:pt idx="23">
                  <c:v>35.89</c:v>
                </c:pt>
                <c:pt idx="24">
                  <c:v>38.58</c:v>
                </c:pt>
                <c:pt idx="25">
                  <c:v>34.340000000000003</c:v>
                </c:pt>
                <c:pt idx="26">
                  <c:v>37.620000000000005</c:v>
                </c:pt>
                <c:pt idx="27">
                  <c:v>35.770000000000003</c:v>
                </c:pt>
                <c:pt idx="28">
                  <c:v>33.89</c:v>
                </c:pt>
                <c:pt idx="29">
                  <c:v>40.230000000000004</c:v>
                </c:pt>
                <c:pt idx="30">
                  <c:v>30.41</c:v>
                </c:pt>
                <c:pt idx="31">
                  <c:v>33.69</c:v>
                </c:pt>
                <c:pt idx="32">
                  <c:v>35.129999999999995</c:v>
                </c:pt>
                <c:pt idx="33">
                  <c:v>31.69</c:v>
                </c:pt>
                <c:pt idx="34">
                  <c:v>34.49</c:v>
                </c:pt>
                <c:pt idx="35">
                  <c:v>33.36</c:v>
                </c:pt>
                <c:pt idx="36">
                  <c:v>34.68</c:v>
                </c:pt>
                <c:pt idx="37">
                  <c:v>33.82</c:v>
                </c:pt>
                <c:pt idx="38">
                  <c:v>36.14</c:v>
                </c:pt>
                <c:pt idx="39">
                  <c:v>30.45</c:v>
                </c:pt>
                <c:pt idx="40">
                  <c:v>28.93</c:v>
                </c:pt>
                <c:pt idx="41">
                  <c:v>34.93</c:v>
                </c:pt>
                <c:pt idx="42">
                  <c:v>30.8</c:v>
                </c:pt>
                <c:pt idx="43">
                  <c:v>32.159999999999997</c:v>
                </c:pt>
                <c:pt idx="44">
                  <c:v>31.519999999999996</c:v>
                </c:pt>
                <c:pt idx="45">
                  <c:v>35.369999999999997</c:v>
                </c:pt>
                <c:pt idx="46">
                  <c:v>31.439999999999998</c:v>
                </c:pt>
                <c:pt idx="47">
                  <c:v>32.51</c:v>
                </c:pt>
                <c:pt idx="48">
                  <c:v>30.990000000000002</c:v>
                </c:pt>
                <c:pt idx="49">
                  <c:v>28.689999999999998</c:v>
                </c:pt>
                <c:pt idx="50">
                  <c:v>32.4</c:v>
                </c:pt>
                <c:pt idx="51">
                  <c:v>31.19</c:v>
                </c:pt>
                <c:pt idx="52">
                  <c:v>29.27</c:v>
                </c:pt>
                <c:pt idx="53">
                  <c:v>30.07</c:v>
                </c:pt>
                <c:pt idx="54">
                  <c:v>30.59</c:v>
                </c:pt>
                <c:pt idx="55">
                  <c:v>27.61</c:v>
                </c:pt>
                <c:pt idx="56">
                  <c:v>28.6</c:v>
                </c:pt>
                <c:pt idx="57">
                  <c:v>28.330000000000002</c:v>
                </c:pt>
                <c:pt idx="58">
                  <c:v>27.509999999999998</c:v>
                </c:pt>
                <c:pt idx="59">
                  <c:v>30.21</c:v>
                </c:pt>
                <c:pt idx="60">
                  <c:v>27.93</c:v>
                </c:pt>
                <c:pt idx="61">
                  <c:v>29.35</c:v>
                </c:pt>
                <c:pt idx="62">
                  <c:v>27.53</c:v>
                </c:pt>
                <c:pt idx="63">
                  <c:v>30.15</c:v>
                </c:pt>
                <c:pt idx="64">
                  <c:v>33.39</c:v>
                </c:pt>
                <c:pt idx="65">
                  <c:v>29.4</c:v>
                </c:pt>
                <c:pt idx="66">
                  <c:v>29.89</c:v>
                </c:pt>
                <c:pt idx="67">
                  <c:v>29.479999999999997</c:v>
                </c:pt>
                <c:pt idx="68">
                  <c:v>28.77</c:v>
                </c:pt>
                <c:pt idx="69">
                  <c:v>31.72</c:v>
                </c:pt>
                <c:pt idx="70">
                  <c:v>31.970000000000002</c:v>
                </c:pt>
                <c:pt idx="71">
                  <c:v>33.4</c:v>
                </c:pt>
                <c:pt idx="72">
                  <c:v>31.58</c:v>
                </c:pt>
                <c:pt idx="73">
                  <c:v>32.19</c:v>
                </c:pt>
                <c:pt idx="74">
                  <c:v>32.99</c:v>
                </c:pt>
                <c:pt idx="75">
                  <c:v>29.21</c:v>
                </c:pt>
                <c:pt idx="76">
                  <c:v>31.08</c:v>
                </c:pt>
                <c:pt idx="77">
                  <c:v>30.56</c:v>
                </c:pt>
                <c:pt idx="78">
                  <c:v>30.72</c:v>
                </c:pt>
                <c:pt idx="79">
                  <c:v>26.9</c:v>
                </c:pt>
                <c:pt idx="80">
                  <c:v>27.729999999999997</c:v>
                </c:pt>
                <c:pt idx="81">
                  <c:v>30.78</c:v>
                </c:pt>
                <c:pt idx="82">
                  <c:v>30.41</c:v>
                </c:pt>
                <c:pt idx="83">
                  <c:v>32.78</c:v>
                </c:pt>
                <c:pt idx="84">
                  <c:v>30.51</c:v>
                </c:pt>
                <c:pt idx="85">
                  <c:v>25.75</c:v>
                </c:pt>
                <c:pt idx="86">
                  <c:v>31.94</c:v>
                </c:pt>
                <c:pt idx="87">
                  <c:v>46.19</c:v>
                </c:pt>
                <c:pt idx="88">
                  <c:v>37.86</c:v>
                </c:pt>
                <c:pt idx="89">
                  <c:v>37.86</c:v>
                </c:pt>
                <c:pt idx="90">
                  <c:v>44.67</c:v>
                </c:pt>
                <c:pt idx="91">
                  <c:v>38.409999999999997</c:v>
                </c:pt>
                <c:pt idx="92">
                  <c:v>43.150000000000006</c:v>
                </c:pt>
                <c:pt idx="93">
                  <c:v>47.870000000000005</c:v>
                </c:pt>
                <c:pt idx="94">
                  <c:v>37.61</c:v>
                </c:pt>
                <c:pt idx="95">
                  <c:v>36.86</c:v>
                </c:pt>
                <c:pt idx="96">
                  <c:v>32.29</c:v>
                </c:pt>
                <c:pt idx="97">
                  <c:v>32.6</c:v>
                </c:pt>
                <c:pt idx="98">
                  <c:v>30.369999999999997</c:v>
                </c:pt>
                <c:pt idx="99">
                  <c:v>30.130000000000003</c:v>
                </c:pt>
                <c:pt idx="100">
                  <c:v>26.22</c:v>
                </c:pt>
                <c:pt idx="101">
                  <c:v>26.43</c:v>
                </c:pt>
                <c:pt idx="102">
                  <c:v>28.97</c:v>
                </c:pt>
                <c:pt idx="103">
                  <c:v>25.46</c:v>
                </c:pt>
                <c:pt idx="104">
                  <c:v>29.200000000000003</c:v>
                </c:pt>
                <c:pt idx="105">
                  <c:v>25.71</c:v>
                </c:pt>
                <c:pt idx="106">
                  <c:v>26.76</c:v>
                </c:pt>
                <c:pt idx="107">
                  <c:v>27.01</c:v>
                </c:pt>
                <c:pt idx="108">
                  <c:v>26.119999999999997</c:v>
                </c:pt>
                <c:pt idx="109">
                  <c:v>27.25</c:v>
                </c:pt>
                <c:pt idx="110">
                  <c:v>23.63</c:v>
                </c:pt>
                <c:pt idx="111">
                  <c:v>25.689999999999998</c:v>
                </c:pt>
                <c:pt idx="112">
                  <c:v>26.61</c:v>
                </c:pt>
                <c:pt idx="113">
                  <c:v>27.13</c:v>
                </c:pt>
                <c:pt idx="114">
                  <c:v>26.29</c:v>
                </c:pt>
                <c:pt idx="115">
                  <c:v>26.72</c:v>
                </c:pt>
                <c:pt idx="116">
                  <c:v>25.78</c:v>
                </c:pt>
                <c:pt idx="117">
                  <c:v>25.3</c:v>
                </c:pt>
                <c:pt idx="118">
                  <c:v>27.25</c:v>
                </c:pt>
                <c:pt idx="119">
                  <c:v>31.54</c:v>
                </c:pt>
                <c:pt idx="120">
                  <c:v>24.95</c:v>
                </c:pt>
                <c:pt idx="121">
                  <c:v>25.740000000000002</c:v>
                </c:pt>
                <c:pt idx="122">
                  <c:v>28.740000000000002</c:v>
                </c:pt>
                <c:pt idx="123">
                  <c:v>29.5</c:v>
                </c:pt>
                <c:pt idx="124">
                  <c:v>24.23</c:v>
                </c:pt>
                <c:pt idx="125">
                  <c:v>26.57</c:v>
                </c:pt>
                <c:pt idx="126">
                  <c:v>23.52</c:v>
                </c:pt>
                <c:pt idx="127">
                  <c:v>27.79</c:v>
                </c:pt>
                <c:pt idx="128">
                  <c:v>24.259999999999998</c:v>
                </c:pt>
                <c:pt idx="129">
                  <c:v>38.590000000000003</c:v>
                </c:pt>
                <c:pt idx="130">
                  <c:v>36.04</c:v>
                </c:pt>
                <c:pt idx="131">
                  <c:v>31.34</c:v>
                </c:pt>
                <c:pt idx="132">
                  <c:v>32.269999999999996</c:v>
                </c:pt>
                <c:pt idx="133">
                  <c:v>29.93</c:v>
                </c:pt>
                <c:pt idx="134">
                  <c:v>28.52</c:v>
                </c:pt>
                <c:pt idx="135">
                  <c:v>31.77</c:v>
                </c:pt>
                <c:pt idx="136">
                  <c:v>29.8</c:v>
                </c:pt>
                <c:pt idx="137">
                  <c:v>27.27</c:v>
                </c:pt>
                <c:pt idx="138">
                  <c:v>27.33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4A-4220-A2B4-89EBE09A3713}"/>
            </c:ext>
          </c:extLst>
        </c:ser>
        <c:ser>
          <c:idx val="1"/>
          <c:order val="1"/>
          <c:tx>
            <c:strRef>
              <c:f>'איור 12 נתונים'!$K$2</c:f>
              <c:strCache>
                <c:ptCount val="1"/>
                <c:pt idx="0">
                  <c:v>תעשיה - הזמנות ליצוא</c:v>
                </c:pt>
              </c:strCache>
            </c:strRef>
          </c:tx>
          <c:spPr>
            <a:ln w="28575" cap="rnd">
              <a:solidFill>
                <a:srgbClr val="E6BD41"/>
              </a:solidFill>
              <a:round/>
            </a:ln>
            <a:effectLst/>
          </c:spPr>
          <c:marker>
            <c:symbol val="none"/>
          </c:marker>
          <c:dLbls>
            <c:dLbl>
              <c:idx val="138"/>
              <c:layout>
                <c:manualLayout>
                  <c:x val="-1.2159477192269352E-3"/>
                  <c:y val="4.030579691985072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D98D25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47DCAB9C-CFD2-44CB-BD21-0BBA300DF64F}" type="VALUE">
                      <a:rPr lang="en-US" dirty="0">
                        <a:solidFill>
                          <a:srgbClr val="E6BD41"/>
                        </a:solidFill>
                      </a:rPr>
                      <a:pPr>
                        <a:defRPr sz="1100" b="1">
                          <a:solidFill>
                            <a:srgbClr val="D98D25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98D25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7C4A-4220-A2B4-89EBE09A37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12 נתונים'!$A$3:$A$141</c:f>
              <c:numCache>
                <c:formatCode>m/d/yyyy</c:formatCode>
                <c:ptCount val="139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</c:numCache>
            </c:numRef>
          </c:cat>
          <c:val>
            <c:numRef>
              <c:f>'איור 12 נתונים'!$K$3:$K$141</c:f>
              <c:numCache>
                <c:formatCode>General</c:formatCode>
                <c:ptCount val="139"/>
                <c:pt idx="0">
                  <c:v>33.729999999999997</c:v>
                </c:pt>
                <c:pt idx="1">
                  <c:v>38.739999999999995</c:v>
                </c:pt>
                <c:pt idx="2">
                  <c:v>39.099999999999994</c:v>
                </c:pt>
                <c:pt idx="3">
                  <c:v>39.629999999999995</c:v>
                </c:pt>
                <c:pt idx="4">
                  <c:v>40.72</c:v>
                </c:pt>
                <c:pt idx="5">
                  <c:v>43.12</c:v>
                </c:pt>
                <c:pt idx="6">
                  <c:v>38.400000000000006</c:v>
                </c:pt>
                <c:pt idx="7">
                  <c:v>38.590000000000003</c:v>
                </c:pt>
                <c:pt idx="8">
                  <c:v>43.7</c:v>
                </c:pt>
                <c:pt idx="9">
                  <c:v>41.59</c:v>
                </c:pt>
                <c:pt idx="10">
                  <c:v>44.55</c:v>
                </c:pt>
                <c:pt idx="11">
                  <c:v>46.370000000000005</c:v>
                </c:pt>
                <c:pt idx="12">
                  <c:v>34.99</c:v>
                </c:pt>
                <c:pt idx="13">
                  <c:v>40.659999999999997</c:v>
                </c:pt>
                <c:pt idx="14">
                  <c:v>40.150000000000006</c:v>
                </c:pt>
                <c:pt idx="15">
                  <c:v>47.35</c:v>
                </c:pt>
                <c:pt idx="16">
                  <c:v>40.58</c:v>
                </c:pt>
                <c:pt idx="17">
                  <c:v>43.67</c:v>
                </c:pt>
                <c:pt idx="18">
                  <c:v>44.43</c:v>
                </c:pt>
                <c:pt idx="19">
                  <c:v>40.89</c:v>
                </c:pt>
                <c:pt idx="20">
                  <c:v>34.400000000000006</c:v>
                </c:pt>
                <c:pt idx="21">
                  <c:v>44.230000000000004</c:v>
                </c:pt>
                <c:pt idx="22">
                  <c:v>37.700000000000003</c:v>
                </c:pt>
                <c:pt idx="23">
                  <c:v>39.379999999999995</c:v>
                </c:pt>
                <c:pt idx="24">
                  <c:v>46.949999999999996</c:v>
                </c:pt>
                <c:pt idx="25">
                  <c:v>48.66</c:v>
                </c:pt>
                <c:pt idx="26">
                  <c:v>48.81</c:v>
                </c:pt>
                <c:pt idx="27">
                  <c:v>48.05</c:v>
                </c:pt>
                <c:pt idx="28">
                  <c:v>45.63</c:v>
                </c:pt>
                <c:pt idx="29">
                  <c:v>48.94</c:v>
                </c:pt>
                <c:pt idx="30">
                  <c:v>46.31</c:v>
                </c:pt>
                <c:pt idx="31">
                  <c:v>42.53</c:v>
                </c:pt>
                <c:pt idx="32">
                  <c:v>47.2</c:v>
                </c:pt>
                <c:pt idx="33">
                  <c:v>41.49</c:v>
                </c:pt>
                <c:pt idx="34">
                  <c:v>43.230000000000004</c:v>
                </c:pt>
                <c:pt idx="35">
                  <c:v>45.25</c:v>
                </c:pt>
                <c:pt idx="36">
                  <c:v>44.81</c:v>
                </c:pt>
                <c:pt idx="37">
                  <c:v>37.880000000000003</c:v>
                </c:pt>
                <c:pt idx="38">
                  <c:v>47.59</c:v>
                </c:pt>
                <c:pt idx="39">
                  <c:v>39.6</c:v>
                </c:pt>
                <c:pt idx="40">
                  <c:v>48.75</c:v>
                </c:pt>
                <c:pt idx="41">
                  <c:v>40.519999999999996</c:v>
                </c:pt>
                <c:pt idx="42">
                  <c:v>41.08</c:v>
                </c:pt>
                <c:pt idx="43">
                  <c:v>39.159999999999997</c:v>
                </c:pt>
                <c:pt idx="44">
                  <c:v>45.93</c:v>
                </c:pt>
                <c:pt idx="45">
                  <c:v>36.159999999999997</c:v>
                </c:pt>
                <c:pt idx="46">
                  <c:v>33.56</c:v>
                </c:pt>
                <c:pt idx="47">
                  <c:v>41.39</c:v>
                </c:pt>
                <c:pt idx="48">
                  <c:v>33.53</c:v>
                </c:pt>
                <c:pt idx="49">
                  <c:v>32.61</c:v>
                </c:pt>
                <c:pt idx="50">
                  <c:v>39.869999999999997</c:v>
                </c:pt>
                <c:pt idx="51">
                  <c:v>30</c:v>
                </c:pt>
                <c:pt idx="52">
                  <c:v>36.549999999999997</c:v>
                </c:pt>
                <c:pt idx="53">
                  <c:v>38.089999999999996</c:v>
                </c:pt>
                <c:pt idx="54">
                  <c:v>35.870000000000005</c:v>
                </c:pt>
                <c:pt idx="55">
                  <c:v>30.33</c:v>
                </c:pt>
                <c:pt idx="56">
                  <c:v>30.07</c:v>
                </c:pt>
                <c:pt idx="57">
                  <c:v>34.67</c:v>
                </c:pt>
                <c:pt idx="58">
                  <c:v>28.42</c:v>
                </c:pt>
                <c:pt idx="59">
                  <c:v>29.840000000000003</c:v>
                </c:pt>
                <c:pt idx="60">
                  <c:v>30.339999999999996</c:v>
                </c:pt>
                <c:pt idx="61">
                  <c:v>33.32</c:v>
                </c:pt>
                <c:pt idx="62">
                  <c:v>33.040000000000006</c:v>
                </c:pt>
                <c:pt idx="63">
                  <c:v>30.4</c:v>
                </c:pt>
                <c:pt idx="64">
                  <c:v>34.339999999999996</c:v>
                </c:pt>
                <c:pt idx="65">
                  <c:v>27.71</c:v>
                </c:pt>
                <c:pt idx="66">
                  <c:v>31.31</c:v>
                </c:pt>
                <c:pt idx="67">
                  <c:v>31.080000000000002</c:v>
                </c:pt>
                <c:pt idx="68">
                  <c:v>35.86</c:v>
                </c:pt>
                <c:pt idx="69">
                  <c:v>27.810000000000002</c:v>
                </c:pt>
                <c:pt idx="70">
                  <c:v>31.95</c:v>
                </c:pt>
                <c:pt idx="71">
                  <c:v>34.18</c:v>
                </c:pt>
                <c:pt idx="72">
                  <c:v>31.560000000000002</c:v>
                </c:pt>
                <c:pt idx="73">
                  <c:v>29.53</c:v>
                </c:pt>
                <c:pt idx="74">
                  <c:v>32.08</c:v>
                </c:pt>
                <c:pt idx="75">
                  <c:v>33.270000000000003</c:v>
                </c:pt>
                <c:pt idx="76">
                  <c:v>32.57</c:v>
                </c:pt>
                <c:pt idx="77">
                  <c:v>30.93</c:v>
                </c:pt>
                <c:pt idx="78">
                  <c:v>30.470000000000002</c:v>
                </c:pt>
                <c:pt idx="79">
                  <c:v>30.05</c:v>
                </c:pt>
                <c:pt idx="80">
                  <c:v>29.22</c:v>
                </c:pt>
                <c:pt idx="81">
                  <c:v>29.14</c:v>
                </c:pt>
                <c:pt idx="82">
                  <c:v>32.369999999999997</c:v>
                </c:pt>
                <c:pt idx="83">
                  <c:v>32.43</c:v>
                </c:pt>
                <c:pt idx="84">
                  <c:v>29.28</c:v>
                </c:pt>
                <c:pt idx="85">
                  <c:v>29.62</c:v>
                </c:pt>
                <c:pt idx="86">
                  <c:v>34.15</c:v>
                </c:pt>
                <c:pt idx="87">
                  <c:v>49.370000000000005</c:v>
                </c:pt>
                <c:pt idx="88">
                  <c:v>45.8</c:v>
                </c:pt>
                <c:pt idx="89">
                  <c:v>45.230000000000004</c:v>
                </c:pt>
                <c:pt idx="90">
                  <c:v>50.45</c:v>
                </c:pt>
                <c:pt idx="91">
                  <c:v>45.17</c:v>
                </c:pt>
                <c:pt idx="92">
                  <c:v>45.67</c:v>
                </c:pt>
                <c:pt idx="93">
                  <c:v>46.790000000000006</c:v>
                </c:pt>
                <c:pt idx="94">
                  <c:v>38.56</c:v>
                </c:pt>
                <c:pt idx="95">
                  <c:v>38.230000000000004</c:v>
                </c:pt>
                <c:pt idx="96">
                  <c:v>31.18</c:v>
                </c:pt>
                <c:pt idx="97">
                  <c:v>37.340000000000003</c:v>
                </c:pt>
                <c:pt idx="98">
                  <c:v>29.810000000000002</c:v>
                </c:pt>
                <c:pt idx="99">
                  <c:v>30.919999999999998</c:v>
                </c:pt>
                <c:pt idx="100">
                  <c:v>28.619999999999997</c:v>
                </c:pt>
                <c:pt idx="101">
                  <c:v>31.700000000000003</c:v>
                </c:pt>
                <c:pt idx="102">
                  <c:v>29.69</c:v>
                </c:pt>
                <c:pt idx="103">
                  <c:v>33</c:v>
                </c:pt>
                <c:pt idx="104">
                  <c:v>30.25</c:v>
                </c:pt>
                <c:pt idx="105">
                  <c:v>28.169999999999998</c:v>
                </c:pt>
                <c:pt idx="106">
                  <c:v>29</c:v>
                </c:pt>
                <c:pt idx="107">
                  <c:v>30.22</c:v>
                </c:pt>
                <c:pt idx="108">
                  <c:v>29.15</c:v>
                </c:pt>
                <c:pt idx="109">
                  <c:v>27.07</c:v>
                </c:pt>
                <c:pt idx="110">
                  <c:v>28.78</c:v>
                </c:pt>
                <c:pt idx="111">
                  <c:v>25.66</c:v>
                </c:pt>
                <c:pt idx="112">
                  <c:v>28.58</c:v>
                </c:pt>
                <c:pt idx="113">
                  <c:v>28.28</c:v>
                </c:pt>
                <c:pt idx="114">
                  <c:v>30.21</c:v>
                </c:pt>
                <c:pt idx="115">
                  <c:v>30.189999999999998</c:v>
                </c:pt>
                <c:pt idx="116">
                  <c:v>32.9</c:v>
                </c:pt>
                <c:pt idx="117">
                  <c:v>28.55</c:v>
                </c:pt>
                <c:pt idx="118">
                  <c:v>28.2</c:v>
                </c:pt>
                <c:pt idx="119">
                  <c:v>35.620000000000005</c:v>
                </c:pt>
                <c:pt idx="120">
                  <c:v>29.93</c:v>
                </c:pt>
                <c:pt idx="121">
                  <c:v>29.43</c:v>
                </c:pt>
                <c:pt idx="122">
                  <c:v>27.240000000000002</c:v>
                </c:pt>
                <c:pt idx="123">
                  <c:v>30.49</c:v>
                </c:pt>
                <c:pt idx="124">
                  <c:v>30.5</c:v>
                </c:pt>
                <c:pt idx="125">
                  <c:v>29.979999999999997</c:v>
                </c:pt>
                <c:pt idx="126">
                  <c:v>26</c:v>
                </c:pt>
                <c:pt idx="127">
                  <c:v>27.02</c:v>
                </c:pt>
                <c:pt idx="128">
                  <c:v>26.6</c:v>
                </c:pt>
                <c:pt idx="129">
                  <c:v>34.909999999999997</c:v>
                </c:pt>
                <c:pt idx="130">
                  <c:v>29.35</c:v>
                </c:pt>
                <c:pt idx="131">
                  <c:v>26.1</c:v>
                </c:pt>
                <c:pt idx="132">
                  <c:v>33.130000000000003</c:v>
                </c:pt>
                <c:pt idx="133">
                  <c:v>28.169999999999998</c:v>
                </c:pt>
                <c:pt idx="134">
                  <c:v>29.39</c:v>
                </c:pt>
                <c:pt idx="135">
                  <c:v>30.25</c:v>
                </c:pt>
                <c:pt idx="136">
                  <c:v>31.96</c:v>
                </c:pt>
                <c:pt idx="137">
                  <c:v>35.489999999999995</c:v>
                </c:pt>
                <c:pt idx="138">
                  <c:v>28.9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C4A-4220-A2B4-89EBE09A3713}"/>
            </c:ext>
          </c:extLst>
        </c:ser>
        <c:ser>
          <c:idx val="2"/>
          <c:order val="2"/>
          <c:tx>
            <c:strRef>
              <c:f>'איור 12 נתונים'!$L$2</c:f>
              <c:strCache>
                <c:ptCount val="1"/>
                <c:pt idx="0">
                  <c:v>שירותים - הזמנות לשוק מקומי</c:v>
                </c:pt>
              </c:strCache>
            </c:strRef>
          </c:tx>
          <c:spPr>
            <a:ln w="2857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138"/>
              <c:layout>
                <c:manualLayout>
                  <c:x val="0"/>
                  <c:y val="2.515061564098234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357C32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4A-4220-A2B4-89EBE09A37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12 נתונים'!$A$3:$A$141</c:f>
              <c:numCache>
                <c:formatCode>m/d/yyyy</c:formatCode>
                <c:ptCount val="139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</c:numCache>
            </c:numRef>
          </c:cat>
          <c:val>
            <c:numRef>
              <c:f>'איור 12 נתונים'!$L$3:$L$141</c:f>
              <c:numCache>
                <c:formatCode>General</c:formatCode>
                <c:ptCount val="139"/>
                <c:pt idx="0">
                  <c:v>31.1</c:v>
                </c:pt>
                <c:pt idx="1">
                  <c:v>19.03</c:v>
                </c:pt>
                <c:pt idx="2">
                  <c:v>15.99</c:v>
                </c:pt>
                <c:pt idx="3">
                  <c:v>22.36</c:v>
                </c:pt>
                <c:pt idx="4">
                  <c:v>24.490000000000002</c:v>
                </c:pt>
                <c:pt idx="5">
                  <c:v>26.91</c:v>
                </c:pt>
                <c:pt idx="6">
                  <c:v>27.06</c:v>
                </c:pt>
                <c:pt idx="7">
                  <c:v>25.939999999999998</c:v>
                </c:pt>
                <c:pt idx="8">
                  <c:v>27.1</c:v>
                </c:pt>
                <c:pt idx="9">
                  <c:v>27.01</c:v>
                </c:pt>
                <c:pt idx="10">
                  <c:v>26.11</c:v>
                </c:pt>
                <c:pt idx="11">
                  <c:v>29.85</c:v>
                </c:pt>
                <c:pt idx="12">
                  <c:v>23.86</c:v>
                </c:pt>
                <c:pt idx="13">
                  <c:v>26.39</c:v>
                </c:pt>
                <c:pt idx="14">
                  <c:v>27.27</c:v>
                </c:pt>
                <c:pt idx="15">
                  <c:v>27.1</c:v>
                </c:pt>
                <c:pt idx="16">
                  <c:v>24.08</c:v>
                </c:pt>
                <c:pt idx="17">
                  <c:v>25.279999999999998</c:v>
                </c:pt>
                <c:pt idx="18">
                  <c:v>26.43</c:v>
                </c:pt>
                <c:pt idx="19">
                  <c:v>36.299999999999997</c:v>
                </c:pt>
                <c:pt idx="20">
                  <c:v>32.81</c:v>
                </c:pt>
                <c:pt idx="21">
                  <c:v>25.26</c:v>
                </c:pt>
                <c:pt idx="22">
                  <c:v>29.81</c:v>
                </c:pt>
                <c:pt idx="23">
                  <c:v>28.32</c:v>
                </c:pt>
                <c:pt idx="24">
                  <c:v>32.089999999999996</c:v>
                </c:pt>
                <c:pt idx="25">
                  <c:v>23.57</c:v>
                </c:pt>
                <c:pt idx="26">
                  <c:v>22.259999999999998</c:v>
                </c:pt>
                <c:pt idx="27">
                  <c:v>25.93</c:v>
                </c:pt>
                <c:pt idx="28">
                  <c:v>23.32</c:v>
                </c:pt>
                <c:pt idx="29">
                  <c:v>22.86</c:v>
                </c:pt>
                <c:pt idx="30">
                  <c:v>27.349999999999998</c:v>
                </c:pt>
                <c:pt idx="31">
                  <c:v>24.24</c:v>
                </c:pt>
                <c:pt idx="32">
                  <c:v>23.13</c:v>
                </c:pt>
                <c:pt idx="33">
                  <c:v>27.57</c:v>
                </c:pt>
                <c:pt idx="34">
                  <c:v>23.16</c:v>
                </c:pt>
                <c:pt idx="35">
                  <c:v>22.22</c:v>
                </c:pt>
                <c:pt idx="36">
                  <c:v>23.29</c:v>
                </c:pt>
                <c:pt idx="37">
                  <c:v>19.41</c:v>
                </c:pt>
                <c:pt idx="38">
                  <c:v>18.28</c:v>
                </c:pt>
                <c:pt idx="39">
                  <c:v>21.55</c:v>
                </c:pt>
                <c:pt idx="40">
                  <c:v>21.18</c:v>
                </c:pt>
                <c:pt idx="41">
                  <c:v>17.310000000000002</c:v>
                </c:pt>
                <c:pt idx="42">
                  <c:v>20.810000000000002</c:v>
                </c:pt>
                <c:pt idx="43">
                  <c:v>22.96</c:v>
                </c:pt>
                <c:pt idx="44">
                  <c:v>18.77</c:v>
                </c:pt>
                <c:pt idx="45">
                  <c:v>22.72</c:v>
                </c:pt>
                <c:pt idx="46">
                  <c:v>24.42</c:v>
                </c:pt>
                <c:pt idx="47">
                  <c:v>21.71</c:v>
                </c:pt>
                <c:pt idx="48">
                  <c:v>19.489999999999998</c:v>
                </c:pt>
                <c:pt idx="49">
                  <c:v>19.369999999999997</c:v>
                </c:pt>
                <c:pt idx="50">
                  <c:v>22.95</c:v>
                </c:pt>
                <c:pt idx="51">
                  <c:v>20.29</c:v>
                </c:pt>
                <c:pt idx="52">
                  <c:v>22.66</c:v>
                </c:pt>
                <c:pt idx="53">
                  <c:v>24.32</c:v>
                </c:pt>
                <c:pt idx="54">
                  <c:v>19.29</c:v>
                </c:pt>
                <c:pt idx="55">
                  <c:v>20.439999999999998</c:v>
                </c:pt>
                <c:pt idx="56">
                  <c:v>22.229999999999997</c:v>
                </c:pt>
                <c:pt idx="57">
                  <c:v>17.28</c:v>
                </c:pt>
                <c:pt idx="58">
                  <c:v>23.51</c:v>
                </c:pt>
                <c:pt idx="59">
                  <c:v>21.36</c:v>
                </c:pt>
                <c:pt idx="60">
                  <c:v>25.48</c:v>
                </c:pt>
                <c:pt idx="61">
                  <c:v>23.2</c:v>
                </c:pt>
                <c:pt idx="62">
                  <c:v>18.21</c:v>
                </c:pt>
                <c:pt idx="63">
                  <c:v>20.28</c:v>
                </c:pt>
                <c:pt idx="64">
                  <c:v>21.54</c:v>
                </c:pt>
                <c:pt idx="65">
                  <c:v>22.35</c:v>
                </c:pt>
                <c:pt idx="66">
                  <c:v>22.61</c:v>
                </c:pt>
                <c:pt idx="67">
                  <c:v>20.6</c:v>
                </c:pt>
                <c:pt idx="68">
                  <c:v>20.21</c:v>
                </c:pt>
                <c:pt idx="69">
                  <c:v>22.259999999999998</c:v>
                </c:pt>
                <c:pt idx="70">
                  <c:v>22.990000000000002</c:v>
                </c:pt>
                <c:pt idx="71">
                  <c:v>22.32</c:v>
                </c:pt>
                <c:pt idx="72">
                  <c:v>22.32</c:v>
                </c:pt>
                <c:pt idx="73">
                  <c:v>20.62</c:v>
                </c:pt>
                <c:pt idx="74">
                  <c:v>22.91</c:v>
                </c:pt>
                <c:pt idx="75">
                  <c:v>18.88</c:v>
                </c:pt>
                <c:pt idx="76">
                  <c:v>21.89</c:v>
                </c:pt>
                <c:pt idx="77">
                  <c:v>21.04</c:v>
                </c:pt>
                <c:pt idx="78">
                  <c:v>22.400000000000002</c:v>
                </c:pt>
                <c:pt idx="79">
                  <c:v>17.700000000000003</c:v>
                </c:pt>
                <c:pt idx="80">
                  <c:v>19.16</c:v>
                </c:pt>
                <c:pt idx="81">
                  <c:v>21.259999999999998</c:v>
                </c:pt>
                <c:pt idx="82">
                  <c:v>23.39</c:v>
                </c:pt>
                <c:pt idx="83">
                  <c:v>24.95</c:v>
                </c:pt>
                <c:pt idx="84">
                  <c:v>23.36</c:v>
                </c:pt>
                <c:pt idx="85">
                  <c:v>20.14</c:v>
                </c:pt>
                <c:pt idx="86">
                  <c:v>46.870000000000005</c:v>
                </c:pt>
                <c:pt idx="87">
                  <c:v>57.6</c:v>
                </c:pt>
                <c:pt idx="88">
                  <c:v>47.36</c:v>
                </c:pt>
                <c:pt idx="89">
                  <c:v>38.230000000000004</c:v>
                </c:pt>
                <c:pt idx="90">
                  <c:v>41.37</c:v>
                </c:pt>
                <c:pt idx="91">
                  <c:v>37.61</c:v>
                </c:pt>
                <c:pt idx="92">
                  <c:v>43.31</c:v>
                </c:pt>
                <c:pt idx="93">
                  <c:v>39.700000000000003</c:v>
                </c:pt>
                <c:pt idx="94">
                  <c:v>40.76</c:v>
                </c:pt>
                <c:pt idx="95">
                  <c:v>34.6</c:v>
                </c:pt>
                <c:pt idx="96">
                  <c:v>36.92</c:v>
                </c:pt>
                <c:pt idx="97">
                  <c:v>31.83</c:v>
                </c:pt>
                <c:pt idx="98">
                  <c:v>28.57</c:v>
                </c:pt>
                <c:pt idx="99">
                  <c:v>27.76</c:v>
                </c:pt>
                <c:pt idx="100">
                  <c:v>26.23</c:v>
                </c:pt>
                <c:pt idx="101">
                  <c:v>24.03</c:v>
                </c:pt>
                <c:pt idx="102">
                  <c:v>22.71</c:v>
                </c:pt>
                <c:pt idx="103">
                  <c:v>23.48</c:v>
                </c:pt>
                <c:pt idx="104">
                  <c:v>22.64</c:v>
                </c:pt>
                <c:pt idx="105">
                  <c:v>21.669999999999998</c:v>
                </c:pt>
                <c:pt idx="106">
                  <c:v>21.08</c:v>
                </c:pt>
                <c:pt idx="107">
                  <c:v>23.200000000000003</c:v>
                </c:pt>
                <c:pt idx="108">
                  <c:v>23.7</c:v>
                </c:pt>
                <c:pt idx="109">
                  <c:v>24.41</c:v>
                </c:pt>
                <c:pt idx="110">
                  <c:v>20.47</c:v>
                </c:pt>
                <c:pt idx="111">
                  <c:v>20.92</c:v>
                </c:pt>
                <c:pt idx="112">
                  <c:v>16.899999999999999</c:v>
                </c:pt>
                <c:pt idx="113">
                  <c:v>19.22</c:v>
                </c:pt>
                <c:pt idx="114">
                  <c:v>22.25</c:v>
                </c:pt>
                <c:pt idx="115">
                  <c:v>18.560000000000002</c:v>
                </c:pt>
                <c:pt idx="116">
                  <c:v>23.47</c:v>
                </c:pt>
                <c:pt idx="117">
                  <c:v>19.740000000000002</c:v>
                </c:pt>
                <c:pt idx="118">
                  <c:v>17.77</c:v>
                </c:pt>
                <c:pt idx="119">
                  <c:v>18.670000000000002</c:v>
                </c:pt>
                <c:pt idx="120">
                  <c:v>20.170000000000002</c:v>
                </c:pt>
                <c:pt idx="121">
                  <c:v>19.900000000000002</c:v>
                </c:pt>
                <c:pt idx="122">
                  <c:v>19.73</c:v>
                </c:pt>
                <c:pt idx="123">
                  <c:v>18.57</c:v>
                </c:pt>
                <c:pt idx="124">
                  <c:v>24.900000000000002</c:v>
                </c:pt>
                <c:pt idx="125">
                  <c:v>22.85</c:v>
                </c:pt>
                <c:pt idx="126">
                  <c:v>22.310000000000002</c:v>
                </c:pt>
                <c:pt idx="127">
                  <c:v>19.189999999999998</c:v>
                </c:pt>
                <c:pt idx="128">
                  <c:v>21.560000000000002</c:v>
                </c:pt>
                <c:pt idx="129">
                  <c:v>39.400000000000006</c:v>
                </c:pt>
                <c:pt idx="130">
                  <c:v>41.44</c:v>
                </c:pt>
                <c:pt idx="131">
                  <c:v>33.81</c:v>
                </c:pt>
                <c:pt idx="132">
                  <c:v>28.95</c:v>
                </c:pt>
                <c:pt idx="133">
                  <c:v>28.18</c:v>
                </c:pt>
                <c:pt idx="134">
                  <c:v>26.64</c:v>
                </c:pt>
                <c:pt idx="135">
                  <c:v>31.840000000000003</c:v>
                </c:pt>
                <c:pt idx="136">
                  <c:v>30.79</c:v>
                </c:pt>
                <c:pt idx="137">
                  <c:v>31.63</c:v>
                </c:pt>
                <c:pt idx="138">
                  <c:v>23.27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C4A-4220-A2B4-89EBE09A3713}"/>
            </c:ext>
          </c:extLst>
        </c:ser>
        <c:ser>
          <c:idx val="3"/>
          <c:order val="3"/>
          <c:tx>
            <c:strRef>
              <c:f>'איור 12 נתונים'!$M$2</c:f>
              <c:strCache>
                <c:ptCount val="1"/>
                <c:pt idx="0">
                  <c:v>שירותים - הזמנות ליצוא</c:v>
                </c:pt>
              </c:strCache>
            </c:strRef>
          </c:tx>
          <c:spPr>
            <a:ln w="28575" cap="rnd">
              <a:solidFill>
                <a:srgbClr val="D87585"/>
              </a:solidFill>
              <a:round/>
            </a:ln>
            <a:effectLst/>
          </c:spPr>
          <c:marker>
            <c:symbol val="none"/>
          </c:marker>
          <c:dLbls>
            <c:dLbl>
              <c:idx val="138"/>
              <c:layout>
                <c:manualLayout>
                  <c:x val="0"/>
                  <c:y val="-2.28641960372567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rgbClr val="A93F66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87055151-5DEB-4EB6-A34A-7DB5E8B21D28}" type="VALUE">
                      <a:rPr lang="en-US" sz="1050">
                        <a:solidFill>
                          <a:srgbClr val="D87585"/>
                        </a:solidFill>
                      </a:rPr>
                      <a:pPr>
                        <a:defRPr sz="1100" b="1">
                          <a:solidFill>
                            <a:srgbClr val="A93F66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A93F66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C4A-4220-A2B4-89EBE09A37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12 נתונים'!$A$3:$A$141</c:f>
              <c:numCache>
                <c:formatCode>m/d/yyyy</c:formatCode>
                <c:ptCount val="139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</c:numCache>
            </c:numRef>
          </c:cat>
          <c:val>
            <c:numRef>
              <c:f>'איור 12 נתונים'!$M$3:$M$141</c:f>
              <c:numCache>
                <c:formatCode>General</c:formatCode>
                <c:ptCount val="139"/>
                <c:pt idx="0">
                  <c:v>37.03</c:v>
                </c:pt>
                <c:pt idx="1">
                  <c:v>31.18</c:v>
                </c:pt>
                <c:pt idx="2">
                  <c:v>27.84</c:v>
                </c:pt>
                <c:pt idx="3">
                  <c:v>39.61</c:v>
                </c:pt>
                <c:pt idx="4">
                  <c:v>33.44</c:v>
                </c:pt>
                <c:pt idx="5">
                  <c:v>22.22</c:v>
                </c:pt>
                <c:pt idx="6">
                  <c:v>34.200000000000003</c:v>
                </c:pt>
                <c:pt idx="7">
                  <c:v>28.419999999999998</c:v>
                </c:pt>
                <c:pt idx="8">
                  <c:v>32.770000000000003</c:v>
                </c:pt>
                <c:pt idx="9">
                  <c:v>24.21</c:v>
                </c:pt>
                <c:pt idx="10">
                  <c:v>32.840000000000003</c:v>
                </c:pt>
                <c:pt idx="11">
                  <c:v>29.580000000000002</c:v>
                </c:pt>
                <c:pt idx="12">
                  <c:v>29.07</c:v>
                </c:pt>
                <c:pt idx="13">
                  <c:v>38.42</c:v>
                </c:pt>
                <c:pt idx="14">
                  <c:v>31.85</c:v>
                </c:pt>
                <c:pt idx="15">
                  <c:v>33.53</c:v>
                </c:pt>
                <c:pt idx="16">
                  <c:v>31.01</c:v>
                </c:pt>
                <c:pt idx="17">
                  <c:v>27.72</c:v>
                </c:pt>
                <c:pt idx="18">
                  <c:v>28.049999999999997</c:v>
                </c:pt>
                <c:pt idx="19">
                  <c:v>44.96</c:v>
                </c:pt>
                <c:pt idx="20">
                  <c:v>25.58</c:v>
                </c:pt>
                <c:pt idx="21">
                  <c:v>33.15</c:v>
                </c:pt>
                <c:pt idx="22">
                  <c:v>34.44</c:v>
                </c:pt>
                <c:pt idx="23">
                  <c:v>26</c:v>
                </c:pt>
                <c:pt idx="24">
                  <c:v>18.420000000000002</c:v>
                </c:pt>
                <c:pt idx="25">
                  <c:v>25.57</c:v>
                </c:pt>
                <c:pt idx="26">
                  <c:v>25.05</c:v>
                </c:pt>
                <c:pt idx="27">
                  <c:v>21.59</c:v>
                </c:pt>
                <c:pt idx="28">
                  <c:v>19.79</c:v>
                </c:pt>
                <c:pt idx="29">
                  <c:v>24.45</c:v>
                </c:pt>
                <c:pt idx="30">
                  <c:v>18.869999999999997</c:v>
                </c:pt>
                <c:pt idx="31">
                  <c:v>23.25</c:v>
                </c:pt>
                <c:pt idx="32">
                  <c:v>36.78</c:v>
                </c:pt>
                <c:pt idx="33">
                  <c:v>45.370000000000005</c:v>
                </c:pt>
                <c:pt idx="34">
                  <c:v>19.46</c:v>
                </c:pt>
                <c:pt idx="35">
                  <c:v>21.77</c:v>
                </c:pt>
                <c:pt idx="36">
                  <c:v>28.060000000000002</c:v>
                </c:pt>
                <c:pt idx="37">
                  <c:v>16.78</c:v>
                </c:pt>
                <c:pt idx="38">
                  <c:v>29.22</c:v>
                </c:pt>
                <c:pt idx="39">
                  <c:v>21.15</c:v>
                </c:pt>
                <c:pt idx="40">
                  <c:v>30.07</c:v>
                </c:pt>
                <c:pt idx="41">
                  <c:v>27.73</c:v>
                </c:pt>
                <c:pt idx="42">
                  <c:v>22.68</c:v>
                </c:pt>
                <c:pt idx="43">
                  <c:v>25.509999999999998</c:v>
                </c:pt>
                <c:pt idx="44">
                  <c:v>27.380000000000003</c:v>
                </c:pt>
                <c:pt idx="45">
                  <c:v>28.91</c:v>
                </c:pt>
                <c:pt idx="46">
                  <c:v>27.209999999999997</c:v>
                </c:pt>
                <c:pt idx="47">
                  <c:v>32.11</c:v>
                </c:pt>
                <c:pt idx="48">
                  <c:v>20.34</c:v>
                </c:pt>
                <c:pt idx="49">
                  <c:v>21.24</c:v>
                </c:pt>
                <c:pt idx="50">
                  <c:v>23.73</c:v>
                </c:pt>
                <c:pt idx="51">
                  <c:v>22.64</c:v>
                </c:pt>
                <c:pt idx="52">
                  <c:v>26.95</c:v>
                </c:pt>
                <c:pt idx="53">
                  <c:v>23.18</c:v>
                </c:pt>
                <c:pt idx="54">
                  <c:v>22.36</c:v>
                </c:pt>
                <c:pt idx="55">
                  <c:v>23.67</c:v>
                </c:pt>
                <c:pt idx="56">
                  <c:v>24.46</c:v>
                </c:pt>
                <c:pt idx="57">
                  <c:v>21.25</c:v>
                </c:pt>
                <c:pt idx="58">
                  <c:v>32.450000000000003</c:v>
                </c:pt>
                <c:pt idx="59">
                  <c:v>34.340000000000003</c:v>
                </c:pt>
                <c:pt idx="60">
                  <c:v>25.59</c:v>
                </c:pt>
                <c:pt idx="61">
                  <c:v>31.86</c:v>
                </c:pt>
                <c:pt idx="62">
                  <c:v>25.17</c:v>
                </c:pt>
                <c:pt idx="63">
                  <c:v>24.020000000000003</c:v>
                </c:pt>
                <c:pt idx="64">
                  <c:v>22.259999999999998</c:v>
                </c:pt>
                <c:pt idx="65">
                  <c:v>24.52</c:v>
                </c:pt>
                <c:pt idx="66">
                  <c:v>26.78</c:v>
                </c:pt>
                <c:pt idx="67">
                  <c:v>23.21</c:v>
                </c:pt>
                <c:pt idx="68">
                  <c:v>27.34</c:v>
                </c:pt>
                <c:pt idx="69">
                  <c:v>26.08</c:v>
                </c:pt>
                <c:pt idx="70">
                  <c:v>24.03</c:v>
                </c:pt>
                <c:pt idx="71">
                  <c:v>25.25</c:v>
                </c:pt>
                <c:pt idx="72">
                  <c:v>25.509999999999998</c:v>
                </c:pt>
                <c:pt idx="73">
                  <c:v>29.32</c:v>
                </c:pt>
                <c:pt idx="74">
                  <c:v>21.74</c:v>
                </c:pt>
                <c:pt idx="75">
                  <c:v>21.83</c:v>
                </c:pt>
                <c:pt idx="76">
                  <c:v>14.59</c:v>
                </c:pt>
                <c:pt idx="77">
                  <c:v>26.51</c:v>
                </c:pt>
                <c:pt idx="78">
                  <c:v>20.72</c:v>
                </c:pt>
                <c:pt idx="79">
                  <c:v>26.41</c:v>
                </c:pt>
                <c:pt idx="80">
                  <c:v>29.869999999999997</c:v>
                </c:pt>
                <c:pt idx="81">
                  <c:v>26.270000000000003</c:v>
                </c:pt>
                <c:pt idx="82">
                  <c:v>29.95</c:v>
                </c:pt>
                <c:pt idx="83">
                  <c:v>22.74</c:v>
                </c:pt>
                <c:pt idx="84">
                  <c:v>39.340000000000003</c:v>
                </c:pt>
                <c:pt idx="85">
                  <c:v>22.1</c:v>
                </c:pt>
                <c:pt idx="86">
                  <c:v>33</c:v>
                </c:pt>
                <c:pt idx="87">
                  <c:v>38.9</c:v>
                </c:pt>
                <c:pt idx="88">
                  <c:v>42.18</c:v>
                </c:pt>
                <c:pt idx="89">
                  <c:v>37.68</c:v>
                </c:pt>
                <c:pt idx="90">
                  <c:v>26.46</c:v>
                </c:pt>
                <c:pt idx="91">
                  <c:v>37</c:v>
                </c:pt>
                <c:pt idx="92">
                  <c:v>40.31</c:v>
                </c:pt>
                <c:pt idx="93">
                  <c:v>33.4</c:v>
                </c:pt>
                <c:pt idx="94">
                  <c:v>38.11</c:v>
                </c:pt>
                <c:pt idx="95">
                  <c:v>35.909999999999997</c:v>
                </c:pt>
                <c:pt idx="96">
                  <c:v>34.58</c:v>
                </c:pt>
                <c:pt idx="97">
                  <c:v>27.66</c:v>
                </c:pt>
                <c:pt idx="98">
                  <c:v>32.14</c:v>
                </c:pt>
                <c:pt idx="99">
                  <c:v>33.18</c:v>
                </c:pt>
                <c:pt idx="100">
                  <c:v>31.090000000000003</c:v>
                </c:pt>
                <c:pt idx="101">
                  <c:v>30.64</c:v>
                </c:pt>
                <c:pt idx="102">
                  <c:v>23.53</c:v>
                </c:pt>
                <c:pt idx="103">
                  <c:v>26.229999999999997</c:v>
                </c:pt>
                <c:pt idx="104">
                  <c:v>25.79</c:v>
                </c:pt>
                <c:pt idx="105">
                  <c:v>23.43</c:v>
                </c:pt>
                <c:pt idx="106">
                  <c:v>26.41</c:v>
                </c:pt>
                <c:pt idx="107">
                  <c:v>28.97</c:v>
                </c:pt>
                <c:pt idx="108">
                  <c:v>34.379999999999995</c:v>
                </c:pt>
                <c:pt idx="109">
                  <c:v>32.56</c:v>
                </c:pt>
                <c:pt idx="110">
                  <c:v>27.26</c:v>
                </c:pt>
                <c:pt idx="111">
                  <c:v>29.87</c:v>
                </c:pt>
                <c:pt idx="112">
                  <c:v>20.53</c:v>
                </c:pt>
                <c:pt idx="113">
                  <c:v>18.39</c:v>
                </c:pt>
                <c:pt idx="114">
                  <c:v>22.58</c:v>
                </c:pt>
                <c:pt idx="115">
                  <c:v>27.240000000000002</c:v>
                </c:pt>
                <c:pt idx="116">
                  <c:v>32.71</c:v>
                </c:pt>
                <c:pt idx="117">
                  <c:v>20.91</c:v>
                </c:pt>
                <c:pt idx="118">
                  <c:v>18.380000000000003</c:v>
                </c:pt>
                <c:pt idx="119">
                  <c:v>19.05</c:v>
                </c:pt>
                <c:pt idx="120">
                  <c:v>30.66</c:v>
                </c:pt>
                <c:pt idx="121">
                  <c:v>22.35</c:v>
                </c:pt>
                <c:pt idx="122">
                  <c:v>22.15</c:v>
                </c:pt>
                <c:pt idx="123">
                  <c:v>34.22</c:v>
                </c:pt>
                <c:pt idx="124">
                  <c:v>35.74</c:v>
                </c:pt>
                <c:pt idx="125">
                  <c:v>25.43</c:v>
                </c:pt>
                <c:pt idx="126">
                  <c:v>18.87</c:v>
                </c:pt>
                <c:pt idx="127">
                  <c:v>30.29</c:v>
                </c:pt>
                <c:pt idx="128">
                  <c:v>33.880000000000003</c:v>
                </c:pt>
                <c:pt idx="129">
                  <c:v>29.66</c:v>
                </c:pt>
                <c:pt idx="130">
                  <c:v>64.05</c:v>
                </c:pt>
                <c:pt idx="131">
                  <c:v>45.92</c:v>
                </c:pt>
                <c:pt idx="132">
                  <c:v>33.379999999999995</c:v>
                </c:pt>
                <c:pt idx="133">
                  <c:v>27.189999999999998</c:v>
                </c:pt>
                <c:pt idx="134">
                  <c:v>32.769999999999996</c:v>
                </c:pt>
                <c:pt idx="135">
                  <c:v>42.54</c:v>
                </c:pt>
                <c:pt idx="136">
                  <c:v>52.069999999999993</c:v>
                </c:pt>
                <c:pt idx="137">
                  <c:v>45.870000000000005</c:v>
                </c:pt>
                <c:pt idx="138">
                  <c:v>29.73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C4A-4220-A2B4-89EBE09A3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2685624"/>
        <c:axId val="852683328"/>
      </c:lineChart>
      <c:dateAx>
        <c:axId val="852685624"/>
        <c:scaling>
          <c:orientation val="minMax"/>
          <c:max val="45474"/>
          <c:min val="44743"/>
        </c:scaling>
        <c:delete val="0"/>
        <c:axPos val="b"/>
        <c:numFmt formatCode="mm/yyyy" sourceLinked="0"/>
        <c:majorTickMark val="none"/>
        <c:minorTickMark val="none"/>
        <c:tickLblPos val="low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852683328"/>
        <c:crosses val="autoZero"/>
        <c:auto val="1"/>
        <c:lblOffset val="100"/>
        <c:baseTimeUnit val="months"/>
        <c:majorUnit val="2"/>
        <c:majorTimeUnit val="months"/>
      </c:dateAx>
      <c:valAx>
        <c:axId val="852683328"/>
        <c:scaling>
          <c:orientation val="minMax"/>
          <c:max val="7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85268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4510666597533977"/>
          <c:w val="0.99727579838935754"/>
          <c:h val="4.6299996975444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rgbClr val="2882AC"/>
                </a:solidFill>
                <a:latin typeface="Assistant" panose="00000500000000000000" pitchFamily="2" charset="-79"/>
                <a:ea typeface="+mn-ea"/>
                <a:cs typeface="Assistant" panose="00000500000000000000" pitchFamily="2" charset="-79"/>
              </a:defRPr>
            </a:pPr>
            <a:r>
              <a:rPr lang="he-IL" sz="14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איור 24: </a:t>
            </a:r>
            <a:r>
              <a:rPr lang="he-IL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שיעור החברות שדיווחו בסקר המגמות על מגבלה מתונה או חמורה בציוד וחומרי גלם
</a:t>
            </a:r>
            <a:r>
              <a:rPr lang="he-IL" sz="14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יולי 2019 עד יולי 2024</a:t>
            </a:r>
          </a:p>
        </c:rich>
      </c:tx>
      <c:layout>
        <c:manualLayout>
          <c:xMode val="edge"/>
          <c:yMode val="edge"/>
          <c:x val="0.13608885545082447"/>
          <c:y val="1.42135301241967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rgbClr val="2882AC"/>
              </a:solidFill>
              <a:latin typeface="Assistant" panose="00000500000000000000" pitchFamily="2" charset="-79"/>
              <a:ea typeface="+mn-ea"/>
              <a:cs typeface="Assistant" panose="00000500000000000000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3.2252092632954248E-2"/>
          <c:y val="0.15835384639176922"/>
          <c:w val="0.92352392331104249"/>
          <c:h val="0.66229539489382017"/>
        </c:manualLayout>
      </c:layout>
      <c:lineChart>
        <c:grouping val="standard"/>
        <c:varyColors val="0"/>
        <c:ser>
          <c:idx val="0"/>
          <c:order val="0"/>
          <c:tx>
            <c:strRef>
              <c:f>'איור 39 נתונים'!$H$2</c:f>
              <c:strCache>
                <c:ptCount val="1"/>
                <c:pt idx="0">
                  <c:v>תעשייה</c:v>
                </c:pt>
              </c:strCache>
            </c:strRef>
          </c:tx>
          <c:spPr>
            <a:ln w="28575" cap="rnd">
              <a:solidFill>
                <a:srgbClr val="008DA3"/>
              </a:solidFill>
              <a:round/>
            </a:ln>
            <a:effectLst/>
          </c:spPr>
          <c:marker>
            <c:symbol val="none"/>
          </c:marker>
          <c:dLbls>
            <c:dLbl>
              <c:idx val="138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2882AC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defRPr>
                    </a:pPr>
                    <a:fld id="{A8C510C3-EF50-4F07-BD55-B43D6D4C983E}" type="VALUE">
                      <a:rPr lang="en-US" sz="1100">
                        <a:solidFill>
                          <a:srgbClr val="008DA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/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2882AC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0A-47E2-B978-51036B53E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2882AC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39 נתונים'!$A$3:$A$202</c:f>
              <c:numCache>
                <c:formatCode>m/d/yyyy</c:formatCode>
                <c:ptCount val="200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</c:numCache>
            </c:numRef>
          </c:cat>
          <c:val>
            <c:numRef>
              <c:f>'איור 39 נתונים'!$H$3:$H$202</c:f>
              <c:numCache>
                <c:formatCode>General</c:formatCode>
                <c:ptCount val="200"/>
                <c:pt idx="0">
                  <c:v>8.06</c:v>
                </c:pt>
                <c:pt idx="1">
                  <c:v>9.15</c:v>
                </c:pt>
                <c:pt idx="2">
                  <c:v>5.8</c:v>
                </c:pt>
                <c:pt idx="3">
                  <c:v>6.32</c:v>
                </c:pt>
                <c:pt idx="4">
                  <c:v>7.01</c:v>
                </c:pt>
                <c:pt idx="5">
                  <c:v>11.11</c:v>
                </c:pt>
                <c:pt idx="6">
                  <c:v>9.49</c:v>
                </c:pt>
                <c:pt idx="7">
                  <c:v>6.8100000000000005</c:v>
                </c:pt>
                <c:pt idx="8">
                  <c:v>9.24</c:v>
                </c:pt>
                <c:pt idx="9">
                  <c:v>10.3</c:v>
                </c:pt>
                <c:pt idx="10">
                  <c:v>9.01</c:v>
                </c:pt>
                <c:pt idx="11">
                  <c:v>9.66</c:v>
                </c:pt>
                <c:pt idx="12">
                  <c:v>12.3</c:v>
                </c:pt>
                <c:pt idx="13">
                  <c:v>12.09</c:v>
                </c:pt>
                <c:pt idx="14">
                  <c:v>12.059999999999999</c:v>
                </c:pt>
                <c:pt idx="15">
                  <c:v>9.66</c:v>
                </c:pt>
                <c:pt idx="16">
                  <c:v>12.530000000000001</c:v>
                </c:pt>
                <c:pt idx="17">
                  <c:v>14.719999999999999</c:v>
                </c:pt>
                <c:pt idx="18">
                  <c:v>12.34</c:v>
                </c:pt>
                <c:pt idx="19">
                  <c:v>13.350000000000001</c:v>
                </c:pt>
                <c:pt idx="20">
                  <c:v>14.14</c:v>
                </c:pt>
                <c:pt idx="21">
                  <c:v>12.690000000000001</c:v>
                </c:pt>
                <c:pt idx="22">
                  <c:v>14.110000000000001</c:v>
                </c:pt>
                <c:pt idx="23">
                  <c:v>14.459999999999999</c:v>
                </c:pt>
                <c:pt idx="24">
                  <c:v>11.48</c:v>
                </c:pt>
                <c:pt idx="25">
                  <c:v>13.95</c:v>
                </c:pt>
                <c:pt idx="26">
                  <c:v>14.68</c:v>
                </c:pt>
                <c:pt idx="27">
                  <c:v>13.579999999999998</c:v>
                </c:pt>
                <c:pt idx="28">
                  <c:v>9.57</c:v>
                </c:pt>
                <c:pt idx="29">
                  <c:v>17.22</c:v>
                </c:pt>
                <c:pt idx="30">
                  <c:v>15.86</c:v>
                </c:pt>
                <c:pt idx="31">
                  <c:v>16.18</c:v>
                </c:pt>
                <c:pt idx="32">
                  <c:v>16.739999999999998</c:v>
                </c:pt>
                <c:pt idx="33">
                  <c:v>13.620000000000001</c:v>
                </c:pt>
                <c:pt idx="34">
                  <c:v>13.919999999999998</c:v>
                </c:pt>
                <c:pt idx="35">
                  <c:v>16.62</c:v>
                </c:pt>
                <c:pt idx="36">
                  <c:v>9.9499999999999993</c:v>
                </c:pt>
                <c:pt idx="37">
                  <c:v>11.66</c:v>
                </c:pt>
                <c:pt idx="38">
                  <c:v>16.62</c:v>
                </c:pt>
                <c:pt idx="39">
                  <c:v>10.370000000000001</c:v>
                </c:pt>
                <c:pt idx="40">
                  <c:v>9.2899999999999991</c:v>
                </c:pt>
                <c:pt idx="41">
                  <c:v>16.739999999999998</c:v>
                </c:pt>
                <c:pt idx="42">
                  <c:v>11.41</c:v>
                </c:pt>
                <c:pt idx="43">
                  <c:v>9.9499999999999993</c:v>
                </c:pt>
                <c:pt idx="44">
                  <c:v>13.870000000000001</c:v>
                </c:pt>
                <c:pt idx="45">
                  <c:v>9.83</c:v>
                </c:pt>
                <c:pt idx="46">
                  <c:v>11.18</c:v>
                </c:pt>
                <c:pt idx="47">
                  <c:v>13.47</c:v>
                </c:pt>
                <c:pt idx="48">
                  <c:v>13.52</c:v>
                </c:pt>
                <c:pt idx="49">
                  <c:v>10.91</c:v>
                </c:pt>
                <c:pt idx="50">
                  <c:v>14.6</c:v>
                </c:pt>
                <c:pt idx="51">
                  <c:v>12.92</c:v>
                </c:pt>
                <c:pt idx="52">
                  <c:v>12.61</c:v>
                </c:pt>
                <c:pt idx="53">
                  <c:v>11.6</c:v>
                </c:pt>
                <c:pt idx="54">
                  <c:v>11.58</c:v>
                </c:pt>
                <c:pt idx="55">
                  <c:v>9.9699999999999989</c:v>
                </c:pt>
                <c:pt idx="56">
                  <c:v>10.25</c:v>
                </c:pt>
                <c:pt idx="57">
                  <c:v>12.95</c:v>
                </c:pt>
                <c:pt idx="58">
                  <c:v>12.76</c:v>
                </c:pt>
                <c:pt idx="59">
                  <c:v>10.51</c:v>
                </c:pt>
                <c:pt idx="60">
                  <c:v>11.260000000000002</c:v>
                </c:pt>
                <c:pt idx="61">
                  <c:v>11.59</c:v>
                </c:pt>
                <c:pt idx="62">
                  <c:v>10.719999999999999</c:v>
                </c:pt>
                <c:pt idx="63">
                  <c:v>9.23</c:v>
                </c:pt>
                <c:pt idx="64">
                  <c:v>11.89</c:v>
                </c:pt>
                <c:pt idx="65">
                  <c:v>10.73</c:v>
                </c:pt>
                <c:pt idx="66">
                  <c:v>12.23</c:v>
                </c:pt>
                <c:pt idx="67">
                  <c:v>10.11</c:v>
                </c:pt>
                <c:pt idx="68">
                  <c:v>10.329999999999998</c:v>
                </c:pt>
                <c:pt idx="69">
                  <c:v>9</c:v>
                </c:pt>
                <c:pt idx="70">
                  <c:v>10.74</c:v>
                </c:pt>
                <c:pt idx="71">
                  <c:v>9.4600000000000009</c:v>
                </c:pt>
                <c:pt idx="72">
                  <c:v>10.530000000000001</c:v>
                </c:pt>
                <c:pt idx="73">
                  <c:v>11.23</c:v>
                </c:pt>
                <c:pt idx="74">
                  <c:v>10.73</c:v>
                </c:pt>
                <c:pt idx="75">
                  <c:v>10.67</c:v>
                </c:pt>
                <c:pt idx="76">
                  <c:v>10.51</c:v>
                </c:pt>
                <c:pt idx="77">
                  <c:v>10.79</c:v>
                </c:pt>
                <c:pt idx="78">
                  <c:v>10.530000000000001</c:v>
                </c:pt>
                <c:pt idx="79">
                  <c:v>10.38</c:v>
                </c:pt>
                <c:pt idx="80">
                  <c:v>9.7899999999999991</c:v>
                </c:pt>
                <c:pt idx="81">
                  <c:v>9.4599999999999991</c:v>
                </c:pt>
                <c:pt idx="82">
                  <c:v>9.629999999999999</c:v>
                </c:pt>
                <c:pt idx="83">
                  <c:v>13.89</c:v>
                </c:pt>
                <c:pt idx="84">
                  <c:v>11.920000000000002</c:v>
                </c:pt>
                <c:pt idx="85">
                  <c:v>13.99</c:v>
                </c:pt>
                <c:pt idx="86">
                  <c:v>24.18</c:v>
                </c:pt>
                <c:pt idx="87">
                  <c:v>20.85</c:v>
                </c:pt>
                <c:pt idx="88">
                  <c:v>16.89</c:v>
                </c:pt>
                <c:pt idx="89">
                  <c:v>12.3</c:v>
                </c:pt>
                <c:pt idx="90">
                  <c:v>14.06</c:v>
                </c:pt>
                <c:pt idx="91">
                  <c:v>15.05</c:v>
                </c:pt>
                <c:pt idx="92">
                  <c:v>14.33</c:v>
                </c:pt>
                <c:pt idx="93">
                  <c:v>18.71</c:v>
                </c:pt>
                <c:pt idx="94">
                  <c:v>16.28</c:v>
                </c:pt>
                <c:pt idx="95">
                  <c:v>17.43</c:v>
                </c:pt>
                <c:pt idx="96">
                  <c:v>15.1</c:v>
                </c:pt>
                <c:pt idx="97">
                  <c:v>21.919999999999998</c:v>
                </c:pt>
                <c:pt idx="98">
                  <c:v>20.79</c:v>
                </c:pt>
                <c:pt idx="99">
                  <c:v>27.090000000000003</c:v>
                </c:pt>
                <c:pt idx="100">
                  <c:v>25.950000000000003</c:v>
                </c:pt>
                <c:pt idx="101">
                  <c:v>26.380000000000003</c:v>
                </c:pt>
                <c:pt idx="102">
                  <c:v>30.78</c:v>
                </c:pt>
                <c:pt idx="103">
                  <c:v>29.950000000000003</c:v>
                </c:pt>
                <c:pt idx="104">
                  <c:v>26.63</c:v>
                </c:pt>
                <c:pt idx="105">
                  <c:v>34.879999999999995</c:v>
                </c:pt>
                <c:pt idx="106">
                  <c:v>36.1</c:v>
                </c:pt>
                <c:pt idx="107">
                  <c:v>35.9</c:v>
                </c:pt>
                <c:pt idx="108">
                  <c:v>36.130000000000003</c:v>
                </c:pt>
                <c:pt idx="109">
                  <c:v>32.65</c:v>
                </c:pt>
                <c:pt idx="110">
                  <c:v>37.76</c:v>
                </c:pt>
                <c:pt idx="111">
                  <c:v>35.769999999999996</c:v>
                </c:pt>
                <c:pt idx="112">
                  <c:v>39.33</c:v>
                </c:pt>
                <c:pt idx="113">
                  <c:v>35.79</c:v>
                </c:pt>
                <c:pt idx="114">
                  <c:v>33.799999999999997</c:v>
                </c:pt>
                <c:pt idx="115">
                  <c:v>27.240000000000002</c:v>
                </c:pt>
                <c:pt idx="116">
                  <c:v>27.4</c:v>
                </c:pt>
                <c:pt idx="117">
                  <c:v>27.23</c:v>
                </c:pt>
                <c:pt idx="118">
                  <c:v>25.71</c:v>
                </c:pt>
                <c:pt idx="119">
                  <c:v>26.12</c:v>
                </c:pt>
                <c:pt idx="120">
                  <c:v>21.25</c:v>
                </c:pt>
                <c:pt idx="121">
                  <c:v>23.1</c:v>
                </c:pt>
                <c:pt idx="122">
                  <c:v>16.560000000000002</c:v>
                </c:pt>
                <c:pt idx="123">
                  <c:v>14.91</c:v>
                </c:pt>
                <c:pt idx="124">
                  <c:v>14.120000000000001</c:v>
                </c:pt>
                <c:pt idx="125">
                  <c:v>14.620000000000001</c:v>
                </c:pt>
                <c:pt idx="126">
                  <c:v>17.82</c:v>
                </c:pt>
                <c:pt idx="127">
                  <c:v>13.639999999999999</c:v>
                </c:pt>
                <c:pt idx="128">
                  <c:v>12.299999999999999</c:v>
                </c:pt>
                <c:pt idx="129">
                  <c:v>23.85</c:v>
                </c:pt>
                <c:pt idx="130">
                  <c:v>17.84</c:v>
                </c:pt>
                <c:pt idx="131">
                  <c:v>18.690000000000001</c:v>
                </c:pt>
                <c:pt idx="132">
                  <c:v>23.409999999999997</c:v>
                </c:pt>
                <c:pt idx="133">
                  <c:v>20.57</c:v>
                </c:pt>
                <c:pt idx="134">
                  <c:v>16.149999999999999</c:v>
                </c:pt>
                <c:pt idx="135">
                  <c:v>17.75</c:v>
                </c:pt>
                <c:pt idx="136">
                  <c:v>27</c:v>
                </c:pt>
                <c:pt idx="137">
                  <c:v>21.92</c:v>
                </c:pt>
                <c:pt idx="138">
                  <c:v>20.5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0A-47E2-B978-51036B53E490}"/>
            </c:ext>
          </c:extLst>
        </c:ser>
        <c:ser>
          <c:idx val="1"/>
          <c:order val="1"/>
          <c:tx>
            <c:strRef>
              <c:f>'איור 39 נתונים'!$I$2</c:f>
              <c:strCache>
                <c:ptCount val="1"/>
                <c:pt idx="0">
                  <c:v>בינוי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138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D98D25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defRPr>
                    </a:pPr>
                    <a:fld id="{E58A446E-6669-4AC6-9DF5-86BF45CAAD16}" type="VALUE">
                      <a:rPr lang="en-US" sz="11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>
                          <a:solidFill>
                            <a:srgbClr val="D98D25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D98D25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60A-47E2-B978-51036B53E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D98D25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39 נתונים'!$A$3:$A$202</c:f>
              <c:numCache>
                <c:formatCode>m/d/yyyy</c:formatCode>
                <c:ptCount val="200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</c:numCache>
            </c:numRef>
          </c:cat>
          <c:val>
            <c:numRef>
              <c:f>'איור 39 נתונים'!$I$3:$I$202</c:f>
              <c:numCache>
                <c:formatCode>General</c:formatCode>
                <c:ptCount val="200"/>
                <c:pt idx="0">
                  <c:v>14.98</c:v>
                </c:pt>
                <c:pt idx="1">
                  <c:v>12.04</c:v>
                </c:pt>
                <c:pt idx="2">
                  <c:v>5.64</c:v>
                </c:pt>
                <c:pt idx="3">
                  <c:v>6.66</c:v>
                </c:pt>
                <c:pt idx="4">
                  <c:v>9.31</c:v>
                </c:pt>
                <c:pt idx="5">
                  <c:v>9.5500000000000007</c:v>
                </c:pt>
                <c:pt idx="6">
                  <c:v>10.14</c:v>
                </c:pt>
                <c:pt idx="7">
                  <c:v>9.89</c:v>
                </c:pt>
                <c:pt idx="8">
                  <c:v>8.44</c:v>
                </c:pt>
                <c:pt idx="9">
                  <c:v>9.18</c:v>
                </c:pt>
                <c:pt idx="10">
                  <c:v>8.67</c:v>
                </c:pt>
                <c:pt idx="11">
                  <c:v>6.4700000000000006</c:v>
                </c:pt>
                <c:pt idx="12">
                  <c:v>7.83</c:v>
                </c:pt>
                <c:pt idx="13">
                  <c:v>10.129999999999999</c:v>
                </c:pt>
                <c:pt idx="14">
                  <c:v>8.2899999999999991</c:v>
                </c:pt>
                <c:pt idx="15">
                  <c:v>6.01</c:v>
                </c:pt>
                <c:pt idx="16">
                  <c:v>6.97</c:v>
                </c:pt>
                <c:pt idx="17">
                  <c:v>10.379999999999999</c:v>
                </c:pt>
                <c:pt idx="18">
                  <c:v>9.65</c:v>
                </c:pt>
                <c:pt idx="19">
                  <c:v>7.129999999999999</c:v>
                </c:pt>
                <c:pt idx="20">
                  <c:v>8.83</c:v>
                </c:pt>
                <c:pt idx="21">
                  <c:v>8.76</c:v>
                </c:pt>
                <c:pt idx="22">
                  <c:v>6.31</c:v>
                </c:pt>
                <c:pt idx="23">
                  <c:v>9.24</c:v>
                </c:pt>
                <c:pt idx="24">
                  <c:v>8.93</c:v>
                </c:pt>
                <c:pt idx="25">
                  <c:v>8.07</c:v>
                </c:pt>
                <c:pt idx="26">
                  <c:v>9.68</c:v>
                </c:pt>
                <c:pt idx="27">
                  <c:v>9.36</c:v>
                </c:pt>
                <c:pt idx="28">
                  <c:v>9.5</c:v>
                </c:pt>
                <c:pt idx="29">
                  <c:v>11.18</c:v>
                </c:pt>
                <c:pt idx="30">
                  <c:v>9.33</c:v>
                </c:pt>
                <c:pt idx="31">
                  <c:v>8.15</c:v>
                </c:pt>
                <c:pt idx="32">
                  <c:v>3.9000000000000004</c:v>
                </c:pt>
                <c:pt idx="33">
                  <c:v>10.199999999999999</c:v>
                </c:pt>
                <c:pt idx="34">
                  <c:v>8.9500000000000011</c:v>
                </c:pt>
                <c:pt idx="35">
                  <c:v>18.399999999999999</c:v>
                </c:pt>
                <c:pt idx="36">
                  <c:v>7.16</c:v>
                </c:pt>
                <c:pt idx="37">
                  <c:v>9.379999999999999</c:v>
                </c:pt>
                <c:pt idx="38">
                  <c:v>6.02</c:v>
                </c:pt>
                <c:pt idx="39">
                  <c:v>9.379999999999999</c:v>
                </c:pt>
                <c:pt idx="40">
                  <c:v>8.99</c:v>
                </c:pt>
                <c:pt idx="41">
                  <c:v>12</c:v>
                </c:pt>
                <c:pt idx="42">
                  <c:v>7.99</c:v>
                </c:pt>
                <c:pt idx="43">
                  <c:v>6.7899999999999991</c:v>
                </c:pt>
                <c:pt idx="44">
                  <c:v>10.15</c:v>
                </c:pt>
                <c:pt idx="45">
                  <c:v>6.09</c:v>
                </c:pt>
                <c:pt idx="46">
                  <c:v>3.83</c:v>
                </c:pt>
                <c:pt idx="47">
                  <c:v>8.5500000000000007</c:v>
                </c:pt>
                <c:pt idx="48">
                  <c:v>4.6900000000000004</c:v>
                </c:pt>
                <c:pt idx="49">
                  <c:v>4.92</c:v>
                </c:pt>
                <c:pt idx="50">
                  <c:v>4.74</c:v>
                </c:pt>
                <c:pt idx="51">
                  <c:v>5.52</c:v>
                </c:pt>
                <c:pt idx="52">
                  <c:v>5.81</c:v>
                </c:pt>
                <c:pt idx="53">
                  <c:v>6.42</c:v>
                </c:pt>
                <c:pt idx="54">
                  <c:v>7.45</c:v>
                </c:pt>
                <c:pt idx="55">
                  <c:v>6.7899999999999991</c:v>
                </c:pt>
                <c:pt idx="56">
                  <c:v>5.15</c:v>
                </c:pt>
                <c:pt idx="57">
                  <c:v>6.6899999999999995</c:v>
                </c:pt>
                <c:pt idx="58">
                  <c:v>7.48</c:v>
                </c:pt>
                <c:pt idx="59">
                  <c:v>8.4699999999999989</c:v>
                </c:pt>
                <c:pt idx="60">
                  <c:v>6.5600000000000005</c:v>
                </c:pt>
                <c:pt idx="61">
                  <c:v>11.01</c:v>
                </c:pt>
                <c:pt idx="62">
                  <c:v>8.7199999999999989</c:v>
                </c:pt>
                <c:pt idx="63">
                  <c:v>7.0600000000000005</c:v>
                </c:pt>
                <c:pt idx="64">
                  <c:v>8.5300000000000011</c:v>
                </c:pt>
                <c:pt idx="65">
                  <c:v>7.33</c:v>
                </c:pt>
                <c:pt idx="66">
                  <c:v>6.99</c:v>
                </c:pt>
                <c:pt idx="67">
                  <c:v>7.33</c:v>
                </c:pt>
                <c:pt idx="68">
                  <c:v>10.23</c:v>
                </c:pt>
                <c:pt idx="69">
                  <c:v>8.4600000000000009</c:v>
                </c:pt>
                <c:pt idx="70">
                  <c:v>8.67</c:v>
                </c:pt>
                <c:pt idx="71">
                  <c:v>9.67</c:v>
                </c:pt>
                <c:pt idx="72">
                  <c:v>8.7099999999999991</c:v>
                </c:pt>
                <c:pt idx="73">
                  <c:v>13.35</c:v>
                </c:pt>
                <c:pt idx="74">
                  <c:v>8.98</c:v>
                </c:pt>
                <c:pt idx="75">
                  <c:v>7.96</c:v>
                </c:pt>
                <c:pt idx="76">
                  <c:v>7.21</c:v>
                </c:pt>
                <c:pt idx="77">
                  <c:v>7.9</c:v>
                </c:pt>
                <c:pt idx="78">
                  <c:v>6.46</c:v>
                </c:pt>
                <c:pt idx="79">
                  <c:v>4.5199999999999996</c:v>
                </c:pt>
                <c:pt idx="80">
                  <c:v>4.41</c:v>
                </c:pt>
                <c:pt idx="81">
                  <c:v>4.45</c:v>
                </c:pt>
                <c:pt idx="82">
                  <c:v>11.399999999999999</c:v>
                </c:pt>
                <c:pt idx="83">
                  <c:v>6.81</c:v>
                </c:pt>
                <c:pt idx="84">
                  <c:v>9.4</c:v>
                </c:pt>
                <c:pt idx="85">
                  <c:v>9.83</c:v>
                </c:pt>
                <c:pt idx="86">
                  <c:v>18.38</c:v>
                </c:pt>
                <c:pt idx="87">
                  <c:v>7.74</c:v>
                </c:pt>
                <c:pt idx="88">
                  <c:v>11.280000000000001</c:v>
                </c:pt>
                <c:pt idx="89">
                  <c:v>10.790000000000001</c:v>
                </c:pt>
                <c:pt idx="90">
                  <c:v>13.64</c:v>
                </c:pt>
                <c:pt idx="91">
                  <c:v>9.23</c:v>
                </c:pt>
                <c:pt idx="92">
                  <c:v>11.51</c:v>
                </c:pt>
                <c:pt idx="93">
                  <c:v>12.52</c:v>
                </c:pt>
                <c:pt idx="94">
                  <c:v>10.39</c:v>
                </c:pt>
                <c:pt idx="95">
                  <c:v>13.36</c:v>
                </c:pt>
                <c:pt idx="96">
                  <c:v>13.96</c:v>
                </c:pt>
                <c:pt idx="97">
                  <c:v>13.13</c:v>
                </c:pt>
                <c:pt idx="98">
                  <c:v>13.09</c:v>
                </c:pt>
                <c:pt idx="99">
                  <c:v>18.649999999999999</c:v>
                </c:pt>
                <c:pt idx="100">
                  <c:v>16.68</c:v>
                </c:pt>
                <c:pt idx="101">
                  <c:v>19.88</c:v>
                </c:pt>
                <c:pt idx="102">
                  <c:v>22.88</c:v>
                </c:pt>
                <c:pt idx="103">
                  <c:v>22.36</c:v>
                </c:pt>
                <c:pt idx="104">
                  <c:v>23.630000000000003</c:v>
                </c:pt>
                <c:pt idx="105">
                  <c:v>17.649999999999999</c:v>
                </c:pt>
                <c:pt idx="106">
                  <c:v>26</c:v>
                </c:pt>
                <c:pt idx="107">
                  <c:v>26.63</c:v>
                </c:pt>
                <c:pt idx="108">
                  <c:v>25.55</c:v>
                </c:pt>
                <c:pt idx="109">
                  <c:v>23.67</c:v>
                </c:pt>
                <c:pt idx="110">
                  <c:v>29.009999999999998</c:v>
                </c:pt>
                <c:pt idx="111">
                  <c:v>28.74</c:v>
                </c:pt>
                <c:pt idx="112">
                  <c:v>27.619999999999997</c:v>
                </c:pt>
                <c:pt idx="113">
                  <c:v>27.61</c:v>
                </c:pt>
                <c:pt idx="114">
                  <c:v>22.34</c:v>
                </c:pt>
                <c:pt idx="115">
                  <c:v>17.68</c:v>
                </c:pt>
                <c:pt idx="116">
                  <c:v>17.149999999999999</c:v>
                </c:pt>
                <c:pt idx="117">
                  <c:v>16.079999999999998</c:v>
                </c:pt>
                <c:pt idx="118">
                  <c:v>13.969999999999999</c:v>
                </c:pt>
                <c:pt idx="119">
                  <c:v>13.64</c:v>
                </c:pt>
                <c:pt idx="120">
                  <c:v>9.68</c:v>
                </c:pt>
                <c:pt idx="121">
                  <c:v>8.3000000000000007</c:v>
                </c:pt>
                <c:pt idx="122">
                  <c:v>14.219999999999999</c:v>
                </c:pt>
                <c:pt idx="123">
                  <c:v>14.57</c:v>
                </c:pt>
                <c:pt idx="124">
                  <c:v>12.219999999999999</c:v>
                </c:pt>
                <c:pt idx="125">
                  <c:v>8.7899999999999991</c:v>
                </c:pt>
                <c:pt idx="126">
                  <c:v>10.89</c:v>
                </c:pt>
                <c:pt idx="127">
                  <c:v>7.81</c:v>
                </c:pt>
                <c:pt idx="128">
                  <c:v>9.75</c:v>
                </c:pt>
                <c:pt idx="129">
                  <c:v>22.130000000000003</c:v>
                </c:pt>
                <c:pt idx="130">
                  <c:v>17.25</c:v>
                </c:pt>
                <c:pt idx="131">
                  <c:v>19.990000000000002</c:v>
                </c:pt>
                <c:pt idx="132">
                  <c:v>16.29</c:v>
                </c:pt>
                <c:pt idx="133">
                  <c:v>14.46</c:v>
                </c:pt>
                <c:pt idx="134">
                  <c:v>20.97</c:v>
                </c:pt>
                <c:pt idx="135">
                  <c:v>15.95</c:v>
                </c:pt>
                <c:pt idx="136">
                  <c:v>17.97</c:v>
                </c:pt>
                <c:pt idx="137">
                  <c:v>19.299999999999997</c:v>
                </c:pt>
                <c:pt idx="138">
                  <c:v>16.09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0A-47E2-B978-51036B53E490}"/>
            </c:ext>
          </c:extLst>
        </c:ser>
        <c:ser>
          <c:idx val="2"/>
          <c:order val="2"/>
          <c:tx>
            <c:strRef>
              <c:f>'איור 39 נתונים'!$J$2</c:f>
              <c:strCache>
                <c:ptCount val="1"/>
                <c:pt idx="0">
                  <c:v>שירותים</c:v>
                </c:pt>
              </c:strCache>
            </c:strRef>
          </c:tx>
          <c:spPr>
            <a:ln w="2857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138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200" b="1" i="0" u="none" strike="noStrike" kern="1200" baseline="0">
                        <a:solidFill>
                          <a:srgbClr val="357C32"/>
                        </a:solidFill>
                        <a:latin typeface="Assistant" panose="00000500000000000000" pitchFamily="2" charset="-79"/>
                        <a:ea typeface="+mn-ea"/>
                        <a:cs typeface="Assistant" panose="00000500000000000000" pitchFamily="2" charset="-79"/>
                      </a:defRPr>
                    </a:pPr>
                    <a:fld id="{601E183A-3C0D-4DB0-9C3B-566046BE020B}" type="VALUE">
                      <a:rPr lang="en-US" sz="1100"/>
                      <a:pPr>
                        <a:defRPr>
                          <a:solidFill>
                            <a:srgbClr val="357C32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rgbClr val="357C32"/>
                      </a:solidFill>
                      <a:latin typeface="Assistant" panose="00000500000000000000" pitchFamily="2" charset="-79"/>
                      <a:ea typeface="+mn-ea"/>
                      <a:cs typeface="Assistant" panose="00000500000000000000" pitchFamily="2" charset="-79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0A-47E2-B978-51036B53E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357C32"/>
                    </a:solidFill>
                    <a:latin typeface="Assistant" panose="00000500000000000000" pitchFamily="2" charset="-79"/>
                    <a:ea typeface="+mn-ea"/>
                    <a:cs typeface="Assistant" panose="00000500000000000000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39 נתונים'!$A$3:$A$202</c:f>
              <c:numCache>
                <c:formatCode>m/d/yyyy</c:formatCode>
                <c:ptCount val="200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</c:numCache>
            </c:numRef>
          </c:cat>
          <c:val>
            <c:numRef>
              <c:f>'איור 39 נתונים'!$J$3:$J$202</c:f>
              <c:numCache>
                <c:formatCode>General</c:formatCode>
                <c:ptCount val="200"/>
                <c:pt idx="0">
                  <c:v>3.74</c:v>
                </c:pt>
                <c:pt idx="1">
                  <c:v>5.68</c:v>
                </c:pt>
                <c:pt idx="2">
                  <c:v>5.12</c:v>
                </c:pt>
                <c:pt idx="3">
                  <c:v>4.3900000000000006</c:v>
                </c:pt>
                <c:pt idx="4">
                  <c:v>7.17</c:v>
                </c:pt>
                <c:pt idx="5">
                  <c:v>7.36</c:v>
                </c:pt>
                <c:pt idx="6">
                  <c:v>5.78</c:v>
                </c:pt>
                <c:pt idx="7">
                  <c:v>6.3599999999999994</c:v>
                </c:pt>
                <c:pt idx="8">
                  <c:v>7.25</c:v>
                </c:pt>
                <c:pt idx="9">
                  <c:v>7.8999999999999995</c:v>
                </c:pt>
                <c:pt idx="10">
                  <c:v>8.0299999999999994</c:v>
                </c:pt>
                <c:pt idx="11">
                  <c:v>6.76</c:v>
                </c:pt>
                <c:pt idx="12">
                  <c:v>7.7</c:v>
                </c:pt>
                <c:pt idx="13">
                  <c:v>12.14</c:v>
                </c:pt>
                <c:pt idx="14">
                  <c:v>7.33</c:v>
                </c:pt>
                <c:pt idx="15">
                  <c:v>8.39</c:v>
                </c:pt>
                <c:pt idx="16">
                  <c:v>8.1000000000000014</c:v>
                </c:pt>
                <c:pt idx="17">
                  <c:v>9.2900000000000009</c:v>
                </c:pt>
                <c:pt idx="18">
                  <c:v>7.4300000000000006</c:v>
                </c:pt>
                <c:pt idx="19">
                  <c:v>8</c:v>
                </c:pt>
                <c:pt idx="20">
                  <c:v>7.79</c:v>
                </c:pt>
                <c:pt idx="21">
                  <c:v>6.6</c:v>
                </c:pt>
                <c:pt idx="22">
                  <c:v>7.26</c:v>
                </c:pt>
                <c:pt idx="23">
                  <c:v>7.32</c:v>
                </c:pt>
                <c:pt idx="24">
                  <c:v>3.9</c:v>
                </c:pt>
                <c:pt idx="25">
                  <c:v>6.73</c:v>
                </c:pt>
                <c:pt idx="26">
                  <c:v>10.39</c:v>
                </c:pt>
                <c:pt idx="27">
                  <c:v>2.8499999999999996</c:v>
                </c:pt>
                <c:pt idx="28">
                  <c:v>4.47</c:v>
                </c:pt>
                <c:pt idx="29">
                  <c:v>4.1100000000000003</c:v>
                </c:pt>
                <c:pt idx="30">
                  <c:v>4.33</c:v>
                </c:pt>
                <c:pt idx="31">
                  <c:v>6.63</c:v>
                </c:pt>
                <c:pt idx="32">
                  <c:v>5.25</c:v>
                </c:pt>
                <c:pt idx="33">
                  <c:v>7.07</c:v>
                </c:pt>
                <c:pt idx="34">
                  <c:v>3.6599999999999997</c:v>
                </c:pt>
                <c:pt idx="35">
                  <c:v>4.82</c:v>
                </c:pt>
                <c:pt idx="36">
                  <c:v>7.07</c:v>
                </c:pt>
                <c:pt idx="37">
                  <c:v>4.78</c:v>
                </c:pt>
                <c:pt idx="38">
                  <c:v>5.87</c:v>
                </c:pt>
                <c:pt idx="39">
                  <c:v>5.4700000000000006</c:v>
                </c:pt>
                <c:pt idx="40">
                  <c:v>7.07</c:v>
                </c:pt>
                <c:pt idx="41">
                  <c:v>3.87</c:v>
                </c:pt>
                <c:pt idx="42">
                  <c:v>9.2799999999999994</c:v>
                </c:pt>
                <c:pt idx="43">
                  <c:v>5.43</c:v>
                </c:pt>
                <c:pt idx="44">
                  <c:v>6.8100000000000005</c:v>
                </c:pt>
                <c:pt idx="45">
                  <c:v>7.01</c:v>
                </c:pt>
                <c:pt idx="46">
                  <c:v>8.0300000000000011</c:v>
                </c:pt>
                <c:pt idx="47">
                  <c:v>8.5599999999999987</c:v>
                </c:pt>
                <c:pt idx="48">
                  <c:v>7.12</c:v>
                </c:pt>
                <c:pt idx="49">
                  <c:v>9.32</c:v>
                </c:pt>
                <c:pt idx="50">
                  <c:v>6.9300000000000006</c:v>
                </c:pt>
                <c:pt idx="51">
                  <c:v>7.1</c:v>
                </c:pt>
                <c:pt idx="52">
                  <c:v>8.36</c:v>
                </c:pt>
                <c:pt idx="53">
                  <c:v>9.32</c:v>
                </c:pt>
                <c:pt idx="54">
                  <c:v>7.95</c:v>
                </c:pt>
                <c:pt idx="55">
                  <c:v>6.7700000000000005</c:v>
                </c:pt>
                <c:pt idx="56">
                  <c:v>6.74</c:v>
                </c:pt>
                <c:pt idx="57">
                  <c:v>8.3000000000000007</c:v>
                </c:pt>
                <c:pt idx="58">
                  <c:v>6.7299999999999995</c:v>
                </c:pt>
                <c:pt idx="59">
                  <c:v>7.9</c:v>
                </c:pt>
                <c:pt idx="60">
                  <c:v>7.33</c:v>
                </c:pt>
                <c:pt idx="61">
                  <c:v>6.84</c:v>
                </c:pt>
                <c:pt idx="62">
                  <c:v>6.71</c:v>
                </c:pt>
                <c:pt idx="63">
                  <c:v>7.51</c:v>
                </c:pt>
                <c:pt idx="64">
                  <c:v>8.85</c:v>
                </c:pt>
                <c:pt idx="65">
                  <c:v>9.75</c:v>
                </c:pt>
                <c:pt idx="66">
                  <c:v>9.84</c:v>
                </c:pt>
                <c:pt idx="67">
                  <c:v>7.5</c:v>
                </c:pt>
                <c:pt idx="68">
                  <c:v>9.41</c:v>
                </c:pt>
                <c:pt idx="69">
                  <c:v>7.71</c:v>
                </c:pt>
                <c:pt idx="70">
                  <c:v>8.66</c:v>
                </c:pt>
                <c:pt idx="71">
                  <c:v>8.41</c:v>
                </c:pt>
                <c:pt idx="72">
                  <c:v>9.24</c:v>
                </c:pt>
                <c:pt idx="73">
                  <c:v>8.4</c:v>
                </c:pt>
                <c:pt idx="74">
                  <c:v>7.58</c:v>
                </c:pt>
                <c:pt idx="75">
                  <c:v>8.27</c:v>
                </c:pt>
                <c:pt idx="76">
                  <c:v>7.23</c:v>
                </c:pt>
                <c:pt idx="77">
                  <c:v>8.0499999999999989</c:v>
                </c:pt>
                <c:pt idx="78">
                  <c:v>5.92</c:v>
                </c:pt>
                <c:pt idx="79">
                  <c:v>5.53</c:v>
                </c:pt>
                <c:pt idx="80">
                  <c:v>6.15</c:v>
                </c:pt>
                <c:pt idx="81">
                  <c:v>5.52</c:v>
                </c:pt>
                <c:pt idx="82">
                  <c:v>9.0299999999999994</c:v>
                </c:pt>
                <c:pt idx="83">
                  <c:v>6.51</c:v>
                </c:pt>
                <c:pt idx="84">
                  <c:v>8.58</c:v>
                </c:pt>
                <c:pt idx="85">
                  <c:v>6.57</c:v>
                </c:pt>
                <c:pt idx="86">
                  <c:v>13.01</c:v>
                </c:pt>
                <c:pt idx="87">
                  <c:v>3.76</c:v>
                </c:pt>
                <c:pt idx="88">
                  <c:v>11.19</c:v>
                </c:pt>
                <c:pt idx="89">
                  <c:v>9.7899999999999991</c:v>
                </c:pt>
                <c:pt idx="90">
                  <c:v>9.629999999999999</c:v>
                </c:pt>
                <c:pt idx="91">
                  <c:v>8.1</c:v>
                </c:pt>
                <c:pt idx="92">
                  <c:v>8.02</c:v>
                </c:pt>
                <c:pt idx="93">
                  <c:v>6.77</c:v>
                </c:pt>
                <c:pt idx="94">
                  <c:v>11.71</c:v>
                </c:pt>
                <c:pt idx="95">
                  <c:v>7.98</c:v>
                </c:pt>
                <c:pt idx="96">
                  <c:v>7.24</c:v>
                </c:pt>
                <c:pt idx="97">
                  <c:v>7.33</c:v>
                </c:pt>
                <c:pt idx="98">
                  <c:v>12.16</c:v>
                </c:pt>
                <c:pt idx="99">
                  <c:v>11.5</c:v>
                </c:pt>
                <c:pt idx="100">
                  <c:v>10.899999999999999</c:v>
                </c:pt>
                <c:pt idx="101">
                  <c:v>8.74</c:v>
                </c:pt>
                <c:pt idx="102">
                  <c:v>11.01</c:v>
                </c:pt>
                <c:pt idx="103">
                  <c:v>9.69</c:v>
                </c:pt>
                <c:pt idx="104">
                  <c:v>10.7</c:v>
                </c:pt>
                <c:pt idx="105">
                  <c:v>8.66</c:v>
                </c:pt>
                <c:pt idx="106">
                  <c:v>12.45</c:v>
                </c:pt>
                <c:pt idx="107">
                  <c:v>9.65</c:v>
                </c:pt>
                <c:pt idx="108">
                  <c:v>13.5</c:v>
                </c:pt>
                <c:pt idx="109">
                  <c:v>13.61</c:v>
                </c:pt>
                <c:pt idx="110">
                  <c:v>10.01</c:v>
                </c:pt>
                <c:pt idx="111">
                  <c:v>13.48</c:v>
                </c:pt>
                <c:pt idx="112">
                  <c:v>13.219999999999999</c:v>
                </c:pt>
                <c:pt idx="113">
                  <c:v>11.18</c:v>
                </c:pt>
                <c:pt idx="114">
                  <c:v>15.83</c:v>
                </c:pt>
                <c:pt idx="115">
                  <c:v>12.67</c:v>
                </c:pt>
                <c:pt idx="116">
                  <c:v>14.14</c:v>
                </c:pt>
                <c:pt idx="117">
                  <c:v>11.97</c:v>
                </c:pt>
                <c:pt idx="118">
                  <c:v>11.75</c:v>
                </c:pt>
                <c:pt idx="119">
                  <c:v>9.1999999999999993</c:v>
                </c:pt>
                <c:pt idx="120">
                  <c:v>9.9400000000000013</c:v>
                </c:pt>
                <c:pt idx="121">
                  <c:v>9.91</c:v>
                </c:pt>
                <c:pt idx="122">
                  <c:v>9.92</c:v>
                </c:pt>
                <c:pt idx="123">
                  <c:v>11.15</c:v>
                </c:pt>
                <c:pt idx="124">
                  <c:v>9.6</c:v>
                </c:pt>
                <c:pt idx="125">
                  <c:v>10.3</c:v>
                </c:pt>
                <c:pt idx="126">
                  <c:v>9.8500000000000014</c:v>
                </c:pt>
                <c:pt idx="127">
                  <c:v>7.0299999999999994</c:v>
                </c:pt>
                <c:pt idx="128">
                  <c:v>8.77</c:v>
                </c:pt>
                <c:pt idx="129">
                  <c:v>7.5</c:v>
                </c:pt>
                <c:pt idx="130">
                  <c:v>12.09</c:v>
                </c:pt>
                <c:pt idx="131">
                  <c:v>10.77</c:v>
                </c:pt>
                <c:pt idx="132">
                  <c:v>12.28</c:v>
                </c:pt>
                <c:pt idx="133">
                  <c:v>10.73</c:v>
                </c:pt>
                <c:pt idx="134">
                  <c:v>8.26</c:v>
                </c:pt>
                <c:pt idx="135">
                  <c:v>11.469999999999999</c:v>
                </c:pt>
                <c:pt idx="136">
                  <c:v>13.72</c:v>
                </c:pt>
                <c:pt idx="137">
                  <c:v>11.83</c:v>
                </c:pt>
                <c:pt idx="138">
                  <c:v>11.09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0A-47E2-B978-51036B53E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83071400"/>
        <c:axId val="883065496"/>
      </c:lineChart>
      <c:dateAx>
        <c:axId val="883071400"/>
        <c:scaling>
          <c:orientation val="minMax"/>
          <c:max val="45474"/>
          <c:min val="43647"/>
        </c:scaling>
        <c:delete val="0"/>
        <c:axPos val="b"/>
        <c:numFmt formatCode="mm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883065496"/>
        <c:crosses val="autoZero"/>
        <c:auto val="1"/>
        <c:lblOffset val="100"/>
        <c:baseTimeUnit val="months"/>
        <c:majorUnit val="4"/>
        <c:majorTimeUnit val="months"/>
      </c:dateAx>
      <c:valAx>
        <c:axId val="883065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883071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109665985173324E-2"/>
          <c:y val="0.96061493879529625"/>
          <c:w val="0.92755894765968994"/>
          <c:h val="3.84989607192342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 b="1">
          <a:solidFill>
            <a:srgbClr val="2882AC"/>
          </a:solidFill>
          <a:latin typeface="Assistant" panose="00000500000000000000" pitchFamily="2" charset="-79"/>
          <a:cs typeface="Assistant" panose="00000500000000000000" pitchFamily="2" charset="-79"/>
        </a:defRPr>
      </a:pPr>
      <a:endParaRPr lang="he-IL"/>
    </a:p>
  </c:txPr>
  <c:externalData r:id="rId4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400" b="1" i="0" baseline="0" dirty="0" smtClean="0">
                <a:effectLst/>
              </a:rPr>
              <a:t>איור 25: שיעור החברות שדיווחו בסקר המגמות על מגבלה מתונה או חמורה בגיוס עובדים, ענפים נבחרים.</a:t>
            </a:r>
            <a:endParaRPr lang="he-IL" sz="1400" dirty="0" smtClean="0">
              <a:effectLst/>
            </a:endParaRPr>
          </a:p>
          <a:p>
            <a:pPr>
              <a:defRPr/>
            </a:pPr>
            <a:r>
              <a:rPr lang="he-IL" sz="1400" b="0" i="0" baseline="0" dirty="0" smtClean="0">
                <a:effectLst/>
              </a:rPr>
              <a:t>(אחוז המשיבים, ללא ניכוי עונתיות, רביע 3-2023 בהשוואה ליוני ויולי 2024)</a:t>
            </a:r>
            <a:endParaRPr lang="he-IL" sz="1400" dirty="0">
              <a:effectLst/>
            </a:endParaRPr>
          </a:p>
        </c:rich>
      </c:tx>
      <c:layout>
        <c:manualLayout>
          <c:xMode val="edge"/>
          <c:yMode val="edge"/>
          <c:x val="9.6774479470906102E-2"/>
          <c:y val="2.42718446601941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1.1076352463551311E-2"/>
          <c:y val="0.14008294472899624"/>
          <c:w val="0.9830044515669516"/>
          <c:h val="0.711333422521214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'מחסור בעובדים'!$AG$9</c:f>
              <c:strCache>
                <c:ptCount val="1"/>
                <c:pt idx="0">
                  <c:v>Q3-2023</c:v>
                </c:pt>
              </c:strCache>
            </c:strRef>
          </c:tx>
          <c:spPr>
            <a:solidFill>
              <a:srgbClr val="008D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'מחסור בעובדים'!$AH$7:$AP$8</c:f>
              <c:multiLvlStrCache>
                <c:ptCount val="9"/>
                <c:lvl>
                  <c:pt idx="2">
                    <c:v>מקצועיים</c:v>
                  </c:pt>
                  <c:pt idx="3">
                    <c:v>בלתי מקצועיים</c:v>
                  </c:pt>
                  <c:pt idx="4">
                    <c:v>מקצועי - עבודות רטובות </c:v>
                  </c:pt>
                  <c:pt idx="5">
                    <c:v>מקצועי - עבודות לא רטובות </c:v>
                  </c:pt>
                  <c:pt idx="6">
                    <c:v>מקצועיים</c:v>
                  </c:pt>
                  <c:pt idx="7">
                    <c:v>בלתי מקצועיים</c:v>
                  </c:pt>
                </c:lvl>
                <c:lvl>
                  <c:pt idx="0">
                    <c:v>מסחר </c:v>
                  </c:pt>
                  <c:pt idx="1">
                    <c:v>שירותים</c:v>
                  </c:pt>
                  <c:pt idx="2">
                    <c:v>תעשייה</c:v>
                  </c:pt>
                  <c:pt idx="4">
                    <c:v>בינוי</c:v>
                  </c:pt>
                  <c:pt idx="8">
                    <c:v>מלונאות</c:v>
                  </c:pt>
                </c:lvl>
              </c:multiLvlStrCache>
            </c:multiLvlStrRef>
          </c:cat>
          <c:val>
            <c:numRef>
              <c:f>'מחסור בעובדים'!$AH$9:$AP$9</c:f>
              <c:numCache>
                <c:formatCode>_ * #,##0_ ;_ * \-#,##0_ ;_ * "-"??_ ;_ @_ </c:formatCode>
                <c:ptCount val="9"/>
                <c:pt idx="0">
                  <c:v>28.506666666666664</c:v>
                </c:pt>
                <c:pt idx="1">
                  <c:v>35.449999999999996</c:v>
                </c:pt>
                <c:pt idx="2">
                  <c:v>31.146666666666665</c:v>
                </c:pt>
                <c:pt idx="3">
                  <c:v>25.363333333333333</c:v>
                </c:pt>
                <c:pt idx="4">
                  <c:v>25.31</c:v>
                </c:pt>
                <c:pt idx="5">
                  <c:v>28.11</c:v>
                </c:pt>
                <c:pt idx="6">
                  <c:v>26.71</c:v>
                </c:pt>
                <c:pt idx="7">
                  <c:v>20.056666666666668</c:v>
                </c:pt>
                <c:pt idx="8">
                  <c:v>45.63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55-4828-B0B8-3D9A588147E2}"/>
            </c:ext>
          </c:extLst>
        </c:ser>
        <c:ser>
          <c:idx val="3"/>
          <c:order val="1"/>
          <c:tx>
            <c:strRef>
              <c:f>'מחסור בעובדים'!$AG$15</c:f>
              <c:strCache>
                <c:ptCount val="1"/>
                <c:pt idx="0">
                  <c:v>יוני- 24 </c:v>
                </c:pt>
              </c:strCache>
            </c:strRef>
          </c:tx>
          <c:spPr>
            <a:solidFill>
              <a:srgbClr val="E6BD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'מחסור בעובדים'!$AH$7:$AP$8</c:f>
              <c:multiLvlStrCache>
                <c:ptCount val="9"/>
                <c:lvl>
                  <c:pt idx="2">
                    <c:v>מקצועיים</c:v>
                  </c:pt>
                  <c:pt idx="3">
                    <c:v>בלתי מקצועיים</c:v>
                  </c:pt>
                  <c:pt idx="4">
                    <c:v>מקצועי - עבודות רטובות </c:v>
                  </c:pt>
                  <c:pt idx="5">
                    <c:v>מקצועי - עבודות לא רטובות </c:v>
                  </c:pt>
                  <c:pt idx="6">
                    <c:v>מקצועיים</c:v>
                  </c:pt>
                  <c:pt idx="7">
                    <c:v>בלתי מקצועיים</c:v>
                  </c:pt>
                </c:lvl>
                <c:lvl>
                  <c:pt idx="0">
                    <c:v>מסחר </c:v>
                  </c:pt>
                  <c:pt idx="1">
                    <c:v>שירותים</c:v>
                  </c:pt>
                  <c:pt idx="2">
                    <c:v>תעשייה</c:v>
                  </c:pt>
                  <c:pt idx="4">
                    <c:v>בינוי</c:v>
                  </c:pt>
                  <c:pt idx="8">
                    <c:v>מלונאות</c:v>
                  </c:pt>
                </c:lvl>
              </c:multiLvlStrCache>
            </c:multiLvlStrRef>
          </c:cat>
          <c:val>
            <c:numRef>
              <c:f>'מחסור בעובדים'!$AH$15:$AP$15</c:f>
              <c:numCache>
                <c:formatCode>_ * #,##0_ ;_ * \-#,##0_ ;_ * "-"??_ ;_ @_ </c:formatCode>
                <c:ptCount val="9"/>
                <c:pt idx="0">
                  <c:v>23</c:v>
                </c:pt>
                <c:pt idx="1">
                  <c:v>43.99</c:v>
                </c:pt>
                <c:pt idx="2">
                  <c:v>38.1</c:v>
                </c:pt>
                <c:pt idx="3">
                  <c:v>27.42</c:v>
                </c:pt>
                <c:pt idx="4">
                  <c:v>50.39</c:v>
                </c:pt>
                <c:pt idx="5">
                  <c:v>48.75</c:v>
                </c:pt>
                <c:pt idx="6">
                  <c:v>49.57</c:v>
                </c:pt>
                <c:pt idx="7">
                  <c:v>43.34</c:v>
                </c:pt>
                <c:pt idx="8">
                  <c:v>29.21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55-4828-B0B8-3D9A588147E2}"/>
            </c:ext>
          </c:extLst>
        </c:ser>
        <c:ser>
          <c:idx val="1"/>
          <c:order val="2"/>
          <c:tx>
            <c:strRef>
              <c:f>'מחסור בעובדים'!$AG$16</c:f>
              <c:strCache>
                <c:ptCount val="1"/>
                <c:pt idx="0">
                  <c:v>יולי -24</c:v>
                </c:pt>
              </c:strCache>
            </c:strRef>
          </c:tx>
          <c:spPr>
            <a:solidFill>
              <a:srgbClr val="357C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ysClr val="window" lastClr="FFFFFF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'מחסור בעובדים'!$AH$7:$AP$8</c:f>
              <c:multiLvlStrCache>
                <c:ptCount val="9"/>
                <c:lvl>
                  <c:pt idx="2">
                    <c:v>מקצועיים</c:v>
                  </c:pt>
                  <c:pt idx="3">
                    <c:v>בלתי מקצועיים</c:v>
                  </c:pt>
                  <c:pt idx="4">
                    <c:v>מקצועי - עבודות רטובות </c:v>
                  </c:pt>
                  <c:pt idx="5">
                    <c:v>מקצועי - עבודות לא רטובות </c:v>
                  </c:pt>
                  <c:pt idx="6">
                    <c:v>מקצועיים</c:v>
                  </c:pt>
                  <c:pt idx="7">
                    <c:v>בלתי מקצועיים</c:v>
                  </c:pt>
                </c:lvl>
                <c:lvl>
                  <c:pt idx="0">
                    <c:v>מסחר </c:v>
                  </c:pt>
                  <c:pt idx="1">
                    <c:v>שירותים</c:v>
                  </c:pt>
                  <c:pt idx="2">
                    <c:v>תעשייה</c:v>
                  </c:pt>
                  <c:pt idx="4">
                    <c:v>בינוי</c:v>
                  </c:pt>
                  <c:pt idx="8">
                    <c:v>מלונאות</c:v>
                  </c:pt>
                </c:lvl>
              </c:multiLvlStrCache>
            </c:multiLvlStrRef>
          </c:cat>
          <c:val>
            <c:numRef>
              <c:f>'מחסור בעובדים'!$AH$16:$AP$16</c:f>
              <c:numCache>
                <c:formatCode>_ * #,##0_ ;_ * \-#,##0_ ;_ * "-"??_ ;_ @_ </c:formatCode>
                <c:ptCount val="9"/>
                <c:pt idx="0">
                  <c:v>26.130000000000003</c:v>
                </c:pt>
                <c:pt idx="1">
                  <c:v>38.86</c:v>
                </c:pt>
                <c:pt idx="2">
                  <c:v>37.07</c:v>
                </c:pt>
                <c:pt idx="3">
                  <c:v>33.42</c:v>
                </c:pt>
                <c:pt idx="4">
                  <c:v>43.03</c:v>
                </c:pt>
                <c:pt idx="5">
                  <c:v>39.65</c:v>
                </c:pt>
                <c:pt idx="6">
                  <c:v>41.34</c:v>
                </c:pt>
                <c:pt idx="7">
                  <c:v>33.14</c:v>
                </c:pt>
                <c:pt idx="8">
                  <c:v>49.35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55-4828-B0B8-3D9A58814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0"/>
        <c:overlap val="-30"/>
        <c:axId val="770134672"/>
        <c:axId val="770129752"/>
        <c:extLst/>
      </c:barChart>
      <c:catAx>
        <c:axId val="770134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770129752"/>
        <c:crosses val="autoZero"/>
        <c:auto val="1"/>
        <c:lblAlgn val="ctr"/>
        <c:lblOffset val="100"/>
        <c:noMultiLvlLbl val="0"/>
      </c:catAx>
      <c:valAx>
        <c:axId val="770129752"/>
        <c:scaling>
          <c:orientation val="minMax"/>
          <c:min val="15"/>
        </c:scaling>
        <c:delete val="1"/>
        <c:axPos val="l"/>
        <c:numFmt formatCode="#,##0" sourceLinked="0"/>
        <c:majorTickMark val="out"/>
        <c:minorTickMark val="none"/>
        <c:tickLblPos val="nextTo"/>
        <c:crossAx val="770134672"/>
        <c:crosses val="autoZero"/>
        <c:crossBetween val="between"/>
        <c:majorUnit val="5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17242233462789522"/>
          <c:y val="0.11258046020946411"/>
          <c:w val="0.62092263218693222"/>
          <c:h val="4.16614152020438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b="1" dirty="0"/>
              <a:t>איור </a:t>
            </a:r>
            <a:r>
              <a:rPr lang="he-IL" b="1" dirty="0" smtClean="0"/>
              <a:t>26: </a:t>
            </a:r>
            <a:r>
              <a:rPr lang="he-IL" b="1" dirty="0"/>
              <a:t>התשואות הנומינליות על </a:t>
            </a:r>
            <a:r>
              <a:rPr lang="he-IL" b="1" dirty="0" err="1"/>
              <a:t>האג"ח</a:t>
            </a:r>
            <a:r>
              <a:rPr lang="he-IL" b="1" dirty="0"/>
              <a:t> הממשלתיות ל-10 שנים בישראל, ארה"ב וגרמניה
</a:t>
            </a:r>
            <a:r>
              <a:rPr lang="he-IL" b="0" dirty="0"/>
              <a:t>ספטמבר </a:t>
            </a:r>
            <a:r>
              <a:rPr lang="he-IL" b="0" dirty="0" smtClean="0"/>
              <a:t>2023 </a:t>
            </a:r>
            <a:r>
              <a:rPr lang="he-IL" b="0" dirty="0"/>
              <a:t>עד אוגוסט 2024</a:t>
            </a:r>
          </a:p>
        </c:rich>
      </c:tx>
      <c:layout>
        <c:manualLayout>
          <c:xMode val="edge"/>
          <c:yMode val="edge"/>
          <c:x val="0.1381565127282115"/>
          <c:y val="8.3737770486103317E-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4.770641924792958E-2"/>
          <c:y val="0.13789456234305764"/>
          <c:w val="0.91869405967295104"/>
          <c:h val="0.70317196897473022"/>
        </c:manualLayout>
      </c:layout>
      <c:lineChart>
        <c:grouping val="standard"/>
        <c:varyColors val="0"/>
        <c:ser>
          <c:idx val="2"/>
          <c:order val="1"/>
          <c:tx>
            <c:strRef>
              <c:f>'איור 7 נתונים'!$C$3</c:f>
              <c:strCache>
                <c:ptCount val="1"/>
                <c:pt idx="0">
                  <c:v>ישראל</c:v>
                </c:pt>
              </c:strCache>
            </c:strRef>
          </c:tx>
          <c:spPr>
            <a:ln w="31750">
              <a:solidFill>
                <a:srgbClr val="66D1E3"/>
              </a:solidFill>
            </a:ln>
          </c:spPr>
          <c:marker>
            <c:symbol val="none"/>
          </c:marker>
          <c:dLbls>
            <c:dLbl>
              <c:idx val="729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050" b="1">
                      <a:solidFill>
                        <a:srgbClr val="66D1E3"/>
                      </a:solidFill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DF4-4438-AD62-53B3C246D5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7 נתונים'!$A$4:$A$5000</c:f>
              <c:numCache>
                <c:formatCode>m/d/yyyy</c:formatCode>
                <c:ptCount val="4997"/>
                <c:pt idx="0">
                  <c:v>44802</c:v>
                </c:pt>
                <c:pt idx="1">
                  <c:v>44803</c:v>
                </c:pt>
                <c:pt idx="2">
                  <c:v>44804</c:v>
                </c:pt>
                <c:pt idx="3">
                  <c:v>44805</c:v>
                </c:pt>
                <c:pt idx="4">
                  <c:v>44806</c:v>
                </c:pt>
                <c:pt idx="5">
                  <c:v>44807</c:v>
                </c:pt>
                <c:pt idx="6">
                  <c:v>44808</c:v>
                </c:pt>
                <c:pt idx="7">
                  <c:v>44809</c:v>
                </c:pt>
                <c:pt idx="8">
                  <c:v>44810</c:v>
                </c:pt>
                <c:pt idx="9">
                  <c:v>44811</c:v>
                </c:pt>
                <c:pt idx="10">
                  <c:v>44812</c:v>
                </c:pt>
                <c:pt idx="11">
                  <c:v>44813</c:v>
                </c:pt>
                <c:pt idx="12">
                  <c:v>44814</c:v>
                </c:pt>
                <c:pt idx="13">
                  <c:v>44815</c:v>
                </c:pt>
                <c:pt idx="14">
                  <c:v>44816</c:v>
                </c:pt>
                <c:pt idx="15">
                  <c:v>44817</c:v>
                </c:pt>
                <c:pt idx="16">
                  <c:v>44818</c:v>
                </c:pt>
                <c:pt idx="17">
                  <c:v>44819</c:v>
                </c:pt>
                <c:pt idx="18">
                  <c:v>44820</c:v>
                </c:pt>
                <c:pt idx="19">
                  <c:v>44821</c:v>
                </c:pt>
                <c:pt idx="20">
                  <c:v>44822</c:v>
                </c:pt>
                <c:pt idx="21">
                  <c:v>44823</c:v>
                </c:pt>
                <c:pt idx="22">
                  <c:v>44824</c:v>
                </c:pt>
                <c:pt idx="23">
                  <c:v>44825</c:v>
                </c:pt>
                <c:pt idx="24">
                  <c:v>44826</c:v>
                </c:pt>
                <c:pt idx="25">
                  <c:v>44827</c:v>
                </c:pt>
                <c:pt idx="26">
                  <c:v>44828</c:v>
                </c:pt>
                <c:pt idx="27">
                  <c:v>44829</c:v>
                </c:pt>
                <c:pt idx="28">
                  <c:v>44830</c:v>
                </c:pt>
                <c:pt idx="29">
                  <c:v>44831</c:v>
                </c:pt>
                <c:pt idx="30">
                  <c:v>44832</c:v>
                </c:pt>
                <c:pt idx="31">
                  <c:v>44833</c:v>
                </c:pt>
                <c:pt idx="32">
                  <c:v>44834</c:v>
                </c:pt>
                <c:pt idx="33">
                  <c:v>44835</c:v>
                </c:pt>
                <c:pt idx="34">
                  <c:v>44836</c:v>
                </c:pt>
                <c:pt idx="35">
                  <c:v>44837</c:v>
                </c:pt>
                <c:pt idx="36">
                  <c:v>44838</c:v>
                </c:pt>
                <c:pt idx="37">
                  <c:v>44839</c:v>
                </c:pt>
                <c:pt idx="38">
                  <c:v>44840</c:v>
                </c:pt>
                <c:pt idx="39">
                  <c:v>44841</c:v>
                </c:pt>
                <c:pt idx="40">
                  <c:v>44842</c:v>
                </c:pt>
                <c:pt idx="41">
                  <c:v>44843</c:v>
                </c:pt>
                <c:pt idx="42">
                  <c:v>44844</c:v>
                </c:pt>
                <c:pt idx="43">
                  <c:v>44845</c:v>
                </c:pt>
                <c:pt idx="44">
                  <c:v>44846</c:v>
                </c:pt>
                <c:pt idx="45">
                  <c:v>44847</c:v>
                </c:pt>
                <c:pt idx="46">
                  <c:v>44848</c:v>
                </c:pt>
                <c:pt idx="47">
                  <c:v>44849</c:v>
                </c:pt>
                <c:pt idx="48">
                  <c:v>44850</c:v>
                </c:pt>
                <c:pt idx="49">
                  <c:v>44851</c:v>
                </c:pt>
                <c:pt idx="50">
                  <c:v>44852</c:v>
                </c:pt>
                <c:pt idx="51">
                  <c:v>44853</c:v>
                </c:pt>
                <c:pt idx="52">
                  <c:v>44854</c:v>
                </c:pt>
                <c:pt idx="53">
                  <c:v>44855</c:v>
                </c:pt>
                <c:pt idx="54">
                  <c:v>44856</c:v>
                </c:pt>
                <c:pt idx="55">
                  <c:v>44857</c:v>
                </c:pt>
                <c:pt idx="56">
                  <c:v>44858</c:v>
                </c:pt>
                <c:pt idx="57">
                  <c:v>44859</c:v>
                </c:pt>
                <c:pt idx="58">
                  <c:v>44860</c:v>
                </c:pt>
                <c:pt idx="59">
                  <c:v>44861</c:v>
                </c:pt>
                <c:pt idx="60">
                  <c:v>44862</c:v>
                </c:pt>
                <c:pt idx="61">
                  <c:v>44863</c:v>
                </c:pt>
                <c:pt idx="62">
                  <c:v>44864</c:v>
                </c:pt>
                <c:pt idx="63">
                  <c:v>44865</c:v>
                </c:pt>
                <c:pt idx="64">
                  <c:v>44866</c:v>
                </c:pt>
                <c:pt idx="65">
                  <c:v>44867</c:v>
                </c:pt>
                <c:pt idx="66">
                  <c:v>44868</c:v>
                </c:pt>
                <c:pt idx="67">
                  <c:v>44869</c:v>
                </c:pt>
                <c:pt idx="68">
                  <c:v>44870</c:v>
                </c:pt>
                <c:pt idx="69">
                  <c:v>44871</c:v>
                </c:pt>
                <c:pt idx="70">
                  <c:v>44872</c:v>
                </c:pt>
                <c:pt idx="71">
                  <c:v>44873</c:v>
                </c:pt>
                <c:pt idx="72">
                  <c:v>44874</c:v>
                </c:pt>
                <c:pt idx="73">
                  <c:v>44875</c:v>
                </c:pt>
                <c:pt idx="74">
                  <c:v>44876</c:v>
                </c:pt>
                <c:pt idx="75">
                  <c:v>44877</c:v>
                </c:pt>
                <c:pt idx="76">
                  <c:v>44878</c:v>
                </c:pt>
                <c:pt idx="77">
                  <c:v>44879</c:v>
                </c:pt>
                <c:pt idx="78">
                  <c:v>44880</c:v>
                </c:pt>
                <c:pt idx="79">
                  <c:v>44881</c:v>
                </c:pt>
                <c:pt idx="80">
                  <c:v>44882</c:v>
                </c:pt>
                <c:pt idx="81">
                  <c:v>44883</c:v>
                </c:pt>
                <c:pt idx="82">
                  <c:v>44884</c:v>
                </c:pt>
                <c:pt idx="83">
                  <c:v>44885</c:v>
                </c:pt>
                <c:pt idx="84">
                  <c:v>44886</c:v>
                </c:pt>
                <c:pt idx="85">
                  <c:v>44887</c:v>
                </c:pt>
                <c:pt idx="86">
                  <c:v>44888</c:v>
                </c:pt>
                <c:pt idx="87">
                  <c:v>44889</c:v>
                </c:pt>
                <c:pt idx="88">
                  <c:v>44890</c:v>
                </c:pt>
                <c:pt idx="89">
                  <c:v>44891</c:v>
                </c:pt>
                <c:pt idx="90">
                  <c:v>44892</c:v>
                </c:pt>
                <c:pt idx="91">
                  <c:v>44893</c:v>
                </c:pt>
                <c:pt idx="92">
                  <c:v>44894</c:v>
                </c:pt>
                <c:pt idx="93">
                  <c:v>44895</c:v>
                </c:pt>
                <c:pt idx="94">
                  <c:v>44896</c:v>
                </c:pt>
                <c:pt idx="95">
                  <c:v>44897</c:v>
                </c:pt>
                <c:pt idx="96">
                  <c:v>44898</c:v>
                </c:pt>
                <c:pt idx="97">
                  <c:v>44899</c:v>
                </c:pt>
                <c:pt idx="98">
                  <c:v>44900</c:v>
                </c:pt>
                <c:pt idx="99">
                  <c:v>44901</c:v>
                </c:pt>
                <c:pt idx="100">
                  <c:v>44902</c:v>
                </c:pt>
                <c:pt idx="101">
                  <c:v>44903</c:v>
                </c:pt>
                <c:pt idx="102">
                  <c:v>44904</c:v>
                </c:pt>
                <c:pt idx="103">
                  <c:v>44905</c:v>
                </c:pt>
                <c:pt idx="104">
                  <c:v>44906</c:v>
                </c:pt>
                <c:pt idx="105">
                  <c:v>44907</c:v>
                </c:pt>
                <c:pt idx="106">
                  <c:v>44908</c:v>
                </c:pt>
                <c:pt idx="107">
                  <c:v>44909</c:v>
                </c:pt>
                <c:pt idx="108">
                  <c:v>44910</c:v>
                </c:pt>
                <c:pt idx="109">
                  <c:v>44911</c:v>
                </c:pt>
                <c:pt idx="110">
                  <c:v>44912</c:v>
                </c:pt>
                <c:pt idx="111">
                  <c:v>44913</c:v>
                </c:pt>
                <c:pt idx="112">
                  <c:v>44914</c:v>
                </c:pt>
                <c:pt idx="113">
                  <c:v>44915</c:v>
                </c:pt>
                <c:pt idx="114">
                  <c:v>44916</c:v>
                </c:pt>
                <c:pt idx="115">
                  <c:v>44917</c:v>
                </c:pt>
                <c:pt idx="116">
                  <c:v>44918</c:v>
                </c:pt>
                <c:pt idx="117">
                  <c:v>44919</c:v>
                </c:pt>
                <c:pt idx="118">
                  <c:v>44920</c:v>
                </c:pt>
                <c:pt idx="119">
                  <c:v>44921</c:v>
                </c:pt>
                <c:pt idx="120">
                  <c:v>44922</c:v>
                </c:pt>
                <c:pt idx="121">
                  <c:v>44923</c:v>
                </c:pt>
                <c:pt idx="122">
                  <c:v>44924</c:v>
                </c:pt>
                <c:pt idx="123">
                  <c:v>44925</c:v>
                </c:pt>
                <c:pt idx="124">
                  <c:v>44926</c:v>
                </c:pt>
                <c:pt idx="125">
                  <c:v>44927</c:v>
                </c:pt>
                <c:pt idx="126">
                  <c:v>44928</c:v>
                </c:pt>
                <c:pt idx="127">
                  <c:v>44929</c:v>
                </c:pt>
                <c:pt idx="128">
                  <c:v>44930</c:v>
                </c:pt>
                <c:pt idx="129">
                  <c:v>44931</c:v>
                </c:pt>
                <c:pt idx="130">
                  <c:v>44932</c:v>
                </c:pt>
                <c:pt idx="131">
                  <c:v>44933</c:v>
                </c:pt>
                <c:pt idx="132">
                  <c:v>44934</c:v>
                </c:pt>
                <c:pt idx="133">
                  <c:v>44935</c:v>
                </c:pt>
                <c:pt idx="134">
                  <c:v>44936</c:v>
                </c:pt>
                <c:pt idx="135">
                  <c:v>44937</c:v>
                </c:pt>
                <c:pt idx="136">
                  <c:v>44938</c:v>
                </c:pt>
                <c:pt idx="137">
                  <c:v>44939</c:v>
                </c:pt>
                <c:pt idx="138">
                  <c:v>44940</c:v>
                </c:pt>
                <c:pt idx="139">
                  <c:v>44941</c:v>
                </c:pt>
                <c:pt idx="140">
                  <c:v>44942</c:v>
                </c:pt>
                <c:pt idx="141">
                  <c:v>44943</c:v>
                </c:pt>
                <c:pt idx="142">
                  <c:v>44944</c:v>
                </c:pt>
                <c:pt idx="143">
                  <c:v>44945</c:v>
                </c:pt>
                <c:pt idx="144">
                  <c:v>44946</c:v>
                </c:pt>
                <c:pt idx="145">
                  <c:v>44947</c:v>
                </c:pt>
                <c:pt idx="146">
                  <c:v>44948</c:v>
                </c:pt>
                <c:pt idx="147">
                  <c:v>44949</c:v>
                </c:pt>
                <c:pt idx="148">
                  <c:v>44950</c:v>
                </c:pt>
                <c:pt idx="149">
                  <c:v>44951</c:v>
                </c:pt>
                <c:pt idx="150">
                  <c:v>44952</c:v>
                </c:pt>
                <c:pt idx="151">
                  <c:v>44953</c:v>
                </c:pt>
                <c:pt idx="152">
                  <c:v>44954</c:v>
                </c:pt>
                <c:pt idx="153">
                  <c:v>44955</c:v>
                </c:pt>
                <c:pt idx="154">
                  <c:v>44956</c:v>
                </c:pt>
                <c:pt idx="155">
                  <c:v>44957</c:v>
                </c:pt>
                <c:pt idx="156">
                  <c:v>44958</c:v>
                </c:pt>
                <c:pt idx="157">
                  <c:v>44959</c:v>
                </c:pt>
                <c:pt idx="158">
                  <c:v>44960</c:v>
                </c:pt>
                <c:pt idx="159">
                  <c:v>44961</c:v>
                </c:pt>
                <c:pt idx="160">
                  <c:v>44962</c:v>
                </c:pt>
                <c:pt idx="161">
                  <c:v>44963</c:v>
                </c:pt>
                <c:pt idx="162">
                  <c:v>44964</c:v>
                </c:pt>
                <c:pt idx="163">
                  <c:v>44965</c:v>
                </c:pt>
                <c:pt idx="164">
                  <c:v>44966</c:v>
                </c:pt>
                <c:pt idx="165">
                  <c:v>44967</c:v>
                </c:pt>
                <c:pt idx="166">
                  <c:v>44968</c:v>
                </c:pt>
                <c:pt idx="167">
                  <c:v>44969</c:v>
                </c:pt>
                <c:pt idx="168">
                  <c:v>44970</c:v>
                </c:pt>
                <c:pt idx="169">
                  <c:v>44971</c:v>
                </c:pt>
                <c:pt idx="170">
                  <c:v>44972</c:v>
                </c:pt>
                <c:pt idx="171">
                  <c:v>44973</c:v>
                </c:pt>
                <c:pt idx="172">
                  <c:v>44974</c:v>
                </c:pt>
                <c:pt idx="173">
                  <c:v>44975</c:v>
                </c:pt>
                <c:pt idx="174">
                  <c:v>44976</c:v>
                </c:pt>
                <c:pt idx="175">
                  <c:v>44977</c:v>
                </c:pt>
                <c:pt idx="176">
                  <c:v>44978</c:v>
                </c:pt>
                <c:pt idx="177">
                  <c:v>44979</c:v>
                </c:pt>
                <c:pt idx="178">
                  <c:v>44980</c:v>
                </c:pt>
                <c:pt idx="179">
                  <c:v>44981</c:v>
                </c:pt>
                <c:pt idx="180">
                  <c:v>44982</c:v>
                </c:pt>
                <c:pt idx="181">
                  <c:v>44983</c:v>
                </c:pt>
                <c:pt idx="182">
                  <c:v>44984</c:v>
                </c:pt>
                <c:pt idx="183">
                  <c:v>44985</c:v>
                </c:pt>
                <c:pt idx="184">
                  <c:v>44986</c:v>
                </c:pt>
                <c:pt idx="185">
                  <c:v>44987</c:v>
                </c:pt>
                <c:pt idx="186">
                  <c:v>44988</c:v>
                </c:pt>
                <c:pt idx="187">
                  <c:v>44989</c:v>
                </c:pt>
                <c:pt idx="188">
                  <c:v>44990</c:v>
                </c:pt>
                <c:pt idx="189">
                  <c:v>44991</c:v>
                </c:pt>
                <c:pt idx="190">
                  <c:v>44992</c:v>
                </c:pt>
                <c:pt idx="191">
                  <c:v>44993</c:v>
                </c:pt>
                <c:pt idx="192">
                  <c:v>44994</c:v>
                </c:pt>
                <c:pt idx="193">
                  <c:v>44995</c:v>
                </c:pt>
                <c:pt idx="194">
                  <c:v>44996</c:v>
                </c:pt>
                <c:pt idx="195">
                  <c:v>44997</c:v>
                </c:pt>
                <c:pt idx="196">
                  <c:v>44998</c:v>
                </c:pt>
                <c:pt idx="197">
                  <c:v>44999</c:v>
                </c:pt>
                <c:pt idx="198">
                  <c:v>45000</c:v>
                </c:pt>
                <c:pt idx="199">
                  <c:v>45001</c:v>
                </c:pt>
                <c:pt idx="200">
                  <c:v>45002</c:v>
                </c:pt>
                <c:pt idx="201">
                  <c:v>45003</c:v>
                </c:pt>
                <c:pt idx="202">
                  <c:v>45004</c:v>
                </c:pt>
                <c:pt idx="203">
                  <c:v>45005</c:v>
                </c:pt>
                <c:pt idx="204">
                  <c:v>45006</c:v>
                </c:pt>
                <c:pt idx="205">
                  <c:v>45007</c:v>
                </c:pt>
                <c:pt idx="206">
                  <c:v>45008</c:v>
                </c:pt>
                <c:pt idx="207">
                  <c:v>45009</c:v>
                </c:pt>
                <c:pt idx="208">
                  <c:v>45010</c:v>
                </c:pt>
                <c:pt idx="209">
                  <c:v>45011</c:v>
                </c:pt>
                <c:pt idx="210">
                  <c:v>45012</c:v>
                </c:pt>
                <c:pt idx="211">
                  <c:v>45013</c:v>
                </c:pt>
                <c:pt idx="212">
                  <c:v>45014</c:v>
                </c:pt>
                <c:pt idx="213">
                  <c:v>45015</c:v>
                </c:pt>
                <c:pt idx="214">
                  <c:v>45016</c:v>
                </c:pt>
                <c:pt idx="215">
                  <c:v>45017</c:v>
                </c:pt>
                <c:pt idx="216">
                  <c:v>45018</c:v>
                </c:pt>
                <c:pt idx="217">
                  <c:v>45019</c:v>
                </c:pt>
                <c:pt idx="218">
                  <c:v>45020</c:v>
                </c:pt>
                <c:pt idx="219">
                  <c:v>45021</c:v>
                </c:pt>
                <c:pt idx="220">
                  <c:v>45022</c:v>
                </c:pt>
                <c:pt idx="221">
                  <c:v>45023</c:v>
                </c:pt>
                <c:pt idx="222">
                  <c:v>45024</c:v>
                </c:pt>
                <c:pt idx="223">
                  <c:v>45025</c:v>
                </c:pt>
                <c:pt idx="224">
                  <c:v>45026</c:v>
                </c:pt>
                <c:pt idx="225">
                  <c:v>45027</c:v>
                </c:pt>
                <c:pt idx="226">
                  <c:v>45028</c:v>
                </c:pt>
                <c:pt idx="227">
                  <c:v>45029</c:v>
                </c:pt>
                <c:pt idx="228">
                  <c:v>45030</c:v>
                </c:pt>
                <c:pt idx="229">
                  <c:v>45031</c:v>
                </c:pt>
                <c:pt idx="230">
                  <c:v>45032</c:v>
                </c:pt>
                <c:pt idx="231">
                  <c:v>45033</c:v>
                </c:pt>
                <c:pt idx="232">
                  <c:v>45034</c:v>
                </c:pt>
                <c:pt idx="233">
                  <c:v>45035</c:v>
                </c:pt>
                <c:pt idx="234">
                  <c:v>45036</c:v>
                </c:pt>
                <c:pt idx="235">
                  <c:v>45037</c:v>
                </c:pt>
                <c:pt idx="236">
                  <c:v>45038</c:v>
                </c:pt>
                <c:pt idx="237">
                  <c:v>45039</c:v>
                </c:pt>
                <c:pt idx="238">
                  <c:v>45040</c:v>
                </c:pt>
                <c:pt idx="239">
                  <c:v>45041</c:v>
                </c:pt>
                <c:pt idx="240">
                  <c:v>45042</c:v>
                </c:pt>
                <c:pt idx="241">
                  <c:v>45043</c:v>
                </c:pt>
                <c:pt idx="242">
                  <c:v>45044</c:v>
                </c:pt>
                <c:pt idx="243">
                  <c:v>45045</c:v>
                </c:pt>
                <c:pt idx="244">
                  <c:v>45046</c:v>
                </c:pt>
                <c:pt idx="245">
                  <c:v>45047</c:v>
                </c:pt>
                <c:pt idx="246">
                  <c:v>45048</c:v>
                </c:pt>
                <c:pt idx="247">
                  <c:v>45049</c:v>
                </c:pt>
                <c:pt idx="248">
                  <c:v>45050</c:v>
                </c:pt>
                <c:pt idx="249">
                  <c:v>45051</c:v>
                </c:pt>
                <c:pt idx="250">
                  <c:v>45052</c:v>
                </c:pt>
                <c:pt idx="251">
                  <c:v>45053</c:v>
                </c:pt>
                <c:pt idx="252">
                  <c:v>45054</c:v>
                </c:pt>
                <c:pt idx="253">
                  <c:v>45055</c:v>
                </c:pt>
                <c:pt idx="254">
                  <c:v>45056</c:v>
                </c:pt>
                <c:pt idx="255">
                  <c:v>45057</c:v>
                </c:pt>
                <c:pt idx="256">
                  <c:v>45058</c:v>
                </c:pt>
                <c:pt idx="257">
                  <c:v>45059</c:v>
                </c:pt>
                <c:pt idx="258">
                  <c:v>45060</c:v>
                </c:pt>
                <c:pt idx="259">
                  <c:v>45061</c:v>
                </c:pt>
                <c:pt idx="260">
                  <c:v>45062</c:v>
                </c:pt>
                <c:pt idx="261">
                  <c:v>45063</c:v>
                </c:pt>
                <c:pt idx="262">
                  <c:v>45064</c:v>
                </c:pt>
                <c:pt idx="263">
                  <c:v>45065</c:v>
                </c:pt>
                <c:pt idx="264">
                  <c:v>45066</c:v>
                </c:pt>
                <c:pt idx="265">
                  <c:v>45067</c:v>
                </c:pt>
                <c:pt idx="266">
                  <c:v>45068</c:v>
                </c:pt>
                <c:pt idx="267">
                  <c:v>45069</c:v>
                </c:pt>
                <c:pt idx="268">
                  <c:v>45070</c:v>
                </c:pt>
                <c:pt idx="269">
                  <c:v>45071</c:v>
                </c:pt>
                <c:pt idx="270">
                  <c:v>45072</c:v>
                </c:pt>
                <c:pt idx="271">
                  <c:v>45073</c:v>
                </c:pt>
                <c:pt idx="272">
                  <c:v>45074</c:v>
                </c:pt>
                <c:pt idx="273">
                  <c:v>45075</c:v>
                </c:pt>
                <c:pt idx="274">
                  <c:v>45076</c:v>
                </c:pt>
                <c:pt idx="275">
                  <c:v>45077</c:v>
                </c:pt>
                <c:pt idx="276">
                  <c:v>45078</c:v>
                </c:pt>
                <c:pt idx="277">
                  <c:v>45079</c:v>
                </c:pt>
                <c:pt idx="278">
                  <c:v>45080</c:v>
                </c:pt>
                <c:pt idx="279">
                  <c:v>45081</c:v>
                </c:pt>
                <c:pt idx="280">
                  <c:v>45082</c:v>
                </c:pt>
                <c:pt idx="281">
                  <c:v>45083</c:v>
                </c:pt>
                <c:pt idx="282">
                  <c:v>45084</c:v>
                </c:pt>
                <c:pt idx="283">
                  <c:v>45085</c:v>
                </c:pt>
                <c:pt idx="284">
                  <c:v>45086</c:v>
                </c:pt>
                <c:pt idx="285">
                  <c:v>45087</c:v>
                </c:pt>
                <c:pt idx="286">
                  <c:v>45088</c:v>
                </c:pt>
                <c:pt idx="287">
                  <c:v>45089</c:v>
                </c:pt>
                <c:pt idx="288">
                  <c:v>45090</c:v>
                </c:pt>
                <c:pt idx="289">
                  <c:v>45091</c:v>
                </c:pt>
                <c:pt idx="290">
                  <c:v>45092</c:v>
                </c:pt>
                <c:pt idx="291">
                  <c:v>45093</c:v>
                </c:pt>
                <c:pt idx="292">
                  <c:v>45094</c:v>
                </c:pt>
                <c:pt idx="293">
                  <c:v>45095</c:v>
                </c:pt>
                <c:pt idx="294">
                  <c:v>45096</c:v>
                </c:pt>
                <c:pt idx="295">
                  <c:v>45097</c:v>
                </c:pt>
                <c:pt idx="296">
                  <c:v>45098</c:v>
                </c:pt>
                <c:pt idx="297">
                  <c:v>45099</c:v>
                </c:pt>
                <c:pt idx="298">
                  <c:v>45100</c:v>
                </c:pt>
                <c:pt idx="299">
                  <c:v>45101</c:v>
                </c:pt>
                <c:pt idx="300">
                  <c:v>45102</c:v>
                </c:pt>
                <c:pt idx="301">
                  <c:v>45103</c:v>
                </c:pt>
                <c:pt idx="302">
                  <c:v>45104</c:v>
                </c:pt>
                <c:pt idx="303">
                  <c:v>45105</c:v>
                </c:pt>
                <c:pt idx="304">
                  <c:v>45106</c:v>
                </c:pt>
                <c:pt idx="305">
                  <c:v>45107</c:v>
                </c:pt>
                <c:pt idx="306">
                  <c:v>45108</c:v>
                </c:pt>
                <c:pt idx="307">
                  <c:v>45109</c:v>
                </c:pt>
                <c:pt idx="308">
                  <c:v>45110</c:v>
                </c:pt>
                <c:pt idx="309">
                  <c:v>45111</c:v>
                </c:pt>
                <c:pt idx="310">
                  <c:v>45112</c:v>
                </c:pt>
                <c:pt idx="311">
                  <c:v>45113</c:v>
                </c:pt>
                <c:pt idx="312">
                  <c:v>45114</c:v>
                </c:pt>
                <c:pt idx="313">
                  <c:v>45115</c:v>
                </c:pt>
                <c:pt idx="314">
                  <c:v>45116</c:v>
                </c:pt>
                <c:pt idx="315">
                  <c:v>45117</c:v>
                </c:pt>
                <c:pt idx="316">
                  <c:v>45118</c:v>
                </c:pt>
                <c:pt idx="317">
                  <c:v>45119</c:v>
                </c:pt>
                <c:pt idx="318">
                  <c:v>45120</c:v>
                </c:pt>
                <c:pt idx="319">
                  <c:v>45121</c:v>
                </c:pt>
                <c:pt idx="320">
                  <c:v>45122</c:v>
                </c:pt>
                <c:pt idx="321">
                  <c:v>45123</c:v>
                </c:pt>
                <c:pt idx="322">
                  <c:v>45124</c:v>
                </c:pt>
                <c:pt idx="323">
                  <c:v>45125</c:v>
                </c:pt>
                <c:pt idx="324">
                  <c:v>45126</c:v>
                </c:pt>
                <c:pt idx="325">
                  <c:v>45127</c:v>
                </c:pt>
                <c:pt idx="326">
                  <c:v>45128</c:v>
                </c:pt>
                <c:pt idx="327">
                  <c:v>45129</c:v>
                </c:pt>
                <c:pt idx="328">
                  <c:v>45130</c:v>
                </c:pt>
                <c:pt idx="329">
                  <c:v>45131</c:v>
                </c:pt>
                <c:pt idx="330">
                  <c:v>45132</c:v>
                </c:pt>
                <c:pt idx="331">
                  <c:v>45133</c:v>
                </c:pt>
                <c:pt idx="332">
                  <c:v>45134</c:v>
                </c:pt>
                <c:pt idx="333">
                  <c:v>45135</c:v>
                </c:pt>
                <c:pt idx="334">
                  <c:v>45136</c:v>
                </c:pt>
                <c:pt idx="335">
                  <c:v>45137</c:v>
                </c:pt>
                <c:pt idx="336">
                  <c:v>45138</c:v>
                </c:pt>
                <c:pt idx="337">
                  <c:v>45139</c:v>
                </c:pt>
                <c:pt idx="338">
                  <c:v>45140</c:v>
                </c:pt>
                <c:pt idx="339">
                  <c:v>45141</c:v>
                </c:pt>
                <c:pt idx="340">
                  <c:v>45142</c:v>
                </c:pt>
                <c:pt idx="341">
                  <c:v>45143</c:v>
                </c:pt>
                <c:pt idx="342">
                  <c:v>45144</c:v>
                </c:pt>
                <c:pt idx="343">
                  <c:v>45145</c:v>
                </c:pt>
                <c:pt idx="344">
                  <c:v>45146</c:v>
                </c:pt>
                <c:pt idx="345">
                  <c:v>45147</c:v>
                </c:pt>
                <c:pt idx="346">
                  <c:v>45148</c:v>
                </c:pt>
                <c:pt idx="347">
                  <c:v>45149</c:v>
                </c:pt>
                <c:pt idx="348">
                  <c:v>45150</c:v>
                </c:pt>
                <c:pt idx="349">
                  <c:v>45151</c:v>
                </c:pt>
                <c:pt idx="350">
                  <c:v>45152</c:v>
                </c:pt>
                <c:pt idx="351">
                  <c:v>45153</c:v>
                </c:pt>
                <c:pt idx="352">
                  <c:v>45154</c:v>
                </c:pt>
                <c:pt idx="353">
                  <c:v>45155</c:v>
                </c:pt>
                <c:pt idx="354">
                  <c:v>45156</c:v>
                </c:pt>
                <c:pt idx="355">
                  <c:v>45157</c:v>
                </c:pt>
                <c:pt idx="356">
                  <c:v>45158</c:v>
                </c:pt>
                <c:pt idx="357">
                  <c:v>45159</c:v>
                </c:pt>
                <c:pt idx="358">
                  <c:v>45160</c:v>
                </c:pt>
                <c:pt idx="359">
                  <c:v>45161</c:v>
                </c:pt>
                <c:pt idx="360">
                  <c:v>45162</c:v>
                </c:pt>
                <c:pt idx="361">
                  <c:v>45163</c:v>
                </c:pt>
                <c:pt idx="362">
                  <c:v>45164</c:v>
                </c:pt>
                <c:pt idx="363">
                  <c:v>45165</c:v>
                </c:pt>
                <c:pt idx="364">
                  <c:v>45166</c:v>
                </c:pt>
                <c:pt idx="365">
                  <c:v>45167</c:v>
                </c:pt>
                <c:pt idx="366">
                  <c:v>45168</c:v>
                </c:pt>
                <c:pt idx="367">
                  <c:v>45169</c:v>
                </c:pt>
                <c:pt idx="368">
                  <c:v>45170</c:v>
                </c:pt>
                <c:pt idx="369">
                  <c:v>45171</c:v>
                </c:pt>
                <c:pt idx="370">
                  <c:v>45172</c:v>
                </c:pt>
                <c:pt idx="371">
                  <c:v>45173</c:v>
                </c:pt>
                <c:pt idx="372">
                  <c:v>45174</c:v>
                </c:pt>
                <c:pt idx="373">
                  <c:v>45175</c:v>
                </c:pt>
                <c:pt idx="374">
                  <c:v>45176</c:v>
                </c:pt>
                <c:pt idx="375">
                  <c:v>45177</c:v>
                </c:pt>
                <c:pt idx="376">
                  <c:v>45178</c:v>
                </c:pt>
                <c:pt idx="377">
                  <c:v>45179</c:v>
                </c:pt>
                <c:pt idx="378">
                  <c:v>45180</c:v>
                </c:pt>
                <c:pt idx="379">
                  <c:v>45181</c:v>
                </c:pt>
                <c:pt idx="380">
                  <c:v>45182</c:v>
                </c:pt>
                <c:pt idx="381">
                  <c:v>45183</c:v>
                </c:pt>
                <c:pt idx="382">
                  <c:v>45184</c:v>
                </c:pt>
                <c:pt idx="383">
                  <c:v>45185</c:v>
                </c:pt>
                <c:pt idx="384">
                  <c:v>45186</c:v>
                </c:pt>
                <c:pt idx="385">
                  <c:v>45187</c:v>
                </c:pt>
                <c:pt idx="386">
                  <c:v>45188</c:v>
                </c:pt>
                <c:pt idx="387">
                  <c:v>45189</c:v>
                </c:pt>
                <c:pt idx="388">
                  <c:v>45190</c:v>
                </c:pt>
                <c:pt idx="389">
                  <c:v>45191</c:v>
                </c:pt>
                <c:pt idx="390">
                  <c:v>45192</c:v>
                </c:pt>
                <c:pt idx="391">
                  <c:v>45193</c:v>
                </c:pt>
                <c:pt idx="392">
                  <c:v>45194</c:v>
                </c:pt>
                <c:pt idx="393">
                  <c:v>45195</c:v>
                </c:pt>
                <c:pt idx="394">
                  <c:v>45196</c:v>
                </c:pt>
                <c:pt idx="395">
                  <c:v>45197</c:v>
                </c:pt>
                <c:pt idx="396">
                  <c:v>45198</c:v>
                </c:pt>
                <c:pt idx="397">
                  <c:v>45199</c:v>
                </c:pt>
                <c:pt idx="398">
                  <c:v>45200</c:v>
                </c:pt>
                <c:pt idx="399">
                  <c:v>45201</c:v>
                </c:pt>
                <c:pt idx="400">
                  <c:v>45202</c:v>
                </c:pt>
                <c:pt idx="401">
                  <c:v>45203</c:v>
                </c:pt>
                <c:pt idx="402">
                  <c:v>45204</c:v>
                </c:pt>
                <c:pt idx="403">
                  <c:v>45205</c:v>
                </c:pt>
                <c:pt idx="404">
                  <c:v>45206</c:v>
                </c:pt>
                <c:pt idx="405">
                  <c:v>45207</c:v>
                </c:pt>
                <c:pt idx="406">
                  <c:v>45208</c:v>
                </c:pt>
                <c:pt idx="407">
                  <c:v>45209</c:v>
                </c:pt>
                <c:pt idx="408">
                  <c:v>45210</c:v>
                </c:pt>
                <c:pt idx="409">
                  <c:v>45211</c:v>
                </c:pt>
                <c:pt idx="410">
                  <c:v>45212</c:v>
                </c:pt>
                <c:pt idx="411">
                  <c:v>45213</c:v>
                </c:pt>
                <c:pt idx="412">
                  <c:v>45214</c:v>
                </c:pt>
                <c:pt idx="413">
                  <c:v>45215</c:v>
                </c:pt>
                <c:pt idx="414">
                  <c:v>45216</c:v>
                </c:pt>
                <c:pt idx="415">
                  <c:v>45217</c:v>
                </c:pt>
                <c:pt idx="416">
                  <c:v>45218</c:v>
                </c:pt>
                <c:pt idx="417">
                  <c:v>45219</c:v>
                </c:pt>
                <c:pt idx="418">
                  <c:v>45220</c:v>
                </c:pt>
                <c:pt idx="419">
                  <c:v>45221</c:v>
                </c:pt>
                <c:pt idx="420">
                  <c:v>45222</c:v>
                </c:pt>
                <c:pt idx="421">
                  <c:v>45223</c:v>
                </c:pt>
                <c:pt idx="422">
                  <c:v>45224</c:v>
                </c:pt>
                <c:pt idx="423">
                  <c:v>45225</c:v>
                </c:pt>
                <c:pt idx="424">
                  <c:v>45226</c:v>
                </c:pt>
                <c:pt idx="425">
                  <c:v>45227</c:v>
                </c:pt>
                <c:pt idx="426">
                  <c:v>45228</c:v>
                </c:pt>
                <c:pt idx="427">
                  <c:v>45229</c:v>
                </c:pt>
                <c:pt idx="428">
                  <c:v>45230</c:v>
                </c:pt>
                <c:pt idx="429">
                  <c:v>45231</c:v>
                </c:pt>
                <c:pt idx="430">
                  <c:v>45232</c:v>
                </c:pt>
                <c:pt idx="431">
                  <c:v>45233</c:v>
                </c:pt>
                <c:pt idx="432">
                  <c:v>45234</c:v>
                </c:pt>
                <c:pt idx="433">
                  <c:v>45235</c:v>
                </c:pt>
                <c:pt idx="434">
                  <c:v>45236</c:v>
                </c:pt>
                <c:pt idx="435">
                  <c:v>45237</c:v>
                </c:pt>
                <c:pt idx="436">
                  <c:v>45238</c:v>
                </c:pt>
                <c:pt idx="437">
                  <c:v>45239</c:v>
                </c:pt>
                <c:pt idx="438">
                  <c:v>45240</c:v>
                </c:pt>
                <c:pt idx="439">
                  <c:v>45241</c:v>
                </c:pt>
                <c:pt idx="440">
                  <c:v>45242</c:v>
                </c:pt>
                <c:pt idx="441">
                  <c:v>45243</c:v>
                </c:pt>
                <c:pt idx="442">
                  <c:v>45244</c:v>
                </c:pt>
                <c:pt idx="443">
                  <c:v>45245</c:v>
                </c:pt>
                <c:pt idx="444">
                  <c:v>45246</c:v>
                </c:pt>
                <c:pt idx="445">
                  <c:v>45247</c:v>
                </c:pt>
                <c:pt idx="446">
                  <c:v>45248</c:v>
                </c:pt>
                <c:pt idx="447">
                  <c:v>45249</c:v>
                </c:pt>
                <c:pt idx="448">
                  <c:v>45250</c:v>
                </c:pt>
                <c:pt idx="449">
                  <c:v>45251</c:v>
                </c:pt>
                <c:pt idx="450">
                  <c:v>45252</c:v>
                </c:pt>
                <c:pt idx="451">
                  <c:v>45253</c:v>
                </c:pt>
                <c:pt idx="452">
                  <c:v>45254</c:v>
                </c:pt>
                <c:pt idx="453">
                  <c:v>45255</c:v>
                </c:pt>
                <c:pt idx="454">
                  <c:v>45256</c:v>
                </c:pt>
                <c:pt idx="455">
                  <c:v>45257</c:v>
                </c:pt>
                <c:pt idx="456">
                  <c:v>45258</c:v>
                </c:pt>
                <c:pt idx="457">
                  <c:v>45259</c:v>
                </c:pt>
                <c:pt idx="458">
                  <c:v>45260</c:v>
                </c:pt>
                <c:pt idx="459">
                  <c:v>45261</c:v>
                </c:pt>
                <c:pt idx="460">
                  <c:v>45262</c:v>
                </c:pt>
                <c:pt idx="461">
                  <c:v>45263</c:v>
                </c:pt>
                <c:pt idx="462">
                  <c:v>45264</c:v>
                </c:pt>
                <c:pt idx="463">
                  <c:v>45265</c:v>
                </c:pt>
                <c:pt idx="464">
                  <c:v>45266</c:v>
                </c:pt>
                <c:pt idx="465">
                  <c:v>45267</c:v>
                </c:pt>
                <c:pt idx="466">
                  <c:v>45268</c:v>
                </c:pt>
                <c:pt idx="467">
                  <c:v>45269</c:v>
                </c:pt>
                <c:pt idx="468">
                  <c:v>45270</c:v>
                </c:pt>
                <c:pt idx="469">
                  <c:v>45271</c:v>
                </c:pt>
                <c:pt idx="470">
                  <c:v>45272</c:v>
                </c:pt>
                <c:pt idx="471">
                  <c:v>45273</c:v>
                </c:pt>
                <c:pt idx="472">
                  <c:v>45274</c:v>
                </c:pt>
                <c:pt idx="473">
                  <c:v>45275</c:v>
                </c:pt>
                <c:pt idx="474">
                  <c:v>45276</c:v>
                </c:pt>
                <c:pt idx="475">
                  <c:v>45277</c:v>
                </c:pt>
                <c:pt idx="476">
                  <c:v>45278</c:v>
                </c:pt>
                <c:pt idx="477">
                  <c:v>45279</c:v>
                </c:pt>
                <c:pt idx="478">
                  <c:v>45280</c:v>
                </c:pt>
                <c:pt idx="479">
                  <c:v>45281</c:v>
                </c:pt>
                <c:pt idx="480">
                  <c:v>45282</c:v>
                </c:pt>
                <c:pt idx="481">
                  <c:v>45283</c:v>
                </c:pt>
                <c:pt idx="482">
                  <c:v>45284</c:v>
                </c:pt>
                <c:pt idx="483">
                  <c:v>45285</c:v>
                </c:pt>
                <c:pt idx="484">
                  <c:v>45286</c:v>
                </c:pt>
                <c:pt idx="485">
                  <c:v>45287</c:v>
                </c:pt>
                <c:pt idx="486">
                  <c:v>45288</c:v>
                </c:pt>
                <c:pt idx="487">
                  <c:v>45289</c:v>
                </c:pt>
                <c:pt idx="488">
                  <c:v>45290</c:v>
                </c:pt>
                <c:pt idx="489">
                  <c:v>45291</c:v>
                </c:pt>
                <c:pt idx="490">
                  <c:v>45292</c:v>
                </c:pt>
                <c:pt idx="491">
                  <c:v>45293</c:v>
                </c:pt>
                <c:pt idx="492">
                  <c:v>45294</c:v>
                </c:pt>
                <c:pt idx="493">
                  <c:v>45295</c:v>
                </c:pt>
                <c:pt idx="494">
                  <c:v>45296</c:v>
                </c:pt>
                <c:pt idx="495">
                  <c:v>45297</c:v>
                </c:pt>
                <c:pt idx="496">
                  <c:v>45298</c:v>
                </c:pt>
                <c:pt idx="497">
                  <c:v>45299</c:v>
                </c:pt>
                <c:pt idx="498">
                  <c:v>45300</c:v>
                </c:pt>
                <c:pt idx="499">
                  <c:v>45301</c:v>
                </c:pt>
                <c:pt idx="500">
                  <c:v>45302</c:v>
                </c:pt>
                <c:pt idx="501">
                  <c:v>45303</c:v>
                </c:pt>
                <c:pt idx="502">
                  <c:v>45304</c:v>
                </c:pt>
                <c:pt idx="503">
                  <c:v>45305</c:v>
                </c:pt>
                <c:pt idx="504">
                  <c:v>45306</c:v>
                </c:pt>
                <c:pt idx="505">
                  <c:v>45307</c:v>
                </c:pt>
                <c:pt idx="506">
                  <c:v>45308</c:v>
                </c:pt>
                <c:pt idx="507">
                  <c:v>45309</c:v>
                </c:pt>
                <c:pt idx="508">
                  <c:v>45310</c:v>
                </c:pt>
                <c:pt idx="509">
                  <c:v>45311</c:v>
                </c:pt>
                <c:pt idx="510">
                  <c:v>45312</c:v>
                </c:pt>
                <c:pt idx="511">
                  <c:v>45313</c:v>
                </c:pt>
                <c:pt idx="512">
                  <c:v>45314</c:v>
                </c:pt>
                <c:pt idx="513">
                  <c:v>45315</c:v>
                </c:pt>
                <c:pt idx="514">
                  <c:v>45316</c:v>
                </c:pt>
                <c:pt idx="515">
                  <c:v>45317</c:v>
                </c:pt>
                <c:pt idx="516">
                  <c:v>45318</c:v>
                </c:pt>
                <c:pt idx="517">
                  <c:v>45319</c:v>
                </c:pt>
                <c:pt idx="518">
                  <c:v>45320</c:v>
                </c:pt>
                <c:pt idx="519">
                  <c:v>45321</c:v>
                </c:pt>
                <c:pt idx="520">
                  <c:v>45322</c:v>
                </c:pt>
                <c:pt idx="521">
                  <c:v>45323</c:v>
                </c:pt>
                <c:pt idx="522">
                  <c:v>45324</c:v>
                </c:pt>
                <c:pt idx="523">
                  <c:v>45325</c:v>
                </c:pt>
                <c:pt idx="524">
                  <c:v>45326</c:v>
                </c:pt>
                <c:pt idx="525">
                  <c:v>45327</c:v>
                </c:pt>
                <c:pt idx="526">
                  <c:v>45328</c:v>
                </c:pt>
                <c:pt idx="527">
                  <c:v>45329</c:v>
                </c:pt>
                <c:pt idx="528">
                  <c:v>45330</c:v>
                </c:pt>
                <c:pt idx="529">
                  <c:v>45331</c:v>
                </c:pt>
                <c:pt idx="530">
                  <c:v>45332</c:v>
                </c:pt>
                <c:pt idx="531">
                  <c:v>45333</c:v>
                </c:pt>
                <c:pt idx="532">
                  <c:v>45334</c:v>
                </c:pt>
                <c:pt idx="533">
                  <c:v>45335</c:v>
                </c:pt>
                <c:pt idx="534">
                  <c:v>45336</c:v>
                </c:pt>
                <c:pt idx="535">
                  <c:v>45337</c:v>
                </c:pt>
                <c:pt idx="536">
                  <c:v>45338</c:v>
                </c:pt>
                <c:pt idx="537">
                  <c:v>45339</c:v>
                </c:pt>
                <c:pt idx="538">
                  <c:v>45340</c:v>
                </c:pt>
                <c:pt idx="539">
                  <c:v>45341</c:v>
                </c:pt>
                <c:pt idx="540">
                  <c:v>45342</c:v>
                </c:pt>
                <c:pt idx="541">
                  <c:v>45343</c:v>
                </c:pt>
                <c:pt idx="542">
                  <c:v>45344</c:v>
                </c:pt>
                <c:pt idx="543">
                  <c:v>45345</c:v>
                </c:pt>
                <c:pt idx="544">
                  <c:v>45346</c:v>
                </c:pt>
                <c:pt idx="545">
                  <c:v>45347</c:v>
                </c:pt>
                <c:pt idx="546">
                  <c:v>45348</c:v>
                </c:pt>
                <c:pt idx="547">
                  <c:v>45349</c:v>
                </c:pt>
                <c:pt idx="548">
                  <c:v>45350</c:v>
                </c:pt>
                <c:pt idx="549">
                  <c:v>45351</c:v>
                </c:pt>
                <c:pt idx="550">
                  <c:v>45352</c:v>
                </c:pt>
                <c:pt idx="551">
                  <c:v>45353</c:v>
                </c:pt>
                <c:pt idx="552">
                  <c:v>45354</c:v>
                </c:pt>
                <c:pt idx="553">
                  <c:v>45355</c:v>
                </c:pt>
                <c:pt idx="554">
                  <c:v>45356</c:v>
                </c:pt>
                <c:pt idx="555">
                  <c:v>45357</c:v>
                </c:pt>
                <c:pt idx="556">
                  <c:v>45358</c:v>
                </c:pt>
                <c:pt idx="557">
                  <c:v>45359</c:v>
                </c:pt>
                <c:pt idx="558">
                  <c:v>45360</c:v>
                </c:pt>
                <c:pt idx="559">
                  <c:v>45361</c:v>
                </c:pt>
                <c:pt idx="560">
                  <c:v>45362</c:v>
                </c:pt>
                <c:pt idx="561">
                  <c:v>45363</c:v>
                </c:pt>
                <c:pt idx="562">
                  <c:v>45364</c:v>
                </c:pt>
                <c:pt idx="563">
                  <c:v>45365</c:v>
                </c:pt>
                <c:pt idx="564">
                  <c:v>45366</c:v>
                </c:pt>
                <c:pt idx="565">
                  <c:v>45367</c:v>
                </c:pt>
                <c:pt idx="566">
                  <c:v>45368</c:v>
                </c:pt>
                <c:pt idx="567">
                  <c:v>45369</c:v>
                </c:pt>
                <c:pt idx="568">
                  <c:v>45370</c:v>
                </c:pt>
                <c:pt idx="569">
                  <c:v>45371</c:v>
                </c:pt>
                <c:pt idx="570">
                  <c:v>45372</c:v>
                </c:pt>
                <c:pt idx="571">
                  <c:v>45373</c:v>
                </c:pt>
                <c:pt idx="572">
                  <c:v>45374</c:v>
                </c:pt>
                <c:pt idx="573">
                  <c:v>45375</c:v>
                </c:pt>
                <c:pt idx="574">
                  <c:v>45376</c:v>
                </c:pt>
                <c:pt idx="575">
                  <c:v>45377</c:v>
                </c:pt>
                <c:pt idx="576">
                  <c:v>45378</c:v>
                </c:pt>
                <c:pt idx="577">
                  <c:v>45379</c:v>
                </c:pt>
                <c:pt idx="578">
                  <c:v>45380</c:v>
                </c:pt>
                <c:pt idx="579">
                  <c:v>45381</c:v>
                </c:pt>
                <c:pt idx="580">
                  <c:v>45382</c:v>
                </c:pt>
                <c:pt idx="581">
                  <c:v>45383</c:v>
                </c:pt>
                <c:pt idx="582">
                  <c:v>45384</c:v>
                </c:pt>
                <c:pt idx="583">
                  <c:v>45385</c:v>
                </c:pt>
                <c:pt idx="584">
                  <c:v>45386</c:v>
                </c:pt>
                <c:pt idx="585">
                  <c:v>45387</c:v>
                </c:pt>
                <c:pt idx="586">
                  <c:v>45388</c:v>
                </c:pt>
                <c:pt idx="587">
                  <c:v>45389</c:v>
                </c:pt>
                <c:pt idx="588">
                  <c:v>45390</c:v>
                </c:pt>
                <c:pt idx="589">
                  <c:v>45391</c:v>
                </c:pt>
                <c:pt idx="590">
                  <c:v>45392</c:v>
                </c:pt>
                <c:pt idx="591">
                  <c:v>45393</c:v>
                </c:pt>
                <c:pt idx="592">
                  <c:v>45394</c:v>
                </c:pt>
                <c:pt idx="593">
                  <c:v>45395</c:v>
                </c:pt>
                <c:pt idx="594">
                  <c:v>45396</c:v>
                </c:pt>
                <c:pt idx="595">
                  <c:v>45397</c:v>
                </c:pt>
                <c:pt idx="596">
                  <c:v>45398</c:v>
                </c:pt>
                <c:pt idx="597">
                  <c:v>45399</c:v>
                </c:pt>
                <c:pt idx="598">
                  <c:v>45400</c:v>
                </c:pt>
                <c:pt idx="599">
                  <c:v>45401</c:v>
                </c:pt>
                <c:pt idx="600">
                  <c:v>45402</c:v>
                </c:pt>
                <c:pt idx="601">
                  <c:v>45403</c:v>
                </c:pt>
                <c:pt idx="602">
                  <c:v>45404</c:v>
                </c:pt>
                <c:pt idx="603">
                  <c:v>45405</c:v>
                </c:pt>
                <c:pt idx="604">
                  <c:v>45406</c:v>
                </c:pt>
                <c:pt idx="605">
                  <c:v>45407</c:v>
                </c:pt>
                <c:pt idx="606">
                  <c:v>45408</c:v>
                </c:pt>
                <c:pt idx="607">
                  <c:v>45409</c:v>
                </c:pt>
                <c:pt idx="608">
                  <c:v>45410</c:v>
                </c:pt>
                <c:pt idx="609">
                  <c:v>45411</c:v>
                </c:pt>
                <c:pt idx="610">
                  <c:v>45412</c:v>
                </c:pt>
                <c:pt idx="611">
                  <c:v>45413</c:v>
                </c:pt>
                <c:pt idx="612">
                  <c:v>45414</c:v>
                </c:pt>
                <c:pt idx="613">
                  <c:v>45415</c:v>
                </c:pt>
                <c:pt idx="614">
                  <c:v>45416</c:v>
                </c:pt>
                <c:pt idx="615">
                  <c:v>45417</c:v>
                </c:pt>
                <c:pt idx="616">
                  <c:v>45418</c:v>
                </c:pt>
                <c:pt idx="617">
                  <c:v>45419</c:v>
                </c:pt>
                <c:pt idx="618">
                  <c:v>45420</c:v>
                </c:pt>
                <c:pt idx="619">
                  <c:v>45421</c:v>
                </c:pt>
                <c:pt idx="620">
                  <c:v>45422</c:v>
                </c:pt>
                <c:pt idx="621">
                  <c:v>45423</c:v>
                </c:pt>
                <c:pt idx="622">
                  <c:v>45424</c:v>
                </c:pt>
                <c:pt idx="623">
                  <c:v>45425</c:v>
                </c:pt>
                <c:pt idx="624">
                  <c:v>45426</c:v>
                </c:pt>
                <c:pt idx="625">
                  <c:v>45427</c:v>
                </c:pt>
                <c:pt idx="626">
                  <c:v>45428</c:v>
                </c:pt>
                <c:pt idx="627">
                  <c:v>45429</c:v>
                </c:pt>
                <c:pt idx="628">
                  <c:v>45430</c:v>
                </c:pt>
                <c:pt idx="629">
                  <c:v>45431</c:v>
                </c:pt>
                <c:pt idx="630">
                  <c:v>45432</c:v>
                </c:pt>
                <c:pt idx="631">
                  <c:v>45433</c:v>
                </c:pt>
                <c:pt idx="632">
                  <c:v>45434</c:v>
                </c:pt>
                <c:pt idx="633">
                  <c:v>45435</c:v>
                </c:pt>
                <c:pt idx="634">
                  <c:v>45436</c:v>
                </c:pt>
                <c:pt idx="635">
                  <c:v>45437</c:v>
                </c:pt>
                <c:pt idx="636">
                  <c:v>45438</c:v>
                </c:pt>
                <c:pt idx="637">
                  <c:v>45439</c:v>
                </c:pt>
                <c:pt idx="638">
                  <c:v>45440</c:v>
                </c:pt>
                <c:pt idx="639">
                  <c:v>45441</c:v>
                </c:pt>
                <c:pt idx="640">
                  <c:v>45442</c:v>
                </c:pt>
                <c:pt idx="641">
                  <c:v>45443</c:v>
                </c:pt>
                <c:pt idx="642">
                  <c:v>45444</c:v>
                </c:pt>
                <c:pt idx="643">
                  <c:v>45445</c:v>
                </c:pt>
                <c:pt idx="644">
                  <c:v>45446</c:v>
                </c:pt>
                <c:pt idx="645">
                  <c:v>45447</c:v>
                </c:pt>
                <c:pt idx="646">
                  <c:v>45448</c:v>
                </c:pt>
                <c:pt idx="647">
                  <c:v>45449</c:v>
                </c:pt>
                <c:pt idx="648">
                  <c:v>45450</c:v>
                </c:pt>
                <c:pt idx="649">
                  <c:v>45451</c:v>
                </c:pt>
                <c:pt idx="650">
                  <c:v>45452</c:v>
                </c:pt>
                <c:pt idx="651">
                  <c:v>45453</c:v>
                </c:pt>
                <c:pt idx="652">
                  <c:v>45454</c:v>
                </c:pt>
                <c:pt idx="653">
                  <c:v>45455</c:v>
                </c:pt>
                <c:pt idx="654">
                  <c:v>45456</c:v>
                </c:pt>
                <c:pt idx="655">
                  <c:v>45457</c:v>
                </c:pt>
                <c:pt idx="656">
                  <c:v>45458</c:v>
                </c:pt>
                <c:pt idx="657">
                  <c:v>45459</c:v>
                </c:pt>
                <c:pt idx="658">
                  <c:v>45460</c:v>
                </c:pt>
                <c:pt idx="659">
                  <c:v>45461</c:v>
                </c:pt>
                <c:pt idx="660">
                  <c:v>45462</c:v>
                </c:pt>
                <c:pt idx="661">
                  <c:v>45463</c:v>
                </c:pt>
                <c:pt idx="662">
                  <c:v>45464</c:v>
                </c:pt>
                <c:pt idx="663">
                  <c:v>45465</c:v>
                </c:pt>
                <c:pt idx="664">
                  <c:v>45466</c:v>
                </c:pt>
                <c:pt idx="665">
                  <c:v>45467</c:v>
                </c:pt>
                <c:pt idx="666">
                  <c:v>45468</c:v>
                </c:pt>
                <c:pt idx="667">
                  <c:v>45469</c:v>
                </c:pt>
                <c:pt idx="668">
                  <c:v>45470</c:v>
                </c:pt>
                <c:pt idx="669">
                  <c:v>45471</c:v>
                </c:pt>
                <c:pt idx="670">
                  <c:v>45472</c:v>
                </c:pt>
                <c:pt idx="671">
                  <c:v>45473</c:v>
                </c:pt>
                <c:pt idx="672">
                  <c:v>45474</c:v>
                </c:pt>
                <c:pt idx="673">
                  <c:v>45475</c:v>
                </c:pt>
                <c:pt idx="674">
                  <c:v>45476</c:v>
                </c:pt>
                <c:pt idx="675">
                  <c:v>45477</c:v>
                </c:pt>
                <c:pt idx="676">
                  <c:v>45478</c:v>
                </c:pt>
                <c:pt idx="677">
                  <c:v>45479</c:v>
                </c:pt>
                <c:pt idx="678">
                  <c:v>45480</c:v>
                </c:pt>
                <c:pt idx="679">
                  <c:v>45481</c:v>
                </c:pt>
                <c:pt idx="680">
                  <c:v>45482</c:v>
                </c:pt>
                <c:pt idx="681">
                  <c:v>45483</c:v>
                </c:pt>
                <c:pt idx="682">
                  <c:v>45484</c:v>
                </c:pt>
                <c:pt idx="683">
                  <c:v>45485</c:v>
                </c:pt>
                <c:pt idx="684">
                  <c:v>45486</c:v>
                </c:pt>
                <c:pt idx="685">
                  <c:v>45487</c:v>
                </c:pt>
                <c:pt idx="686">
                  <c:v>45488</c:v>
                </c:pt>
                <c:pt idx="687">
                  <c:v>45489</c:v>
                </c:pt>
                <c:pt idx="688">
                  <c:v>45490</c:v>
                </c:pt>
                <c:pt idx="689">
                  <c:v>45491</c:v>
                </c:pt>
                <c:pt idx="690">
                  <c:v>45492</c:v>
                </c:pt>
                <c:pt idx="691">
                  <c:v>45493</c:v>
                </c:pt>
                <c:pt idx="692">
                  <c:v>45494</c:v>
                </c:pt>
                <c:pt idx="693">
                  <c:v>45495</c:v>
                </c:pt>
                <c:pt idx="694">
                  <c:v>45496</c:v>
                </c:pt>
                <c:pt idx="695">
                  <c:v>45497</c:v>
                </c:pt>
                <c:pt idx="696">
                  <c:v>45498</c:v>
                </c:pt>
                <c:pt idx="697">
                  <c:v>45499</c:v>
                </c:pt>
                <c:pt idx="698">
                  <c:v>45500</c:v>
                </c:pt>
                <c:pt idx="699">
                  <c:v>45501</c:v>
                </c:pt>
                <c:pt idx="700">
                  <c:v>45502</c:v>
                </c:pt>
                <c:pt idx="701">
                  <c:v>45503</c:v>
                </c:pt>
                <c:pt idx="702">
                  <c:v>45504</c:v>
                </c:pt>
                <c:pt idx="703">
                  <c:v>45505</c:v>
                </c:pt>
                <c:pt idx="704">
                  <c:v>45506</c:v>
                </c:pt>
                <c:pt idx="705">
                  <c:v>45507</c:v>
                </c:pt>
                <c:pt idx="706">
                  <c:v>45508</c:v>
                </c:pt>
                <c:pt idx="707">
                  <c:v>45509</c:v>
                </c:pt>
                <c:pt idx="708">
                  <c:v>45510</c:v>
                </c:pt>
                <c:pt idx="709">
                  <c:v>45511</c:v>
                </c:pt>
                <c:pt idx="710">
                  <c:v>45512</c:v>
                </c:pt>
                <c:pt idx="711">
                  <c:v>45513</c:v>
                </c:pt>
                <c:pt idx="712">
                  <c:v>45514</c:v>
                </c:pt>
                <c:pt idx="713">
                  <c:v>45515</c:v>
                </c:pt>
                <c:pt idx="714">
                  <c:v>45516</c:v>
                </c:pt>
                <c:pt idx="715">
                  <c:v>45517</c:v>
                </c:pt>
                <c:pt idx="716">
                  <c:v>45518</c:v>
                </c:pt>
                <c:pt idx="717">
                  <c:v>45519</c:v>
                </c:pt>
                <c:pt idx="718">
                  <c:v>45520</c:v>
                </c:pt>
                <c:pt idx="719">
                  <c:v>45521</c:v>
                </c:pt>
                <c:pt idx="720">
                  <c:v>45522</c:v>
                </c:pt>
                <c:pt idx="721">
                  <c:v>45523</c:v>
                </c:pt>
                <c:pt idx="722">
                  <c:v>45524</c:v>
                </c:pt>
                <c:pt idx="723">
                  <c:v>45525</c:v>
                </c:pt>
                <c:pt idx="724">
                  <c:v>45526</c:v>
                </c:pt>
                <c:pt idx="725">
                  <c:v>45527</c:v>
                </c:pt>
                <c:pt idx="726">
                  <c:v>45528</c:v>
                </c:pt>
                <c:pt idx="727">
                  <c:v>45529</c:v>
                </c:pt>
                <c:pt idx="728">
                  <c:v>45530</c:v>
                </c:pt>
                <c:pt idx="729">
                  <c:v>45531</c:v>
                </c:pt>
              </c:numCache>
            </c:numRef>
          </c:cat>
          <c:val>
            <c:numRef>
              <c:f>'איור 7 נתונים'!$C$4:$C$5000</c:f>
              <c:numCache>
                <c:formatCode>0.00</c:formatCode>
                <c:ptCount val="4997"/>
                <c:pt idx="0">
                  <c:v>2.8661327016890001</c:v>
                </c:pt>
                <c:pt idx="1">
                  <c:v>2.874778782925</c:v>
                </c:pt>
                <c:pt idx="2">
                  <c:v>2.9278614791359998</c:v>
                </c:pt>
                <c:pt idx="3">
                  <c:v>2.9799252645790002</c:v>
                </c:pt>
                <c:pt idx="4">
                  <c:v>2.9799252645790002</c:v>
                </c:pt>
                <c:pt idx="5">
                  <c:v>2.9799252645790002</c:v>
                </c:pt>
                <c:pt idx="6">
                  <c:v>2.9483810989579999</c:v>
                </c:pt>
                <c:pt idx="7">
                  <c:v>2.974588550914</c:v>
                </c:pt>
                <c:pt idx="8">
                  <c:v>3.0688551029100002</c:v>
                </c:pt>
                <c:pt idx="9">
                  <c:v>3.0495197996079999</c:v>
                </c:pt>
                <c:pt idx="10">
                  <c:v>3.0410233877669999</c:v>
                </c:pt>
                <c:pt idx="11">
                  <c:v>3.0410233877669999</c:v>
                </c:pt>
                <c:pt idx="12">
                  <c:v>3.0410233877669999</c:v>
                </c:pt>
                <c:pt idx="13">
                  <c:v>3.0651425376670001</c:v>
                </c:pt>
                <c:pt idx="14">
                  <c:v>3.008370951032</c:v>
                </c:pt>
                <c:pt idx="15">
                  <c:v>3.0947266480010001</c:v>
                </c:pt>
                <c:pt idx="16">
                  <c:v>3.1303762273540001</c:v>
                </c:pt>
                <c:pt idx="17">
                  <c:v>3.161402866799</c:v>
                </c:pt>
                <c:pt idx="18">
                  <c:v>3.161402866799</c:v>
                </c:pt>
                <c:pt idx="19">
                  <c:v>3.161402866799</c:v>
                </c:pt>
                <c:pt idx="20">
                  <c:v>3.1028136536009998</c:v>
                </c:pt>
                <c:pt idx="21">
                  <c:v>3.1493034749870001</c:v>
                </c:pt>
                <c:pt idx="22">
                  <c:v>3.2020449599199998</c:v>
                </c:pt>
                <c:pt idx="23">
                  <c:v>3.191548987225</c:v>
                </c:pt>
                <c:pt idx="24">
                  <c:v>3.2156765761339998</c:v>
                </c:pt>
                <c:pt idx="25">
                  <c:v>3.2156765761339998</c:v>
                </c:pt>
                <c:pt idx="26">
                  <c:v>3.2156765761339998</c:v>
                </c:pt>
                <c:pt idx="27">
                  <c:v>3.2156765761339998</c:v>
                </c:pt>
                <c:pt idx="28">
                  <c:v>3.2156765761339998</c:v>
                </c:pt>
                <c:pt idx="29">
                  <c:v>3.2156765761339998</c:v>
                </c:pt>
                <c:pt idx="30">
                  <c:v>3.3587951598569998</c:v>
                </c:pt>
                <c:pt idx="31">
                  <c:v>3.4178628689489998</c:v>
                </c:pt>
                <c:pt idx="32">
                  <c:v>3.4178628689489998</c:v>
                </c:pt>
                <c:pt idx="33">
                  <c:v>3.4178628689489998</c:v>
                </c:pt>
                <c:pt idx="34">
                  <c:v>3.4352870391399999</c:v>
                </c:pt>
                <c:pt idx="35">
                  <c:v>3.3049117770150001</c:v>
                </c:pt>
                <c:pt idx="36">
                  <c:v>3.3049117770150001</c:v>
                </c:pt>
                <c:pt idx="37">
                  <c:v>3.3049117770150001</c:v>
                </c:pt>
                <c:pt idx="38">
                  <c:v>3.291361048498</c:v>
                </c:pt>
                <c:pt idx="39">
                  <c:v>3.291361048498</c:v>
                </c:pt>
                <c:pt idx="40">
                  <c:v>3.291361048498</c:v>
                </c:pt>
                <c:pt idx="41">
                  <c:v>3.291361048498</c:v>
                </c:pt>
                <c:pt idx="42">
                  <c:v>3.291361048498</c:v>
                </c:pt>
                <c:pt idx="43">
                  <c:v>3.3396454909959998</c:v>
                </c:pt>
                <c:pt idx="44">
                  <c:v>3.3492451360089999</c:v>
                </c:pt>
                <c:pt idx="45">
                  <c:v>3.341763641375</c:v>
                </c:pt>
                <c:pt idx="46">
                  <c:v>3.341763641375</c:v>
                </c:pt>
                <c:pt idx="47">
                  <c:v>3.341763641375</c:v>
                </c:pt>
                <c:pt idx="48">
                  <c:v>3.341763641375</c:v>
                </c:pt>
                <c:pt idx="49">
                  <c:v>3.341763641375</c:v>
                </c:pt>
                <c:pt idx="50">
                  <c:v>3.3917897617150001</c:v>
                </c:pt>
                <c:pt idx="51">
                  <c:v>3.431852167568</c:v>
                </c:pt>
                <c:pt idx="52">
                  <c:v>3.4460068565349999</c:v>
                </c:pt>
                <c:pt idx="53">
                  <c:v>3.4460068565349999</c:v>
                </c:pt>
                <c:pt idx="54">
                  <c:v>3.4460068565349999</c:v>
                </c:pt>
                <c:pt idx="55">
                  <c:v>3.4236551207630002</c:v>
                </c:pt>
                <c:pt idx="56">
                  <c:v>3.4037027206760002</c:v>
                </c:pt>
                <c:pt idx="57">
                  <c:v>3.3333339401069999</c:v>
                </c:pt>
                <c:pt idx="58">
                  <c:v>3.2334887599869999</c:v>
                </c:pt>
                <c:pt idx="59">
                  <c:v>3.202549677226</c:v>
                </c:pt>
                <c:pt idx="60">
                  <c:v>3.202549677226</c:v>
                </c:pt>
                <c:pt idx="61">
                  <c:v>3.202549677226</c:v>
                </c:pt>
                <c:pt idx="62">
                  <c:v>3.254218190964</c:v>
                </c:pt>
                <c:pt idx="63">
                  <c:v>3.2909402833839998</c:v>
                </c:pt>
                <c:pt idx="64">
                  <c:v>3.2909402833839998</c:v>
                </c:pt>
                <c:pt idx="65">
                  <c:v>3.2763646993100002</c:v>
                </c:pt>
                <c:pt idx="66">
                  <c:v>3.331788576478</c:v>
                </c:pt>
                <c:pt idx="67">
                  <c:v>3.331788576478</c:v>
                </c:pt>
                <c:pt idx="68">
                  <c:v>3.331788576478</c:v>
                </c:pt>
                <c:pt idx="69">
                  <c:v>3.3622387068420001</c:v>
                </c:pt>
                <c:pt idx="70">
                  <c:v>3.3789404038369999</c:v>
                </c:pt>
                <c:pt idx="71">
                  <c:v>3.3322908679909999</c:v>
                </c:pt>
                <c:pt idx="72">
                  <c:v>3.3412719889960001</c:v>
                </c:pt>
                <c:pt idx="73">
                  <c:v>3.1844675891660001</c:v>
                </c:pt>
                <c:pt idx="74">
                  <c:v>3.1844675891660001</c:v>
                </c:pt>
                <c:pt idx="75">
                  <c:v>3.1844675891660001</c:v>
                </c:pt>
                <c:pt idx="76">
                  <c:v>3.1618155478209999</c:v>
                </c:pt>
                <c:pt idx="77">
                  <c:v>3.2362280482519998</c:v>
                </c:pt>
                <c:pt idx="78">
                  <c:v>3.2169610610360002</c:v>
                </c:pt>
                <c:pt idx="79">
                  <c:v>3.2055401187979999</c:v>
                </c:pt>
                <c:pt idx="80">
                  <c:v>3.2434909092950002</c:v>
                </c:pt>
                <c:pt idx="81">
                  <c:v>3.2434909092950002</c:v>
                </c:pt>
                <c:pt idx="82">
                  <c:v>3.2434909092950002</c:v>
                </c:pt>
                <c:pt idx="83">
                  <c:v>3.2762981670819999</c:v>
                </c:pt>
                <c:pt idx="84">
                  <c:v>3.219641967337</c:v>
                </c:pt>
                <c:pt idx="85">
                  <c:v>3.204418290255</c:v>
                </c:pt>
                <c:pt idx="86">
                  <c:v>3.207971828712</c:v>
                </c:pt>
                <c:pt idx="87">
                  <c:v>3.1958584503040002</c:v>
                </c:pt>
                <c:pt idx="88">
                  <c:v>3.1958584503040002</c:v>
                </c:pt>
                <c:pt idx="89">
                  <c:v>3.1958584503040002</c:v>
                </c:pt>
                <c:pt idx="90">
                  <c:v>3.2189444902750002</c:v>
                </c:pt>
                <c:pt idx="91">
                  <c:v>3.2589766888709999</c:v>
                </c:pt>
                <c:pt idx="92">
                  <c:v>3.3064961422670001</c:v>
                </c:pt>
                <c:pt idx="93">
                  <c:v>3.3222156078239999</c:v>
                </c:pt>
                <c:pt idx="94">
                  <c:v>3.275485778388</c:v>
                </c:pt>
                <c:pt idx="95">
                  <c:v>3.275485778388</c:v>
                </c:pt>
                <c:pt idx="96">
                  <c:v>3.275485778388</c:v>
                </c:pt>
                <c:pt idx="97">
                  <c:v>3.2798017101669998</c:v>
                </c:pt>
                <c:pt idx="98">
                  <c:v>3.3024018365350001</c:v>
                </c:pt>
                <c:pt idx="99">
                  <c:v>3.302301827035</c:v>
                </c:pt>
                <c:pt idx="100">
                  <c:v>3.29859398397</c:v>
                </c:pt>
                <c:pt idx="101">
                  <c:v>3.296436188266</c:v>
                </c:pt>
                <c:pt idx="102">
                  <c:v>3.296436188266</c:v>
                </c:pt>
                <c:pt idx="103">
                  <c:v>3.296436188266</c:v>
                </c:pt>
                <c:pt idx="104">
                  <c:v>3.3466164287779998</c:v>
                </c:pt>
                <c:pt idx="105">
                  <c:v>3.3316680796310001</c:v>
                </c:pt>
                <c:pt idx="106">
                  <c:v>3.267597004243</c:v>
                </c:pt>
                <c:pt idx="107">
                  <c:v>3.2767308999689999</c:v>
                </c:pt>
                <c:pt idx="108">
                  <c:v>3.2687880075760001</c:v>
                </c:pt>
                <c:pt idx="109">
                  <c:v>3.2687880075760001</c:v>
                </c:pt>
                <c:pt idx="110">
                  <c:v>3.2687880075760001</c:v>
                </c:pt>
                <c:pt idx="111">
                  <c:v>3.2913534862709999</c:v>
                </c:pt>
                <c:pt idx="112">
                  <c:v>3.3146574934670001</c:v>
                </c:pt>
                <c:pt idx="113">
                  <c:v>3.350513284821</c:v>
                </c:pt>
                <c:pt idx="114">
                  <c:v>3.4123863176940001</c:v>
                </c:pt>
                <c:pt idx="115">
                  <c:v>3.4389854490960001</c:v>
                </c:pt>
                <c:pt idx="116">
                  <c:v>3.4389854490960001</c:v>
                </c:pt>
                <c:pt idx="117">
                  <c:v>3.4389854490960001</c:v>
                </c:pt>
                <c:pt idx="118">
                  <c:v>3.486482759786</c:v>
                </c:pt>
                <c:pt idx="119">
                  <c:v>3.5161762644589998</c:v>
                </c:pt>
                <c:pt idx="120">
                  <c:v>3.5474490375980001</c:v>
                </c:pt>
                <c:pt idx="121">
                  <c:v>3.5875542418739998</c:v>
                </c:pt>
                <c:pt idx="122">
                  <c:v>3.5768020499139999</c:v>
                </c:pt>
                <c:pt idx="123">
                  <c:v>3.5768020499139999</c:v>
                </c:pt>
                <c:pt idx="124">
                  <c:v>3.5768020499139999</c:v>
                </c:pt>
                <c:pt idx="125">
                  <c:v>3.5930267010520001</c:v>
                </c:pt>
                <c:pt idx="126">
                  <c:v>3.614958903567</c:v>
                </c:pt>
                <c:pt idx="127">
                  <c:v>3.5757282117929998</c:v>
                </c:pt>
                <c:pt idx="128">
                  <c:v>3.5169971071520001</c:v>
                </c:pt>
                <c:pt idx="129">
                  <c:v>3.4662065490509999</c:v>
                </c:pt>
                <c:pt idx="130">
                  <c:v>3.4662065490509999</c:v>
                </c:pt>
                <c:pt idx="131">
                  <c:v>3.4662065490509999</c:v>
                </c:pt>
                <c:pt idx="132">
                  <c:v>3.3861720811409999</c:v>
                </c:pt>
                <c:pt idx="133">
                  <c:v>3.2969286534840001</c:v>
                </c:pt>
                <c:pt idx="134">
                  <c:v>3.3194649234029998</c:v>
                </c:pt>
                <c:pt idx="135">
                  <c:v>3.2803569814909999</c:v>
                </c:pt>
                <c:pt idx="136">
                  <c:v>3.2311921453779999</c:v>
                </c:pt>
                <c:pt idx="137">
                  <c:v>3.2311921453779999</c:v>
                </c:pt>
                <c:pt idx="138">
                  <c:v>3.2311921453779999</c:v>
                </c:pt>
                <c:pt idx="139">
                  <c:v>3.2477600813910001</c:v>
                </c:pt>
                <c:pt idx="140">
                  <c:v>3.2277288161670001</c:v>
                </c:pt>
                <c:pt idx="141">
                  <c:v>3.228671046683</c:v>
                </c:pt>
                <c:pt idx="142">
                  <c:v>3.1378696546590001</c:v>
                </c:pt>
                <c:pt idx="143">
                  <c:v>3.1540701065109999</c:v>
                </c:pt>
                <c:pt idx="144">
                  <c:v>3.1540701065109999</c:v>
                </c:pt>
                <c:pt idx="145">
                  <c:v>3.1540701065109999</c:v>
                </c:pt>
                <c:pt idx="146">
                  <c:v>3.2020434504269999</c:v>
                </c:pt>
                <c:pt idx="147">
                  <c:v>3.2766306701789998</c:v>
                </c:pt>
                <c:pt idx="148">
                  <c:v>3.2769640662609998</c:v>
                </c:pt>
                <c:pt idx="149">
                  <c:v>3.2951291343509999</c:v>
                </c:pt>
                <c:pt idx="150">
                  <c:v>3.3639795496349998</c:v>
                </c:pt>
                <c:pt idx="151">
                  <c:v>3.3639795496349998</c:v>
                </c:pt>
                <c:pt idx="152">
                  <c:v>3.3639795496349998</c:v>
                </c:pt>
                <c:pt idx="153">
                  <c:v>3.4257337435220001</c:v>
                </c:pt>
                <c:pt idx="154">
                  <c:v>3.388547995558</c:v>
                </c:pt>
                <c:pt idx="155">
                  <c:v>3.3203498525219999</c:v>
                </c:pt>
                <c:pt idx="156">
                  <c:v>3.25702971662</c:v>
                </c:pt>
                <c:pt idx="157">
                  <c:v>3.1737972875490001</c:v>
                </c:pt>
                <c:pt idx="158">
                  <c:v>3.1737972875490001</c:v>
                </c:pt>
                <c:pt idx="159">
                  <c:v>3.1737972875490001</c:v>
                </c:pt>
                <c:pt idx="160">
                  <c:v>3.25631624703</c:v>
                </c:pt>
                <c:pt idx="161">
                  <c:v>3.261741530029</c:v>
                </c:pt>
                <c:pt idx="162">
                  <c:v>3.2816765186199999</c:v>
                </c:pt>
                <c:pt idx="163">
                  <c:v>3.3307387316889998</c:v>
                </c:pt>
                <c:pt idx="164">
                  <c:v>3.3346124783610001</c:v>
                </c:pt>
                <c:pt idx="165">
                  <c:v>3.3346124783610001</c:v>
                </c:pt>
                <c:pt idx="166">
                  <c:v>3.3346124783610001</c:v>
                </c:pt>
                <c:pt idx="167">
                  <c:v>3.4212677103089999</c:v>
                </c:pt>
                <c:pt idx="168">
                  <c:v>3.4314681975810002</c:v>
                </c:pt>
                <c:pt idx="169">
                  <c:v>3.4278754399850002</c:v>
                </c:pt>
                <c:pt idx="170">
                  <c:v>3.4992489516490002</c:v>
                </c:pt>
                <c:pt idx="171">
                  <c:v>3.6180025713989998</c:v>
                </c:pt>
                <c:pt idx="172">
                  <c:v>3.6180025713989998</c:v>
                </c:pt>
                <c:pt idx="173">
                  <c:v>3.6180025713989998</c:v>
                </c:pt>
                <c:pt idx="174">
                  <c:v>3.6513190275089999</c:v>
                </c:pt>
                <c:pt idx="175">
                  <c:v>3.6451905099080002</c:v>
                </c:pt>
                <c:pt idx="176">
                  <c:v>3.777354486628</c:v>
                </c:pt>
                <c:pt idx="177">
                  <c:v>3.8569339032680001</c:v>
                </c:pt>
                <c:pt idx="178">
                  <c:v>3.8109479732430001</c:v>
                </c:pt>
                <c:pt idx="179">
                  <c:v>3.8109479732430001</c:v>
                </c:pt>
                <c:pt idx="180">
                  <c:v>3.8109479732430001</c:v>
                </c:pt>
                <c:pt idx="181">
                  <c:v>3.9822016798040001</c:v>
                </c:pt>
                <c:pt idx="182">
                  <c:v>4.0223879926099997</c:v>
                </c:pt>
                <c:pt idx="183">
                  <c:v>4.0515979841130001</c:v>
                </c:pt>
                <c:pt idx="184">
                  <c:v>3.9917119567850001</c:v>
                </c:pt>
                <c:pt idx="185">
                  <c:v>4.1471319705719996</c:v>
                </c:pt>
                <c:pt idx="186">
                  <c:v>4.1471319705719996</c:v>
                </c:pt>
                <c:pt idx="187">
                  <c:v>4.1471319705719996</c:v>
                </c:pt>
                <c:pt idx="188">
                  <c:v>4.1089929480579999</c:v>
                </c:pt>
                <c:pt idx="189">
                  <c:v>3.9687093587639999</c:v>
                </c:pt>
                <c:pt idx="190">
                  <c:v>3.9687093587639999</c:v>
                </c:pt>
                <c:pt idx="191">
                  <c:v>3.923717251197</c:v>
                </c:pt>
                <c:pt idx="192">
                  <c:v>3.9216474997119999</c:v>
                </c:pt>
                <c:pt idx="193">
                  <c:v>3.9216474997119999</c:v>
                </c:pt>
                <c:pt idx="194">
                  <c:v>3.9216474997119999</c:v>
                </c:pt>
                <c:pt idx="195">
                  <c:v>3.8505810971879999</c:v>
                </c:pt>
                <c:pt idx="196">
                  <c:v>3.7444335477230002</c:v>
                </c:pt>
                <c:pt idx="197">
                  <c:v>3.7738070874340002</c:v>
                </c:pt>
                <c:pt idx="198">
                  <c:v>3.634928332631</c:v>
                </c:pt>
                <c:pt idx="199">
                  <c:v>3.7495180985030001</c:v>
                </c:pt>
                <c:pt idx="200">
                  <c:v>3.7495180985030001</c:v>
                </c:pt>
                <c:pt idx="201">
                  <c:v>3.7495180985030001</c:v>
                </c:pt>
                <c:pt idx="202">
                  <c:v>3.7554321379209998</c:v>
                </c:pt>
                <c:pt idx="203">
                  <c:v>3.7677599596219999</c:v>
                </c:pt>
                <c:pt idx="204">
                  <c:v>3.896975283563</c:v>
                </c:pt>
                <c:pt idx="205">
                  <c:v>3.970464057844</c:v>
                </c:pt>
                <c:pt idx="206">
                  <c:v>3.8344366535400001</c:v>
                </c:pt>
                <c:pt idx="207">
                  <c:v>3.8344366535400001</c:v>
                </c:pt>
                <c:pt idx="208">
                  <c:v>3.8344366535400001</c:v>
                </c:pt>
                <c:pt idx="209">
                  <c:v>3.928173213549</c:v>
                </c:pt>
                <c:pt idx="210">
                  <c:v>3.7720332269919998</c:v>
                </c:pt>
                <c:pt idx="211">
                  <c:v>3.714529101833</c:v>
                </c:pt>
                <c:pt idx="212">
                  <c:v>3.7346036282230002</c:v>
                </c:pt>
                <c:pt idx="213">
                  <c:v>3.7676844787029999</c:v>
                </c:pt>
                <c:pt idx="214">
                  <c:v>3.7676844787029999</c:v>
                </c:pt>
                <c:pt idx="215">
                  <c:v>3.7676844787029999</c:v>
                </c:pt>
                <c:pt idx="216">
                  <c:v>3.7735343031699999</c:v>
                </c:pt>
                <c:pt idx="217">
                  <c:v>3.7603032479389999</c:v>
                </c:pt>
                <c:pt idx="218">
                  <c:v>3.7937016640539998</c:v>
                </c:pt>
                <c:pt idx="219">
                  <c:v>3.7937016640539998</c:v>
                </c:pt>
                <c:pt idx="220">
                  <c:v>3.7937016640539998</c:v>
                </c:pt>
                <c:pt idx="221">
                  <c:v>3.7937016640539998</c:v>
                </c:pt>
                <c:pt idx="222">
                  <c:v>3.7937016640539998</c:v>
                </c:pt>
                <c:pt idx="223">
                  <c:v>3.8038866619810001</c:v>
                </c:pt>
                <c:pt idx="224">
                  <c:v>3.8100908503030002</c:v>
                </c:pt>
                <c:pt idx="225">
                  <c:v>3.8100908503030002</c:v>
                </c:pt>
                <c:pt idx="226">
                  <c:v>3.8100908503030002</c:v>
                </c:pt>
                <c:pt idx="227">
                  <c:v>3.8665731294680001</c:v>
                </c:pt>
                <c:pt idx="228">
                  <c:v>3.8665731294680001</c:v>
                </c:pt>
                <c:pt idx="229">
                  <c:v>3.8665731294680001</c:v>
                </c:pt>
                <c:pt idx="230">
                  <c:v>3.969872833638</c:v>
                </c:pt>
                <c:pt idx="231">
                  <c:v>4.0221687333210001</c:v>
                </c:pt>
                <c:pt idx="232">
                  <c:v>3.955393504925</c:v>
                </c:pt>
                <c:pt idx="233">
                  <c:v>3.9251826170780002</c:v>
                </c:pt>
                <c:pt idx="234">
                  <c:v>3.8971302114320001</c:v>
                </c:pt>
                <c:pt idx="235">
                  <c:v>3.8971302114320001</c:v>
                </c:pt>
                <c:pt idx="236">
                  <c:v>3.8971302114320001</c:v>
                </c:pt>
                <c:pt idx="237">
                  <c:v>3.9382463164949999</c:v>
                </c:pt>
                <c:pt idx="238">
                  <c:v>3.9317662310429999</c:v>
                </c:pt>
                <c:pt idx="239">
                  <c:v>3.9317662310429999</c:v>
                </c:pt>
                <c:pt idx="240">
                  <c:v>3.9317662310429999</c:v>
                </c:pt>
                <c:pt idx="241">
                  <c:v>3.8929503154790002</c:v>
                </c:pt>
                <c:pt idx="242">
                  <c:v>3.8929503154790002</c:v>
                </c:pt>
                <c:pt idx="243">
                  <c:v>3.8929503154790002</c:v>
                </c:pt>
                <c:pt idx="244">
                  <c:v>3.8492232721259998</c:v>
                </c:pt>
                <c:pt idx="245">
                  <c:v>3.8878725438630002</c:v>
                </c:pt>
                <c:pt idx="246">
                  <c:v>3.8314699479310002</c:v>
                </c:pt>
                <c:pt idx="247">
                  <c:v>3.7395331746910001</c:v>
                </c:pt>
                <c:pt idx="248">
                  <c:v>3.6691847612520001</c:v>
                </c:pt>
                <c:pt idx="249">
                  <c:v>3.6691847612520001</c:v>
                </c:pt>
                <c:pt idx="250">
                  <c:v>3.6691847612520001</c:v>
                </c:pt>
                <c:pt idx="251">
                  <c:v>3.7105815377379998</c:v>
                </c:pt>
                <c:pt idx="252">
                  <c:v>3.7329741553329998</c:v>
                </c:pt>
                <c:pt idx="253">
                  <c:v>3.7144999799840002</c:v>
                </c:pt>
                <c:pt idx="254">
                  <c:v>3.6648814090130002</c:v>
                </c:pt>
                <c:pt idx="255">
                  <c:v>3.5768182391569998</c:v>
                </c:pt>
                <c:pt idx="256">
                  <c:v>3.5768182391569998</c:v>
                </c:pt>
                <c:pt idx="257">
                  <c:v>3.5768182391569998</c:v>
                </c:pt>
                <c:pt idx="258">
                  <c:v>3.6296411235320001</c:v>
                </c:pt>
                <c:pt idx="259">
                  <c:v>3.643750789517</c:v>
                </c:pt>
                <c:pt idx="260">
                  <c:v>3.7221085822050002</c:v>
                </c:pt>
                <c:pt idx="261">
                  <c:v>3.8012159962340002</c:v>
                </c:pt>
                <c:pt idx="262">
                  <c:v>3.9180998199769999</c:v>
                </c:pt>
                <c:pt idx="263">
                  <c:v>3.9180998199769999</c:v>
                </c:pt>
                <c:pt idx="264">
                  <c:v>3.9180998199769999</c:v>
                </c:pt>
                <c:pt idx="265">
                  <c:v>3.966229307391</c:v>
                </c:pt>
                <c:pt idx="266">
                  <c:v>3.900316857825</c:v>
                </c:pt>
                <c:pt idx="267">
                  <c:v>3.938914993154</c:v>
                </c:pt>
                <c:pt idx="268">
                  <c:v>3.937904635138</c:v>
                </c:pt>
                <c:pt idx="269">
                  <c:v>3.937904635138</c:v>
                </c:pt>
                <c:pt idx="270">
                  <c:v>3.937904635138</c:v>
                </c:pt>
                <c:pt idx="271">
                  <c:v>3.937904635138</c:v>
                </c:pt>
                <c:pt idx="272">
                  <c:v>3.9686267398499999</c:v>
                </c:pt>
                <c:pt idx="273">
                  <c:v>3.9657951600780001</c:v>
                </c:pt>
                <c:pt idx="274">
                  <c:v>3.8858801364720001</c:v>
                </c:pt>
                <c:pt idx="275">
                  <c:v>3.7900625517890001</c:v>
                </c:pt>
                <c:pt idx="276">
                  <c:v>3.795795363791</c:v>
                </c:pt>
                <c:pt idx="277">
                  <c:v>3.795795363791</c:v>
                </c:pt>
                <c:pt idx="278">
                  <c:v>3.795795363791</c:v>
                </c:pt>
                <c:pt idx="279">
                  <c:v>3.8860133042060001</c:v>
                </c:pt>
                <c:pt idx="280">
                  <c:v>3.8200084918839998</c:v>
                </c:pt>
                <c:pt idx="281">
                  <c:v>3.8670267238020002</c:v>
                </c:pt>
                <c:pt idx="282">
                  <c:v>3.8283751805990001</c:v>
                </c:pt>
                <c:pt idx="283">
                  <c:v>3.840035681806</c:v>
                </c:pt>
                <c:pt idx="284">
                  <c:v>3.840035681806</c:v>
                </c:pt>
                <c:pt idx="285">
                  <c:v>3.840035681806</c:v>
                </c:pt>
                <c:pt idx="286">
                  <c:v>3.8201123712029998</c:v>
                </c:pt>
                <c:pt idx="287">
                  <c:v>3.7579642235419999</c:v>
                </c:pt>
                <c:pt idx="288">
                  <c:v>3.7327954489640001</c:v>
                </c:pt>
                <c:pt idx="289">
                  <c:v>3.7711178909199998</c:v>
                </c:pt>
                <c:pt idx="290">
                  <c:v>3.744046969357</c:v>
                </c:pt>
                <c:pt idx="291">
                  <c:v>3.744046969357</c:v>
                </c:pt>
                <c:pt idx="292">
                  <c:v>3.744046969357</c:v>
                </c:pt>
                <c:pt idx="293">
                  <c:v>3.6494875172499999</c:v>
                </c:pt>
                <c:pt idx="294">
                  <c:v>3.723022397417</c:v>
                </c:pt>
                <c:pt idx="295">
                  <c:v>3.6879449808050002</c:v>
                </c:pt>
                <c:pt idx="296">
                  <c:v>3.6759052055989998</c:v>
                </c:pt>
                <c:pt idx="297">
                  <c:v>3.7184066965790001</c:v>
                </c:pt>
                <c:pt idx="298">
                  <c:v>3.7184066965790001</c:v>
                </c:pt>
                <c:pt idx="299">
                  <c:v>3.7184066965790001</c:v>
                </c:pt>
                <c:pt idx="300">
                  <c:v>3.700003666977</c:v>
                </c:pt>
                <c:pt idx="301">
                  <c:v>3.6692860248549999</c:v>
                </c:pt>
                <c:pt idx="302">
                  <c:v>3.7158788007150001</c:v>
                </c:pt>
                <c:pt idx="303">
                  <c:v>3.7010372927909998</c:v>
                </c:pt>
                <c:pt idx="304">
                  <c:v>3.7857502049549998</c:v>
                </c:pt>
                <c:pt idx="305">
                  <c:v>3.7857502049549998</c:v>
                </c:pt>
                <c:pt idx="306">
                  <c:v>3.7857502049549998</c:v>
                </c:pt>
                <c:pt idx="307">
                  <c:v>3.8170119503629998</c:v>
                </c:pt>
                <c:pt idx="308">
                  <c:v>3.782862616174</c:v>
                </c:pt>
                <c:pt idx="309">
                  <c:v>3.8148364083740001</c:v>
                </c:pt>
                <c:pt idx="310">
                  <c:v>3.7951318220779999</c:v>
                </c:pt>
                <c:pt idx="311">
                  <c:v>3.8572483877730002</c:v>
                </c:pt>
                <c:pt idx="312">
                  <c:v>3.8572483877730002</c:v>
                </c:pt>
                <c:pt idx="313">
                  <c:v>3.8572483877730002</c:v>
                </c:pt>
                <c:pt idx="314">
                  <c:v>3.888542216786</c:v>
                </c:pt>
                <c:pt idx="315">
                  <c:v>3.8850743396160001</c:v>
                </c:pt>
                <c:pt idx="316">
                  <c:v>3.8604337703430001</c:v>
                </c:pt>
                <c:pt idx="317">
                  <c:v>3.7956517399409999</c:v>
                </c:pt>
                <c:pt idx="318">
                  <c:v>3.7666641317290002</c:v>
                </c:pt>
                <c:pt idx="319">
                  <c:v>3.7666641317290002</c:v>
                </c:pt>
                <c:pt idx="320">
                  <c:v>3.7666641317290002</c:v>
                </c:pt>
                <c:pt idx="321">
                  <c:v>3.6616436567230002</c:v>
                </c:pt>
                <c:pt idx="322">
                  <c:v>3.678948285278</c:v>
                </c:pt>
                <c:pt idx="323">
                  <c:v>3.6551558562639999</c:v>
                </c:pt>
                <c:pt idx="324">
                  <c:v>3.6090184965860002</c:v>
                </c:pt>
                <c:pt idx="325">
                  <c:v>3.6223177819229999</c:v>
                </c:pt>
                <c:pt idx="326">
                  <c:v>3.6223177819229999</c:v>
                </c:pt>
                <c:pt idx="327">
                  <c:v>3.6223177819229999</c:v>
                </c:pt>
                <c:pt idx="328">
                  <c:v>3.6489746993900001</c:v>
                </c:pt>
                <c:pt idx="329">
                  <c:v>3.7808077436910001</c:v>
                </c:pt>
                <c:pt idx="330">
                  <c:v>3.9082884588770002</c:v>
                </c:pt>
                <c:pt idx="331">
                  <c:v>3.8326561537580002</c:v>
                </c:pt>
                <c:pt idx="332">
                  <c:v>3.8326561537580002</c:v>
                </c:pt>
                <c:pt idx="333">
                  <c:v>3.8326561537580002</c:v>
                </c:pt>
                <c:pt idx="334">
                  <c:v>3.8326561537580002</c:v>
                </c:pt>
                <c:pt idx="335">
                  <c:v>3.8498512493980002</c:v>
                </c:pt>
                <c:pt idx="336">
                  <c:v>3.8241911577050001</c:v>
                </c:pt>
                <c:pt idx="337">
                  <c:v>3.8866787151220001</c:v>
                </c:pt>
                <c:pt idx="338">
                  <c:v>3.9137382884930001</c:v>
                </c:pt>
                <c:pt idx="339">
                  <c:v>3.9427624796559999</c:v>
                </c:pt>
                <c:pt idx="340">
                  <c:v>3.9427624796559999</c:v>
                </c:pt>
                <c:pt idx="341">
                  <c:v>3.9427624796559999</c:v>
                </c:pt>
                <c:pt idx="342">
                  <c:v>3.8489208391549998</c:v>
                </c:pt>
                <c:pt idx="343">
                  <c:v>3.9211339106179999</c:v>
                </c:pt>
                <c:pt idx="344">
                  <c:v>3.8759335311230001</c:v>
                </c:pt>
                <c:pt idx="345">
                  <c:v>3.8899732848139998</c:v>
                </c:pt>
                <c:pt idx="346">
                  <c:v>3.9220019717670001</c:v>
                </c:pt>
                <c:pt idx="347">
                  <c:v>3.9220019717670001</c:v>
                </c:pt>
                <c:pt idx="348">
                  <c:v>3.9220019717670001</c:v>
                </c:pt>
                <c:pt idx="349">
                  <c:v>3.9905060956990002</c:v>
                </c:pt>
                <c:pt idx="350">
                  <c:v>3.9936737204489998</c:v>
                </c:pt>
                <c:pt idx="351">
                  <c:v>3.9935481696799999</c:v>
                </c:pt>
                <c:pt idx="352">
                  <c:v>3.959492680756</c:v>
                </c:pt>
                <c:pt idx="353">
                  <c:v>3.987054051696</c:v>
                </c:pt>
                <c:pt idx="354">
                  <c:v>3.987054051696</c:v>
                </c:pt>
                <c:pt idx="355">
                  <c:v>3.987054051696</c:v>
                </c:pt>
                <c:pt idx="356">
                  <c:v>3.9799040401610002</c:v>
                </c:pt>
                <c:pt idx="357">
                  <c:v>4.0551577717459999</c:v>
                </c:pt>
                <c:pt idx="358">
                  <c:v>4.0354454952480001</c:v>
                </c:pt>
                <c:pt idx="359">
                  <c:v>3.9372318058500002</c:v>
                </c:pt>
                <c:pt idx="360">
                  <c:v>3.9301343715430002</c:v>
                </c:pt>
                <c:pt idx="361">
                  <c:v>3.9301343715430002</c:v>
                </c:pt>
                <c:pt idx="362">
                  <c:v>3.9301343715430002</c:v>
                </c:pt>
                <c:pt idx="363">
                  <c:v>3.9363371519410002</c:v>
                </c:pt>
                <c:pt idx="364">
                  <c:v>3.9378986416139998</c:v>
                </c:pt>
                <c:pt idx="365">
                  <c:v>3.8915211478859999</c:v>
                </c:pt>
                <c:pt idx="366">
                  <c:v>3.8511243139250002</c:v>
                </c:pt>
                <c:pt idx="367">
                  <c:v>3.8670466571989999</c:v>
                </c:pt>
                <c:pt idx="368">
                  <c:v>3.8670466571989999</c:v>
                </c:pt>
                <c:pt idx="369">
                  <c:v>3.8670466571989999</c:v>
                </c:pt>
                <c:pt idx="370">
                  <c:v>3.9161278507719999</c:v>
                </c:pt>
                <c:pt idx="371">
                  <c:v>3.9324671581850001</c:v>
                </c:pt>
                <c:pt idx="372">
                  <c:v>3.939740424319</c:v>
                </c:pt>
                <c:pt idx="373">
                  <c:v>3.986923247894</c:v>
                </c:pt>
                <c:pt idx="374">
                  <c:v>4.0074294095700003</c:v>
                </c:pt>
                <c:pt idx="375">
                  <c:v>4.0074294095700003</c:v>
                </c:pt>
                <c:pt idx="376">
                  <c:v>4.0074294095700003</c:v>
                </c:pt>
                <c:pt idx="377">
                  <c:v>4.012785582757</c:v>
                </c:pt>
                <c:pt idx="378">
                  <c:v>3.9321906223990002</c:v>
                </c:pt>
                <c:pt idx="379">
                  <c:v>3.9401603620130001</c:v>
                </c:pt>
                <c:pt idx="380">
                  <c:v>3.9344576042549999</c:v>
                </c:pt>
                <c:pt idx="381">
                  <c:v>3.9455357368959998</c:v>
                </c:pt>
                <c:pt idx="382">
                  <c:v>3.9455357368959998</c:v>
                </c:pt>
                <c:pt idx="383">
                  <c:v>3.9455357368959998</c:v>
                </c:pt>
                <c:pt idx="384">
                  <c:v>3.9455357368959998</c:v>
                </c:pt>
                <c:pt idx="385">
                  <c:v>4.0159517889760004</c:v>
                </c:pt>
                <c:pt idx="386">
                  <c:v>4.0283231351389999</c:v>
                </c:pt>
                <c:pt idx="387">
                  <c:v>4.0313163842539996</c:v>
                </c:pt>
                <c:pt idx="388">
                  <c:v>4.0956969611879996</c:v>
                </c:pt>
                <c:pt idx="389">
                  <c:v>4.0956969611879996</c:v>
                </c:pt>
                <c:pt idx="390">
                  <c:v>4.0956969611879996</c:v>
                </c:pt>
                <c:pt idx="391">
                  <c:v>4.0956969611879996</c:v>
                </c:pt>
                <c:pt idx="392">
                  <c:v>4.0956969611879996</c:v>
                </c:pt>
                <c:pt idx="393">
                  <c:v>4.1545551048310001</c:v>
                </c:pt>
                <c:pt idx="394">
                  <c:v>4.2310901438080002</c:v>
                </c:pt>
                <c:pt idx="395">
                  <c:v>4.2591527320909996</c:v>
                </c:pt>
                <c:pt idx="396">
                  <c:v>4.2591527320909996</c:v>
                </c:pt>
                <c:pt idx="397">
                  <c:v>4.2591527320909996</c:v>
                </c:pt>
                <c:pt idx="398">
                  <c:v>4.1987638804409997</c:v>
                </c:pt>
                <c:pt idx="399">
                  <c:v>4.198801491577</c:v>
                </c:pt>
                <c:pt idx="400">
                  <c:v>4.2729361697519996</c:v>
                </c:pt>
                <c:pt idx="401">
                  <c:v>4.3501582665939997</c:v>
                </c:pt>
                <c:pt idx="402">
                  <c:v>4.2998437541290002</c:v>
                </c:pt>
                <c:pt idx="403">
                  <c:v>4.2998437541290002</c:v>
                </c:pt>
                <c:pt idx="404">
                  <c:v>4.2998437541290002</c:v>
                </c:pt>
                <c:pt idx="405">
                  <c:v>4.5381071011780003</c:v>
                </c:pt>
                <c:pt idx="406">
                  <c:v>4.5199677068639996</c:v>
                </c:pt>
                <c:pt idx="407">
                  <c:v>4.4457385312040003</c:v>
                </c:pt>
                <c:pt idx="408">
                  <c:v>4.3631216820520002</c:v>
                </c:pt>
                <c:pt idx="409">
                  <c:v>4.1388842403270001</c:v>
                </c:pt>
                <c:pt idx="410">
                  <c:v>4.1388842403270001</c:v>
                </c:pt>
                <c:pt idx="411">
                  <c:v>4.1388842403270001</c:v>
                </c:pt>
                <c:pt idx="412">
                  <c:v>4.2730172581600003</c:v>
                </c:pt>
                <c:pt idx="413">
                  <c:v>4.2499411185860003</c:v>
                </c:pt>
                <c:pt idx="414">
                  <c:v>4.440599504343</c:v>
                </c:pt>
                <c:pt idx="415">
                  <c:v>4.3827320671440004</c:v>
                </c:pt>
                <c:pt idx="416">
                  <c:v>4.5626503931869999</c:v>
                </c:pt>
                <c:pt idx="417">
                  <c:v>4.5626503931869999</c:v>
                </c:pt>
                <c:pt idx="418">
                  <c:v>4.5626503931869999</c:v>
                </c:pt>
                <c:pt idx="419">
                  <c:v>4.573050607221</c:v>
                </c:pt>
                <c:pt idx="420">
                  <c:v>4.5893230846220003</c:v>
                </c:pt>
                <c:pt idx="421">
                  <c:v>4.5721852093119999</c:v>
                </c:pt>
                <c:pt idx="422">
                  <c:v>4.5948581406339999</c:v>
                </c:pt>
                <c:pt idx="423">
                  <c:v>4.7311839813230003</c:v>
                </c:pt>
                <c:pt idx="424">
                  <c:v>4.7311839813230003</c:v>
                </c:pt>
                <c:pt idx="425">
                  <c:v>4.7311839813230003</c:v>
                </c:pt>
                <c:pt idx="426">
                  <c:v>4.7698923400629996</c:v>
                </c:pt>
                <c:pt idx="427">
                  <c:v>4.799868600221</c:v>
                </c:pt>
                <c:pt idx="428">
                  <c:v>4.7155233230159999</c:v>
                </c:pt>
                <c:pt idx="429">
                  <c:v>4.6202649842570001</c:v>
                </c:pt>
                <c:pt idx="430">
                  <c:v>4.5128062418979997</c:v>
                </c:pt>
                <c:pt idx="431">
                  <c:v>4.5128062418979997</c:v>
                </c:pt>
                <c:pt idx="432">
                  <c:v>4.5128062418979997</c:v>
                </c:pt>
                <c:pt idx="433">
                  <c:v>4.3690449238660003</c:v>
                </c:pt>
                <c:pt idx="434">
                  <c:v>4.3538104963909996</c:v>
                </c:pt>
                <c:pt idx="435">
                  <c:v>4.3356811892179996</c:v>
                </c:pt>
                <c:pt idx="436">
                  <c:v>4.2907381034130001</c:v>
                </c:pt>
                <c:pt idx="437">
                  <c:v>4.4037356647020003</c:v>
                </c:pt>
                <c:pt idx="438">
                  <c:v>4.4037356647020003</c:v>
                </c:pt>
                <c:pt idx="439">
                  <c:v>4.4037356647020003</c:v>
                </c:pt>
                <c:pt idx="440">
                  <c:v>4.552993233904</c:v>
                </c:pt>
                <c:pt idx="441">
                  <c:v>4.5400876834870001</c:v>
                </c:pt>
                <c:pt idx="442">
                  <c:v>4.3949462587949997</c:v>
                </c:pt>
                <c:pt idx="443">
                  <c:v>4.434809109972</c:v>
                </c:pt>
                <c:pt idx="444">
                  <c:v>4.3960193206530001</c:v>
                </c:pt>
                <c:pt idx="445">
                  <c:v>4.3960193206530001</c:v>
                </c:pt>
                <c:pt idx="446">
                  <c:v>4.3960193206530001</c:v>
                </c:pt>
                <c:pt idx="447">
                  <c:v>4.4258791772270003</c:v>
                </c:pt>
                <c:pt idx="448">
                  <c:v>4.3552223618259998</c:v>
                </c:pt>
                <c:pt idx="449">
                  <c:v>4.2605530993120002</c:v>
                </c:pt>
                <c:pt idx="450">
                  <c:v>4.2709286750970001</c:v>
                </c:pt>
                <c:pt idx="451">
                  <c:v>4.3314327755250002</c:v>
                </c:pt>
                <c:pt idx="452">
                  <c:v>4.3314327755250002</c:v>
                </c:pt>
                <c:pt idx="453">
                  <c:v>4.3314327755250002</c:v>
                </c:pt>
                <c:pt idx="454">
                  <c:v>4.3780659831830002</c:v>
                </c:pt>
                <c:pt idx="455">
                  <c:v>4.3061080414930002</c:v>
                </c:pt>
                <c:pt idx="456">
                  <c:v>4.3258372394690001</c:v>
                </c:pt>
                <c:pt idx="457">
                  <c:v>4.2546381969120004</c:v>
                </c:pt>
                <c:pt idx="458">
                  <c:v>4.3232328537839999</c:v>
                </c:pt>
                <c:pt idx="459">
                  <c:v>4.3232328537839999</c:v>
                </c:pt>
                <c:pt idx="460">
                  <c:v>4.3232328537839999</c:v>
                </c:pt>
                <c:pt idx="461">
                  <c:v>4.2829878142600002</c:v>
                </c:pt>
                <c:pt idx="462">
                  <c:v>4.2584101436320001</c:v>
                </c:pt>
                <c:pt idx="463">
                  <c:v>4.1773994881299998</c:v>
                </c:pt>
                <c:pt idx="464">
                  <c:v>4.1436180076040001</c:v>
                </c:pt>
                <c:pt idx="465">
                  <c:v>4.1447253558229997</c:v>
                </c:pt>
                <c:pt idx="466">
                  <c:v>4.1447253558229997</c:v>
                </c:pt>
                <c:pt idx="467">
                  <c:v>4.1447253558229997</c:v>
                </c:pt>
                <c:pt idx="468">
                  <c:v>4.196488877568</c:v>
                </c:pt>
                <c:pt idx="469">
                  <c:v>4.2392166362610002</c:v>
                </c:pt>
                <c:pt idx="470">
                  <c:v>4.1767527265529996</c:v>
                </c:pt>
                <c:pt idx="471">
                  <c:v>4.118915857068</c:v>
                </c:pt>
                <c:pt idx="472">
                  <c:v>3.9368557184470001</c:v>
                </c:pt>
                <c:pt idx="473">
                  <c:v>3.9368557184470001</c:v>
                </c:pt>
                <c:pt idx="474">
                  <c:v>3.9368557184470001</c:v>
                </c:pt>
                <c:pt idx="475">
                  <c:v>3.931819184364</c:v>
                </c:pt>
                <c:pt idx="476">
                  <c:v>3.9445817339150002</c:v>
                </c:pt>
                <c:pt idx="477">
                  <c:v>3.9111898534080001</c:v>
                </c:pt>
                <c:pt idx="478">
                  <c:v>3.9120622796259998</c:v>
                </c:pt>
                <c:pt idx="479">
                  <c:v>3.914793850089</c:v>
                </c:pt>
                <c:pt idx="480">
                  <c:v>3.914793850089</c:v>
                </c:pt>
                <c:pt idx="481">
                  <c:v>3.914793850089</c:v>
                </c:pt>
                <c:pt idx="482">
                  <c:v>3.9149336631280001</c:v>
                </c:pt>
                <c:pt idx="483">
                  <c:v>3.945136869818</c:v>
                </c:pt>
                <c:pt idx="484">
                  <c:v>3.972411148845</c:v>
                </c:pt>
                <c:pt idx="485">
                  <c:v>3.9822184850559998</c:v>
                </c:pt>
                <c:pt idx="486">
                  <c:v>4.0735945964619997</c:v>
                </c:pt>
                <c:pt idx="487">
                  <c:v>4.0735945964619997</c:v>
                </c:pt>
                <c:pt idx="488">
                  <c:v>4.0735945964619997</c:v>
                </c:pt>
                <c:pt idx="489">
                  <c:v>4.0997251623280002</c:v>
                </c:pt>
                <c:pt idx="490">
                  <c:v>4.0446055460170003</c:v>
                </c:pt>
                <c:pt idx="491">
                  <c:v>4.0655207776719999</c:v>
                </c:pt>
                <c:pt idx="492">
                  <c:v>4.1435517101709998</c:v>
                </c:pt>
                <c:pt idx="493">
                  <c:v>4.1512600116789997</c:v>
                </c:pt>
                <c:pt idx="494">
                  <c:v>4.1512600116789997</c:v>
                </c:pt>
                <c:pt idx="495">
                  <c:v>4.1512600116789997</c:v>
                </c:pt>
                <c:pt idx="496">
                  <c:v>4.2204555379300004</c:v>
                </c:pt>
                <c:pt idx="497">
                  <c:v>4.2519972722650001</c:v>
                </c:pt>
                <c:pt idx="498">
                  <c:v>4.2603388638419997</c:v>
                </c:pt>
                <c:pt idx="499">
                  <c:v>4.2387144344259999</c:v>
                </c:pt>
                <c:pt idx="500">
                  <c:v>4.2628956106129996</c:v>
                </c:pt>
                <c:pt idx="501">
                  <c:v>4.2628956106129996</c:v>
                </c:pt>
                <c:pt idx="502">
                  <c:v>4.2628956106129996</c:v>
                </c:pt>
                <c:pt idx="503">
                  <c:v>4.2498689631850004</c:v>
                </c:pt>
                <c:pt idx="504">
                  <c:v>4.3095686051540003</c:v>
                </c:pt>
                <c:pt idx="505">
                  <c:v>4.349077912277</c:v>
                </c:pt>
                <c:pt idx="506">
                  <c:v>4.4116007204210002</c:v>
                </c:pt>
                <c:pt idx="507">
                  <c:v>4.4142544388119997</c:v>
                </c:pt>
                <c:pt idx="508">
                  <c:v>4.4142544388119997</c:v>
                </c:pt>
                <c:pt idx="509">
                  <c:v>4.4142544388119997</c:v>
                </c:pt>
                <c:pt idx="510">
                  <c:v>4.4848220561450001</c:v>
                </c:pt>
                <c:pt idx="511">
                  <c:v>4.528189048012</c:v>
                </c:pt>
                <c:pt idx="512">
                  <c:v>4.5452678681179997</c:v>
                </c:pt>
                <c:pt idx="513">
                  <c:v>4.4817288856459996</c:v>
                </c:pt>
                <c:pt idx="514">
                  <c:v>4.474919298453</c:v>
                </c:pt>
                <c:pt idx="515">
                  <c:v>4.474919298453</c:v>
                </c:pt>
                <c:pt idx="516">
                  <c:v>4.474919298453</c:v>
                </c:pt>
                <c:pt idx="517">
                  <c:v>4.4629659683899998</c:v>
                </c:pt>
                <c:pt idx="518">
                  <c:v>4.327428177561</c:v>
                </c:pt>
                <c:pt idx="519">
                  <c:v>4.3604690671039998</c:v>
                </c:pt>
                <c:pt idx="520">
                  <c:v>4.3082552187529997</c:v>
                </c:pt>
                <c:pt idx="521">
                  <c:v>4.2670407542850004</c:v>
                </c:pt>
                <c:pt idx="522">
                  <c:v>4.2670407542850004</c:v>
                </c:pt>
                <c:pt idx="523">
                  <c:v>4.2670407542850004</c:v>
                </c:pt>
                <c:pt idx="524">
                  <c:v>4.334118250815</c:v>
                </c:pt>
                <c:pt idx="525">
                  <c:v>4.37416697925</c:v>
                </c:pt>
                <c:pt idx="526">
                  <c:v>4.2819199272409998</c:v>
                </c:pt>
                <c:pt idx="527">
                  <c:v>4.2548336544850001</c:v>
                </c:pt>
                <c:pt idx="528">
                  <c:v>4.3308937571669999</c:v>
                </c:pt>
                <c:pt idx="529">
                  <c:v>4.3308937571669999</c:v>
                </c:pt>
                <c:pt idx="530">
                  <c:v>4.3308937571669999</c:v>
                </c:pt>
                <c:pt idx="531">
                  <c:v>4.4363004803479997</c:v>
                </c:pt>
                <c:pt idx="532">
                  <c:v>4.3426316845119999</c:v>
                </c:pt>
                <c:pt idx="533">
                  <c:v>4.3458713617629998</c:v>
                </c:pt>
                <c:pt idx="534">
                  <c:v>4.377436013773</c:v>
                </c:pt>
                <c:pt idx="535">
                  <c:v>4.3427023331100001</c:v>
                </c:pt>
                <c:pt idx="536">
                  <c:v>4.3427023331100001</c:v>
                </c:pt>
                <c:pt idx="537">
                  <c:v>4.3427023331100001</c:v>
                </c:pt>
                <c:pt idx="538">
                  <c:v>4.3398595438029997</c:v>
                </c:pt>
                <c:pt idx="539">
                  <c:v>4.3119542462649996</c:v>
                </c:pt>
                <c:pt idx="540">
                  <c:v>4.3111040811820001</c:v>
                </c:pt>
                <c:pt idx="541">
                  <c:v>4.3165573962410004</c:v>
                </c:pt>
                <c:pt idx="542">
                  <c:v>4.3433736411819996</c:v>
                </c:pt>
                <c:pt idx="543">
                  <c:v>4.3433736411819996</c:v>
                </c:pt>
                <c:pt idx="544">
                  <c:v>4.3433736411819996</c:v>
                </c:pt>
                <c:pt idx="545">
                  <c:v>4.3011048875690001</c:v>
                </c:pt>
                <c:pt idx="546">
                  <c:v>4.3066994703950003</c:v>
                </c:pt>
                <c:pt idx="547">
                  <c:v>4.3066994703950003</c:v>
                </c:pt>
                <c:pt idx="548">
                  <c:v>4.2946531615580001</c:v>
                </c:pt>
                <c:pt idx="549">
                  <c:v>4.2558714916779996</c:v>
                </c:pt>
                <c:pt idx="550">
                  <c:v>4.2558714916779996</c:v>
                </c:pt>
                <c:pt idx="551">
                  <c:v>4.2558714916779996</c:v>
                </c:pt>
                <c:pt idx="552">
                  <c:v>4.2319219414399996</c:v>
                </c:pt>
                <c:pt idx="553">
                  <c:v>4.2512663115659999</c:v>
                </c:pt>
                <c:pt idx="554">
                  <c:v>4.2130834675599997</c:v>
                </c:pt>
                <c:pt idx="555">
                  <c:v>4.211252854844</c:v>
                </c:pt>
                <c:pt idx="556">
                  <c:v>4.2119410112990003</c:v>
                </c:pt>
                <c:pt idx="557">
                  <c:v>4.2119410112990003</c:v>
                </c:pt>
                <c:pt idx="558">
                  <c:v>4.2119410112990003</c:v>
                </c:pt>
                <c:pt idx="559">
                  <c:v>4.2353149326060002</c:v>
                </c:pt>
                <c:pt idx="560">
                  <c:v>4.2604284839920004</c:v>
                </c:pt>
                <c:pt idx="561">
                  <c:v>4.3119459685030002</c:v>
                </c:pt>
                <c:pt idx="562">
                  <c:v>4.3428226013359996</c:v>
                </c:pt>
                <c:pt idx="563">
                  <c:v>4.3749633927399998</c:v>
                </c:pt>
                <c:pt idx="564">
                  <c:v>4.3749633927399998</c:v>
                </c:pt>
                <c:pt idx="565">
                  <c:v>4.3749633927399998</c:v>
                </c:pt>
                <c:pt idx="566">
                  <c:v>4.4009908840509997</c:v>
                </c:pt>
                <c:pt idx="567">
                  <c:v>4.4717004691810001</c:v>
                </c:pt>
                <c:pt idx="568">
                  <c:v>4.466101107279</c:v>
                </c:pt>
                <c:pt idx="569">
                  <c:v>4.4206505122430002</c:v>
                </c:pt>
                <c:pt idx="570">
                  <c:v>4.3362674375839996</c:v>
                </c:pt>
                <c:pt idx="571">
                  <c:v>4.3362674375839996</c:v>
                </c:pt>
                <c:pt idx="572">
                  <c:v>4.3362674375839996</c:v>
                </c:pt>
                <c:pt idx="573">
                  <c:v>4.3362674375839996</c:v>
                </c:pt>
                <c:pt idx="574">
                  <c:v>4.362955598968</c:v>
                </c:pt>
                <c:pt idx="575">
                  <c:v>4.4337375211649999</c:v>
                </c:pt>
                <c:pt idx="576">
                  <c:v>4.4155023496780004</c:v>
                </c:pt>
                <c:pt idx="577">
                  <c:v>4.3998192808579999</c:v>
                </c:pt>
                <c:pt idx="578">
                  <c:v>4.3998192808579999</c:v>
                </c:pt>
                <c:pt idx="579">
                  <c:v>4.3998192808579999</c:v>
                </c:pt>
                <c:pt idx="580">
                  <c:v>4.1799576845309998</c:v>
                </c:pt>
                <c:pt idx="581">
                  <c:v>4.4476889874319996</c:v>
                </c:pt>
                <c:pt idx="582">
                  <c:v>4.4993223930989998</c:v>
                </c:pt>
                <c:pt idx="583">
                  <c:v>4.5106254320880002</c:v>
                </c:pt>
                <c:pt idx="584">
                  <c:v>4.5249656631540001</c:v>
                </c:pt>
                <c:pt idx="585">
                  <c:v>4.5249656631540001</c:v>
                </c:pt>
                <c:pt idx="586">
                  <c:v>4.5249656631540001</c:v>
                </c:pt>
                <c:pt idx="587">
                  <c:v>4.5818108569330001</c:v>
                </c:pt>
                <c:pt idx="588">
                  <c:v>4.5253193873899997</c:v>
                </c:pt>
                <c:pt idx="589">
                  <c:v>4.5623625963360004</c:v>
                </c:pt>
                <c:pt idx="590">
                  <c:v>4.6246819916530004</c:v>
                </c:pt>
                <c:pt idx="591">
                  <c:v>4.6773603573209996</c:v>
                </c:pt>
                <c:pt idx="592">
                  <c:v>4.6773603573209996</c:v>
                </c:pt>
                <c:pt idx="593">
                  <c:v>4.6773603573209996</c:v>
                </c:pt>
                <c:pt idx="594">
                  <c:v>4.7070411419219997</c:v>
                </c:pt>
                <c:pt idx="595">
                  <c:v>4.7728742424809996</c:v>
                </c:pt>
                <c:pt idx="596">
                  <c:v>4.8138587736479996</c:v>
                </c:pt>
                <c:pt idx="597">
                  <c:v>4.8893552818300003</c:v>
                </c:pt>
                <c:pt idx="598">
                  <c:v>4.8130144363399996</c:v>
                </c:pt>
                <c:pt idx="599">
                  <c:v>4.8130144363399996</c:v>
                </c:pt>
                <c:pt idx="600">
                  <c:v>4.8130144363399996</c:v>
                </c:pt>
                <c:pt idx="601">
                  <c:v>4.7733598659769996</c:v>
                </c:pt>
                <c:pt idx="602">
                  <c:v>4.7733598659769996</c:v>
                </c:pt>
                <c:pt idx="603">
                  <c:v>4.7733598659769996</c:v>
                </c:pt>
                <c:pt idx="604">
                  <c:v>4.73751415043</c:v>
                </c:pt>
                <c:pt idx="605">
                  <c:v>4.7445391874649996</c:v>
                </c:pt>
                <c:pt idx="606">
                  <c:v>4.7445391874649996</c:v>
                </c:pt>
                <c:pt idx="607">
                  <c:v>4.7445391874649996</c:v>
                </c:pt>
                <c:pt idx="608">
                  <c:v>4.7445391874649996</c:v>
                </c:pt>
                <c:pt idx="609">
                  <c:v>4.7445391874649996</c:v>
                </c:pt>
                <c:pt idx="610">
                  <c:v>4.7396206148699997</c:v>
                </c:pt>
                <c:pt idx="611">
                  <c:v>4.6869934157820001</c:v>
                </c:pt>
                <c:pt idx="612">
                  <c:v>4.6569945366840004</c:v>
                </c:pt>
                <c:pt idx="613">
                  <c:v>4.6569945366840004</c:v>
                </c:pt>
                <c:pt idx="614">
                  <c:v>4.6569945366840004</c:v>
                </c:pt>
                <c:pt idx="615">
                  <c:v>4.5979493461159997</c:v>
                </c:pt>
                <c:pt idx="616">
                  <c:v>4.6565247341829998</c:v>
                </c:pt>
                <c:pt idx="617">
                  <c:v>4.580630648953</c:v>
                </c:pt>
                <c:pt idx="618">
                  <c:v>4.5839916796580003</c:v>
                </c:pt>
                <c:pt idx="619">
                  <c:v>4.5891909360019998</c:v>
                </c:pt>
                <c:pt idx="620">
                  <c:v>4.5891909360019998</c:v>
                </c:pt>
                <c:pt idx="621">
                  <c:v>4.5891909360019998</c:v>
                </c:pt>
                <c:pt idx="622">
                  <c:v>4.6096430934320001</c:v>
                </c:pt>
                <c:pt idx="623">
                  <c:v>4.6096430934320001</c:v>
                </c:pt>
                <c:pt idx="624">
                  <c:v>4.6096430934320001</c:v>
                </c:pt>
                <c:pt idx="625">
                  <c:v>4.5920567796410001</c:v>
                </c:pt>
                <c:pt idx="626">
                  <c:v>4.6566108625210001</c:v>
                </c:pt>
                <c:pt idx="627">
                  <c:v>4.6566108625210001</c:v>
                </c:pt>
                <c:pt idx="628">
                  <c:v>4.6566108625210001</c:v>
                </c:pt>
                <c:pt idx="629">
                  <c:v>4.760497551566</c:v>
                </c:pt>
                <c:pt idx="630">
                  <c:v>4.8300619992750002</c:v>
                </c:pt>
                <c:pt idx="631">
                  <c:v>4.7812611543530004</c:v>
                </c:pt>
                <c:pt idx="632">
                  <c:v>4.8404579427750001</c:v>
                </c:pt>
                <c:pt idx="633">
                  <c:v>4.8896884288870002</c:v>
                </c:pt>
                <c:pt idx="634">
                  <c:v>4.8896884288870002</c:v>
                </c:pt>
                <c:pt idx="635">
                  <c:v>4.8896884288870002</c:v>
                </c:pt>
                <c:pt idx="636">
                  <c:v>4.9552361950849999</c:v>
                </c:pt>
                <c:pt idx="637">
                  <c:v>4.9887507131850004</c:v>
                </c:pt>
                <c:pt idx="638">
                  <c:v>4.9627275383829996</c:v>
                </c:pt>
                <c:pt idx="639">
                  <c:v>5.0398528052460003</c:v>
                </c:pt>
                <c:pt idx="640">
                  <c:v>4.9919963192679999</c:v>
                </c:pt>
                <c:pt idx="641">
                  <c:v>4.9919963192679999</c:v>
                </c:pt>
                <c:pt idx="642">
                  <c:v>4.9919963192679999</c:v>
                </c:pt>
                <c:pt idx="643">
                  <c:v>4.9601746815769996</c:v>
                </c:pt>
                <c:pt idx="644">
                  <c:v>4.805862703871</c:v>
                </c:pt>
                <c:pt idx="645">
                  <c:v>4.792956592276</c:v>
                </c:pt>
                <c:pt idx="646">
                  <c:v>4.8376789383709999</c:v>
                </c:pt>
                <c:pt idx="647">
                  <c:v>4.8894135939929999</c:v>
                </c:pt>
                <c:pt idx="648">
                  <c:v>4.8894135939929999</c:v>
                </c:pt>
                <c:pt idx="649">
                  <c:v>4.8894135939929999</c:v>
                </c:pt>
                <c:pt idx="650">
                  <c:v>4.9482201482869996</c:v>
                </c:pt>
                <c:pt idx="651">
                  <c:v>4.9994588882790003</c:v>
                </c:pt>
                <c:pt idx="652">
                  <c:v>4.9994588882790003</c:v>
                </c:pt>
                <c:pt idx="653">
                  <c:v>4.9994588882790003</c:v>
                </c:pt>
                <c:pt idx="654">
                  <c:v>4.9446349482059997</c:v>
                </c:pt>
                <c:pt idx="655">
                  <c:v>4.9446349482059997</c:v>
                </c:pt>
                <c:pt idx="656">
                  <c:v>4.9446349482059997</c:v>
                </c:pt>
                <c:pt idx="657">
                  <c:v>4.8827364822629997</c:v>
                </c:pt>
                <c:pt idx="658">
                  <c:v>4.8835576352030001</c:v>
                </c:pt>
                <c:pt idx="659">
                  <c:v>4.8373715330840001</c:v>
                </c:pt>
                <c:pt idx="660">
                  <c:v>4.7781606005680004</c:v>
                </c:pt>
                <c:pt idx="661">
                  <c:v>4.8208503775190001</c:v>
                </c:pt>
                <c:pt idx="662">
                  <c:v>4.8208503775190001</c:v>
                </c:pt>
                <c:pt idx="663">
                  <c:v>4.8208503775190001</c:v>
                </c:pt>
                <c:pt idx="664">
                  <c:v>4.8808551101309998</c:v>
                </c:pt>
                <c:pt idx="665">
                  <c:v>4.8578160772569996</c:v>
                </c:pt>
                <c:pt idx="666">
                  <c:v>4.8755007032449997</c:v>
                </c:pt>
                <c:pt idx="667">
                  <c:v>4.9149512497670003</c:v>
                </c:pt>
                <c:pt idx="668">
                  <c:v>4.941552816343</c:v>
                </c:pt>
                <c:pt idx="669">
                  <c:v>4.941552816343</c:v>
                </c:pt>
                <c:pt idx="670">
                  <c:v>4.941552816343</c:v>
                </c:pt>
                <c:pt idx="671">
                  <c:v>5.0133282486060002</c:v>
                </c:pt>
                <c:pt idx="672">
                  <c:v>5.1112083331319997</c:v>
                </c:pt>
                <c:pt idx="673">
                  <c:v>5.1593956775100001</c:v>
                </c:pt>
                <c:pt idx="674">
                  <c:v>5.0917867859800001</c:v>
                </c:pt>
                <c:pt idx="675">
                  <c:v>5.018373976665</c:v>
                </c:pt>
                <c:pt idx="676">
                  <c:v>5.018373976665</c:v>
                </c:pt>
                <c:pt idx="677">
                  <c:v>5.018373976665</c:v>
                </c:pt>
                <c:pt idx="678">
                  <c:v>4.8375258500180003</c:v>
                </c:pt>
                <c:pt idx="679">
                  <c:v>4.9205548002170003</c:v>
                </c:pt>
                <c:pt idx="680">
                  <c:v>4.8918974059479998</c:v>
                </c:pt>
                <c:pt idx="681">
                  <c:v>4.8675021327139998</c:v>
                </c:pt>
                <c:pt idx="682">
                  <c:v>4.6987893629680002</c:v>
                </c:pt>
                <c:pt idx="683">
                  <c:v>4.6987893629680002</c:v>
                </c:pt>
                <c:pt idx="684">
                  <c:v>4.6987893629680002</c:v>
                </c:pt>
                <c:pt idx="685">
                  <c:v>4.7398809548829997</c:v>
                </c:pt>
                <c:pt idx="686">
                  <c:v>4.7211786534789999</c:v>
                </c:pt>
                <c:pt idx="687">
                  <c:v>4.7079465998729999</c:v>
                </c:pt>
                <c:pt idx="688">
                  <c:v>4.7072535885039999</c:v>
                </c:pt>
                <c:pt idx="689">
                  <c:v>4.7096719479190003</c:v>
                </c:pt>
                <c:pt idx="690">
                  <c:v>4.7096719479190003</c:v>
                </c:pt>
                <c:pt idx="691">
                  <c:v>4.7096719479190003</c:v>
                </c:pt>
                <c:pt idx="692">
                  <c:v>4.7862591264579999</c:v>
                </c:pt>
                <c:pt idx="693">
                  <c:v>4.7880910806679999</c:v>
                </c:pt>
                <c:pt idx="694">
                  <c:v>4.7432390737530001</c:v>
                </c:pt>
                <c:pt idx="695">
                  <c:v>4.7271417620839999</c:v>
                </c:pt>
                <c:pt idx="696">
                  <c:v>4.7180626251250004</c:v>
                </c:pt>
                <c:pt idx="697">
                  <c:v>4.7180626251250004</c:v>
                </c:pt>
                <c:pt idx="698">
                  <c:v>4.7180626251250004</c:v>
                </c:pt>
                <c:pt idx="699">
                  <c:v>4.8793203803320004</c:v>
                </c:pt>
                <c:pt idx="700">
                  <c:v>4.9071580718760002</c:v>
                </c:pt>
                <c:pt idx="701">
                  <c:v>4.9035930472259999</c:v>
                </c:pt>
                <c:pt idx="702">
                  <c:v>4.8958123182659996</c:v>
                </c:pt>
                <c:pt idx="703">
                  <c:v>4.9176957059269997</c:v>
                </c:pt>
                <c:pt idx="704">
                  <c:v>4.9176957059269997</c:v>
                </c:pt>
                <c:pt idx="705">
                  <c:v>4.9176957059269997</c:v>
                </c:pt>
                <c:pt idx="706">
                  <c:v>4.7438510543190002</c:v>
                </c:pt>
                <c:pt idx="707">
                  <c:v>4.577010642107</c:v>
                </c:pt>
                <c:pt idx="708">
                  <c:v>4.630381114135</c:v>
                </c:pt>
                <c:pt idx="709">
                  <c:v>4.6040116804169999</c:v>
                </c:pt>
                <c:pt idx="710">
                  <c:v>4.6144912778440004</c:v>
                </c:pt>
                <c:pt idx="711">
                  <c:v>4.6144912778440004</c:v>
                </c:pt>
                <c:pt idx="712">
                  <c:v>4.6144912778440004</c:v>
                </c:pt>
                <c:pt idx="713">
                  <c:v>4.5903313738709999</c:v>
                </c:pt>
                <c:pt idx="714">
                  <c:v>4.7543308048909996</c:v>
                </c:pt>
                <c:pt idx="715">
                  <c:v>4.7543308048909996</c:v>
                </c:pt>
                <c:pt idx="716">
                  <c:v>4.691051110948</c:v>
                </c:pt>
                <c:pt idx="717">
                  <c:v>4.7133487807599996</c:v>
                </c:pt>
                <c:pt idx="718">
                  <c:v>4.7133487807599996</c:v>
                </c:pt>
                <c:pt idx="719">
                  <c:v>4.7133487807599996</c:v>
                </c:pt>
                <c:pt idx="720">
                  <c:v>4.7184330363380003</c:v>
                </c:pt>
                <c:pt idx="721">
                  <c:v>4.7388774674759997</c:v>
                </c:pt>
                <c:pt idx="722">
                  <c:v>4.7354975429500001</c:v>
                </c:pt>
                <c:pt idx="723">
                  <c:v>4.8077455479779996</c:v>
                </c:pt>
                <c:pt idx="724">
                  <c:v>4.8326020412719997</c:v>
                </c:pt>
                <c:pt idx="725">
                  <c:v>4.8326020412719997</c:v>
                </c:pt>
                <c:pt idx="726">
                  <c:v>4.8326020412719997</c:v>
                </c:pt>
                <c:pt idx="727">
                  <c:v>4.7767606605079997</c:v>
                </c:pt>
                <c:pt idx="728">
                  <c:v>4.7540788258199997</c:v>
                </c:pt>
                <c:pt idx="729">
                  <c:v>4.7655464253590001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F4-4438-AD62-53B3C246D5C1}"/>
            </c:ext>
          </c:extLst>
        </c:ser>
        <c:ser>
          <c:idx val="3"/>
          <c:order val="2"/>
          <c:tx>
            <c:strRef>
              <c:f>'איור 7 נתונים'!$D$3</c:f>
              <c:strCache>
                <c:ptCount val="1"/>
                <c:pt idx="0">
                  <c:v>ארה"ב</c:v>
                </c:pt>
              </c:strCache>
            </c:strRef>
          </c:tx>
          <c:spPr>
            <a:ln w="31750">
              <a:solidFill>
                <a:srgbClr val="357C32"/>
              </a:solidFill>
            </a:ln>
          </c:spPr>
          <c:marker>
            <c:symbol val="none"/>
          </c:marker>
          <c:dLbls>
            <c:dLbl>
              <c:idx val="729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rgbClr val="357C32"/>
                      </a:solidFill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F4-4438-AD62-53B3C246D5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7 נתונים'!$A$4:$A$5000</c:f>
              <c:numCache>
                <c:formatCode>m/d/yyyy</c:formatCode>
                <c:ptCount val="4997"/>
                <c:pt idx="0">
                  <c:v>44802</c:v>
                </c:pt>
                <c:pt idx="1">
                  <c:v>44803</c:v>
                </c:pt>
                <c:pt idx="2">
                  <c:v>44804</c:v>
                </c:pt>
                <c:pt idx="3">
                  <c:v>44805</c:v>
                </c:pt>
                <c:pt idx="4">
                  <c:v>44806</c:v>
                </c:pt>
                <c:pt idx="5">
                  <c:v>44807</c:v>
                </c:pt>
                <c:pt idx="6">
                  <c:v>44808</c:v>
                </c:pt>
                <c:pt idx="7">
                  <c:v>44809</c:v>
                </c:pt>
                <c:pt idx="8">
                  <c:v>44810</c:v>
                </c:pt>
                <c:pt idx="9">
                  <c:v>44811</c:v>
                </c:pt>
                <c:pt idx="10">
                  <c:v>44812</c:v>
                </c:pt>
                <c:pt idx="11">
                  <c:v>44813</c:v>
                </c:pt>
                <c:pt idx="12">
                  <c:v>44814</c:v>
                </c:pt>
                <c:pt idx="13">
                  <c:v>44815</c:v>
                </c:pt>
                <c:pt idx="14">
                  <c:v>44816</c:v>
                </c:pt>
                <c:pt idx="15">
                  <c:v>44817</c:v>
                </c:pt>
                <c:pt idx="16">
                  <c:v>44818</c:v>
                </c:pt>
                <c:pt idx="17">
                  <c:v>44819</c:v>
                </c:pt>
                <c:pt idx="18">
                  <c:v>44820</c:v>
                </c:pt>
                <c:pt idx="19">
                  <c:v>44821</c:v>
                </c:pt>
                <c:pt idx="20">
                  <c:v>44822</c:v>
                </c:pt>
                <c:pt idx="21">
                  <c:v>44823</c:v>
                </c:pt>
                <c:pt idx="22">
                  <c:v>44824</c:v>
                </c:pt>
                <c:pt idx="23">
                  <c:v>44825</c:v>
                </c:pt>
                <c:pt idx="24">
                  <c:v>44826</c:v>
                </c:pt>
                <c:pt idx="25">
                  <c:v>44827</c:v>
                </c:pt>
                <c:pt idx="26">
                  <c:v>44828</c:v>
                </c:pt>
                <c:pt idx="27">
                  <c:v>44829</c:v>
                </c:pt>
                <c:pt idx="28">
                  <c:v>44830</c:v>
                </c:pt>
                <c:pt idx="29">
                  <c:v>44831</c:v>
                </c:pt>
                <c:pt idx="30">
                  <c:v>44832</c:v>
                </c:pt>
                <c:pt idx="31">
                  <c:v>44833</c:v>
                </c:pt>
                <c:pt idx="32">
                  <c:v>44834</c:v>
                </c:pt>
                <c:pt idx="33">
                  <c:v>44835</c:v>
                </c:pt>
                <c:pt idx="34">
                  <c:v>44836</c:v>
                </c:pt>
                <c:pt idx="35">
                  <c:v>44837</c:v>
                </c:pt>
                <c:pt idx="36">
                  <c:v>44838</c:v>
                </c:pt>
                <c:pt idx="37">
                  <c:v>44839</c:v>
                </c:pt>
                <c:pt idx="38">
                  <c:v>44840</c:v>
                </c:pt>
                <c:pt idx="39">
                  <c:v>44841</c:v>
                </c:pt>
                <c:pt idx="40">
                  <c:v>44842</c:v>
                </c:pt>
                <c:pt idx="41">
                  <c:v>44843</c:v>
                </c:pt>
                <c:pt idx="42">
                  <c:v>44844</c:v>
                </c:pt>
                <c:pt idx="43">
                  <c:v>44845</c:v>
                </c:pt>
                <c:pt idx="44">
                  <c:v>44846</c:v>
                </c:pt>
                <c:pt idx="45">
                  <c:v>44847</c:v>
                </c:pt>
                <c:pt idx="46">
                  <c:v>44848</c:v>
                </c:pt>
                <c:pt idx="47">
                  <c:v>44849</c:v>
                </c:pt>
                <c:pt idx="48">
                  <c:v>44850</c:v>
                </c:pt>
                <c:pt idx="49">
                  <c:v>44851</c:v>
                </c:pt>
                <c:pt idx="50">
                  <c:v>44852</c:v>
                </c:pt>
                <c:pt idx="51">
                  <c:v>44853</c:v>
                </c:pt>
                <c:pt idx="52">
                  <c:v>44854</c:v>
                </c:pt>
                <c:pt idx="53">
                  <c:v>44855</c:v>
                </c:pt>
                <c:pt idx="54">
                  <c:v>44856</c:v>
                </c:pt>
                <c:pt idx="55">
                  <c:v>44857</c:v>
                </c:pt>
                <c:pt idx="56">
                  <c:v>44858</c:v>
                </c:pt>
                <c:pt idx="57">
                  <c:v>44859</c:v>
                </c:pt>
                <c:pt idx="58">
                  <c:v>44860</c:v>
                </c:pt>
                <c:pt idx="59">
                  <c:v>44861</c:v>
                </c:pt>
                <c:pt idx="60">
                  <c:v>44862</c:v>
                </c:pt>
                <c:pt idx="61">
                  <c:v>44863</c:v>
                </c:pt>
                <c:pt idx="62">
                  <c:v>44864</c:v>
                </c:pt>
                <c:pt idx="63">
                  <c:v>44865</c:v>
                </c:pt>
                <c:pt idx="64">
                  <c:v>44866</c:v>
                </c:pt>
                <c:pt idx="65">
                  <c:v>44867</c:v>
                </c:pt>
                <c:pt idx="66">
                  <c:v>44868</c:v>
                </c:pt>
                <c:pt idx="67">
                  <c:v>44869</c:v>
                </c:pt>
                <c:pt idx="68">
                  <c:v>44870</c:v>
                </c:pt>
                <c:pt idx="69">
                  <c:v>44871</c:v>
                </c:pt>
                <c:pt idx="70">
                  <c:v>44872</c:v>
                </c:pt>
                <c:pt idx="71">
                  <c:v>44873</c:v>
                </c:pt>
                <c:pt idx="72">
                  <c:v>44874</c:v>
                </c:pt>
                <c:pt idx="73">
                  <c:v>44875</c:v>
                </c:pt>
                <c:pt idx="74">
                  <c:v>44876</c:v>
                </c:pt>
                <c:pt idx="75">
                  <c:v>44877</c:v>
                </c:pt>
                <c:pt idx="76">
                  <c:v>44878</c:v>
                </c:pt>
                <c:pt idx="77">
                  <c:v>44879</c:v>
                </c:pt>
                <c:pt idx="78">
                  <c:v>44880</c:v>
                </c:pt>
                <c:pt idx="79">
                  <c:v>44881</c:v>
                </c:pt>
                <c:pt idx="80">
                  <c:v>44882</c:v>
                </c:pt>
                <c:pt idx="81">
                  <c:v>44883</c:v>
                </c:pt>
                <c:pt idx="82">
                  <c:v>44884</c:v>
                </c:pt>
                <c:pt idx="83">
                  <c:v>44885</c:v>
                </c:pt>
                <c:pt idx="84">
                  <c:v>44886</c:v>
                </c:pt>
                <c:pt idx="85">
                  <c:v>44887</c:v>
                </c:pt>
                <c:pt idx="86">
                  <c:v>44888</c:v>
                </c:pt>
                <c:pt idx="87">
                  <c:v>44889</c:v>
                </c:pt>
                <c:pt idx="88">
                  <c:v>44890</c:v>
                </c:pt>
                <c:pt idx="89">
                  <c:v>44891</c:v>
                </c:pt>
                <c:pt idx="90">
                  <c:v>44892</c:v>
                </c:pt>
                <c:pt idx="91">
                  <c:v>44893</c:v>
                </c:pt>
                <c:pt idx="92">
                  <c:v>44894</c:v>
                </c:pt>
                <c:pt idx="93">
                  <c:v>44895</c:v>
                </c:pt>
                <c:pt idx="94">
                  <c:v>44896</c:v>
                </c:pt>
                <c:pt idx="95">
                  <c:v>44897</c:v>
                </c:pt>
                <c:pt idx="96">
                  <c:v>44898</c:v>
                </c:pt>
                <c:pt idx="97">
                  <c:v>44899</c:v>
                </c:pt>
                <c:pt idx="98">
                  <c:v>44900</c:v>
                </c:pt>
                <c:pt idx="99">
                  <c:v>44901</c:v>
                </c:pt>
                <c:pt idx="100">
                  <c:v>44902</c:v>
                </c:pt>
                <c:pt idx="101">
                  <c:v>44903</c:v>
                </c:pt>
                <c:pt idx="102">
                  <c:v>44904</c:v>
                </c:pt>
                <c:pt idx="103">
                  <c:v>44905</c:v>
                </c:pt>
                <c:pt idx="104">
                  <c:v>44906</c:v>
                </c:pt>
                <c:pt idx="105">
                  <c:v>44907</c:v>
                </c:pt>
                <c:pt idx="106">
                  <c:v>44908</c:v>
                </c:pt>
                <c:pt idx="107">
                  <c:v>44909</c:v>
                </c:pt>
                <c:pt idx="108">
                  <c:v>44910</c:v>
                </c:pt>
                <c:pt idx="109">
                  <c:v>44911</c:v>
                </c:pt>
                <c:pt idx="110">
                  <c:v>44912</c:v>
                </c:pt>
                <c:pt idx="111">
                  <c:v>44913</c:v>
                </c:pt>
                <c:pt idx="112">
                  <c:v>44914</c:v>
                </c:pt>
                <c:pt idx="113">
                  <c:v>44915</c:v>
                </c:pt>
                <c:pt idx="114">
                  <c:v>44916</c:v>
                </c:pt>
                <c:pt idx="115">
                  <c:v>44917</c:v>
                </c:pt>
                <c:pt idx="116">
                  <c:v>44918</c:v>
                </c:pt>
                <c:pt idx="117">
                  <c:v>44919</c:v>
                </c:pt>
                <c:pt idx="118">
                  <c:v>44920</c:v>
                </c:pt>
                <c:pt idx="119">
                  <c:v>44921</c:v>
                </c:pt>
                <c:pt idx="120">
                  <c:v>44922</c:v>
                </c:pt>
                <c:pt idx="121">
                  <c:v>44923</c:v>
                </c:pt>
                <c:pt idx="122">
                  <c:v>44924</c:v>
                </c:pt>
                <c:pt idx="123">
                  <c:v>44925</c:v>
                </c:pt>
                <c:pt idx="124">
                  <c:v>44926</c:v>
                </c:pt>
                <c:pt idx="125">
                  <c:v>44927</c:v>
                </c:pt>
                <c:pt idx="126">
                  <c:v>44928</c:v>
                </c:pt>
                <c:pt idx="127">
                  <c:v>44929</c:v>
                </c:pt>
                <c:pt idx="128">
                  <c:v>44930</c:v>
                </c:pt>
                <c:pt idx="129">
                  <c:v>44931</c:v>
                </c:pt>
                <c:pt idx="130">
                  <c:v>44932</c:v>
                </c:pt>
                <c:pt idx="131">
                  <c:v>44933</c:v>
                </c:pt>
                <c:pt idx="132">
                  <c:v>44934</c:v>
                </c:pt>
                <c:pt idx="133">
                  <c:v>44935</c:v>
                </c:pt>
                <c:pt idx="134">
                  <c:v>44936</c:v>
                </c:pt>
                <c:pt idx="135">
                  <c:v>44937</c:v>
                </c:pt>
                <c:pt idx="136">
                  <c:v>44938</c:v>
                </c:pt>
                <c:pt idx="137">
                  <c:v>44939</c:v>
                </c:pt>
                <c:pt idx="138">
                  <c:v>44940</c:v>
                </c:pt>
                <c:pt idx="139">
                  <c:v>44941</c:v>
                </c:pt>
                <c:pt idx="140">
                  <c:v>44942</c:v>
                </c:pt>
                <c:pt idx="141">
                  <c:v>44943</c:v>
                </c:pt>
                <c:pt idx="142">
                  <c:v>44944</c:v>
                </c:pt>
                <c:pt idx="143">
                  <c:v>44945</c:v>
                </c:pt>
                <c:pt idx="144">
                  <c:v>44946</c:v>
                </c:pt>
                <c:pt idx="145">
                  <c:v>44947</c:v>
                </c:pt>
                <c:pt idx="146">
                  <c:v>44948</c:v>
                </c:pt>
                <c:pt idx="147">
                  <c:v>44949</c:v>
                </c:pt>
                <c:pt idx="148">
                  <c:v>44950</c:v>
                </c:pt>
                <c:pt idx="149">
                  <c:v>44951</c:v>
                </c:pt>
                <c:pt idx="150">
                  <c:v>44952</c:v>
                </c:pt>
                <c:pt idx="151">
                  <c:v>44953</c:v>
                </c:pt>
                <c:pt idx="152">
                  <c:v>44954</c:v>
                </c:pt>
                <c:pt idx="153">
                  <c:v>44955</c:v>
                </c:pt>
                <c:pt idx="154">
                  <c:v>44956</c:v>
                </c:pt>
                <c:pt idx="155">
                  <c:v>44957</c:v>
                </c:pt>
                <c:pt idx="156">
                  <c:v>44958</c:v>
                </c:pt>
                <c:pt idx="157">
                  <c:v>44959</c:v>
                </c:pt>
                <c:pt idx="158">
                  <c:v>44960</c:v>
                </c:pt>
                <c:pt idx="159">
                  <c:v>44961</c:v>
                </c:pt>
                <c:pt idx="160">
                  <c:v>44962</c:v>
                </c:pt>
                <c:pt idx="161">
                  <c:v>44963</c:v>
                </c:pt>
                <c:pt idx="162">
                  <c:v>44964</c:v>
                </c:pt>
                <c:pt idx="163">
                  <c:v>44965</c:v>
                </c:pt>
                <c:pt idx="164">
                  <c:v>44966</c:v>
                </c:pt>
                <c:pt idx="165">
                  <c:v>44967</c:v>
                </c:pt>
                <c:pt idx="166">
                  <c:v>44968</c:v>
                </c:pt>
                <c:pt idx="167">
                  <c:v>44969</c:v>
                </c:pt>
                <c:pt idx="168">
                  <c:v>44970</c:v>
                </c:pt>
                <c:pt idx="169">
                  <c:v>44971</c:v>
                </c:pt>
                <c:pt idx="170">
                  <c:v>44972</c:v>
                </c:pt>
                <c:pt idx="171">
                  <c:v>44973</c:v>
                </c:pt>
                <c:pt idx="172">
                  <c:v>44974</c:v>
                </c:pt>
                <c:pt idx="173">
                  <c:v>44975</c:v>
                </c:pt>
                <c:pt idx="174">
                  <c:v>44976</c:v>
                </c:pt>
                <c:pt idx="175">
                  <c:v>44977</c:v>
                </c:pt>
                <c:pt idx="176">
                  <c:v>44978</c:v>
                </c:pt>
                <c:pt idx="177">
                  <c:v>44979</c:v>
                </c:pt>
                <c:pt idx="178">
                  <c:v>44980</c:v>
                </c:pt>
                <c:pt idx="179">
                  <c:v>44981</c:v>
                </c:pt>
                <c:pt idx="180">
                  <c:v>44982</c:v>
                </c:pt>
                <c:pt idx="181">
                  <c:v>44983</c:v>
                </c:pt>
                <c:pt idx="182">
                  <c:v>44984</c:v>
                </c:pt>
                <c:pt idx="183">
                  <c:v>44985</c:v>
                </c:pt>
                <c:pt idx="184">
                  <c:v>44986</c:v>
                </c:pt>
                <c:pt idx="185">
                  <c:v>44987</c:v>
                </c:pt>
                <c:pt idx="186">
                  <c:v>44988</c:v>
                </c:pt>
                <c:pt idx="187">
                  <c:v>44989</c:v>
                </c:pt>
                <c:pt idx="188">
                  <c:v>44990</c:v>
                </c:pt>
                <c:pt idx="189">
                  <c:v>44991</c:v>
                </c:pt>
                <c:pt idx="190">
                  <c:v>44992</c:v>
                </c:pt>
                <c:pt idx="191">
                  <c:v>44993</c:v>
                </c:pt>
                <c:pt idx="192">
                  <c:v>44994</c:v>
                </c:pt>
                <c:pt idx="193">
                  <c:v>44995</c:v>
                </c:pt>
                <c:pt idx="194">
                  <c:v>44996</c:v>
                </c:pt>
                <c:pt idx="195">
                  <c:v>44997</c:v>
                </c:pt>
                <c:pt idx="196">
                  <c:v>44998</c:v>
                </c:pt>
                <c:pt idx="197">
                  <c:v>44999</c:v>
                </c:pt>
                <c:pt idx="198">
                  <c:v>45000</c:v>
                </c:pt>
                <c:pt idx="199">
                  <c:v>45001</c:v>
                </c:pt>
                <c:pt idx="200">
                  <c:v>45002</c:v>
                </c:pt>
                <c:pt idx="201">
                  <c:v>45003</c:v>
                </c:pt>
                <c:pt idx="202">
                  <c:v>45004</c:v>
                </c:pt>
                <c:pt idx="203">
                  <c:v>45005</c:v>
                </c:pt>
                <c:pt idx="204">
                  <c:v>45006</c:v>
                </c:pt>
                <c:pt idx="205">
                  <c:v>45007</c:v>
                </c:pt>
                <c:pt idx="206">
                  <c:v>45008</c:v>
                </c:pt>
                <c:pt idx="207">
                  <c:v>45009</c:v>
                </c:pt>
                <c:pt idx="208">
                  <c:v>45010</c:v>
                </c:pt>
                <c:pt idx="209">
                  <c:v>45011</c:v>
                </c:pt>
                <c:pt idx="210">
                  <c:v>45012</c:v>
                </c:pt>
                <c:pt idx="211">
                  <c:v>45013</c:v>
                </c:pt>
                <c:pt idx="212">
                  <c:v>45014</c:v>
                </c:pt>
                <c:pt idx="213">
                  <c:v>45015</c:v>
                </c:pt>
                <c:pt idx="214">
                  <c:v>45016</c:v>
                </c:pt>
                <c:pt idx="215">
                  <c:v>45017</c:v>
                </c:pt>
                <c:pt idx="216">
                  <c:v>45018</c:v>
                </c:pt>
                <c:pt idx="217">
                  <c:v>45019</c:v>
                </c:pt>
                <c:pt idx="218">
                  <c:v>45020</c:v>
                </c:pt>
                <c:pt idx="219">
                  <c:v>45021</c:v>
                </c:pt>
                <c:pt idx="220">
                  <c:v>45022</c:v>
                </c:pt>
                <c:pt idx="221">
                  <c:v>45023</c:v>
                </c:pt>
                <c:pt idx="222">
                  <c:v>45024</c:v>
                </c:pt>
                <c:pt idx="223">
                  <c:v>45025</c:v>
                </c:pt>
                <c:pt idx="224">
                  <c:v>45026</c:v>
                </c:pt>
                <c:pt idx="225">
                  <c:v>45027</c:v>
                </c:pt>
                <c:pt idx="226">
                  <c:v>45028</c:v>
                </c:pt>
                <c:pt idx="227">
                  <c:v>45029</c:v>
                </c:pt>
                <c:pt idx="228">
                  <c:v>45030</c:v>
                </c:pt>
                <c:pt idx="229">
                  <c:v>45031</c:v>
                </c:pt>
                <c:pt idx="230">
                  <c:v>45032</c:v>
                </c:pt>
                <c:pt idx="231">
                  <c:v>45033</c:v>
                </c:pt>
                <c:pt idx="232">
                  <c:v>45034</c:v>
                </c:pt>
                <c:pt idx="233">
                  <c:v>45035</c:v>
                </c:pt>
                <c:pt idx="234">
                  <c:v>45036</c:v>
                </c:pt>
                <c:pt idx="235">
                  <c:v>45037</c:v>
                </c:pt>
                <c:pt idx="236">
                  <c:v>45038</c:v>
                </c:pt>
                <c:pt idx="237">
                  <c:v>45039</c:v>
                </c:pt>
                <c:pt idx="238">
                  <c:v>45040</c:v>
                </c:pt>
                <c:pt idx="239">
                  <c:v>45041</c:v>
                </c:pt>
                <c:pt idx="240">
                  <c:v>45042</c:v>
                </c:pt>
                <c:pt idx="241">
                  <c:v>45043</c:v>
                </c:pt>
                <c:pt idx="242">
                  <c:v>45044</c:v>
                </c:pt>
                <c:pt idx="243">
                  <c:v>45045</c:v>
                </c:pt>
                <c:pt idx="244">
                  <c:v>45046</c:v>
                </c:pt>
                <c:pt idx="245">
                  <c:v>45047</c:v>
                </c:pt>
                <c:pt idx="246">
                  <c:v>45048</c:v>
                </c:pt>
                <c:pt idx="247">
                  <c:v>45049</c:v>
                </c:pt>
                <c:pt idx="248">
                  <c:v>45050</c:v>
                </c:pt>
                <c:pt idx="249">
                  <c:v>45051</c:v>
                </c:pt>
                <c:pt idx="250">
                  <c:v>45052</c:v>
                </c:pt>
                <c:pt idx="251">
                  <c:v>45053</c:v>
                </c:pt>
                <c:pt idx="252">
                  <c:v>45054</c:v>
                </c:pt>
                <c:pt idx="253">
                  <c:v>45055</c:v>
                </c:pt>
                <c:pt idx="254">
                  <c:v>45056</c:v>
                </c:pt>
                <c:pt idx="255">
                  <c:v>45057</c:v>
                </c:pt>
                <c:pt idx="256">
                  <c:v>45058</c:v>
                </c:pt>
                <c:pt idx="257">
                  <c:v>45059</c:v>
                </c:pt>
                <c:pt idx="258">
                  <c:v>45060</c:v>
                </c:pt>
                <c:pt idx="259">
                  <c:v>45061</c:v>
                </c:pt>
                <c:pt idx="260">
                  <c:v>45062</c:v>
                </c:pt>
                <c:pt idx="261">
                  <c:v>45063</c:v>
                </c:pt>
                <c:pt idx="262">
                  <c:v>45064</c:v>
                </c:pt>
                <c:pt idx="263">
                  <c:v>45065</c:v>
                </c:pt>
                <c:pt idx="264">
                  <c:v>45066</c:v>
                </c:pt>
                <c:pt idx="265">
                  <c:v>45067</c:v>
                </c:pt>
                <c:pt idx="266">
                  <c:v>45068</c:v>
                </c:pt>
                <c:pt idx="267">
                  <c:v>45069</c:v>
                </c:pt>
                <c:pt idx="268">
                  <c:v>45070</c:v>
                </c:pt>
                <c:pt idx="269">
                  <c:v>45071</c:v>
                </c:pt>
                <c:pt idx="270">
                  <c:v>45072</c:v>
                </c:pt>
                <c:pt idx="271">
                  <c:v>45073</c:v>
                </c:pt>
                <c:pt idx="272">
                  <c:v>45074</c:v>
                </c:pt>
                <c:pt idx="273">
                  <c:v>45075</c:v>
                </c:pt>
                <c:pt idx="274">
                  <c:v>45076</c:v>
                </c:pt>
                <c:pt idx="275">
                  <c:v>45077</c:v>
                </c:pt>
                <c:pt idx="276">
                  <c:v>45078</c:v>
                </c:pt>
                <c:pt idx="277">
                  <c:v>45079</c:v>
                </c:pt>
                <c:pt idx="278">
                  <c:v>45080</c:v>
                </c:pt>
                <c:pt idx="279">
                  <c:v>45081</c:v>
                </c:pt>
                <c:pt idx="280">
                  <c:v>45082</c:v>
                </c:pt>
                <c:pt idx="281">
                  <c:v>45083</c:v>
                </c:pt>
                <c:pt idx="282">
                  <c:v>45084</c:v>
                </c:pt>
                <c:pt idx="283">
                  <c:v>45085</c:v>
                </c:pt>
                <c:pt idx="284">
                  <c:v>45086</c:v>
                </c:pt>
                <c:pt idx="285">
                  <c:v>45087</c:v>
                </c:pt>
                <c:pt idx="286">
                  <c:v>45088</c:v>
                </c:pt>
                <c:pt idx="287">
                  <c:v>45089</c:v>
                </c:pt>
                <c:pt idx="288">
                  <c:v>45090</c:v>
                </c:pt>
                <c:pt idx="289">
                  <c:v>45091</c:v>
                </c:pt>
                <c:pt idx="290">
                  <c:v>45092</c:v>
                </c:pt>
                <c:pt idx="291">
                  <c:v>45093</c:v>
                </c:pt>
                <c:pt idx="292">
                  <c:v>45094</c:v>
                </c:pt>
                <c:pt idx="293">
                  <c:v>45095</c:v>
                </c:pt>
                <c:pt idx="294">
                  <c:v>45096</c:v>
                </c:pt>
                <c:pt idx="295">
                  <c:v>45097</c:v>
                </c:pt>
                <c:pt idx="296">
                  <c:v>45098</c:v>
                </c:pt>
                <c:pt idx="297">
                  <c:v>45099</c:v>
                </c:pt>
                <c:pt idx="298">
                  <c:v>45100</c:v>
                </c:pt>
                <c:pt idx="299">
                  <c:v>45101</c:v>
                </c:pt>
                <c:pt idx="300">
                  <c:v>45102</c:v>
                </c:pt>
                <c:pt idx="301">
                  <c:v>45103</c:v>
                </c:pt>
                <c:pt idx="302">
                  <c:v>45104</c:v>
                </c:pt>
                <c:pt idx="303">
                  <c:v>45105</c:v>
                </c:pt>
                <c:pt idx="304">
                  <c:v>45106</c:v>
                </c:pt>
                <c:pt idx="305">
                  <c:v>45107</c:v>
                </c:pt>
                <c:pt idx="306">
                  <c:v>45108</c:v>
                </c:pt>
                <c:pt idx="307">
                  <c:v>45109</c:v>
                </c:pt>
                <c:pt idx="308">
                  <c:v>45110</c:v>
                </c:pt>
                <c:pt idx="309">
                  <c:v>45111</c:v>
                </c:pt>
                <c:pt idx="310">
                  <c:v>45112</c:v>
                </c:pt>
                <c:pt idx="311">
                  <c:v>45113</c:v>
                </c:pt>
                <c:pt idx="312">
                  <c:v>45114</c:v>
                </c:pt>
                <c:pt idx="313">
                  <c:v>45115</c:v>
                </c:pt>
                <c:pt idx="314">
                  <c:v>45116</c:v>
                </c:pt>
                <c:pt idx="315">
                  <c:v>45117</c:v>
                </c:pt>
                <c:pt idx="316">
                  <c:v>45118</c:v>
                </c:pt>
                <c:pt idx="317">
                  <c:v>45119</c:v>
                </c:pt>
                <c:pt idx="318">
                  <c:v>45120</c:v>
                </c:pt>
                <c:pt idx="319">
                  <c:v>45121</c:v>
                </c:pt>
                <c:pt idx="320">
                  <c:v>45122</c:v>
                </c:pt>
                <c:pt idx="321">
                  <c:v>45123</c:v>
                </c:pt>
                <c:pt idx="322">
                  <c:v>45124</c:v>
                </c:pt>
                <c:pt idx="323">
                  <c:v>45125</c:v>
                </c:pt>
                <c:pt idx="324">
                  <c:v>45126</c:v>
                </c:pt>
                <c:pt idx="325">
                  <c:v>45127</c:v>
                </c:pt>
                <c:pt idx="326">
                  <c:v>45128</c:v>
                </c:pt>
                <c:pt idx="327">
                  <c:v>45129</c:v>
                </c:pt>
                <c:pt idx="328">
                  <c:v>45130</c:v>
                </c:pt>
                <c:pt idx="329">
                  <c:v>45131</c:v>
                </c:pt>
                <c:pt idx="330">
                  <c:v>45132</c:v>
                </c:pt>
                <c:pt idx="331">
                  <c:v>45133</c:v>
                </c:pt>
                <c:pt idx="332">
                  <c:v>45134</c:v>
                </c:pt>
                <c:pt idx="333">
                  <c:v>45135</c:v>
                </c:pt>
                <c:pt idx="334">
                  <c:v>45136</c:v>
                </c:pt>
                <c:pt idx="335">
                  <c:v>45137</c:v>
                </c:pt>
                <c:pt idx="336">
                  <c:v>45138</c:v>
                </c:pt>
                <c:pt idx="337">
                  <c:v>45139</c:v>
                </c:pt>
                <c:pt idx="338">
                  <c:v>45140</c:v>
                </c:pt>
                <c:pt idx="339">
                  <c:v>45141</c:v>
                </c:pt>
                <c:pt idx="340">
                  <c:v>45142</c:v>
                </c:pt>
                <c:pt idx="341">
                  <c:v>45143</c:v>
                </c:pt>
                <c:pt idx="342">
                  <c:v>45144</c:v>
                </c:pt>
                <c:pt idx="343">
                  <c:v>45145</c:v>
                </c:pt>
                <c:pt idx="344">
                  <c:v>45146</c:v>
                </c:pt>
                <c:pt idx="345">
                  <c:v>45147</c:v>
                </c:pt>
                <c:pt idx="346">
                  <c:v>45148</c:v>
                </c:pt>
                <c:pt idx="347">
                  <c:v>45149</c:v>
                </c:pt>
                <c:pt idx="348">
                  <c:v>45150</c:v>
                </c:pt>
                <c:pt idx="349">
                  <c:v>45151</c:v>
                </c:pt>
                <c:pt idx="350">
                  <c:v>45152</c:v>
                </c:pt>
                <c:pt idx="351">
                  <c:v>45153</c:v>
                </c:pt>
                <c:pt idx="352">
                  <c:v>45154</c:v>
                </c:pt>
                <c:pt idx="353">
                  <c:v>45155</c:v>
                </c:pt>
                <c:pt idx="354">
                  <c:v>45156</c:v>
                </c:pt>
                <c:pt idx="355">
                  <c:v>45157</c:v>
                </c:pt>
                <c:pt idx="356">
                  <c:v>45158</c:v>
                </c:pt>
                <c:pt idx="357">
                  <c:v>45159</c:v>
                </c:pt>
                <c:pt idx="358">
                  <c:v>45160</c:v>
                </c:pt>
                <c:pt idx="359">
                  <c:v>45161</c:v>
                </c:pt>
                <c:pt idx="360">
                  <c:v>45162</c:v>
                </c:pt>
                <c:pt idx="361">
                  <c:v>45163</c:v>
                </c:pt>
                <c:pt idx="362">
                  <c:v>45164</c:v>
                </c:pt>
                <c:pt idx="363">
                  <c:v>45165</c:v>
                </c:pt>
                <c:pt idx="364">
                  <c:v>45166</c:v>
                </c:pt>
                <c:pt idx="365">
                  <c:v>45167</c:v>
                </c:pt>
                <c:pt idx="366">
                  <c:v>45168</c:v>
                </c:pt>
                <c:pt idx="367">
                  <c:v>45169</c:v>
                </c:pt>
                <c:pt idx="368">
                  <c:v>45170</c:v>
                </c:pt>
                <c:pt idx="369">
                  <c:v>45171</c:v>
                </c:pt>
                <c:pt idx="370">
                  <c:v>45172</c:v>
                </c:pt>
                <c:pt idx="371">
                  <c:v>45173</c:v>
                </c:pt>
                <c:pt idx="372">
                  <c:v>45174</c:v>
                </c:pt>
                <c:pt idx="373">
                  <c:v>45175</c:v>
                </c:pt>
                <c:pt idx="374">
                  <c:v>45176</c:v>
                </c:pt>
                <c:pt idx="375">
                  <c:v>45177</c:v>
                </c:pt>
                <c:pt idx="376">
                  <c:v>45178</c:v>
                </c:pt>
                <c:pt idx="377">
                  <c:v>45179</c:v>
                </c:pt>
                <c:pt idx="378">
                  <c:v>45180</c:v>
                </c:pt>
                <c:pt idx="379">
                  <c:v>45181</c:v>
                </c:pt>
                <c:pt idx="380">
                  <c:v>45182</c:v>
                </c:pt>
                <c:pt idx="381">
                  <c:v>45183</c:v>
                </c:pt>
                <c:pt idx="382">
                  <c:v>45184</c:v>
                </c:pt>
                <c:pt idx="383">
                  <c:v>45185</c:v>
                </c:pt>
                <c:pt idx="384">
                  <c:v>45186</c:v>
                </c:pt>
                <c:pt idx="385">
                  <c:v>45187</c:v>
                </c:pt>
                <c:pt idx="386">
                  <c:v>45188</c:v>
                </c:pt>
                <c:pt idx="387">
                  <c:v>45189</c:v>
                </c:pt>
                <c:pt idx="388">
                  <c:v>45190</c:v>
                </c:pt>
                <c:pt idx="389">
                  <c:v>45191</c:v>
                </c:pt>
                <c:pt idx="390">
                  <c:v>45192</c:v>
                </c:pt>
                <c:pt idx="391">
                  <c:v>45193</c:v>
                </c:pt>
                <c:pt idx="392">
                  <c:v>45194</c:v>
                </c:pt>
                <c:pt idx="393">
                  <c:v>45195</c:v>
                </c:pt>
                <c:pt idx="394">
                  <c:v>45196</c:v>
                </c:pt>
                <c:pt idx="395">
                  <c:v>45197</c:v>
                </c:pt>
                <c:pt idx="396">
                  <c:v>45198</c:v>
                </c:pt>
                <c:pt idx="397">
                  <c:v>45199</c:v>
                </c:pt>
                <c:pt idx="398">
                  <c:v>45200</c:v>
                </c:pt>
                <c:pt idx="399">
                  <c:v>45201</c:v>
                </c:pt>
                <c:pt idx="400">
                  <c:v>45202</c:v>
                </c:pt>
                <c:pt idx="401">
                  <c:v>45203</c:v>
                </c:pt>
                <c:pt idx="402">
                  <c:v>45204</c:v>
                </c:pt>
                <c:pt idx="403">
                  <c:v>45205</c:v>
                </c:pt>
                <c:pt idx="404">
                  <c:v>45206</c:v>
                </c:pt>
                <c:pt idx="405">
                  <c:v>45207</c:v>
                </c:pt>
                <c:pt idx="406">
                  <c:v>45208</c:v>
                </c:pt>
                <c:pt idx="407">
                  <c:v>45209</c:v>
                </c:pt>
                <c:pt idx="408">
                  <c:v>45210</c:v>
                </c:pt>
                <c:pt idx="409">
                  <c:v>45211</c:v>
                </c:pt>
                <c:pt idx="410">
                  <c:v>45212</c:v>
                </c:pt>
                <c:pt idx="411">
                  <c:v>45213</c:v>
                </c:pt>
                <c:pt idx="412">
                  <c:v>45214</c:v>
                </c:pt>
                <c:pt idx="413">
                  <c:v>45215</c:v>
                </c:pt>
                <c:pt idx="414">
                  <c:v>45216</c:v>
                </c:pt>
                <c:pt idx="415">
                  <c:v>45217</c:v>
                </c:pt>
                <c:pt idx="416">
                  <c:v>45218</c:v>
                </c:pt>
                <c:pt idx="417">
                  <c:v>45219</c:v>
                </c:pt>
                <c:pt idx="418">
                  <c:v>45220</c:v>
                </c:pt>
                <c:pt idx="419">
                  <c:v>45221</c:v>
                </c:pt>
                <c:pt idx="420">
                  <c:v>45222</c:v>
                </c:pt>
                <c:pt idx="421">
                  <c:v>45223</c:v>
                </c:pt>
                <c:pt idx="422">
                  <c:v>45224</c:v>
                </c:pt>
                <c:pt idx="423">
                  <c:v>45225</c:v>
                </c:pt>
                <c:pt idx="424">
                  <c:v>45226</c:v>
                </c:pt>
                <c:pt idx="425">
                  <c:v>45227</c:v>
                </c:pt>
                <c:pt idx="426">
                  <c:v>45228</c:v>
                </c:pt>
                <c:pt idx="427">
                  <c:v>45229</c:v>
                </c:pt>
                <c:pt idx="428">
                  <c:v>45230</c:v>
                </c:pt>
                <c:pt idx="429">
                  <c:v>45231</c:v>
                </c:pt>
                <c:pt idx="430">
                  <c:v>45232</c:v>
                </c:pt>
                <c:pt idx="431">
                  <c:v>45233</c:v>
                </c:pt>
                <c:pt idx="432">
                  <c:v>45234</c:v>
                </c:pt>
                <c:pt idx="433">
                  <c:v>45235</c:v>
                </c:pt>
                <c:pt idx="434">
                  <c:v>45236</c:v>
                </c:pt>
                <c:pt idx="435">
                  <c:v>45237</c:v>
                </c:pt>
                <c:pt idx="436">
                  <c:v>45238</c:v>
                </c:pt>
                <c:pt idx="437">
                  <c:v>45239</c:v>
                </c:pt>
                <c:pt idx="438">
                  <c:v>45240</c:v>
                </c:pt>
                <c:pt idx="439">
                  <c:v>45241</c:v>
                </c:pt>
                <c:pt idx="440">
                  <c:v>45242</c:v>
                </c:pt>
                <c:pt idx="441">
                  <c:v>45243</c:v>
                </c:pt>
                <c:pt idx="442">
                  <c:v>45244</c:v>
                </c:pt>
                <c:pt idx="443">
                  <c:v>45245</c:v>
                </c:pt>
                <c:pt idx="444">
                  <c:v>45246</c:v>
                </c:pt>
                <c:pt idx="445">
                  <c:v>45247</c:v>
                </c:pt>
                <c:pt idx="446">
                  <c:v>45248</c:v>
                </c:pt>
                <c:pt idx="447">
                  <c:v>45249</c:v>
                </c:pt>
                <c:pt idx="448">
                  <c:v>45250</c:v>
                </c:pt>
                <c:pt idx="449">
                  <c:v>45251</c:v>
                </c:pt>
                <c:pt idx="450">
                  <c:v>45252</c:v>
                </c:pt>
                <c:pt idx="451">
                  <c:v>45253</c:v>
                </c:pt>
                <c:pt idx="452">
                  <c:v>45254</c:v>
                </c:pt>
                <c:pt idx="453">
                  <c:v>45255</c:v>
                </c:pt>
                <c:pt idx="454">
                  <c:v>45256</c:v>
                </c:pt>
                <c:pt idx="455">
                  <c:v>45257</c:v>
                </c:pt>
                <c:pt idx="456">
                  <c:v>45258</c:v>
                </c:pt>
                <c:pt idx="457">
                  <c:v>45259</c:v>
                </c:pt>
                <c:pt idx="458">
                  <c:v>45260</c:v>
                </c:pt>
                <c:pt idx="459">
                  <c:v>45261</c:v>
                </c:pt>
                <c:pt idx="460">
                  <c:v>45262</c:v>
                </c:pt>
                <c:pt idx="461">
                  <c:v>45263</c:v>
                </c:pt>
                <c:pt idx="462">
                  <c:v>45264</c:v>
                </c:pt>
                <c:pt idx="463">
                  <c:v>45265</c:v>
                </c:pt>
                <c:pt idx="464">
                  <c:v>45266</c:v>
                </c:pt>
                <c:pt idx="465">
                  <c:v>45267</c:v>
                </c:pt>
                <c:pt idx="466">
                  <c:v>45268</c:v>
                </c:pt>
                <c:pt idx="467">
                  <c:v>45269</c:v>
                </c:pt>
                <c:pt idx="468">
                  <c:v>45270</c:v>
                </c:pt>
                <c:pt idx="469">
                  <c:v>45271</c:v>
                </c:pt>
                <c:pt idx="470">
                  <c:v>45272</c:v>
                </c:pt>
                <c:pt idx="471">
                  <c:v>45273</c:v>
                </c:pt>
                <c:pt idx="472">
                  <c:v>45274</c:v>
                </c:pt>
                <c:pt idx="473">
                  <c:v>45275</c:v>
                </c:pt>
                <c:pt idx="474">
                  <c:v>45276</c:v>
                </c:pt>
                <c:pt idx="475">
                  <c:v>45277</c:v>
                </c:pt>
                <c:pt idx="476">
                  <c:v>45278</c:v>
                </c:pt>
                <c:pt idx="477">
                  <c:v>45279</c:v>
                </c:pt>
                <c:pt idx="478">
                  <c:v>45280</c:v>
                </c:pt>
                <c:pt idx="479">
                  <c:v>45281</c:v>
                </c:pt>
                <c:pt idx="480">
                  <c:v>45282</c:v>
                </c:pt>
                <c:pt idx="481">
                  <c:v>45283</c:v>
                </c:pt>
                <c:pt idx="482">
                  <c:v>45284</c:v>
                </c:pt>
                <c:pt idx="483">
                  <c:v>45285</c:v>
                </c:pt>
                <c:pt idx="484">
                  <c:v>45286</c:v>
                </c:pt>
                <c:pt idx="485">
                  <c:v>45287</c:v>
                </c:pt>
                <c:pt idx="486">
                  <c:v>45288</c:v>
                </c:pt>
                <c:pt idx="487">
                  <c:v>45289</c:v>
                </c:pt>
                <c:pt idx="488">
                  <c:v>45290</c:v>
                </c:pt>
                <c:pt idx="489">
                  <c:v>45291</c:v>
                </c:pt>
                <c:pt idx="490">
                  <c:v>45292</c:v>
                </c:pt>
                <c:pt idx="491">
                  <c:v>45293</c:v>
                </c:pt>
                <c:pt idx="492">
                  <c:v>45294</c:v>
                </c:pt>
                <c:pt idx="493">
                  <c:v>45295</c:v>
                </c:pt>
                <c:pt idx="494">
                  <c:v>45296</c:v>
                </c:pt>
                <c:pt idx="495">
                  <c:v>45297</c:v>
                </c:pt>
                <c:pt idx="496">
                  <c:v>45298</c:v>
                </c:pt>
                <c:pt idx="497">
                  <c:v>45299</c:v>
                </c:pt>
                <c:pt idx="498">
                  <c:v>45300</c:v>
                </c:pt>
                <c:pt idx="499">
                  <c:v>45301</c:v>
                </c:pt>
                <c:pt idx="500">
                  <c:v>45302</c:v>
                </c:pt>
                <c:pt idx="501">
                  <c:v>45303</c:v>
                </c:pt>
                <c:pt idx="502">
                  <c:v>45304</c:v>
                </c:pt>
                <c:pt idx="503">
                  <c:v>45305</c:v>
                </c:pt>
                <c:pt idx="504">
                  <c:v>45306</c:v>
                </c:pt>
                <c:pt idx="505">
                  <c:v>45307</c:v>
                </c:pt>
                <c:pt idx="506">
                  <c:v>45308</c:v>
                </c:pt>
                <c:pt idx="507">
                  <c:v>45309</c:v>
                </c:pt>
                <c:pt idx="508">
                  <c:v>45310</c:v>
                </c:pt>
                <c:pt idx="509">
                  <c:v>45311</c:v>
                </c:pt>
                <c:pt idx="510">
                  <c:v>45312</c:v>
                </c:pt>
                <c:pt idx="511">
                  <c:v>45313</c:v>
                </c:pt>
                <c:pt idx="512">
                  <c:v>45314</c:v>
                </c:pt>
                <c:pt idx="513">
                  <c:v>45315</c:v>
                </c:pt>
                <c:pt idx="514">
                  <c:v>45316</c:v>
                </c:pt>
                <c:pt idx="515">
                  <c:v>45317</c:v>
                </c:pt>
                <c:pt idx="516">
                  <c:v>45318</c:v>
                </c:pt>
                <c:pt idx="517">
                  <c:v>45319</c:v>
                </c:pt>
                <c:pt idx="518">
                  <c:v>45320</c:v>
                </c:pt>
                <c:pt idx="519">
                  <c:v>45321</c:v>
                </c:pt>
                <c:pt idx="520">
                  <c:v>45322</c:v>
                </c:pt>
                <c:pt idx="521">
                  <c:v>45323</c:v>
                </c:pt>
                <c:pt idx="522">
                  <c:v>45324</c:v>
                </c:pt>
                <c:pt idx="523">
                  <c:v>45325</c:v>
                </c:pt>
                <c:pt idx="524">
                  <c:v>45326</c:v>
                </c:pt>
                <c:pt idx="525">
                  <c:v>45327</c:v>
                </c:pt>
                <c:pt idx="526">
                  <c:v>45328</c:v>
                </c:pt>
                <c:pt idx="527">
                  <c:v>45329</c:v>
                </c:pt>
                <c:pt idx="528">
                  <c:v>45330</c:v>
                </c:pt>
                <c:pt idx="529">
                  <c:v>45331</c:v>
                </c:pt>
                <c:pt idx="530">
                  <c:v>45332</c:v>
                </c:pt>
                <c:pt idx="531">
                  <c:v>45333</c:v>
                </c:pt>
                <c:pt idx="532">
                  <c:v>45334</c:v>
                </c:pt>
                <c:pt idx="533">
                  <c:v>45335</c:v>
                </c:pt>
                <c:pt idx="534">
                  <c:v>45336</c:v>
                </c:pt>
                <c:pt idx="535">
                  <c:v>45337</c:v>
                </c:pt>
                <c:pt idx="536">
                  <c:v>45338</c:v>
                </c:pt>
                <c:pt idx="537">
                  <c:v>45339</c:v>
                </c:pt>
                <c:pt idx="538">
                  <c:v>45340</c:v>
                </c:pt>
                <c:pt idx="539">
                  <c:v>45341</c:v>
                </c:pt>
                <c:pt idx="540">
                  <c:v>45342</c:v>
                </c:pt>
                <c:pt idx="541">
                  <c:v>45343</c:v>
                </c:pt>
                <c:pt idx="542">
                  <c:v>45344</c:v>
                </c:pt>
                <c:pt idx="543">
                  <c:v>45345</c:v>
                </c:pt>
                <c:pt idx="544">
                  <c:v>45346</c:v>
                </c:pt>
                <c:pt idx="545">
                  <c:v>45347</c:v>
                </c:pt>
                <c:pt idx="546">
                  <c:v>45348</c:v>
                </c:pt>
                <c:pt idx="547">
                  <c:v>45349</c:v>
                </c:pt>
                <c:pt idx="548">
                  <c:v>45350</c:v>
                </c:pt>
                <c:pt idx="549">
                  <c:v>45351</c:v>
                </c:pt>
                <c:pt idx="550">
                  <c:v>45352</c:v>
                </c:pt>
                <c:pt idx="551">
                  <c:v>45353</c:v>
                </c:pt>
                <c:pt idx="552">
                  <c:v>45354</c:v>
                </c:pt>
                <c:pt idx="553">
                  <c:v>45355</c:v>
                </c:pt>
                <c:pt idx="554">
                  <c:v>45356</c:v>
                </c:pt>
                <c:pt idx="555">
                  <c:v>45357</c:v>
                </c:pt>
                <c:pt idx="556">
                  <c:v>45358</c:v>
                </c:pt>
                <c:pt idx="557">
                  <c:v>45359</c:v>
                </c:pt>
                <c:pt idx="558">
                  <c:v>45360</c:v>
                </c:pt>
                <c:pt idx="559">
                  <c:v>45361</c:v>
                </c:pt>
                <c:pt idx="560">
                  <c:v>45362</c:v>
                </c:pt>
                <c:pt idx="561">
                  <c:v>45363</c:v>
                </c:pt>
                <c:pt idx="562">
                  <c:v>45364</c:v>
                </c:pt>
                <c:pt idx="563">
                  <c:v>45365</c:v>
                </c:pt>
                <c:pt idx="564">
                  <c:v>45366</c:v>
                </c:pt>
                <c:pt idx="565">
                  <c:v>45367</c:v>
                </c:pt>
                <c:pt idx="566">
                  <c:v>45368</c:v>
                </c:pt>
                <c:pt idx="567">
                  <c:v>45369</c:v>
                </c:pt>
                <c:pt idx="568">
                  <c:v>45370</c:v>
                </c:pt>
                <c:pt idx="569">
                  <c:v>45371</c:v>
                </c:pt>
                <c:pt idx="570">
                  <c:v>45372</c:v>
                </c:pt>
                <c:pt idx="571">
                  <c:v>45373</c:v>
                </c:pt>
                <c:pt idx="572">
                  <c:v>45374</c:v>
                </c:pt>
                <c:pt idx="573">
                  <c:v>45375</c:v>
                </c:pt>
                <c:pt idx="574">
                  <c:v>45376</c:v>
                </c:pt>
                <c:pt idx="575">
                  <c:v>45377</c:v>
                </c:pt>
                <c:pt idx="576">
                  <c:v>45378</c:v>
                </c:pt>
                <c:pt idx="577">
                  <c:v>45379</c:v>
                </c:pt>
                <c:pt idx="578">
                  <c:v>45380</c:v>
                </c:pt>
                <c:pt idx="579">
                  <c:v>45381</c:v>
                </c:pt>
                <c:pt idx="580">
                  <c:v>45382</c:v>
                </c:pt>
                <c:pt idx="581">
                  <c:v>45383</c:v>
                </c:pt>
                <c:pt idx="582">
                  <c:v>45384</c:v>
                </c:pt>
                <c:pt idx="583">
                  <c:v>45385</c:v>
                </c:pt>
                <c:pt idx="584">
                  <c:v>45386</c:v>
                </c:pt>
                <c:pt idx="585">
                  <c:v>45387</c:v>
                </c:pt>
                <c:pt idx="586">
                  <c:v>45388</c:v>
                </c:pt>
                <c:pt idx="587">
                  <c:v>45389</c:v>
                </c:pt>
                <c:pt idx="588">
                  <c:v>45390</c:v>
                </c:pt>
                <c:pt idx="589">
                  <c:v>45391</c:v>
                </c:pt>
                <c:pt idx="590">
                  <c:v>45392</c:v>
                </c:pt>
                <c:pt idx="591">
                  <c:v>45393</c:v>
                </c:pt>
                <c:pt idx="592">
                  <c:v>45394</c:v>
                </c:pt>
                <c:pt idx="593">
                  <c:v>45395</c:v>
                </c:pt>
                <c:pt idx="594">
                  <c:v>45396</c:v>
                </c:pt>
                <c:pt idx="595">
                  <c:v>45397</c:v>
                </c:pt>
                <c:pt idx="596">
                  <c:v>45398</c:v>
                </c:pt>
                <c:pt idx="597">
                  <c:v>45399</c:v>
                </c:pt>
                <c:pt idx="598">
                  <c:v>45400</c:v>
                </c:pt>
                <c:pt idx="599">
                  <c:v>45401</c:v>
                </c:pt>
                <c:pt idx="600">
                  <c:v>45402</c:v>
                </c:pt>
                <c:pt idx="601">
                  <c:v>45403</c:v>
                </c:pt>
                <c:pt idx="602">
                  <c:v>45404</c:v>
                </c:pt>
                <c:pt idx="603">
                  <c:v>45405</c:v>
                </c:pt>
                <c:pt idx="604">
                  <c:v>45406</c:v>
                </c:pt>
                <c:pt idx="605">
                  <c:v>45407</c:v>
                </c:pt>
                <c:pt idx="606">
                  <c:v>45408</c:v>
                </c:pt>
                <c:pt idx="607">
                  <c:v>45409</c:v>
                </c:pt>
                <c:pt idx="608">
                  <c:v>45410</c:v>
                </c:pt>
                <c:pt idx="609">
                  <c:v>45411</c:v>
                </c:pt>
                <c:pt idx="610">
                  <c:v>45412</c:v>
                </c:pt>
                <c:pt idx="611">
                  <c:v>45413</c:v>
                </c:pt>
                <c:pt idx="612">
                  <c:v>45414</c:v>
                </c:pt>
                <c:pt idx="613">
                  <c:v>45415</c:v>
                </c:pt>
                <c:pt idx="614">
                  <c:v>45416</c:v>
                </c:pt>
                <c:pt idx="615">
                  <c:v>45417</c:v>
                </c:pt>
                <c:pt idx="616">
                  <c:v>45418</c:v>
                </c:pt>
                <c:pt idx="617">
                  <c:v>45419</c:v>
                </c:pt>
                <c:pt idx="618">
                  <c:v>45420</c:v>
                </c:pt>
                <c:pt idx="619">
                  <c:v>45421</c:v>
                </c:pt>
                <c:pt idx="620">
                  <c:v>45422</c:v>
                </c:pt>
                <c:pt idx="621">
                  <c:v>45423</c:v>
                </c:pt>
                <c:pt idx="622">
                  <c:v>45424</c:v>
                </c:pt>
                <c:pt idx="623">
                  <c:v>45425</c:v>
                </c:pt>
                <c:pt idx="624">
                  <c:v>45426</c:v>
                </c:pt>
                <c:pt idx="625">
                  <c:v>45427</c:v>
                </c:pt>
                <c:pt idx="626">
                  <c:v>45428</c:v>
                </c:pt>
                <c:pt idx="627">
                  <c:v>45429</c:v>
                </c:pt>
                <c:pt idx="628">
                  <c:v>45430</c:v>
                </c:pt>
                <c:pt idx="629">
                  <c:v>45431</c:v>
                </c:pt>
                <c:pt idx="630">
                  <c:v>45432</c:v>
                </c:pt>
                <c:pt idx="631">
                  <c:v>45433</c:v>
                </c:pt>
                <c:pt idx="632">
                  <c:v>45434</c:v>
                </c:pt>
                <c:pt idx="633">
                  <c:v>45435</c:v>
                </c:pt>
                <c:pt idx="634">
                  <c:v>45436</c:v>
                </c:pt>
                <c:pt idx="635">
                  <c:v>45437</c:v>
                </c:pt>
                <c:pt idx="636">
                  <c:v>45438</c:v>
                </c:pt>
                <c:pt idx="637">
                  <c:v>45439</c:v>
                </c:pt>
                <c:pt idx="638">
                  <c:v>45440</c:v>
                </c:pt>
                <c:pt idx="639">
                  <c:v>45441</c:v>
                </c:pt>
                <c:pt idx="640">
                  <c:v>45442</c:v>
                </c:pt>
                <c:pt idx="641">
                  <c:v>45443</c:v>
                </c:pt>
                <c:pt idx="642">
                  <c:v>45444</c:v>
                </c:pt>
                <c:pt idx="643">
                  <c:v>45445</c:v>
                </c:pt>
                <c:pt idx="644">
                  <c:v>45446</c:v>
                </c:pt>
                <c:pt idx="645">
                  <c:v>45447</c:v>
                </c:pt>
                <c:pt idx="646">
                  <c:v>45448</c:v>
                </c:pt>
                <c:pt idx="647">
                  <c:v>45449</c:v>
                </c:pt>
                <c:pt idx="648">
                  <c:v>45450</c:v>
                </c:pt>
                <c:pt idx="649">
                  <c:v>45451</c:v>
                </c:pt>
                <c:pt idx="650">
                  <c:v>45452</c:v>
                </c:pt>
                <c:pt idx="651">
                  <c:v>45453</c:v>
                </c:pt>
                <c:pt idx="652">
                  <c:v>45454</c:v>
                </c:pt>
                <c:pt idx="653">
                  <c:v>45455</c:v>
                </c:pt>
                <c:pt idx="654">
                  <c:v>45456</c:v>
                </c:pt>
                <c:pt idx="655">
                  <c:v>45457</c:v>
                </c:pt>
                <c:pt idx="656">
                  <c:v>45458</c:v>
                </c:pt>
                <c:pt idx="657">
                  <c:v>45459</c:v>
                </c:pt>
                <c:pt idx="658">
                  <c:v>45460</c:v>
                </c:pt>
                <c:pt idx="659">
                  <c:v>45461</c:v>
                </c:pt>
                <c:pt idx="660">
                  <c:v>45462</c:v>
                </c:pt>
                <c:pt idx="661">
                  <c:v>45463</c:v>
                </c:pt>
                <c:pt idx="662">
                  <c:v>45464</c:v>
                </c:pt>
                <c:pt idx="663">
                  <c:v>45465</c:v>
                </c:pt>
                <c:pt idx="664">
                  <c:v>45466</c:v>
                </c:pt>
                <c:pt idx="665">
                  <c:v>45467</c:v>
                </c:pt>
                <c:pt idx="666">
                  <c:v>45468</c:v>
                </c:pt>
                <c:pt idx="667">
                  <c:v>45469</c:v>
                </c:pt>
                <c:pt idx="668">
                  <c:v>45470</c:v>
                </c:pt>
                <c:pt idx="669">
                  <c:v>45471</c:v>
                </c:pt>
                <c:pt idx="670">
                  <c:v>45472</c:v>
                </c:pt>
                <c:pt idx="671">
                  <c:v>45473</c:v>
                </c:pt>
                <c:pt idx="672">
                  <c:v>45474</c:v>
                </c:pt>
                <c:pt idx="673">
                  <c:v>45475</c:v>
                </c:pt>
                <c:pt idx="674">
                  <c:v>45476</c:v>
                </c:pt>
                <c:pt idx="675">
                  <c:v>45477</c:v>
                </c:pt>
                <c:pt idx="676">
                  <c:v>45478</c:v>
                </c:pt>
                <c:pt idx="677">
                  <c:v>45479</c:v>
                </c:pt>
                <c:pt idx="678">
                  <c:v>45480</c:v>
                </c:pt>
                <c:pt idx="679">
                  <c:v>45481</c:v>
                </c:pt>
                <c:pt idx="680">
                  <c:v>45482</c:v>
                </c:pt>
                <c:pt idx="681">
                  <c:v>45483</c:v>
                </c:pt>
                <c:pt idx="682">
                  <c:v>45484</c:v>
                </c:pt>
                <c:pt idx="683">
                  <c:v>45485</c:v>
                </c:pt>
                <c:pt idx="684">
                  <c:v>45486</c:v>
                </c:pt>
                <c:pt idx="685">
                  <c:v>45487</c:v>
                </c:pt>
                <c:pt idx="686">
                  <c:v>45488</c:v>
                </c:pt>
                <c:pt idx="687">
                  <c:v>45489</c:v>
                </c:pt>
                <c:pt idx="688">
                  <c:v>45490</c:v>
                </c:pt>
                <c:pt idx="689">
                  <c:v>45491</c:v>
                </c:pt>
                <c:pt idx="690">
                  <c:v>45492</c:v>
                </c:pt>
                <c:pt idx="691">
                  <c:v>45493</c:v>
                </c:pt>
                <c:pt idx="692">
                  <c:v>45494</c:v>
                </c:pt>
                <c:pt idx="693">
                  <c:v>45495</c:v>
                </c:pt>
                <c:pt idx="694">
                  <c:v>45496</c:v>
                </c:pt>
                <c:pt idx="695">
                  <c:v>45497</c:v>
                </c:pt>
                <c:pt idx="696">
                  <c:v>45498</c:v>
                </c:pt>
                <c:pt idx="697">
                  <c:v>45499</c:v>
                </c:pt>
                <c:pt idx="698">
                  <c:v>45500</c:v>
                </c:pt>
                <c:pt idx="699">
                  <c:v>45501</c:v>
                </c:pt>
                <c:pt idx="700">
                  <c:v>45502</c:v>
                </c:pt>
                <c:pt idx="701">
                  <c:v>45503</c:v>
                </c:pt>
                <c:pt idx="702">
                  <c:v>45504</c:v>
                </c:pt>
                <c:pt idx="703">
                  <c:v>45505</c:v>
                </c:pt>
                <c:pt idx="704">
                  <c:v>45506</c:v>
                </c:pt>
                <c:pt idx="705">
                  <c:v>45507</c:v>
                </c:pt>
                <c:pt idx="706">
                  <c:v>45508</c:v>
                </c:pt>
                <c:pt idx="707">
                  <c:v>45509</c:v>
                </c:pt>
                <c:pt idx="708">
                  <c:v>45510</c:v>
                </c:pt>
                <c:pt idx="709">
                  <c:v>45511</c:v>
                </c:pt>
                <c:pt idx="710">
                  <c:v>45512</c:v>
                </c:pt>
                <c:pt idx="711">
                  <c:v>45513</c:v>
                </c:pt>
                <c:pt idx="712">
                  <c:v>45514</c:v>
                </c:pt>
                <c:pt idx="713">
                  <c:v>45515</c:v>
                </c:pt>
                <c:pt idx="714">
                  <c:v>45516</c:v>
                </c:pt>
                <c:pt idx="715">
                  <c:v>45517</c:v>
                </c:pt>
                <c:pt idx="716">
                  <c:v>45518</c:v>
                </c:pt>
                <c:pt idx="717">
                  <c:v>45519</c:v>
                </c:pt>
                <c:pt idx="718">
                  <c:v>45520</c:v>
                </c:pt>
                <c:pt idx="719">
                  <c:v>45521</c:v>
                </c:pt>
                <c:pt idx="720">
                  <c:v>45522</c:v>
                </c:pt>
                <c:pt idx="721">
                  <c:v>45523</c:v>
                </c:pt>
                <c:pt idx="722">
                  <c:v>45524</c:v>
                </c:pt>
                <c:pt idx="723">
                  <c:v>45525</c:v>
                </c:pt>
                <c:pt idx="724">
                  <c:v>45526</c:v>
                </c:pt>
                <c:pt idx="725">
                  <c:v>45527</c:v>
                </c:pt>
                <c:pt idx="726">
                  <c:v>45528</c:v>
                </c:pt>
                <c:pt idx="727">
                  <c:v>45529</c:v>
                </c:pt>
                <c:pt idx="728">
                  <c:v>45530</c:v>
                </c:pt>
                <c:pt idx="729">
                  <c:v>45531</c:v>
                </c:pt>
              </c:numCache>
            </c:numRef>
          </c:cat>
          <c:val>
            <c:numRef>
              <c:f>'איור 7 נתונים'!$D$4:$D$5000</c:f>
              <c:numCache>
                <c:formatCode>0.00</c:formatCode>
                <c:ptCount val="4997"/>
                <c:pt idx="0">
                  <c:v>3.1023999999999998</c:v>
                </c:pt>
                <c:pt idx="1">
                  <c:v>3.1025</c:v>
                </c:pt>
                <c:pt idx="2">
                  <c:v>3.1926000000000001</c:v>
                </c:pt>
                <c:pt idx="3">
                  <c:v>3.2532999999999999</c:v>
                </c:pt>
                <c:pt idx="4">
                  <c:v>3.1894</c:v>
                </c:pt>
                <c:pt idx="5">
                  <c:v>3.1894</c:v>
                </c:pt>
                <c:pt idx="6">
                  <c:v>3.1894</c:v>
                </c:pt>
                <c:pt idx="7">
                  <c:v>3.1894</c:v>
                </c:pt>
                <c:pt idx="8">
                  <c:v>3.3492000000000002</c:v>
                </c:pt>
                <c:pt idx="9">
                  <c:v>3.2635000000000001</c:v>
                </c:pt>
                <c:pt idx="10">
                  <c:v>3.3170000000000002</c:v>
                </c:pt>
                <c:pt idx="11">
                  <c:v>3.3096999999999999</c:v>
                </c:pt>
                <c:pt idx="12">
                  <c:v>3.3096999999999999</c:v>
                </c:pt>
                <c:pt idx="13">
                  <c:v>3.3096999999999999</c:v>
                </c:pt>
                <c:pt idx="14">
                  <c:v>3.3578000000000001</c:v>
                </c:pt>
                <c:pt idx="15">
                  <c:v>3.4079999999999999</c:v>
                </c:pt>
                <c:pt idx="16">
                  <c:v>3.4043000000000001</c:v>
                </c:pt>
                <c:pt idx="17">
                  <c:v>3.4489000000000001</c:v>
                </c:pt>
                <c:pt idx="18">
                  <c:v>3.4493999999999998</c:v>
                </c:pt>
                <c:pt idx="19">
                  <c:v>3.4493999999999998</c:v>
                </c:pt>
                <c:pt idx="20">
                  <c:v>3.4493999999999998</c:v>
                </c:pt>
                <c:pt idx="21">
                  <c:v>3.4904999999999999</c:v>
                </c:pt>
                <c:pt idx="22">
                  <c:v>3.5630000000000002</c:v>
                </c:pt>
                <c:pt idx="23">
                  <c:v>3.5299</c:v>
                </c:pt>
                <c:pt idx="24">
                  <c:v>3.7138</c:v>
                </c:pt>
                <c:pt idx="25">
                  <c:v>3.6846000000000001</c:v>
                </c:pt>
                <c:pt idx="26">
                  <c:v>3.6846000000000001</c:v>
                </c:pt>
                <c:pt idx="27">
                  <c:v>3.6846000000000001</c:v>
                </c:pt>
                <c:pt idx="28">
                  <c:v>3.9243999999999999</c:v>
                </c:pt>
                <c:pt idx="29">
                  <c:v>3.9451000000000001</c:v>
                </c:pt>
                <c:pt idx="30">
                  <c:v>3.7311999999999999</c:v>
                </c:pt>
                <c:pt idx="31">
                  <c:v>3.7856000000000001</c:v>
                </c:pt>
                <c:pt idx="32">
                  <c:v>3.8285999999999998</c:v>
                </c:pt>
                <c:pt idx="33">
                  <c:v>3.8285999999999998</c:v>
                </c:pt>
                <c:pt idx="34">
                  <c:v>3.8285999999999998</c:v>
                </c:pt>
                <c:pt idx="35">
                  <c:v>3.6387</c:v>
                </c:pt>
                <c:pt idx="36">
                  <c:v>3.6328999999999998</c:v>
                </c:pt>
                <c:pt idx="37">
                  <c:v>3.7528000000000001</c:v>
                </c:pt>
                <c:pt idx="38">
                  <c:v>3.8235999999999999</c:v>
                </c:pt>
                <c:pt idx="39">
                  <c:v>3.8814000000000002</c:v>
                </c:pt>
                <c:pt idx="40">
                  <c:v>3.8814000000000002</c:v>
                </c:pt>
                <c:pt idx="41">
                  <c:v>3.8814000000000002</c:v>
                </c:pt>
                <c:pt idx="42">
                  <c:v>3.8814000000000002</c:v>
                </c:pt>
                <c:pt idx="43">
                  <c:v>3.9470000000000001</c:v>
                </c:pt>
                <c:pt idx="44">
                  <c:v>3.8961999999999999</c:v>
                </c:pt>
                <c:pt idx="45">
                  <c:v>3.9434999999999998</c:v>
                </c:pt>
                <c:pt idx="46">
                  <c:v>4.0183999999999997</c:v>
                </c:pt>
                <c:pt idx="47">
                  <c:v>4.0183999999999997</c:v>
                </c:pt>
                <c:pt idx="48">
                  <c:v>4.0183999999999997</c:v>
                </c:pt>
                <c:pt idx="49">
                  <c:v>4.0103999999999997</c:v>
                </c:pt>
                <c:pt idx="50">
                  <c:v>4.0065999999999997</c:v>
                </c:pt>
                <c:pt idx="51">
                  <c:v>4.1334999999999997</c:v>
                </c:pt>
                <c:pt idx="52">
                  <c:v>4.2282999999999999</c:v>
                </c:pt>
                <c:pt idx="53">
                  <c:v>4.2167000000000003</c:v>
                </c:pt>
                <c:pt idx="54">
                  <c:v>4.2167000000000003</c:v>
                </c:pt>
                <c:pt idx="55">
                  <c:v>4.2167000000000003</c:v>
                </c:pt>
                <c:pt idx="56">
                  <c:v>4.2423999999999999</c:v>
                </c:pt>
                <c:pt idx="57">
                  <c:v>4.1021000000000001</c:v>
                </c:pt>
                <c:pt idx="58">
                  <c:v>4.0027999999999997</c:v>
                </c:pt>
                <c:pt idx="59">
                  <c:v>3.9186999999999999</c:v>
                </c:pt>
                <c:pt idx="60">
                  <c:v>4.0122999999999998</c:v>
                </c:pt>
                <c:pt idx="61">
                  <c:v>4.0122999999999998</c:v>
                </c:pt>
                <c:pt idx="62">
                  <c:v>4.0122999999999998</c:v>
                </c:pt>
                <c:pt idx="63">
                  <c:v>4.0477999999999996</c:v>
                </c:pt>
                <c:pt idx="64">
                  <c:v>4.0419</c:v>
                </c:pt>
                <c:pt idx="65">
                  <c:v>4.1005000000000003</c:v>
                </c:pt>
                <c:pt idx="66">
                  <c:v>4.1468999999999996</c:v>
                </c:pt>
                <c:pt idx="67">
                  <c:v>4.1584000000000003</c:v>
                </c:pt>
                <c:pt idx="68">
                  <c:v>4.1584000000000003</c:v>
                </c:pt>
                <c:pt idx="69">
                  <c:v>4.1584000000000003</c:v>
                </c:pt>
                <c:pt idx="70">
                  <c:v>4.2134999999999998</c:v>
                </c:pt>
                <c:pt idx="71">
                  <c:v>4.1234000000000002</c:v>
                </c:pt>
                <c:pt idx="72">
                  <c:v>4.0922999999999998</c:v>
                </c:pt>
                <c:pt idx="73">
                  <c:v>3.8125</c:v>
                </c:pt>
                <c:pt idx="74">
                  <c:v>3.8125</c:v>
                </c:pt>
                <c:pt idx="75">
                  <c:v>3.8125</c:v>
                </c:pt>
                <c:pt idx="76">
                  <c:v>3.8125</c:v>
                </c:pt>
                <c:pt idx="77">
                  <c:v>3.8536000000000001</c:v>
                </c:pt>
                <c:pt idx="78">
                  <c:v>3.7696000000000001</c:v>
                </c:pt>
                <c:pt idx="79">
                  <c:v>3.6899000000000002</c:v>
                </c:pt>
                <c:pt idx="80">
                  <c:v>3.7656999999999998</c:v>
                </c:pt>
                <c:pt idx="81">
                  <c:v>3.8288000000000002</c:v>
                </c:pt>
                <c:pt idx="82">
                  <c:v>3.8288000000000002</c:v>
                </c:pt>
                <c:pt idx="83">
                  <c:v>3.8288000000000002</c:v>
                </c:pt>
                <c:pt idx="84">
                  <c:v>3.8269000000000002</c:v>
                </c:pt>
                <c:pt idx="85">
                  <c:v>3.7559</c:v>
                </c:pt>
                <c:pt idx="86">
                  <c:v>3.6926999999999999</c:v>
                </c:pt>
                <c:pt idx="87">
                  <c:v>3.6926999999999999</c:v>
                </c:pt>
                <c:pt idx="88">
                  <c:v>3.6776</c:v>
                </c:pt>
                <c:pt idx="89">
                  <c:v>3.6776</c:v>
                </c:pt>
                <c:pt idx="90">
                  <c:v>3.6776</c:v>
                </c:pt>
                <c:pt idx="91">
                  <c:v>3.6812</c:v>
                </c:pt>
                <c:pt idx="92">
                  <c:v>3.7441</c:v>
                </c:pt>
                <c:pt idx="93">
                  <c:v>3.6053999999999999</c:v>
                </c:pt>
                <c:pt idx="94">
                  <c:v>3.5047999999999999</c:v>
                </c:pt>
                <c:pt idx="95">
                  <c:v>3.4862000000000002</c:v>
                </c:pt>
                <c:pt idx="96">
                  <c:v>3.4862000000000002</c:v>
                </c:pt>
                <c:pt idx="97">
                  <c:v>3.4862000000000002</c:v>
                </c:pt>
                <c:pt idx="98">
                  <c:v>3.5735999999999999</c:v>
                </c:pt>
                <c:pt idx="99">
                  <c:v>3.5314000000000001</c:v>
                </c:pt>
                <c:pt idx="100">
                  <c:v>3.4169</c:v>
                </c:pt>
                <c:pt idx="101">
                  <c:v>3.4819</c:v>
                </c:pt>
                <c:pt idx="102">
                  <c:v>3.5783</c:v>
                </c:pt>
                <c:pt idx="103">
                  <c:v>3.5783</c:v>
                </c:pt>
                <c:pt idx="104">
                  <c:v>3.5783</c:v>
                </c:pt>
                <c:pt idx="105">
                  <c:v>3.6113</c:v>
                </c:pt>
                <c:pt idx="106">
                  <c:v>3.5011999999999999</c:v>
                </c:pt>
                <c:pt idx="107">
                  <c:v>3.4773999999999998</c:v>
                </c:pt>
                <c:pt idx="108">
                  <c:v>3.4462999999999999</c:v>
                </c:pt>
                <c:pt idx="109">
                  <c:v>3.4822000000000002</c:v>
                </c:pt>
                <c:pt idx="110">
                  <c:v>3.4822000000000002</c:v>
                </c:pt>
                <c:pt idx="111">
                  <c:v>3.4822000000000002</c:v>
                </c:pt>
                <c:pt idx="112">
                  <c:v>3.5846</c:v>
                </c:pt>
                <c:pt idx="113">
                  <c:v>3.6825000000000001</c:v>
                </c:pt>
                <c:pt idx="114">
                  <c:v>3.6619999999999999</c:v>
                </c:pt>
                <c:pt idx="115">
                  <c:v>3.6785999999999999</c:v>
                </c:pt>
                <c:pt idx="116">
                  <c:v>3.7471999999999999</c:v>
                </c:pt>
                <c:pt idx="117">
                  <c:v>3.7471999999999999</c:v>
                </c:pt>
                <c:pt idx="118">
                  <c:v>3.7471999999999999</c:v>
                </c:pt>
                <c:pt idx="119">
                  <c:v>3.7471999999999999</c:v>
                </c:pt>
                <c:pt idx="120">
                  <c:v>3.8411</c:v>
                </c:pt>
                <c:pt idx="121">
                  <c:v>3.8826999999999998</c:v>
                </c:pt>
                <c:pt idx="122">
                  <c:v>3.8144999999999998</c:v>
                </c:pt>
                <c:pt idx="123">
                  <c:v>3.8748</c:v>
                </c:pt>
                <c:pt idx="124">
                  <c:v>3.8748</c:v>
                </c:pt>
                <c:pt idx="125">
                  <c:v>3.8748</c:v>
                </c:pt>
                <c:pt idx="126">
                  <c:v>3.8748</c:v>
                </c:pt>
                <c:pt idx="127">
                  <c:v>3.7389000000000001</c:v>
                </c:pt>
                <c:pt idx="128">
                  <c:v>3.6827000000000001</c:v>
                </c:pt>
                <c:pt idx="129">
                  <c:v>3.7181000000000002</c:v>
                </c:pt>
                <c:pt idx="130">
                  <c:v>3.5579999999999998</c:v>
                </c:pt>
                <c:pt idx="131">
                  <c:v>3.5579999999999998</c:v>
                </c:pt>
                <c:pt idx="132">
                  <c:v>3.5579999999999998</c:v>
                </c:pt>
                <c:pt idx="133">
                  <c:v>3.5320999999999998</c:v>
                </c:pt>
                <c:pt idx="134">
                  <c:v>3.6187999999999998</c:v>
                </c:pt>
                <c:pt idx="135">
                  <c:v>3.5392000000000001</c:v>
                </c:pt>
                <c:pt idx="136">
                  <c:v>3.44</c:v>
                </c:pt>
                <c:pt idx="137">
                  <c:v>3.5034999999999998</c:v>
                </c:pt>
                <c:pt idx="138">
                  <c:v>3.5034999999999998</c:v>
                </c:pt>
                <c:pt idx="139">
                  <c:v>3.5034999999999998</c:v>
                </c:pt>
                <c:pt idx="140">
                  <c:v>3.5034999999999998</c:v>
                </c:pt>
                <c:pt idx="141">
                  <c:v>3.5476000000000001</c:v>
                </c:pt>
                <c:pt idx="142">
                  <c:v>3.3698000000000001</c:v>
                </c:pt>
                <c:pt idx="143">
                  <c:v>3.3915000000000002</c:v>
                </c:pt>
                <c:pt idx="144">
                  <c:v>3.4786999999999999</c:v>
                </c:pt>
                <c:pt idx="145">
                  <c:v>3.4786999999999999</c:v>
                </c:pt>
                <c:pt idx="146">
                  <c:v>3.4786999999999999</c:v>
                </c:pt>
                <c:pt idx="147">
                  <c:v>3.5097999999999998</c:v>
                </c:pt>
                <c:pt idx="148">
                  <c:v>3.4527000000000001</c:v>
                </c:pt>
                <c:pt idx="149">
                  <c:v>3.4416000000000002</c:v>
                </c:pt>
                <c:pt idx="150">
                  <c:v>3.4946999999999999</c:v>
                </c:pt>
                <c:pt idx="151">
                  <c:v>3.5034999999999998</c:v>
                </c:pt>
                <c:pt idx="152">
                  <c:v>3.5034999999999998</c:v>
                </c:pt>
                <c:pt idx="153">
                  <c:v>3.5034999999999998</c:v>
                </c:pt>
                <c:pt idx="154">
                  <c:v>3.5366</c:v>
                </c:pt>
                <c:pt idx="155">
                  <c:v>3.5068999999999999</c:v>
                </c:pt>
                <c:pt idx="156">
                  <c:v>3.4165999999999999</c:v>
                </c:pt>
                <c:pt idx="157">
                  <c:v>3.3927</c:v>
                </c:pt>
                <c:pt idx="158">
                  <c:v>3.5246</c:v>
                </c:pt>
                <c:pt idx="159">
                  <c:v>3.5246</c:v>
                </c:pt>
                <c:pt idx="160">
                  <c:v>3.5246</c:v>
                </c:pt>
                <c:pt idx="161">
                  <c:v>3.6398999999999999</c:v>
                </c:pt>
                <c:pt idx="162">
                  <c:v>3.6735000000000002</c:v>
                </c:pt>
                <c:pt idx="163">
                  <c:v>3.6097999999999999</c:v>
                </c:pt>
                <c:pt idx="164">
                  <c:v>3.6579000000000002</c:v>
                </c:pt>
                <c:pt idx="165">
                  <c:v>3.7320000000000002</c:v>
                </c:pt>
                <c:pt idx="166">
                  <c:v>3.7320000000000002</c:v>
                </c:pt>
                <c:pt idx="167">
                  <c:v>3.7320000000000002</c:v>
                </c:pt>
                <c:pt idx="168">
                  <c:v>3.7016</c:v>
                </c:pt>
                <c:pt idx="169">
                  <c:v>3.7435</c:v>
                </c:pt>
                <c:pt idx="170">
                  <c:v>3.8048999999999999</c:v>
                </c:pt>
                <c:pt idx="171">
                  <c:v>3.8607999999999998</c:v>
                </c:pt>
                <c:pt idx="172">
                  <c:v>3.8148</c:v>
                </c:pt>
                <c:pt idx="173">
                  <c:v>3.8148</c:v>
                </c:pt>
                <c:pt idx="174">
                  <c:v>3.8148</c:v>
                </c:pt>
                <c:pt idx="175">
                  <c:v>3.8148</c:v>
                </c:pt>
                <c:pt idx="176">
                  <c:v>3.9525000000000001</c:v>
                </c:pt>
                <c:pt idx="177">
                  <c:v>3.9156</c:v>
                </c:pt>
                <c:pt idx="178">
                  <c:v>3.8767999999999998</c:v>
                </c:pt>
                <c:pt idx="179">
                  <c:v>3.9432</c:v>
                </c:pt>
                <c:pt idx="180">
                  <c:v>3.9432</c:v>
                </c:pt>
                <c:pt idx="181">
                  <c:v>3.9432</c:v>
                </c:pt>
                <c:pt idx="182">
                  <c:v>3.9140999999999999</c:v>
                </c:pt>
                <c:pt idx="183">
                  <c:v>3.92</c:v>
                </c:pt>
                <c:pt idx="184">
                  <c:v>3.9925000000000002</c:v>
                </c:pt>
                <c:pt idx="185">
                  <c:v>4.0556000000000001</c:v>
                </c:pt>
                <c:pt idx="186">
                  <c:v>3.9517000000000002</c:v>
                </c:pt>
                <c:pt idx="187">
                  <c:v>3.9517000000000002</c:v>
                </c:pt>
                <c:pt idx="188">
                  <c:v>3.9517000000000002</c:v>
                </c:pt>
                <c:pt idx="189">
                  <c:v>3.9577</c:v>
                </c:pt>
                <c:pt idx="190">
                  <c:v>3.9636999999999998</c:v>
                </c:pt>
                <c:pt idx="191">
                  <c:v>3.9912999999999998</c:v>
                </c:pt>
                <c:pt idx="192">
                  <c:v>3.9032</c:v>
                </c:pt>
                <c:pt idx="193">
                  <c:v>3.6987000000000001</c:v>
                </c:pt>
                <c:pt idx="194">
                  <c:v>3.6987000000000001</c:v>
                </c:pt>
                <c:pt idx="195">
                  <c:v>3.6987000000000001</c:v>
                </c:pt>
                <c:pt idx="196">
                  <c:v>3.5731999999999999</c:v>
                </c:pt>
                <c:pt idx="197">
                  <c:v>3.6892</c:v>
                </c:pt>
                <c:pt idx="198">
                  <c:v>3.4548000000000001</c:v>
                </c:pt>
                <c:pt idx="199">
                  <c:v>3.577</c:v>
                </c:pt>
                <c:pt idx="200">
                  <c:v>3.4285999999999999</c:v>
                </c:pt>
                <c:pt idx="201">
                  <c:v>3.4285999999999999</c:v>
                </c:pt>
                <c:pt idx="202">
                  <c:v>3.4285999999999999</c:v>
                </c:pt>
                <c:pt idx="203">
                  <c:v>3.4847000000000001</c:v>
                </c:pt>
                <c:pt idx="204">
                  <c:v>3.6093999999999999</c:v>
                </c:pt>
                <c:pt idx="205">
                  <c:v>3.4340999999999999</c:v>
                </c:pt>
                <c:pt idx="206">
                  <c:v>3.4266000000000001</c:v>
                </c:pt>
                <c:pt idx="207">
                  <c:v>3.3761999999999999</c:v>
                </c:pt>
                <c:pt idx="208">
                  <c:v>3.3761999999999999</c:v>
                </c:pt>
                <c:pt idx="209">
                  <c:v>3.3761999999999999</c:v>
                </c:pt>
                <c:pt idx="210">
                  <c:v>3.5299</c:v>
                </c:pt>
                <c:pt idx="211">
                  <c:v>3.5695999999999999</c:v>
                </c:pt>
                <c:pt idx="212">
                  <c:v>3.5638999999999998</c:v>
                </c:pt>
                <c:pt idx="213">
                  <c:v>3.5488</c:v>
                </c:pt>
                <c:pt idx="214">
                  <c:v>3.4676</c:v>
                </c:pt>
                <c:pt idx="215">
                  <c:v>3.4676</c:v>
                </c:pt>
                <c:pt idx="216">
                  <c:v>3.4676</c:v>
                </c:pt>
                <c:pt idx="217">
                  <c:v>3.4114</c:v>
                </c:pt>
                <c:pt idx="218">
                  <c:v>3.3386999999999998</c:v>
                </c:pt>
                <c:pt idx="219">
                  <c:v>3.3108</c:v>
                </c:pt>
                <c:pt idx="220">
                  <c:v>3.3050000000000002</c:v>
                </c:pt>
                <c:pt idx="221">
                  <c:v>3.3906000000000001</c:v>
                </c:pt>
                <c:pt idx="222">
                  <c:v>3.3906000000000001</c:v>
                </c:pt>
                <c:pt idx="223">
                  <c:v>3.3906000000000001</c:v>
                </c:pt>
                <c:pt idx="224">
                  <c:v>3.4167999999999998</c:v>
                </c:pt>
                <c:pt idx="225">
                  <c:v>3.4262000000000001</c:v>
                </c:pt>
                <c:pt idx="226">
                  <c:v>3.3906000000000001</c:v>
                </c:pt>
                <c:pt idx="227">
                  <c:v>3.4449000000000001</c:v>
                </c:pt>
                <c:pt idx="228">
                  <c:v>3.5127999999999999</c:v>
                </c:pt>
                <c:pt idx="229">
                  <c:v>3.5127999999999999</c:v>
                </c:pt>
                <c:pt idx="230">
                  <c:v>3.5127999999999999</c:v>
                </c:pt>
                <c:pt idx="231">
                  <c:v>3.6004</c:v>
                </c:pt>
                <c:pt idx="232">
                  <c:v>3.5756000000000001</c:v>
                </c:pt>
                <c:pt idx="233">
                  <c:v>3.5908000000000002</c:v>
                </c:pt>
                <c:pt idx="234">
                  <c:v>3.5318000000000001</c:v>
                </c:pt>
                <c:pt idx="235">
                  <c:v>3.5718000000000001</c:v>
                </c:pt>
                <c:pt idx="236">
                  <c:v>3.5718000000000001</c:v>
                </c:pt>
                <c:pt idx="237">
                  <c:v>3.5718000000000001</c:v>
                </c:pt>
                <c:pt idx="238">
                  <c:v>3.4901</c:v>
                </c:pt>
                <c:pt idx="239">
                  <c:v>3.3996</c:v>
                </c:pt>
                <c:pt idx="240">
                  <c:v>3.4485000000000001</c:v>
                </c:pt>
                <c:pt idx="241">
                  <c:v>3.5204</c:v>
                </c:pt>
                <c:pt idx="242">
                  <c:v>3.4220000000000002</c:v>
                </c:pt>
                <c:pt idx="243">
                  <c:v>3.4220000000000002</c:v>
                </c:pt>
                <c:pt idx="244">
                  <c:v>3.4220000000000002</c:v>
                </c:pt>
                <c:pt idx="245">
                  <c:v>3.5680999999999998</c:v>
                </c:pt>
                <c:pt idx="246">
                  <c:v>3.4239000000000002</c:v>
                </c:pt>
                <c:pt idx="247">
                  <c:v>3.3355999999999999</c:v>
                </c:pt>
                <c:pt idx="248">
                  <c:v>3.3786999999999998</c:v>
                </c:pt>
                <c:pt idx="249">
                  <c:v>3.4369999999999998</c:v>
                </c:pt>
                <c:pt idx="250">
                  <c:v>3.4369999999999998</c:v>
                </c:pt>
                <c:pt idx="251">
                  <c:v>3.4369999999999998</c:v>
                </c:pt>
                <c:pt idx="252">
                  <c:v>3.5072000000000001</c:v>
                </c:pt>
                <c:pt idx="253">
                  <c:v>3.5186000000000002</c:v>
                </c:pt>
                <c:pt idx="254">
                  <c:v>3.4426000000000001</c:v>
                </c:pt>
                <c:pt idx="255">
                  <c:v>3.3843000000000001</c:v>
                </c:pt>
                <c:pt idx="256">
                  <c:v>3.4624999999999999</c:v>
                </c:pt>
                <c:pt idx="257">
                  <c:v>3.4624999999999999</c:v>
                </c:pt>
                <c:pt idx="258">
                  <c:v>3.4624999999999999</c:v>
                </c:pt>
                <c:pt idx="259">
                  <c:v>3.5019</c:v>
                </c:pt>
                <c:pt idx="260">
                  <c:v>3.5339</c:v>
                </c:pt>
                <c:pt idx="261">
                  <c:v>3.5640999999999998</c:v>
                </c:pt>
                <c:pt idx="262">
                  <c:v>3.6457000000000002</c:v>
                </c:pt>
                <c:pt idx="263">
                  <c:v>3.6726000000000001</c:v>
                </c:pt>
                <c:pt idx="264">
                  <c:v>3.6726000000000001</c:v>
                </c:pt>
                <c:pt idx="265">
                  <c:v>3.6726000000000001</c:v>
                </c:pt>
                <c:pt idx="266">
                  <c:v>3.7147999999999999</c:v>
                </c:pt>
                <c:pt idx="267">
                  <c:v>3.6919</c:v>
                </c:pt>
                <c:pt idx="268">
                  <c:v>3.7418999999999998</c:v>
                </c:pt>
                <c:pt idx="269">
                  <c:v>3.8174000000000001</c:v>
                </c:pt>
                <c:pt idx="270">
                  <c:v>3.7982999999999998</c:v>
                </c:pt>
                <c:pt idx="271">
                  <c:v>3.7982999999999998</c:v>
                </c:pt>
                <c:pt idx="272">
                  <c:v>3.7982999999999998</c:v>
                </c:pt>
                <c:pt idx="273">
                  <c:v>3.7982999999999998</c:v>
                </c:pt>
                <c:pt idx="274">
                  <c:v>3.6865999999999999</c:v>
                </c:pt>
                <c:pt idx="275">
                  <c:v>3.6425999999999998</c:v>
                </c:pt>
                <c:pt idx="276">
                  <c:v>3.5950000000000002</c:v>
                </c:pt>
                <c:pt idx="277">
                  <c:v>3.6907000000000001</c:v>
                </c:pt>
                <c:pt idx="278">
                  <c:v>3.6907000000000001</c:v>
                </c:pt>
                <c:pt idx="279">
                  <c:v>3.6907000000000001</c:v>
                </c:pt>
                <c:pt idx="280">
                  <c:v>3.6831</c:v>
                </c:pt>
                <c:pt idx="281">
                  <c:v>3.6602000000000001</c:v>
                </c:pt>
                <c:pt idx="282">
                  <c:v>3.7951999999999999</c:v>
                </c:pt>
                <c:pt idx="283">
                  <c:v>3.7179000000000002</c:v>
                </c:pt>
                <c:pt idx="284">
                  <c:v>3.7393999999999998</c:v>
                </c:pt>
                <c:pt idx="285">
                  <c:v>3.7393999999999998</c:v>
                </c:pt>
                <c:pt idx="286">
                  <c:v>3.7393999999999998</c:v>
                </c:pt>
                <c:pt idx="287">
                  <c:v>3.7355999999999998</c:v>
                </c:pt>
                <c:pt idx="288">
                  <c:v>3.8132999999999999</c:v>
                </c:pt>
                <c:pt idx="289">
                  <c:v>3.7862</c:v>
                </c:pt>
                <c:pt idx="290">
                  <c:v>3.7164999999999999</c:v>
                </c:pt>
                <c:pt idx="291">
                  <c:v>3.7612999999999999</c:v>
                </c:pt>
                <c:pt idx="292">
                  <c:v>3.7612999999999999</c:v>
                </c:pt>
                <c:pt idx="293">
                  <c:v>3.7612999999999999</c:v>
                </c:pt>
                <c:pt idx="294">
                  <c:v>3.7612999999999999</c:v>
                </c:pt>
                <c:pt idx="295">
                  <c:v>3.7206999999999999</c:v>
                </c:pt>
                <c:pt idx="296">
                  <c:v>3.7189000000000001</c:v>
                </c:pt>
                <c:pt idx="297">
                  <c:v>3.7946</c:v>
                </c:pt>
                <c:pt idx="298">
                  <c:v>3.7347000000000001</c:v>
                </c:pt>
                <c:pt idx="299">
                  <c:v>3.7347000000000001</c:v>
                </c:pt>
                <c:pt idx="300">
                  <c:v>3.7347000000000001</c:v>
                </c:pt>
                <c:pt idx="301">
                  <c:v>3.7212000000000001</c:v>
                </c:pt>
                <c:pt idx="302">
                  <c:v>3.7639</c:v>
                </c:pt>
                <c:pt idx="303">
                  <c:v>3.7078000000000002</c:v>
                </c:pt>
                <c:pt idx="304">
                  <c:v>3.8382999999999998</c:v>
                </c:pt>
                <c:pt idx="305">
                  <c:v>3.8367</c:v>
                </c:pt>
                <c:pt idx="306">
                  <c:v>3.8367</c:v>
                </c:pt>
                <c:pt idx="307">
                  <c:v>3.8367</c:v>
                </c:pt>
                <c:pt idx="308">
                  <c:v>3.8544999999999998</c:v>
                </c:pt>
                <c:pt idx="309">
                  <c:v>3.8544999999999998</c:v>
                </c:pt>
                <c:pt idx="310">
                  <c:v>3.9315000000000002</c:v>
                </c:pt>
                <c:pt idx="311">
                  <c:v>4.0290999999999997</c:v>
                </c:pt>
                <c:pt idx="312">
                  <c:v>4.0616000000000003</c:v>
                </c:pt>
                <c:pt idx="313">
                  <c:v>4.0616000000000003</c:v>
                </c:pt>
                <c:pt idx="314">
                  <c:v>4.0616000000000003</c:v>
                </c:pt>
                <c:pt idx="315">
                  <c:v>3.9937999999999998</c:v>
                </c:pt>
                <c:pt idx="316">
                  <c:v>3.97</c:v>
                </c:pt>
                <c:pt idx="317">
                  <c:v>3.8573</c:v>
                </c:pt>
                <c:pt idx="318">
                  <c:v>3.7633999999999999</c:v>
                </c:pt>
                <c:pt idx="319">
                  <c:v>3.8321999999999998</c:v>
                </c:pt>
                <c:pt idx="320">
                  <c:v>3.8321999999999998</c:v>
                </c:pt>
                <c:pt idx="321">
                  <c:v>3.8321999999999998</c:v>
                </c:pt>
                <c:pt idx="322">
                  <c:v>3.8068</c:v>
                </c:pt>
                <c:pt idx="323">
                  <c:v>3.7852999999999999</c:v>
                </c:pt>
                <c:pt idx="324">
                  <c:v>3.7483</c:v>
                </c:pt>
                <c:pt idx="325">
                  <c:v>3.8502999999999998</c:v>
                </c:pt>
                <c:pt idx="326">
                  <c:v>3.8349000000000002</c:v>
                </c:pt>
                <c:pt idx="327">
                  <c:v>3.8349000000000002</c:v>
                </c:pt>
                <c:pt idx="328">
                  <c:v>3.8349000000000002</c:v>
                </c:pt>
                <c:pt idx="329">
                  <c:v>3.8725000000000001</c:v>
                </c:pt>
                <c:pt idx="330">
                  <c:v>3.8845000000000001</c:v>
                </c:pt>
                <c:pt idx="331">
                  <c:v>3.8668</c:v>
                </c:pt>
                <c:pt idx="332">
                  <c:v>3.9982000000000002</c:v>
                </c:pt>
                <c:pt idx="333">
                  <c:v>3.9506999999999999</c:v>
                </c:pt>
                <c:pt idx="334">
                  <c:v>3.9506999999999999</c:v>
                </c:pt>
                <c:pt idx="335">
                  <c:v>3.9506999999999999</c:v>
                </c:pt>
                <c:pt idx="336">
                  <c:v>3.9588000000000001</c:v>
                </c:pt>
                <c:pt idx="337">
                  <c:v>4.0229999999999997</c:v>
                </c:pt>
                <c:pt idx="338">
                  <c:v>4.0774999999999997</c:v>
                </c:pt>
                <c:pt idx="339">
                  <c:v>4.1750999999999996</c:v>
                </c:pt>
                <c:pt idx="340">
                  <c:v>4.0338000000000003</c:v>
                </c:pt>
                <c:pt idx="341">
                  <c:v>4.0338000000000003</c:v>
                </c:pt>
                <c:pt idx="342">
                  <c:v>4.0338000000000003</c:v>
                </c:pt>
                <c:pt idx="343">
                  <c:v>4.0884999999999998</c:v>
                </c:pt>
                <c:pt idx="344">
                  <c:v>4.0220000000000002</c:v>
                </c:pt>
                <c:pt idx="345">
                  <c:v>4.0080999999999998</c:v>
                </c:pt>
                <c:pt idx="346">
                  <c:v>4.1055000000000001</c:v>
                </c:pt>
                <c:pt idx="347">
                  <c:v>4.1521999999999997</c:v>
                </c:pt>
                <c:pt idx="348">
                  <c:v>4.1521999999999997</c:v>
                </c:pt>
                <c:pt idx="349">
                  <c:v>4.1521999999999997</c:v>
                </c:pt>
                <c:pt idx="350">
                  <c:v>4.1913</c:v>
                </c:pt>
                <c:pt idx="351">
                  <c:v>4.2110000000000003</c:v>
                </c:pt>
                <c:pt idx="352">
                  <c:v>4.2504</c:v>
                </c:pt>
                <c:pt idx="353">
                  <c:v>4.2740999999999998</c:v>
                </c:pt>
                <c:pt idx="354">
                  <c:v>4.2545999999999999</c:v>
                </c:pt>
                <c:pt idx="355">
                  <c:v>4.2545999999999999</c:v>
                </c:pt>
                <c:pt idx="356">
                  <c:v>4.2545999999999999</c:v>
                </c:pt>
                <c:pt idx="357">
                  <c:v>4.3379000000000003</c:v>
                </c:pt>
                <c:pt idx="358">
                  <c:v>4.3240999999999996</c:v>
                </c:pt>
                <c:pt idx="359">
                  <c:v>4.1917999999999997</c:v>
                </c:pt>
                <c:pt idx="360">
                  <c:v>4.2371999999999996</c:v>
                </c:pt>
                <c:pt idx="361">
                  <c:v>4.2354000000000003</c:v>
                </c:pt>
                <c:pt idx="362">
                  <c:v>4.2354000000000003</c:v>
                </c:pt>
                <c:pt idx="363">
                  <c:v>4.2354000000000003</c:v>
                </c:pt>
                <c:pt idx="364">
                  <c:v>4.202</c:v>
                </c:pt>
                <c:pt idx="365">
                  <c:v>4.1196999999999999</c:v>
                </c:pt>
                <c:pt idx="366">
                  <c:v>4.1139000000000001</c:v>
                </c:pt>
                <c:pt idx="367">
                  <c:v>4.1081000000000003</c:v>
                </c:pt>
                <c:pt idx="368">
                  <c:v>4.1787999999999998</c:v>
                </c:pt>
                <c:pt idx="369">
                  <c:v>4.1787999999999998</c:v>
                </c:pt>
                <c:pt idx="370">
                  <c:v>4.1787999999999998</c:v>
                </c:pt>
                <c:pt idx="371">
                  <c:v>4.1787999999999998</c:v>
                </c:pt>
                <c:pt idx="372">
                  <c:v>4.2598000000000003</c:v>
                </c:pt>
                <c:pt idx="373">
                  <c:v>4.2797000000000001</c:v>
                </c:pt>
                <c:pt idx="374">
                  <c:v>4.2441000000000004</c:v>
                </c:pt>
                <c:pt idx="375">
                  <c:v>4.2641</c:v>
                </c:pt>
                <c:pt idx="376">
                  <c:v>4.2641</c:v>
                </c:pt>
                <c:pt idx="377">
                  <c:v>4.2641</c:v>
                </c:pt>
                <c:pt idx="378">
                  <c:v>4.2880000000000003</c:v>
                </c:pt>
                <c:pt idx="379">
                  <c:v>4.2801</c:v>
                </c:pt>
                <c:pt idx="380">
                  <c:v>4.2484999999999999</c:v>
                </c:pt>
                <c:pt idx="381">
                  <c:v>4.2862999999999998</c:v>
                </c:pt>
                <c:pt idx="382">
                  <c:v>4.3323999999999998</c:v>
                </c:pt>
                <c:pt idx="383">
                  <c:v>4.3323999999999998</c:v>
                </c:pt>
                <c:pt idx="384">
                  <c:v>4.3323999999999998</c:v>
                </c:pt>
                <c:pt idx="385">
                  <c:v>4.3026</c:v>
                </c:pt>
                <c:pt idx="386">
                  <c:v>4.3586</c:v>
                </c:pt>
                <c:pt idx="387">
                  <c:v>4.407</c:v>
                </c:pt>
                <c:pt idx="388">
                  <c:v>4.4942000000000002</c:v>
                </c:pt>
                <c:pt idx="389">
                  <c:v>4.4337</c:v>
                </c:pt>
                <c:pt idx="390">
                  <c:v>4.4337</c:v>
                </c:pt>
                <c:pt idx="391">
                  <c:v>4.4337</c:v>
                </c:pt>
                <c:pt idx="392">
                  <c:v>4.5334000000000003</c:v>
                </c:pt>
                <c:pt idx="393">
                  <c:v>4.5355999999999996</c:v>
                </c:pt>
                <c:pt idx="394">
                  <c:v>4.6074999999999999</c:v>
                </c:pt>
                <c:pt idx="395">
                  <c:v>4.5747999999999998</c:v>
                </c:pt>
                <c:pt idx="396">
                  <c:v>4.5711000000000004</c:v>
                </c:pt>
                <c:pt idx="397">
                  <c:v>4.5711000000000004</c:v>
                </c:pt>
                <c:pt idx="398">
                  <c:v>4.5711000000000004</c:v>
                </c:pt>
                <c:pt idx="399">
                  <c:v>4.6784999999999997</c:v>
                </c:pt>
                <c:pt idx="400">
                  <c:v>4.7954999999999997</c:v>
                </c:pt>
                <c:pt idx="401">
                  <c:v>4.7328999999999999</c:v>
                </c:pt>
                <c:pt idx="402">
                  <c:v>4.7184999999999997</c:v>
                </c:pt>
                <c:pt idx="403">
                  <c:v>4.8009000000000004</c:v>
                </c:pt>
                <c:pt idx="404">
                  <c:v>4.8009000000000004</c:v>
                </c:pt>
                <c:pt idx="405">
                  <c:v>4.8009000000000004</c:v>
                </c:pt>
                <c:pt idx="406">
                  <c:v>4.8009000000000004</c:v>
                </c:pt>
                <c:pt idx="407">
                  <c:v>4.6529999999999996</c:v>
                </c:pt>
                <c:pt idx="408">
                  <c:v>4.5582000000000003</c:v>
                </c:pt>
                <c:pt idx="409">
                  <c:v>4.6969000000000003</c:v>
                </c:pt>
                <c:pt idx="410">
                  <c:v>4.6124000000000001</c:v>
                </c:pt>
                <c:pt idx="411">
                  <c:v>4.6124000000000001</c:v>
                </c:pt>
                <c:pt idx="412">
                  <c:v>4.6124000000000001</c:v>
                </c:pt>
                <c:pt idx="413">
                  <c:v>4.7060000000000004</c:v>
                </c:pt>
                <c:pt idx="414">
                  <c:v>4.8341000000000003</c:v>
                </c:pt>
                <c:pt idx="415">
                  <c:v>4.9149000000000003</c:v>
                </c:pt>
                <c:pt idx="416">
                  <c:v>4.9897999999999998</c:v>
                </c:pt>
                <c:pt idx="417">
                  <c:v>4.9137000000000004</c:v>
                </c:pt>
                <c:pt idx="418">
                  <c:v>4.9137000000000004</c:v>
                </c:pt>
                <c:pt idx="419">
                  <c:v>4.9137000000000004</c:v>
                </c:pt>
                <c:pt idx="420">
                  <c:v>4.8502000000000001</c:v>
                </c:pt>
                <c:pt idx="421">
                  <c:v>4.8228999999999997</c:v>
                </c:pt>
                <c:pt idx="422">
                  <c:v>4.9549000000000003</c:v>
                </c:pt>
                <c:pt idx="423">
                  <c:v>4.8445</c:v>
                </c:pt>
                <c:pt idx="424">
                  <c:v>4.8346</c:v>
                </c:pt>
                <c:pt idx="425">
                  <c:v>4.8346</c:v>
                </c:pt>
                <c:pt idx="426">
                  <c:v>4.8346</c:v>
                </c:pt>
                <c:pt idx="427">
                  <c:v>4.8941999999999997</c:v>
                </c:pt>
                <c:pt idx="428">
                  <c:v>4.9306999999999999</c:v>
                </c:pt>
                <c:pt idx="429">
                  <c:v>4.7340999999999998</c:v>
                </c:pt>
                <c:pt idx="430">
                  <c:v>4.6589999999999998</c:v>
                </c:pt>
                <c:pt idx="431">
                  <c:v>4.5724</c:v>
                </c:pt>
                <c:pt idx="432">
                  <c:v>4.5724</c:v>
                </c:pt>
                <c:pt idx="433">
                  <c:v>4.5724</c:v>
                </c:pt>
                <c:pt idx="434">
                  <c:v>4.6430999999999996</c:v>
                </c:pt>
                <c:pt idx="435">
                  <c:v>4.5664999999999996</c:v>
                </c:pt>
                <c:pt idx="436">
                  <c:v>4.4924999999999997</c:v>
                </c:pt>
                <c:pt idx="437">
                  <c:v>4.6241000000000003</c:v>
                </c:pt>
                <c:pt idx="438">
                  <c:v>4.6517999999999997</c:v>
                </c:pt>
                <c:pt idx="439">
                  <c:v>4.6517999999999997</c:v>
                </c:pt>
                <c:pt idx="440">
                  <c:v>4.6517999999999997</c:v>
                </c:pt>
                <c:pt idx="441">
                  <c:v>4.6398999999999999</c:v>
                </c:pt>
                <c:pt idx="442">
                  <c:v>4.4473000000000003</c:v>
                </c:pt>
                <c:pt idx="443">
                  <c:v>4.5313999999999997</c:v>
                </c:pt>
                <c:pt idx="444">
                  <c:v>4.4355000000000002</c:v>
                </c:pt>
                <c:pt idx="445">
                  <c:v>4.4353999999999996</c:v>
                </c:pt>
                <c:pt idx="446">
                  <c:v>4.4353999999999996</c:v>
                </c:pt>
                <c:pt idx="447">
                  <c:v>4.4353999999999996</c:v>
                </c:pt>
                <c:pt idx="448">
                  <c:v>4.4198000000000004</c:v>
                </c:pt>
                <c:pt idx="449">
                  <c:v>4.3925999999999998</c:v>
                </c:pt>
                <c:pt idx="450">
                  <c:v>4.4042000000000003</c:v>
                </c:pt>
                <c:pt idx="451">
                  <c:v>4.4042000000000003</c:v>
                </c:pt>
                <c:pt idx="452">
                  <c:v>4.4664999999999999</c:v>
                </c:pt>
                <c:pt idx="453">
                  <c:v>4.4664999999999999</c:v>
                </c:pt>
                <c:pt idx="454">
                  <c:v>4.4664999999999999</c:v>
                </c:pt>
                <c:pt idx="455">
                  <c:v>4.3865999999999996</c:v>
                </c:pt>
                <c:pt idx="456">
                  <c:v>4.3207000000000004</c:v>
                </c:pt>
                <c:pt idx="457">
                  <c:v>4.2552000000000003</c:v>
                </c:pt>
                <c:pt idx="458">
                  <c:v>4.3263999999999996</c:v>
                </c:pt>
                <c:pt idx="459">
                  <c:v>4.1955999999999998</c:v>
                </c:pt>
                <c:pt idx="460">
                  <c:v>4.1955999999999998</c:v>
                </c:pt>
                <c:pt idx="461">
                  <c:v>4.1955999999999998</c:v>
                </c:pt>
                <c:pt idx="462">
                  <c:v>4.2529000000000003</c:v>
                </c:pt>
                <c:pt idx="463">
                  <c:v>4.1649000000000003</c:v>
                </c:pt>
                <c:pt idx="464">
                  <c:v>4.1040000000000001</c:v>
                </c:pt>
                <c:pt idx="465">
                  <c:v>4.1494999999999997</c:v>
                </c:pt>
                <c:pt idx="466">
                  <c:v>4.2256</c:v>
                </c:pt>
                <c:pt idx="467">
                  <c:v>4.2256</c:v>
                </c:pt>
                <c:pt idx="468">
                  <c:v>4.2256</c:v>
                </c:pt>
                <c:pt idx="469">
                  <c:v>4.2332999999999998</c:v>
                </c:pt>
                <c:pt idx="470">
                  <c:v>4.2005999999999997</c:v>
                </c:pt>
                <c:pt idx="471">
                  <c:v>4.0164</c:v>
                </c:pt>
                <c:pt idx="472">
                  <c:v>3.9207999999999998</c:v>
                </c:pt>
                <c:pt idx="473">
                  <c:v>3.911</c:v>
                </c:pt>
                <c:pt idx="474">
                  <c:v>3.911</c:v>
                </c:pt>
                <c:pt idx="475">
                  <c:v>3.911</c:v>
                </c:pt>
                <c:pt idx="476">
                  <c:v>3.9314</c:v>
                </c:pt>
                <c:pt idx="477">
                  <c:v>3.9312999999999998</c:v>
                </c:pt>
                <c:pt idx="478">
                  <c:v>3.8473999999999999</c:v>
                </c:pt>
                <c:pt idx="479">
                  <c:v>3.8881000000000001</c:v>
                </c:pt>
                <c:pt idx="480">
                  <c:v>3.895</c:v>
                </c:pt>
                <c:pt idx="481">
                  <c:v>3.895</c:v>
                </c:pt>
                <c:pt idx="482">
                  <c:v>3.895</c:v>
                </c:pt>
                <c:pt idx="483">
                  <c:v>3.895</c:v>
                </c:pt>
                <c:pt idx="484">
                  <c:v>3.8967000000000001</c:v>
                </c:pt>
                <c:pt idx="485">
                  <c:v>3.7944</c:v>
                </c:pt>
                <c:pt idx="486">
                  <c:v>3.8443000000000001</c:v>
                </c:pt>
                <c:pt idx="487">
                  <c:v>3.8791000000000002</c:v>
                </c:pt>
                <c:pt idx="488">
                  <c:v>3.8791000000000002</c:v>
                </c:pt>
                <c:pt idx="489">
                  <c:v>3.8791000000000002</c:v>
                </c:pt>
                <c:pt idx="490">
                  <c:v>3.8791000000000002</c:v>
                </c:pt>
                <c:pt idx="491">
                  <c:v>3.9293999999999998</c:v>
                </c:pt>
                <c:pt idx="492">
                  <c:v>3.9161999999999999</c:v>
                </c:pt>
                <c:pt idx="493">
                  <c:v>3.9988000000000001</c:v>
                </c:pt>
                <c:pt idx="494">
                  <c:v>4.0457000000000001</c:v>
                </c:pt>
                <c:pt idx="495">
                  <c:v>4.0457000000000001</c:v>
                </c:pt>
                <c:pt idx="496">
                  <c:v>4.0457000000000001</c:v>
                </c:pt>
                <c:pt idx="497">
                  <c:v>4.0305</c:v>
                </c:pt>
                <c:pt idx="498">
                  <c:v>4.0133000000000001</c:v>
                </c:pt>
                <c:pt idx="499">
                  <c:v>4.0282999999999998</c:v>
                </c:pt>
                <c:pt idx="500">
                  <c:v>3.9658000000000002</c:v>
                </c:pt>
                <c:pt idx="501">
                  <c:v>3.9390000000000001</c:v>
                </c:pt>
                <c:pt idx="502">
                  <c:v>3.9390000000000001</c:v>
                </c:pt>
                <c:pt idx="503">
                  <c:v>3.9390000000000001</c:v>
                </c:pt>
                <c:pt idx="504">
                  <c:v>3.9390000000000001</c:v>
                </c:pt>
                <c:pt idx="505">
                  <c:v>4.0580999999999996</c:v>
                </c:pt>
                <c:pt idx="506">
                  <c:v>4.1018999999999997</c:v>
                </c:pt>
                <c:pt idx="507">
                  <c:v>4.1420000000000003</c:v>
                </c:pt>
                <c:pt idx="508">
                  <c:v>4.1226000000000003</c:v>
                </c:pt>
                <c:pt idx="509">
                  <c:v>4.1226000000000003</c:v>
                </c:pt>
                <c:pt idx="510">
                  <c:v>4.1226000000000003</c:v>
                </c:pt>
                <c:pt idx="511">
                  <c:v>4.1052</c:v>
                </c:pt>
                <c:pt idx="512">
                  <c:v>4.1281999999999996</c:v>
                </c:pt>
                <c:pt idx="513">
                  <c:v>4.1761999999999997</c:v>
                </c:pt>
                <c:pt idx="514">
                  <c:v>4.1184000000000003</c:v>
                </c:pt>
                <c:pt idx="515">
                  <c:v>4.1372999999999998</c:v>
                </c:pt>
                <c:pt idx="516">
                  <c:v>4.1372999999999998</c:v>
                </c:pt>
                <c:pt idx="517">
                  <c:v>4.1372999999999998</c:v>
                </c:pt>
                <c:pt idx="518">
                  <c:v>4.0739999999999998</c:v>
                </c:pt>
                <c:pt idx="519">
                  <c:v>4.0319000000000003</c:v>
                </c:pt>
                <c:pt idx="520">
                  <c:v>3.9123999999999999</c:v>
                </c:pt>
                <c:pt idx="521">
                  <c:v>3.8801999999999999</c:v>
                </c:pt>
                <c:pt idx="522">
                  <c:v>4.0198999999999998</c:v>
                </c:pt>
                <c:pt idx="523">
                  <c:v>4.0198999999999998</c:v>
                </c:pt>
                <c:pt idx="524">
                  <c:v>4.0198999999999998</c:v>
                </c:pt>
                <c:pt idx="525">
                  <c:v>4.1578999999999997</c:v>
                </c:pt>
                <c:pt idx="526">
                  <c:v>4.0999999999999996</c:v>
                </c:pt>
                <c:pt idx="527">
                  <c:v>4.1211000000000002</c:v>
                </c:pt>
                <c:pt idx="528">
                  <c:v>4.1539999999999999</c:v>
                </c:pt>
                <c:pt idx="529">
                  <c:v>4.1753999999999998</c:v>
                </c:pt>
                <c:pt idx="530">
                  <c:v>4.1753999999999998</c:v>
                </c:pt>
                <c:pt idx="531">
                  <c:v>4.1753999999999998</c:v>
                </c:pt>
                <c:pt idx="532">
                  <c:v>4.1792999999999996</c:v>
                </c:pt>
                <c:pt idx="533">
                  <c:v>4.3143000000000002</c:v>
                </c:pt>
                <c:pt idx="534">
                  <c:v>4.2553999999999998</c:v>
                </c:pt>
                <c:pt idx="535">
                  <c:v>4.2300000000000004</c:v>
                </c:pt>
                <c:pt idx="536">
                  <c:v>4.2792000000000003</c:v>
                </c:pt>
                <c:pt idx="537">
                  <c:v>4.2792000000000003</c:v>
                </c:pt>
                <c:pt idx="538">
                  <c:v>4.2792000000000003</c:v>
                </c:pt>
                <c:pt idx="539">
                  <c:v>4.2792000000000003</c:v>
                </c:pt>
                <c:pt idx="540">
                  <c:v>4.2752999999999997</c:v>
                </c:pt>
                <c:pt idx="541">
                  <c:v>4.3186999999999998</c:v>
                </c:pt>
                <c:pt idx="542">
                  <c:v>4.3207000000000004</c:v>
                </c:pt>
                <c:pt idx="543">
                  <c:v>4.2480000000000002</c:v>
                </c:pt>
                <c:pt idx="544">
                  <c:v>4.2480000000000002</c:v>
                </c:pt>
                <c:pt idx="545">
                  <c:v>4.2480000000000002</c:v>
                </c:pt>
                <c:pt idx="546">
                  <c:v>4.2794999999999996</c:v>
                </c:pt>
                <c:pt idx="547">
                  <c:v>4.3032000000000004</c:v>
                </c:pt>
                <c:pt idx="548">
                  <c:v>4.2638999999999996</c:v>
                </c:pt>
                <c:pt idx="549">
                  <c:v>4.2502000000000004</c:v>
                </c:pt>
                <c:pt idx="550">
                  <c:v>4.1798000000000002</c:v>
                </c:pt>
                <c:pt idx="551">
                  <c:v>4.1798000000000002</c:v>
                </c:pt>
                <c:pt idx="552">
                  <c:v>4.1798000000000002</c:v>
                </c:pt>
                <c:pt idx="553">
                  <c:v>4.2130999999999998</c:v>
                </c:pt>
                <c:pt idx="554">
                  <c:v>4.1524999999999999</c:v>
                </c:pt>
                <c:pt idx="555">
                  <c:v>4.1020000000000003</c:v>
                </c:pt>
                <c:pt idx="556">
                  <c:v>4.0827</c:v>
                </c:pt>
                <c:pt idx="557">
                  <c:v>4.0749000000000004</c:v>
                </c:pt>
                <c:pt idx="558">
                  <c:v>4.0749000000000004</c:v>
                </c:pt>
                <c:pt idx="559">
                  <c:v>4.0749000000000004</c:v>
                </c:pt>
                <c:pt idx="560">
                  <c:v>4.0982000000000003</c:v>
                </c:pt>
                <c:pt idx="561">
                  <c:v>4.1506999999999996</c:v>
                </c:pt>
                <c:pt idx="562">
                  <c:v>4.1898999999999997</c:v>
                </c:pt>
                <c:pt idx="563">
                  <c:v>4.2903000000000002</c:v>
                </c:pt>
                <c:pt idx="564">
                  <c:v>4.3063000000000002</c:v>
                </c:pt>
                <c:pt idx="565">
                  <c:v>4.3063000000000002</c:v>
                </c:pt>
                <c:pt idx="566">
                  <c:v>4.3063000000000002</c:v>
                </c:pt>
                <c:pt idx="567">
                  <c:v>4.3242000000000003</c:v>
                </c:pt>
                <c:pt idx="568">
                  <c:v>4.2925000000000004</c:v>
                </c:pt>
                <c:pt idx="569">
                  <c:v>4.2728000000000002</c:v>
                </c:pt>
                <c:pt idx="570">
                  <c:v>4.2668999999999997</c:v>
                </c:pt>
                <c:pt idx="571">
                  <c:v>4.1981000000000002</c:v>
                </c:pt>
                <c:pt idx="572">
                  <c:v>4.1981000000000002</c:v>
                </c:pt>
                <c:pt idx="573">
                  <c:v>4.1981000000000002</c:v>
                </c:pt>
                <c:pt idx="574">
                  <c:v>4.2454000000000001</c:v>
                </c:pt>
                <c:pt idx="575">
                  <c:v>4.2316000000000003</c:v>
                </c:pt>
                <c:pt idx="576">
                  <c:v>4.1902999999999997</c:v>
                </c:pt>
                <c:pt idx="577">
                  <c:v>4.2003000000000004</c:v>
                </c:pt>
                <c:pt idx="578">
                  <c:v>4.2003000000000004</c:v>
                </c:pt>
                <c:pt idx="579">
                  <c:v>4.2003000000000004</c:v>
                </c:pt>
                <c:pt idx="580">
                  <c:v>4.2003000000000004</c:v>
                </c:pt>
                <c:pt idx="581">
                  <c:v>4.3091999999999997</c:v>
                </c:pt>
                <c:pt idx="582">
                  <c:v>4.3491</c:v>
                </c:pt>
                <c:pt idx="583">
                  <c:v>4.3472</c:v>
                </c:pt>
                <c:pt idx="584">
                  <c:v>4.3094000000000001</c:v>
                </c:pt>
                <c:pt idx="585">
                  <c:v>4.4016000000000002</c:v>
                </c:pt>
                <c:pt idx="586">
                  <c:v>4.4016000000000002</c:v>
                </c:pt>
                <c:pt idx="587">
                  <c:v>4.4016000000000002</c:v>
                </c:pt>
                <c:pt idx="588">
                  <c:v>4.4198000000000004</c:v>
                </c:pt>
                <c:pt idx="589">
                  <c:v>4.3616000000000001</c:v>
                </c:pt>
                <c:pt idx="590">
                  <c:v>4.5434999999999999</c:v>
                </c:pt>
                <c:pt idx="591">
                  <c:v>4.5865</c:v>
                </c:pt>
                <c:pt idx="592">
                  <c:v>4.5216000000000003</c:v>
                </c:pt>
                <c:pt idx="593">
                  <c:v>4.5216000000000003</c:v>
                </c:pt>
                <c:pt idx="594">
                  <c:v>4.5216000000000003</c:v>
                </c:pt>
                <c:pt idx="595">
                  <c:v>4.6013999999999999</c:v>
                </c:pt>
                <c:pt idx="596">
                  <c:v>4.6673999999999998</c:v>
                </c:pt>
                <c:pt idx="597">
                  <c:v>4.5872999999999999</c:v>
                </c:pt>
                <c:pt idx="598">
                  <c:v>4.6326000000000001</c:v>
                </c:pt>
                <c:pt idx="599">
                  <c:v>4.6207000000000003</c:v>
                </c:pt>
                <c:pt idx="600">
                  <c:v>4.6207000000000003</c:v>
                </c:pt>
                <c:pt idx="601">
                  <c:v>4.6207000000000003</c:v>
                </c:pt>
                <c:pt idx="602">
                  <c:v>4.6085000000000003</c:v>
                </c:pt>
                <c:pt idx="603">
                  <c:v>4.6003999999999996</c:v>
                </c:pt>
                <c:pt idx="604">
                  <c:v>4.6417000000000002</c:v>
                </c:pt>
                <c:pt idx="605">
                  <c:v>4.7039</c:v>
                </c:pt>
                <c:pt idx="606">
                  <c:v>4.6630000000000003</c:v>
                </c:pt>
                <c:pt idx="607">
                  <c:v>4.6630000000000003</c:v>
                </c:pt>
                <c:pt idx="608">
                  <c:v>4.6630000000000003</c:v>
                </c:pt>
                <c:pt idx="609">
                  <c:v>4.6135999999999999</c:v>
                </c:pt>
                <c:pt idx="610">
                  <c:v>4.6798000000000002</c:v>
                </c:pt>
                <c:pt idx="611">
                  <c:v>4.6283000000000003</c:v>
                </c:pt>
                <c:pt idx="612">
                  <c:v>4.5811000000000002</c:v>
                </c:pt>
                <c:pt idx="613">
                  <c:v>4.5076999999999998</c:v>
                </c:pt>
                <c:pt idx="614">
                  <c:v>4.5076999999999998</c:v>
                </c:pt>
                <c:pt idx="615">
                  <c:v>4.5076999999999998</c:v>
                </c:pt>
                <c:pt idx="616">
                  <c:v>4.4874000000000001</c:v>
                </c:pt>
                <c:pt idx="617">
                  <c:v>4.4569999999999999</c:v>
                </c:pt>
                <c:pt idx="618">
                  <c:v>4.4936999999999996</c:v>
                </c:pt>
                <c:pt idx="619">
                  <c:v>4.4531000000000001</c:v>
                </c:pt>
                <c:pt idx="620">
                  <c:v>4.4962999999999997</c:v>
                </c:pt>
                <c:pt idx="621">
                  <c:v>4.4962999999999997</c:v>
                </c:pt>
                <c:pt idx="622">
                  <c:v>4.4962999999999997</c:v>
                </c:pt>
                <c:pt idx="623">
                  <c:v>4.4865000000000004</c:v>
                </c:pt>
                <c:pt idx="624">
                  <c:v>4.4394</c:v>
                </c:pt>
                <c:pt idx="625">
                  <c:v>4.34</c:v>
                </c:pt>
                <c:pt idx="626">
                  <c:v>4.375</c:v>
                </c:pt>
                <c:pt idx="627">
                  <c:v>4.4198000000000004</c:v>
                </c:pt>
                <c:pt idx="628">
                  <c:v>4.4198000000000004</c:v>
                </c:pt>
                <c:pt idx="629">
                  <c:v>4.4198000000000004</c:v>
                </c:pt>
                <c:pt idx="630">
                  <c:v>4.4432999999999998</c:v>
                </c:pt>
                <c:pt idx="631">
                  <c:v>4.4119999999999999</c:v>
                </c:pt>
                <c:pt idx="632">
                  <c:v>4.4218000000000002</c:v>
                </c:pt>
                <c:pt idx="633">
                  <c:v>4.4767000000000001</c:v>
                </c:pt>
                <c:pt idx="634">
                  <c:v>4.4649999999999999</c:v>
                </c:pt>
                <c:pt idx="635">
                  <c:v>4.4649999999999999</c:v>
                </c:pt>
                <c:pt idx="636">
                  <c:v>4.4649999999999999</c:v>
                </c:pt>
                <c:pt idx="637">
                  <c:v>4.4649999999999999</c:v>
                </c:pt>
                <c:pt idx="638">
                  <c:v>4.55</c:v>
                </c:pt>
                <c:pt idx="639">
                  <c:v>4.6116999999999999</c:v>
                </c:pt>
                <c:pt idx="640">
                  <c:v>4.5460000000000003</c:v>
                </c:pt>
                <c:pt idx="641">
                  <c:v>4.4984999999999999</c:v>
                </c:pt>
                <c:pt idx="642">
                  <c:v>4.4984999999999999</c:v>
                </c:pt>
                <c:pt idx="643">
                  <c:v>4.4984999999999999</c:v>
                </c:pt>
                <c:pt idx="644">
                  <c:v>4.3883999999999999</c:v>
                </c:pt>
                <c:pt idx="645">
                  <c:v>4.3258999999999999</c:v>
                </c:pt>
                <c:pt idx="646">
                  <c:v>4.2755000000000001</c:v>
                </c:pt>
                <c:pt idx="647">
                  <c:v>4.2869999999999999</c:v>
                </c:pt>
                <c:pt idx="648">
                  <c:v>4.4335000000000004</c:v>
                </c:pt>
                <c:pt idx="649">
                  <c:v>4.4335000000000004</c:v>
                </c:pt>
                <c:pt idx="650">
                  <c:v>4.4335000000000004</c:v>
                </c:pt>
                <c:pt idx="651">
                  <c:v>4.4669999999999996</c:v>
                </c:pt>
                <c:pt idx="652">
                  <c:v>4.4039999999999999</c:v>
                </c:pt>
                <c:pt idx="653">
                  <c:v>4.3159999999999998</c:v>
                </c:pt>
                <c:pt idx="654">
                  <c:v>4.2442000000000002</c:v>
                </c:pt>
                <c:pt idx="655">
                  <c:v>4.2209000000000003</c:v>
                </c:pt>
                <c:pt idx="656">
                  <c:v>4.2209000000000003</c:v>
                </c:pt>
                <c:pt idx="657">
                  <c:v>4.2209000000000003</c:v>
                </c:pt>
                <c:pt idx="658">
                  <c:v>4.2808999999999999</c:v>
                </c:pt>
                <c:pt idx="659">
                  <c:v>4.2226999999999997</c:v>
                </c:pt>
                <c:pt idx="660">
                  <c:v>4.2226999999999997</c:v>
                </c:pt>
                <c:pt idx="661">
                  <c:v>4.2594000000000003</c:v>
                </c:pt>
                <c:pt idx="662">
                  <c:v>4.2553999999999998</c:v>
                </c:pt>
                <c:pt idx="663">
                  <c:v>4.2553999999999998</c:v>
                </c:pt>
                <c:pt idx="664">
                  <c:v>4.2553999999999998</c:v>
                </c:pt>
                <c:pt idx="665">
                  <c:v>4.2321</c:v>
                </c:pt>
                <c:pt idx="666">
                  <c:v>4.2476000000000003</c:v>
                </c:pt>
                <c:pt idx="667">
                  <c:v>4.3293999999999997</c:v>
                </c:pt>
                <c:pt idx="668">
                  <c:v>4.2864000000000004</c:v>
                </c:pt>
                <c:pt idx="669">
                  <c:v>4.3960999999999997</c:v>
                </c:pt>
                <c:pt idx="670">
                  <c:v>4.3960999999999997</c:v>
                </c:pt>
                <c:pt idx="671">
                  <c:v>4.3960999999999997</c:v>
                </c:pt>
                <c:pt idx="672">
                  <c:v>4.4612999999999996</c:v>
                </c:pt>
                <c:pt idx="673">
                  <c:v>4.4316000000000004</c:v>
                </c:pt>
                <c:pt idx="674">
                  <c:v>4.3586999999999998</c:v>
                </c:pt>
                <c:pt idx="675">
                  <c:v>4.3586999999999998</c:v>
                </c:pt>
                <c:pt idx="676">
                  <c:v>4.2784000000000004</c:v>
                </c:pt>
                <c:pt idx="677">
                  <c:v>4.2784000000000004</c:v>
                </c:pt>
                <c:pt idx="678">
                  <c:v>4.2784000000000004</c:v>
                </c:pt>
                <c:pt idx="679">
                  <c:v>4.2782999999999998</c:v>
                </c:pt>
                <c:pt idx="680">
                  <c:v>4.2958999999999996</c:v>
                </c:pt>
                <c:pt idx="681">
                  <c:v>4.2840999999999996</c:v>
                </c:pt>
                <c:pt idx="682">
                  <c:v>4.2100999999999997</c:v>
                </c:pt>
                <c:pt idx="683">
                  <c:v>4.1829000000000001</c:v>
                </c:pt>
                <c:pt idx="684">
                  <c:v>4.1829000000000001</c:v>
                </c:pt>
                <c:pt idx="685">
                  <c:v>4.1829000000000001</c:v>
                </c:pt>
                <c:pt idx="686">
                  <c:v>4.2294</c:v>
                </c:pt>
                <c:pt idx="687">
                  <c:v>4.1576000000000004</c:v>
                </c:pt>
                <c:pt idx="688">
                  <c:v>4.1576000000000004</c:v>
                </c:pt>
                <c:pt idx="689">
                  <c:v>4.2020999999999997</c:v>
                </c:pt>
                <c:pt idx="690">
                  <c:v>4.2389000000000001</c:v>
                </c:pt>
                <c:pt idx="691">
                  <c:v>4.2389000000000001</c:v>
                </c:pt>
                <c:pt idx="692">
                  <c:v>4.2389000000000001</c:v>
                </c:pt>
                <c:pt idx="693">
                  <c:v>4.2525000000000004</c:v>
                </c:pt>
                <c:pt idx="694">
                  <c:v>4.2506000000000004</c:v>
                </c:pt>
                <c:pt idx="695">
                  <c:v>4.2838000000000003</c:v>
                </c:pt>
                <c:pt idx="696">
                  <c:v>4.2407000000000004</c:v>
                </c:pt>
                <c:pt idx="697">
                  <c:v>4.1939000000000002</c:v>
                </c:pt>
                <c:pt idx="698">
                  <c:v>4.1939000000000002</c:v>
                </c:pt>
                <c:pt idx="699">
                  <c:v>4.1939000000000002</c:v>
                </c:pt>
                <c:pt idx="700">
                  <c:v>4.1744000000000003</c:v>
                </c:pt>
                <c:pt idx="701">
                  <c:v>4.1394000000000002</c:v>
                </c:pt>
                <c:pt idx="702">
                  <c:v>4.0296000000000003</c:v>
                </c:pt>
                <c:pt idx="703">
                  <c:v>3.976</c:v>
                </c:pt>
                <c:pt idx="704">
                  <c:v>3.7904</c:v>
                </c:pt>
                <c:pt idx="705">
                  <c:v>3.7904</c:v>
                </c:pt>
                <c:pt idx="706">
                  <c:v>3.7904</c:v>
                </c:pt>
                <c:pt idx="707">
                  <c:v>3.7884000000000002</c:v>
                </c:pt>
                <c:pt idx="708">
                  <c:v>3.8919000000000001</c:v>
                </c:pt>
                <c:pt idx="709">
                  <c:v>3.9430999999999998</c:v>
                </c:pt>
                <c:pt idx="710">
                  <c:v>3.9876999999999998</c:v>
                </c:pt>
                <c:pt idx="711">
                  <c:v>3.9398</c:v>
                </c:pt>
                <c:pt idx="712">
                  <c:v>3.9398</c:v>
                </c:pt>
                <c:pt idx="713">
                  <c:v>3.9398</c:v>
                </c:pt>
                <c:pt idx="714">
                  <c:v>3.9035000000000002</c:v>
                </c:pt>
                <c:pt idx="715">
                  <c:v>3.8428</c:v>
                </c:pt>
                <c:pt idx="716">
                  <c:v>3.8351999999999999</c:v>
                </c:pt>
                <c:pt idx="717">
                  <c:v>3.9131</c:v>
                </c:pt>
                <c:pt idx="718">
                  <c:v>3.8826000000000001</c:v>
                </c:pt>
                <c:pt idx="719">
                  <c:v>3.8826000000000001</c:v>
                </c:pt>
                <c:pt idx="720">
                  <c:v>3.8826000000000001</c:v>
                </c:pt>
                <c:pt idx="721">
                  <c:v>3.8711000000000002</c:v>
                </c:pt>
                <c:pt idx="722">
                  <c:v>3.8067000000000002</c:v>
                </c:pt>
                <c:pt idx="723">
                  <c:v>3.8010000000000002</c:v>
                </c:pt>
                <c:pt idx="724">
                  <c:v>3.8521000000000001</c:v>
                </c:pt>
                <c:pt idx="725">
                  <c:v>3.7989999999999999</c:v>
                </c:pt>
                <c:pt idx="726">
                  <c:v>3.7989999999999999</c:v>
                </c:pt>
                <c:pt idx="727">
                  <c:v>3.7989999999999999</c:v>
                </c:pt>
                <c:pt idx="728">
                  <c:v>3.8159999999999998</c:v>
                </c:pt>
                <c:pt idx="729">
                  <c:v>3.8216000000000001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F4-4438-AD62-53B3C246D5C1}"/>
            </c:ext>
          </c:extLst>
        </c:ser>
        <c:ser>
          <c:idx val="0"/>
          <c:order val="3"/>
          <c:tx>
            <c:strRef>
              <c:f>'איור 7 נתונים'!$E$3</c:f>
              <c:strCache>
                <c:ptCount val="1"/>
                <c:pt idx="0">
                  <c:v>מועד החלטת הריבית</c:v>
                </c:pt>
              </c:strCache>
            </c:strRef>
          </c:tx>
          <c:spPr>
            <a:ln w="38100">
              <a:solidFill>
                <a:schemeClr val="tx1"/>
              </a:solidFill>
              <a:prstDash val="sysDash"/>
            </a:ln>
          </c:spPr>
          <c:marker>
            <c:symbol val="none"/>
          </c:marker>
          <c:dPt>
            <c:idx val="724"/>
            <c:bubble3D val="0"/>
            <c:extLst>
              <c:ext xmlns:c16="http://schemas.microsoft.com/office/drawing/2014/chart" uri="{C3380CC4-5D6E-409C-BE32-E72D297353CC}">
                <c16:uniqueId val="{00000002-EDF4-4438-AD62-53B3C246D5C1}"/>
              </c:ext>
            </c:extLst>
          </c:dPt>
          <c:cat>
            <c:numRef>
              <c:f>'איור 7 נתונים'!$A$4:$A$5000</c:f>
              <c:numCache>
                <c:formatCode>m/d/yyyy</c:formatCode>
                <c:ptCount val="4997"/>
                <c:pt idx="0">
                  <c:v>44802</c:v>
                </c:pt>
                <c:pt idx="1">
                  <c:v>44803</c:v>
                </c:pt>
                <c:pt idx="2">
                  <c:v>44804</c:v>
                </c:pt>
                <c:pt idx="3">
                  <c:v>44805</c:v>
                </c:pt>
                <c:pt idx="4">
                  <c:v>44806</c:v>
                </c:pt>
                <c:pt idx="5">
                  <c:v>44807</c:v>
                </c:pt>
                <c:pt idx="6">
                  <c:v>44808</c:v>
                </c:pt>
                <c:pt idx="7">
                  <c:v>44809</c:v>
                </c:pt>
                <c:pt idx="8">
                  <c:v>44810</c:v>
                </c:pt>
                <c:pt idx="9">
                  <c:v>44811</c:v>
                </c:pt>
                <c:pt idx="10">
                  <c:v>44812</c:v>
                </c:pt>
                <c:pt idx="11">
                  <c:v>44813</c:v>
                </c:pt>
                <c:pt idx="12">
                  <c:v>44814</c:v>
                </c:pt>
                <c:pt idx="13">
                  <c:v>44815</c:v>
                </c:pt>
                <c:pt idx="14">
                  <c:v>44816</c:v>
                </c:pt>
                <c:pt idx="15">
                  <c:v>44817</c:v>
                </c:pt>
                <c:pt idx="16">
                  <c:v>44818</c:v>
                </c:pt>
                <c:pt idx="17">
                  <c:v>44819</c:v>
                </c:pt>
                <c:pt idx="18">
                  <c:v>44820</c:v>
                </c:pt>
                <c:pt idx="19">
                  <c:v>44821</c:v>
                </c:pt>
                <c:pt idx="20">
                  <c:v>44822</c:v>
                </c:pt>
                <c:pt idx="21">
                  <c:v>44823</c:v>
                </c:pt>
                <c:pt idx="22">
                  <c:v>44824</c:v>
                </c:pt>
                <c:pt idx="23">
                  <c:v>44825</c:v>
                </c:pt>
                <c:pt idx="24">
                  <c:v>44826</c:v>
                </c:pt>
                <c:pt idx="25">
                  <c:v>44827</c:v>
                </c:pt>
                <c:pt idx="26">
                  <c:v>44828</c:v>
                </c:pt>
                <c:pt idx="27">
                  <c:v>44829</c:v>
                </c:pt>
                <c:pt idx="28">
                  <c:v>44830</c:v>
                </c:pt>
                <c:pt idx="29">
                  <c:v>44831</c:v>
                </c:pt>
                <c:pt idx="30">
                  <c:v>44832</c:v>
                </c:pt>
                <c:pt idx="31">
                  <c:v>44833</c:v>
                </c:pt>
                <c:pt idx="32">
                  <c:v>44834</c:v>
                </c:pt>
                <c:pt idx="33">
                  <c:v>44835</c:v>
                </c:pt>
                <c:pt idx="34">
                  <c:v>44836</c:v>
                </c:pt>
                <c:pt idx="35">
                  <c:v>44837</c:v>
                </c:pt>
                <c:pt idx="36">
                  <c:v>44838</c:v>
                </c:pt>
                <c:pt idx="37">
                  <c:v>44839</c:v>
                </c:pt>
                <c:pt idx="38">
                  <c:v>44840</c:v>
                </c:pt>
                <c:pt idx="39">
                  <c:v>44841</c:v>
                </c:pt>
                <c:pt idx="40">
                  <c:v>44842</c:v>
                </c:pt>
                <c:pt idx="41">
                  <c:v>44843</c:v>
                </c:pt>
                <c:pt idx="42">
                  <c:v>44844</c:v>
                </c:pt>
                <c:pt idx="43">
                  <c:v>44845</c:v>
                </c:pt>
                <c:pt idx="44">
                  <c:v>44846</c:v>
                </c:pt>
                <c:pt idx="45">
                  <c:v>44847</c:v>
                </c:pt>
                <c:pt idx="46">
                  <c:v>44848</c:v>
                </c:pt>
                <c:pt idx="47">
                  <c:v>44849</c:v>
                </c:pt>
                <c:pt idx="48">
                  <c:v>44850</c:v>
                </c:pt>
                <c:pt idx="49">
                  <c:v>44851</c:v>
                </c:pt>
                <c:pt idx="50">
                  <c:v>44852</c:v>
                </c:pt>
                <c:pt idx="51">
                  <c:v>44853</c:v>
                </c:pt>
                <c:pt idx="52">
                  <c:v>44854</c:v>
                </c:pt>
                <c:pt idx="53">
                  <c:v>44855</c:v>
                </c:pt>
                <c:pt idx="54">
                  <c:v>44856</c:v>
                </c:pt>
                <c:pt idx="55">
                  <c:v>44857</c:v>
                </c:pt>
                <c:pt idx="56">
                  <c:v>44858</c:v>
                </c:pt>
                <c:pt idx="57">
                  <c:v>44859</c:v>
                </c:pt>
                <c:pt idx="58">
                  <c:v>44860</c:v>
                </c:pt>
                <c:pt idx="59">
                  <c:v>44861</c:v>
                </c:pt>
                <c:pt idx="60">
                  <c:v>44862</c:v>
                </c:pt>
                <c:pt idx="61">
                  <c:v>44863</c:v>
                </c:pt>
                <c:pt idx="62">
                  <c:v>44864</c:v>
                </c:pt>
                <c:pt idx="63">
                  <c:v>44865</c:v>
                </c:pt>
                <c:pt idx="64">
                  <c:v>44866</c:v>
                </c:pt>
                <c:pt idx="65">
                  <c:v>44867</c:v>
                </c:pt>
                <c:pt idx="66">
                  <c:v>44868</c:v>
                </c:pt>
                <c:pt idx="67">
                  <c:v>44869</c:v>
                </c:pt>
                <c:pt idx="68">
                  <c:v>44870</c:v>
                </c:pt>
                <c:pt idx="69">
                  <c:v>44871</c:v>
                </c:pt>
                <c:pt idx="70">
                  <c:v>44872</c:v>
                </c:pt>
                <c:pt idx="71">
                  <c:v>44873</c:v>
                </c:pt>
                <c:pt idx="72">
                  <c:v>44874</c:v>
                </c:pt>
                <c:pt idx="73">
                  <c:v>44875</c:v>
                </c:pt>
                <c:pt idx="74">
                  <c:v>44876</c:v>
                </c:pt>
                <c:pt idx="75">
                  <c:v>44877</c:v>
                </c:pt>
                <c:pt idx="76">
                  <c:v>44878</c:v>
                </c:pt>
                <c:pt idx="77">
                  <c:v>44879</c:v>
                </c:pt>
                <c:pt idx="78">
                  <c:v>44880</c:v>
                </c:pt>
                <c:pt idx="79">
                  <c:v>44881</c:v>
                </c:pt>
                <c:pt idx="80">
                  <c:v>44882</c:v>
                </c:pt>
                <c:pt idx="81">
                  <c:v>44883</c:v>
                </c:pt>
                <c:pt idx="82">
                  <c:v>44884</c:v>
                </c:pt>
                <c:pt idx="83">
                  <c:v>44885</c:v>
                </c:pt>
                <c:pt idx="84">
                  <c:v>44886</c:v>
                </c:pt>
                <c:pt idx="85">
                  <c:v>44887</c:v>
                </c:pt>
                <c:pt idx="86">
                  <c:v>44888</c:v>
                </c:pt>
                <c:pt idx="87">
                  <c:v>44889</c:v>
                </c:pt>
                <c:pt idx="88">
                  <c:v>44890</c:v>
                </c:pt>
                <c:pt idx="89">
                  <c:v>44891</c:v>
                </c:pt>
                <c:pt idx="90">
                  <c:v>44892</c:v>
                </c:pt>
                <c:pt idx="91">
                  <c:v>44893</c:v>
                </c:pt>
                <c:pt idx="92">
                  <c:v>44894</c:v>
                </c:pt>
                <c:pt idx="93">
                  <c:v>44895</c:v>
                </c:pt>
                <c:pt idx="94">
                  <c:v>44896</c:v>
                </c:pt>
                <c:pt idx="95">
                  <c:v>44897</c:v>
                </c:pt>
                <c:pt idx="96">
                  <c:v>44898</c:v>
                </c:pt>
                <c:pt idx="97">
                  <c:v>44899</c:v>
                </c:pt>
                <c:pt idx="98">
                  <c:v>44900</c:v>
                </c:pt>
                <c:pt idx="99">
                  <c:v>44901</c:v>
                </c:pt>
                <c:pt idx="100">
                  <c:v>44902</c:v>
                </c:pt>
                <c:pt idx="101">
                  <c:v>44903</c:v>
                </c:pt>
                <c:pt idx="102">
                  <c:v>44904</c:v>
                </c:pt>
                <c:pt idx="103">
                  <c:v>44905</c:v>
                </c:pt>
                <c:pt idx="104">
                  <c:v>44906</c:v>
                </c:pt>
                <c:pt idx="105">
                  <c:v>44907</c:v>
                </c:pt>
                <c:pt idx="106">
                  <c:v>44908</c:v>
                </c:pt>
                <c:pt idx="107">
                  <c:v>44909</c:v>
                </c:pt>
                <c:pt idx="108">
                  <c:v>44910</c:v>
                </c:pt>
                <c:pt idx="109">
                  <c:v>44911</c:v>
                </c:pt>
                <c:pt idx="110">
                  <c:v>44912</c:v>
                </c:pt>
                <c:pt idx="111">
                  <c:v>44913</c:v>
                </c:pt>
                <c:pt idx="112">
                  <c:v>44914</c:v>
                </c:pt>
                <c:pt idx="113">
                  <c:v>44915</c:v>
                </c:pt>
                <c:pt idx="114">
                  <c:v>44916</c:v>
                </c:pt>
                <c:pt idx="115">
                  <c:v>44917</c:v>
                </c:pt>
                <c:pt idx="116">
                  <c:v>44918</c:v>
                </c:pt>
                <c:pt idx="117">
                  <c:v>44919</c:v>
                </c:pt>
                <c:pt idx="118">
                  <c:v>44920</c:v>
                </c:pt>
                <c:pt idx="119">
                  <c:v>44921</c:v>
                </c:pt>
                <c:pt idx="120">
                  <c:v>44922</c:v>
                </c:pt>
                <c:pt idx="121">
                  <c:v>44923</c:v>
                </c:pt>
                <c:pt idx="122">
                  <c:v>44924</c:v>
                </c:pt>
                <c:pt idx="123">
                  <c:v>44925</c:v>
                </c:pt>
                <c:pt idx="124">
                  <c:v>44926</c:v>
                </c:pt>
                <c:pt idx="125">
                  <c:v>44927</c:v>
                </c:pt>
                <c:pt idx="126">
                  <c:v>44928</c:v>
                </c:pt>
                <c:pt idx="127">
                  <c:v>44929</c:v>
                </c:pt>
                <c:pt idx="128">
                  <c:v>44930</c:v>
                </c:pt>
                <c:pt idx="129">
                  <c:v>44931</c:v>
                </c:pt>
                <c:pt idx="130">
                  <c:v>44932</c:v>
                </c:pt>
                <c:pt idx="131">
                  <c:v>44933</c:v>
                </c:pt>
                <c:pt idx="132">
                  <c:v>44934</c:v>
                </c:pt>
                <c:pt idx="133">
                  <c:v>44935</c:v>
                </c:pt>
                <c:pt idx="134">
                  <c:v>44936</c:v>
                </c:pt>
                <c:pt idx="135">
                  <c:v>44937</c:v>
                </c:pt>
                <c:pt idx="136">
                  <c:v>44938</c:v>
                </c:pt>
                <c:pt idx="137">
                  <c:v>44939</c:v>
                </c:pt>
                <c:pt idx="138">
                  <c:v>44940</c:v>
                </c:pt>
                <c:pt idx="139">
                  <c:v>44941</c:v>
                </c:pt>
                <c:pt idx="140">
                  <c:v>44942</c:v>
                </c:pt>
                <c:pt idx="141">
                  <c:v>44943</c:v>
                </c:pt>
                <c:pt idx="142">
                  <c:v>44944</c:v>
                </c:pt>
                <c:pt idx="143">
                  <c:v>44945</c:v>
                </c:pt>
                <c:pt idx="144">
                  <c:v>44946</c:v>
                </c:pt>
                <c:pt idx="145">
                  <c:v>44947</c:v>
                </c:pt>
                <c:pt idx="146">
                  <c:v>44948</c:v>
                </c:pt>
                <c:pt idx="147">
                  <c:v>44949</c:v>
                </c:pt>
                <c:pt idx="148">
                  <c:v>44950</c:v>
                </c:pt>
                <c:pt idx="149">
                  <c:v>44951</c:v>
                </c:pt>
                <c:pt idx="150">
                  <c:v>44952</c:v>
                </c:pt>
                <c:pt idx="151">
                  <c:v>44953</c:v>
                </c:pt>
                <c:pt idx="152">
                  <c:v>44954</c:v>
                </c:pt>
                <c:pt idx="153">
                  <c:v>44955</c:v>
                </c:pt>
                <c:pt idx="154">
                  <c:v>44956</c:v>
                </c:pt>
                <c:pt idx="155">
                  <c:v>44957</c:v>
                </c:pt>
                <c:pt idx="156">
                  <c:v>44958</c:v>
                </c:pt>
                <c:pt idx="157">
                  <c:v>44959</c:v>
                </c:pt>
                <c:pt idx="158">
                  <c:v>44960</c:v>
                </c:pt>
                <c:pt idx="159">
                  <c:v>44961</c:v>
                </c:pt>
                <c:pt idx="160">
                  <c:v>44962</c:v>
                </c:pt>
                <c:pt idx="161">
                  <c:v>44963</c:v>
                </c:pt>
                <c:pt idx="162">
                  <c:v>44964</c:v>
                </c:pt>
                <c:pt idx="163">
                  <c:v>44965</c:v>
                </c:pt>
                <c:pt idx="164">
                  <c:v>44966</c:v>
                </c:pt>
                <c:pt idx="165">
                  <c:v>44967</c:v>
                </c:pt>
                <c:pt idx="166">
                  <c:v>44968</c:v>
                </c:pt>
                <c:pt idx="167">
                  <c:v>44969</c:v>
                </c:pt>
                <c:pt idx="168">
                  <c:v>44970</c:v>
                </c:pt>
                <c:pt idx="169">
                  <c:v>44971</c:v>
                </c:pt>
                <c:pt idx="170">
                  <c:v>44972</c:v>
                </c:pt>
                <c:pt idx="171">
                  <c:v>44973</c:v>
                </c:pt>
                <c:pt idx="172">
                  <c:v>44974</c:v>
                </c:pt>
                <c:pt idx="173">
                  <c:v>44975</c:v>
                </c:pt>
                <c:pt idx="174">
                  <c:v>44976</c:v>
                </c:pt>
                <c:pt idx="175">
                  <c:v>44977</c:v>
                </c:pt>
                <c:pt idx="176">
                  <c:v>44978</c:v>
                </c:pt>
                <c:pt idx="177">
                  <c:v>44979</c:v>
                </c:pt>
                <c:pt idx="178">
                  <c:v>44980</c:v>
                </c:pt>
                <c:pt idx="179">
                  <c:v>44981</c:v>
                </c:pt>
                <c:pt idx="180">
                  <c:v>44982</c:v>
                </c:pt>
                <c:pt idx="181">
                  <c:v>44983</c:v>
                </c:pt>
                <c:pt idx="182">
                  <c:v>44984</c:v>
                </c:pt>
                <c:pt idx="183">
                  <c:v>44985</c:v>
                </c:pt>
                <c:pt idx="184">
                  <c:v>44986</c:v>
                </c:pt>
                <c:pt idx="185">
                  <c:v>44987</c:v>
                </c:pt>
                <c:pt idx="186">
                  <c:v>44988</c:v>
                </c:pt>
                <c:pt idx="187">
                  <c:v>44989</c:v>
                </c:pt>
                <c:pt idx="188">
                  <c:v>44990</c:v>
                </c:pt>
                <c:pt idx="189">
                  <c:v>44991</c:v>
                </c:pt>
                <c:pt idx="190">
                  <c:v>44992</c:v>
                </c:pt>
                <c:pt idx="191">
                  <c:v>44993</c:v>
                </c:pt>
                <c:pt idx="192">
                  <c:v>44994</c:v>
                </c:pt>
                <c:pt idx="193">
                  <c:v>44995</c:v>
                </c:pt>
                <c:pt idx="194">
                  <c:v>44996</c:v>
                </c:pt>
                <c:pt idx="195">
                  <c:v>44997</c:v>
                </c:pt>
                <c:pt idx="196">
                  <c:v>44998</c:v>
                </c:pt>
                <c:pt idx="197">
                  <c:v>44999</c:v>
                </c:pt>
                <c:pt idx="198">
                  <c:v>45000</c:v>
                </c:pt>
                <c:pt idx="199">
                  <c:v>45001</c:v>
                </c:pt>
                <c:pt idx="200">
                  <c:v>45002</c:v>
                </c:pt>
                <c:pt idx="201">
                  <c:v>45003</c:v>
                </c:pt>
                <c:pt idx="202">
                  <c:v>45004</c:v>
                </c:pt>
                <c:pt idx="203">
                  <c:v>45005</c:v>
                </c:pt>
                <c:pt idx="204">
                  <c:v>45006</c:v>
                </c:pt>
                <c:pt idx="205">
                  <c:v>45007</c:v>
                </c:pt>
                <c:pt idx="206">
                  <c:v>45008</c:v>
                </c:pt>
                <c:pt idx="207">
                  <c:v>45009</c:v>
                </c:pt>
                <c:pt idx="208">
                  <c:v>45010</c:v>
                </c:pt>
                <c:pt idx="209">
                  <c:v>45011</c:v>
                </c:pt>
                <c:pt idx="210">
                  <c:v>45012</c:v>
                </c:pt>
                <c:pt idx="211">
                  <c:v>45013</c:v>
                </c:pt>
                <c:pt idx="212">
                  <c:v>45014</c:v>
                </c:pt>
                <c:pt idx="213">
                  <c:v>45015</c:v>
                </c:pt>
                <c:pt idx="214">
                  <c:v>45016</c:v>
                </c:pt>
                <c:pt idx="215">
                  <c:v>45017</c:v>
                </c:pt>
                <c:pt idx="216">
                  <c:v>45018</c:v>
                </c:pt>
                <c:pt idx="217">
                  <c:v>45019</c:v>
                </c:pt>
                <c:pt idx="218">
                  <c:v>45020</c:v>
                </c:pt>
                <c:pt idx="219">
                  <c:v>45021</c:v>
                </c:pt>
                <c:pt idx="220">
                  <c:v>45022</c:v>
                </c:pt>
                <c:pt idx="221">
                  <c:v>45023</c:v>
                </c:pt>
                <c:pt idx="222">
                  <c:v>45024</c:v>
                </c:pt>
                <c:pt idx="223">
                  <c:v>45025</c:v>
                </c:pt>
                <c:pt idx="224">
                  <c:v>45026</c:v>
                </c:pt>
                <c:pt idx="225">
                  <c:v>45027</c:v>
                </c:pt>
                <c:pt idx="226">
                  <c:v>45028</c:v>
                </c:pt>
                <c:pt idx="227">
                  <c:v>45029</c:v>
                </c:pt>
                <c:pt idx="228">
                  <c:v>45030</c:v>
                </c:pt>
                <c:pt idx="229">
                  <c:v>45031</c:v>
                </c:pt>
                <c:pt idx="230">
                  <c:v>45032</c:v>
                </c:pt>
                <c:pt idx="231">
                  <c:v>45033</c:v>
                </c:pt>
                <c:pt idx="232">
                  <c:v>45034</c:v>
                </c:pt>
                <c:pt idx="233">
                  <c:v>45035</c:v>
                </c:pt>
                <c:pt idx="234">
                  <c:v>45036</c:v>
                </c:pt>
                <c:pt idx="235">
                  <c:v>45037</c:v>
                </c:pt>
                <c:pt idx="236">
                  <c:v>45038</c:v>
                </c:pt>
                <c:pt idx="237">
                  <c:v>45039</c:v>
                </c:pt>
                <c:pt idx="238">
                  <c:v>45040</c:v>
                </c:pt>
                <c:pt idx="239">
                  <c:v>45041</c:v>
                </c:pt>
                <c:pt idx="240">
                  <c:v>45042</c:v>
                </c:pt>
                <c:pt idx="241">
                  <c:v>45043</c:v>
                </c:pt>
                <c:pt idx="242">
                  <c:v>45044</c:v>
                </c:pt>
                <c:pt idx="243">
                  <c:v>45045</c:v>
                </c:pt>
                <c:pt idx="244">
                  <c:v>45046</c:v>
                </c:pt>
                <c:pt idx="245">
                  <c:v>45047</c:v>
                </c:pt>
                <c:pt idx="246">
                  <c:v>45048</c:v>
                </c:pt>
                <c:pt idx="247">
                  <c:v>45049</c:v>
                </c:pt>
                <c:pt idx="248">
                  <c:v>45050</c:v>
                </c:pt>
                <c:pt idx="249">
                  <c:v>45051</c:v>
                </c:pt>
                <c:pt idx="250">
                  <c:v>45052</c:v>
                </c:pt>
                <c:pt idx="251">
                  <c:v>45053</c:v>
                </c:pt>
                <c:pt idx="252">
                  <c:v>45054</c:v>
                </c:pt>
                <c:pt idx="253">
                  <c:v>45055</c:v>
                </c:pt>
                <c:pt idx="254">
                  <c:v>45056</c:v>
                </c:pt>
                <c:pt idx="255">
                  <c:v>45057</c:v>
                </c:pt>
                <c:pt idx="256">
                  <c:v>45058</c:v>
                </c:pt>
                <c:pt idx="257">
                  <c:v>45059</c:v>
                </c:pt>
                <c:pt idx="258">
                  <c:v>45060</c:v>
                </c:pt>
                <c:pt idx="259">
                  <c:v>45061</c:v>
                </c:pt>
                <c:pt idx="260">
                  <c:v>45062</c:v>
                </c:pt>
                <c:pt idx="261">
                  <c:v>45063</c:v>
                </c:pt>
                <c:pt idx="262">
                  <c:v>45064</c:v>
                </c:pt>
                <c:pt idx="263">
                  <c:v>45065</c:v>
                </c:pt>
                <c:pt idx="264">
                  <c:v>45066</c:v>
                </c:pt>
                <c:pt idx="265">
                  <c:v>45067</c:v>
                </c:pt>
                <c:pt idx="266">
                  <c:v>45068</c:v>
                </c:pt>
                <c:pt idx="267">
                  <c:v>45069</c:v>
                </c:pt>
                <c:pt idx="268">
                  <c:v>45070</c:v>
                </c:pt>
                <c:pt idx="269">
                  <c:v>45071</c:v>
                </c:pt>
                <c:pt idx="270">
                  <c:v>45072</c:v>
                </c:pt>
                <c:pt idx="271">
                  <c:v>45073</c:v>
                </c:pt>
                <c:pt idx="272">
                  <c:v>45074</c:v>
                </c:pt>
                <c:pt idx="273">
                  <c:v>45075</c:v>
                </c:pt>
                <c:pt idx="274">
                  <c:v>45076</c:v>
                </c:pt>
                <c:pt idx="275">
                  <c:v>45077</c:v>
                </c:pt>
                <c:pt idx="276">
                  <c:v>45078</c:v>
                </c:pt>
                <c:pt idx="277">
                  <c:v>45079</c:v>
                </c:pt>
                <c:pt idx="278">
                  <c:v>45080</c:v>
                </c:pt>
                <c:pt idx="279">
                  <c:v>45081</c:v>
                </c:pt>
                <c:pt idx="280">
                  <c:v>45082</c:v>
                </c:pt>
                <c:pt idx="281">
                  <c:v>45083</c:v>
                </c:pt>
                <c:pt idx="282">
                  <c:v>45084</c:v>
                </c:pt>
                <c:pt idx="283">
                  <c:v>45085</c:v>
                </c:pt>
                <c:pt idx="284">
                  <c:v>45086</c:v>
                </c:pt>
                <c:pt idx="285">
                  <c:v>45087</c:v>
                </c:pt>
                <c:pt idx="286">
                  <c:v>45088</c:v>
                </c:pt>
                <c:pt idx="287">
                  <c:v>45089</c:v>
                </c:pt>
                <c:pt idx="288">
                  <c:v>45090</c:v>
                </c:pt>
                <c:pt idx="289">
                  <c:v>45091</c:v>
                </c:pt>
                <c:pt idx="290">
                  <c:v>45092</c:v>
                </c:pt>
                <c:pt idx="291">
                  <c:v>45093</c:v>
                </c:pt>
                <c:pt idx="292">
                  <c:v>45094</c:v>
                </c:pt>
                <c:pt idx="293">
                  <c:v>45095</c:v>
                </c:pt>
                <c:pt idx="294">
                  <c:v>45096</c:v>
                </c:pt>
                <c:pt idx="295">
                  <c:v>45097</c:v>
                </c:pt>
                <c:pt idx="296">
                  <c:v>45098</c:v>
                </c:pt>
                <c:pt idx="297">
                  <c:v>45099</c:v>
                </c:pt>
                <c:pt idx="298">
                  <c:v>45100</c:v>
                </c:pt>
                <c:pt idx="299">
                  <c:v>45101</c:v>
                </c:pt>
                <c:pt idx="300">
                  <c:v>45102</c:v>
                </c:pt>
                <c:pt idx="301">
                  <c:v>45103</c:v>
                </c:pt>
                <c:pt idx="302">
                  <c:v>45104</c:v>
                </c:pt>
                <c:pt idx="303">
                  <c:v>45105</c:v>
                </c:pt>
                <c:pt idx="304">
                  <c:v>45106</c:v>
                </c:pt>
                <c:pt idx="305">
                  <c:v>45107</c:v>
                </c:pt>
                <c:pt idx="306">
                  <c:v>45108</c:v>
                </c:pt>
                <c:pt idx="307">
                  <c:v>45109</c:v>
                </c:pt>
                <c:pt idx="308">
                  <c:v>45110</c:v>
                </c:pt>
                <c:pt idx="309">
                  <c:v>45111</c:v>
                </c:pt>
                <c:pt idx="310">
                  <c:v>45112</c:v>
                </c:pt>
                <c:pt idx="311">
                  <c:v>45113</c:v>
                </c:pt>
                <c:pt idx="312">
                  <c:v>45114</c:v>
                </c:pt>
                <c:pt idx="313">
                  <c:v>45115</c:v>
                </c:pt>
                <c:pt idx="314">
                  <c:v>45116</c:v>
                </c:pt>
                <c:pt idx="315">
                  <c:v>45117</c:v>
                </c:pt>
                <c:pt idx="316">
                  <c:v>45118</c:v>
                </c:pt>
                <c:pt idx="317">
                  <c:v>45119</c:v>
                </c:pt>
                <c:pt idx="318">
                  <c:v>45120</c:v>
                </c:pt>
                <c:pt idx="319">
                  <c:v>45121</c:v>
                </c:pt>
                <c:pt idx="320">
                  <c:v>45122</c:v>
                </c:pt>
                <c:pt idx="321">
                  <c:v>45123</c:v>
                </c:pt>
                <c:pt idx="322">
                  <c:v>45124</c:v>
                </c:pt>
                <c:pt idx="323">
                  <c:v>45125</c:v>
                </c:pt>
                <c:pt idx="324">
                  <c:v>45126</c:v>
                </c:pt>
                <c:pt idx="325">
                  <c:v>45127</c:v>
                </c:pt>
                <c:pt idx="326">
                  <c:v>45128</c:v>
                </c:pt>
                <c:pt idx="327">
                  <c:v>45129</c:v>
                </c:pt>
                <c:pt idx="328">
                  <c:v>45130</c:v>
                </c:pt>
                <c:pt idx="329">
                  <c:v>45131</c:v>
                </c:pt>
                <c:pt idx="330">
                  <c:v>45132</c:v>
                </c:pt>
                <c:pt idx="331">
                  <c:v>45133</c:v>
                </c:pt>
                <c:pt idx="332">
                  <c:v>45134</c:v>
                </c:pt>
                <c:pt idx="333">
                  <c:v>45135</c:v>
                </c:pt>
                <c:pt idx="334">
                  <c:v>45136</c:v>
                </c:pt>
                <c:pt idx="335">
                  <c:v>45137</c:v>
                </c:pt>
                <c:pt idx="336">
                  <c:v>45138</c:v>
                </c:pt>
                <c:pt idx="337">
                  <c:v>45139</c:v>
                </c:pt>
                <c:pt idx="338">
                  <c:v>45140</c:v>
                </c:pt>
                <c:pt idx="339">
                  <c:v>45141</c:v>
                </c:pt>
                <c:pt idx="340">
                  <c:v>45142</c:v>
                </c:pt>
                <c:pt idx="341">
                  <c:v>45143</c:v>
                </c:pt>
                <c:pt idx="342">
                  <c:v>45144</c:v>
                </c:pt>
                <c:pt idx="343">
                  <c:v>45145</c:v>
                </c:pt>
                <c:pt idx="344">
                  <c:v>45146</c:v>
                </c:pt>
                <c:pt idx="345">
                  <c:v>45147</c:v>
                </c:pt>
                <c:pt idx="346">
                  <c:v>45148</c:v>
                </c:pt>
                <c:pt idx="347">
                  <c:v>45149</c:v>
                </c:pt>
                <c:pt idx="348">
                  <c:v>45150</c:v>
                </c:pt>
                <c:pt idx="349">
                  <c:v>45151</c:v>
                </c:pt>
                <c:pt idx="350">
                  <c:v>45152</c:v>
                </c:pt>
                <c:pt idx="351">
                  <c:v>45153</c:v>
                </c:pt>
                <c:pt idx="352">
                  <c:v>45154</c:v>
                </c:pt>
                <c:pt idx="353">
                  <c:v>45155</c:v>
                </c:pt>
                <c:pt idx="354">
                  <c:v>45156</c:v>
                </c:pt>
                <c:pt idx="355">
                  <c:v>45157</c:v>
                </c:pt>
                <c:pt idx="356">
                  <c:v>45158</c:v>
                </c:pt>
                <c:pt idx="357">
                  <c:v>45159</c:v>
                </c:pt>
                <c:pt idx="358">
                  <c:v>45160</c:v>
                </c:pt>
                <c:pt idx="359">
                  <c:v>45161</c:v>
                </c:pt>
                <c:pt idx="360">
                  <c:v>45162</c:v>
                </c:pt>
                <c:pt idx="361">
                  <c:v>45163</c:v>
                </c:pt>
                <c:pt idx="362">
                  <c:v>45164</c:v>
                </c:pt>
                <c:pt idx="363">
                  <c:v>45165</c:v>
                </c:pt>
                <c:pt idx="364">
                  <c:v>45166</c:v>
                </c:pt>
                <c:pt idx="365">
                  <c:v>45167</c:v>
                </c:pt>
                <c:pt idx="366">
                  <c:v>45168</c:v>
                </c:pt>
                <c:pt idx="367">
                  <c:v>45169</c:v>
                </c:pt>
                <c:pt idx="368">
                  <c:v>45170</c:v>
                </c:pt>
                <c:pt idx="369">
                  <c:v>45171</c:v>
                </c:pt>
                <c:pt idx="370">
                  <c:v>45172</c:v>
                </c:pt>
                <c:pt idx="371">
                  <c:v>45173</c:v>
                </c:pt>
                <c:pt idx="372">
                  <c:v>45174</c:v>
                </c:pt>
                <c:pt idx="373">
                  <c:v>45175</c:v>
                </c:pt>
                <c:pt idx="374">
                  <c:v>45176</c:v>
                </c:pt>
                <c:pt idx="375">
                  <c:v>45177</c:v>
                </c:pt>
                <c:pt idx="376">
                  <c:v>45178</c:v>
                </c:pt>
                <c:pt idx="377">
                  <c:v>45179</c:v>
                </c:pt>
                <c:pt idx="378">
                  <c:v>45180</c:v>
                </c:pt>
                <c:pt idx="379">
                  <c:v>45181</c:v>
                </c:pt>
                <c:pt idx="380">
                  <c:v>45182</c:v>
                </c:pt>
                <c:pt idx="381">
                  <c:v>45183</c:v>
                </c:pt>
                <c:pt idx="382">
                  <c:v>45184</c:v>
                </c:pt>
                <c:pt idx="383">
                  <c:v>45185</c:v>
                </c:pt>
                <c:pt idx="384">
                  <c:v>45186</c:v>
                </c:pt>
                <c:pt idx="385">
                  <c:v>45187</c:v>
                </c:pt>
                <c:pt idx="386">
                  <c:v>45188</c:v>
                </c:pt>
                <c:pt idx="387">
                  <c:v>45189</c:v>
                </c:pt>
                <c:pt idx="388">
                  <c:v>45190</c:v>
                </c:pt>
                <c:pt idx="389">
                  <c:v>45191</c:v>
                </c:pt>
                <c:pt idx="390">
                  <c:v>45192</c:v>
                </c:pt>
                <c:pt idx="391">
                  <c:v>45193</c:v>
                </c:pt>
                <c:pt idx="392">
                  <c:v>45194</c:v>
                </c:pt>
                <c:pt idx="393">
                  <c:v>45195</c:v>
                </c:pt>
                <c:pt idx="394">
                  <c:v>45196</c:v>
                </c:pt>
                <c:pt idx="395">
                  <c:v>45197</c:v>
                </c:pt>
                <c:pt idx="396">
                  <c:v>45198</c:v>
                </c:pt>
                <c:pt idx="397">
                  <c:v>45199</c:v>
                </c:pt>
                <c:pt idx="398">
                  <c:v>45200</c:v>
                </c:pt>
                <c:pt idx="399">
                  <c:v>45201</c:v>
                </c:pt>
                <c:pt idx="400">
                  <c:v>45202</c:v>
                </c:pt>
                <c:pt idx="401">
                  <c:v>45203</c:v>
                </c:pt>
                <c:pt idx="402">
                  <c:v>45204</c:v>
                </c:pt>
                <c:pt idx="403">
                  <c:v>45205</c:v>
                </c:pt>
                <c:pt idx="404">
                  <c:v>45206</c:v>
                </c:pt>
                <c:pt idx="405">
                  <c:v>45207</c:v>
                </c:pt>
                <c:pt idx="406">
                  <c:v>45208</c:v>
                </c:pt>
                <c:pt idx="407">
                  <c:v>45209</c:v>
                </c:pt>
                <c:pt idx="408">
                  <c:v>45210</c:v>
                </c:pt>
                <c:pt idx="409">
                  <c:v>45211</c:v>
                </c:pt>
                <c:pt idx="410">
                  <c:v>45212</c:v>
                </c:pt>
                <c:pt idx="411">
                  <c:v>45213</c:v>
                </c:pt>
                <c:pt idx="412">
                  <c:v>45214</c:v>
                </c:pt>
                <c:pt idx="413">
                  <c:v>45215</c:v>
                </c:pt>
                <c:pt idx="414">
                  <c:v>45216</c:v>
                </c:pt>
                <c:pt idx="415">
                  <c:v>45217</c:v>
                </c:pt>
                <c:pt idx="416">
                  <c:v>45218</c:v>
                </c:pt>
                <c:pt idx="417">
                  <c:v>45219</c:v>
                </c:pt>
                <c:pt idx="418">
                  <c:v>45220</c:v>
                </c:pt>
                <c:pt idx="419">
                  <c:v>45221</c:v>
                </c:pt>
                <c:pt idx="420">
                  <c:v>45222</c:v>
                </c:pt>
                <c:pt idx="421">
                  <c:v>45223</c:v>
                </c:pt>
                <c:pt idx="422">
                  <c:v>45224</c:v>
                </c:pt>
                <c:pt idx="423">
                  <c:v>45225</c:v>
                </c:pt>
                <c:pt idx="424">
                  <c:v>45226</c:v>
                </c:pt>
                <c:pt idx="425">
                  <c:v>45227</c:v>
                </c:pt>
                <c:pt idx="426">
                  <c:v>45228</c:v>
                </c:pt>
                <c:pt idx="427">
                  <c:v>45229</c:v>
                </c:pt>
                <c:pt idx="428">
                  <c:v>45230</c:v>
                </c:pt>
                <c:pt idx="429">
                  <c:v>45231</c:v>
                </c:pt>
                <c:pt idx="430">
                  <c:v>45232</c:v>
                </c:pt>
                <c:pt idx="431">
                  <c:v>45233</c:v>
                </c:pt>
                <c:pt idx="432">
                  <c:v>45234</c:v>
                </c:pt>
                <c:pt idx="433">
                  <c:v>45235</c:v>
                </c:pt>
                <c:pt idx="434">
                  <c:v>45236</c:v>
                </c:pt>
                <c:pt idx="435">
                  <c:v>45237</c:v>
                </c:pt>
                <c:pt idx="436">
                  <c:v>45238</c:v>
                </c:pt>
                <c:pt idx="437">
                  <c:v>45239</c:v>
                </c:pt>
                <c:pt idx="438">
                  <c:v>45240</c:v>
                </c:pt>
                <c:pt idx="439">
                  <c:v>45241</c:v>
                </c:pt>
                <c:pt idx="440">
                  <c:v>45242</c:v>
                </c:pt>
                <c:pt idx="441">
                  <c:v>45243</c:v>
                </c:pt>
                <c:pt idx="442">
                  <c:v>45244</c:v>
                </c:pt>
                <c:pt idx="443">
                  <c:v>45245</c:v>
                </c:pt>
                <c:pt idx="444">
                  <c:v>45246</c:v>
                </c:pt>
                <c:pt idx="445">
                  <c:v>45247</c:v>
                </c:pt>
                <c:pt idx="446">
                  <c:v>45248</c:v>
                </c:pt>
                <c:pt idx="447">
                  <c:v>45249</c:v>
                </c:pt>
                <c:pt idx="448">
                  <c:v>45250</c:v>
                </c:pt>
                <c:pt idx="449">
                  <c:v>45251</c:v>
                </c:pt>
                <c:pt idx="450">
                  <c:v>45252</c:v>
                </c:pt>
                <c:pt idx="451">
                  <c:v>45253</c:v>
                </c:pt>
                <c:pt idx="452">
                  <c:v>45254</c:v>
                </c:pt>
                <c:pt idx="453">
                  <c:v>45255</c:v>
                </c:pt>
                <c:pt idx="454">
                  <c:v>45256</c:v>
                </c:pt>
                <c:pt idx="455">
                  <c:v>45257</c:v>
                </c:pt>
                <c:pt idx="456">
                  <c:v>45258</c:v>
                </c:pt>
                <c:pt idx="457">
                  <c:v>45259</c:v>
                </c:pt>
                <c:pt idx="458">
                  <c:v>45260</c:v>
                </c:pt>
                <c:pt idx="459">
                  <c:v>45261</c:v>
                </c:pt>
                <c:pt idx="460">
                  <c:v>45262</c:v>
                </c:pt>
                <c:pt idx="461">
                  <c:v>45263</c:v>
                </c:pt>
                <c:pt idx="462">
                  <c:v>45264</c:v>
                </c:pt>
                <c:pt idx="463">
                  <c:v>45265</c:v>
                </c:pt>
                <c:pt idx="464">
                  <c:v>45266</c:v>
                </c:pt>
                <c:pt idx="465">
                  <c:v>45267</c:v>
                </c:pt>
                <c:pt idx="466">
                  <c:v>45268</c:v>
                </c:pt>
                <c:pt idx="467">
                  <c:v>45269</c:v>
                </c:pt>
                <c:pt idx="468">
                  <c:v>45270</c:v>
                </c:pt>
                <c:pt idx="469">
                  <c:v>45271</c:v>
                </c:pt>
                <c:pt idx="470">
                  <c:v>45272</c:v>
                </c:pt>
                <c:pt idx="471">
                  <c:v>45273</c:v>
                </c:pt>
                <c:pt idx="472">
                  <c:v>45274</c:v>
                </c:pt>
                <c:pt idx="473">
                  <c:v>45275</c:v>
                </c:pt>
                <c:pt idx="474">
                  <c:v>45276</c:v>
                </c:pt>
                <c:pt idx="475">
                  <c:v>45277</c:v>
                </c:pt>
                <c:pt idx="476">
                  <c:v>45278</c:v>
                </c:pt>
                <c:pt idx="477">
                  <c:v>45279</c:v>
                </c:pt>
                <c:pt idx="478">
                  <c:v>45280</c:v>
                </c:pt>
                <c:pt idx="479">
                  <c:v>45281</c:v>
                </c:pt>
                <c:pt idx="480">
                  <c:v>45282</c:v>
                </c:pt>
                <c:pt idx="481">
                  <c:v>45283</c:v>
                </c:pt>
                <c:pt idx="482">
                  <c:v>45284</c:v>
                </c:pt>
                <c:pt idx="483">
                  <c:v>45285</c:v>
                </c:pt>
                <c:pt idx="484">
                  <c:v>45286</c:v>
                </c:pt>
                <c:pt idx="485">
                  <c:v>45287</c:v>
                </c:pt>
                <c:pt idx="486">
                  <c:v>45288</c:v>
                </c:pt>
                <c:pt idx="487">
                  <c:v>45289</c:v>
                </c:pt>
                <c:pt idx="488">
                  <c:v>45290</c:v>
                </c:pt>
                <c:pt idx="489">
                  <c:v>45291</c:v>
                </c:pt>
                <c:pt idx="490">
                  <c:v>45292</c:v>
                </c:pt>
                <c:pt idx="491">
                  <c:v>45293</c:v>
                </c:pt>
                <c:pt idx="492">
                  <c:v>45294</c:v>
                </c:pt>
                <c:pt idx="493">
                  <c:v>45295</c:v>
                </c:pt>
                <c:pt idx="494">
                  <c:v>45296</c:v>
                </c:pt>
                <c:pt idx="495">
                  <c:v>45297</c:v>
                </c:pt>
                <c:pt idx="496">
                  <c:v>45298</c:v>
                </c:pt>
                <c:pt idx="497">
                  <c:v>45299</c:v>
                </c:pt>
                <c:pt idx="498">
                  <c:v>45300</c:v>
                </c:pt>
                <c:pt idx="499">
                  <c:v>45301</c:v>
                </c:pt>
                <c:pt idx="500">
                  <c:v>45302</c:v>
                </c:pt>
                <c:pt idx="501">
                  <c:v>45303</c:v>
                </c:pt>
                <c:pt idx="502">
                  <c:v>45304</c:v>
                </c:pt>
                <c:pt idx="503">
                  <c:v>45305</c:v>
                </c:pt>
                <c:pt idx="504">
                  <c:v>45306</c:v>
                </c:pt>
                <c:pt idx="505">
                  <c:v>45307</c:v>
                </c:pt>
                <c:pt idx="506">
                  <c:v>45308</c:v>
                </c:pt>
                <c:pt idx="507">
                  <c:v>45309</c:v>
                </c:pt>
                <c:pt idx="508">
                  <c:v>45310</c:v>
                </c:pt>
                <c:pt idx="509">
                  <c:v>45311</c:v>
                </c:pt>
                <c:pt idx="510">
                  <c:v>45312</c:v>
                </c:pt>
                <c:pt idx="511">
                  <c:v>45313</c:v>
                </c:pt>
                <c:pt idx="512">
                  <c:v>45314</c:v>
                </c:pt>
                <c:pt idx="513">
                  <c:v>45315</c:v>
                </c:pt>
                <c:pt idx="514">
                  <c:v>45316</c:v>
                </c:pt>
                <c:pt idx="515">
                  <c:v>45317</c:v>
                </c:pt>
                <c:pt idx="516">
                  <c:v>45318</c:v>
                </c:pt>
                <c:pt idx="517">
                  <c:v>45319</c:v>
                </c:pt>
                <c:pt idx="518">
                  <c:v>45320</c:v>
                </c:pt>
                <c:pt idx="519">
                  <c:v>45321</c:v>
                </c:pt>
                <c:pt idx="520">
                  <c:v>45322</c:v>
                </c:pt>
                <c:pt idx="521">
                  <c:v>45323</c:v>
                </c:pt>
                <c:pt idx="522">
                  <c:v>45324</c:v>
                </c:pt>
                <c:pt idx="523">
                  <c:v>45325</c:v>
                </c:pt>
                <c:pt idx="524">
                  <c:v>45326</c:v>
                </c:pt>
                <c:pt idx="525">
                  <c:v>45327</c:v>
                </c:pt>
                <c:pt idx="526">
                  <c:v>45328</c:v>
                </c:pt>
                <c:pt idx="527">
                  <c:v>45329</c:v>
                </c:pt>
                <c:pt idx="528">
                  <c:v>45330</c:v>
                </c:pt>
                <c:pt idx="529">
                  <c:v>45331</c:v>
                </c:pt>
                <c:pt idx="530">
                  <c:v>45332</c:v>
                </c:pt>
                <c:pt idx="531">
                  <c:v>45333</c:v>
                </c:pt>
                <c:pt idx="532">
                  <c:v>45334</c:v>
                </c:pt>
                <c:pt idx="533">
                  <c:v>45335</c:v>
                </c:pt>
                <c:pt idx="534">
                  <c:v>45336</c:v>
                </c:pt>
                <c:pt idx="535">
                  <c:v>45337</c:v>
                </c:pt>
                <c:pt idx="536">
                  <c:v>45338</c:v>
                </c:pt>
                <c:pt idx="537">
                  <c:v>45339</c:v>
                </c:pt>
                <c:pt idx="538">
                  <c:v>45340</c:v>
                </c:pt>
                <c:pt idx="539">
                  <c:v>45341</c:v>
                </c:pt>
                <c:pt idx="540">
                  <c:v>45342</c:v>
                </c:pt>
                <c:pt idx="541">
                  <c:v>45343</c:v>
                </c:pt>
                <c:pt idx="542">
                  <c:v>45344</c:v>
                </c:pt>
                <c:pt idx="543">
                  <c:v>45345</c:v>
                </c:pt>
                <c:pt idx="544">
                  <c:v>45346</c:v>
                </c:pt>
                <c:pt idx="545">
                  <c:v>45347</c:v>
                </c:pt>
                <c:pt idx="546">
                  <c:v>45348</c:v>
                </c:pt>
                <c:pt idx="547">
                  <c:v>45349</c:v>
                </c:pt>
                <c:pt idx="548">
                  <c:v>45350</c:v>
                </c:pt>
                <c:pt idx="549">
                  <c:v>45351</c:v>
                </c:pt>
                <c:pt idx="550">
                  <c:v>45352</c:v>
                </c:pt>
                <c:pt idx="551">
                  <c:v>45353</c:v>
                </c:pt>
                <c:pt idx="552">
                  <c:v>45354</c:v>
                </c:pt>
                <c:pt idx="553">
                  <c:v>45355</c:v>
                </c:pt>
                <c:pt idx="554">
                  <c:v>45356</c:v>
                </c:pt>
                <c:pt idx="555">
                  <c:v>45357</c:v>
                </c:pt>
                <c:pt idx="556">
                  <c:v>45358</c:v>
                </c:pt>
                <c:pt idx="557">
                  <c:v>45359</c:v>
                </c:pt>
                <c:pt idx="558">
                  <c:v>45360</c:v>
                </c:pt>
                <c:pt idx="559">
                  <c:v>45361</c:v>
                </c:pt>
                <c:pt idx="560">
                  <c:v>45362</c:v>
                </c:pt>
                <c:pt idx="561">
                  <c:v>45363</c:v>
                </c:pt>
                <c:pt idx="562">
                  <c:v>45364</c:v>
                </c:pt>
                <c:pt idx="563">
                  <c:v>45365</c:v>
                </c:pt>
                <c:pt idx="564">
                  <c:v>45366</c:v>
                </c:pt>
                <c:pt idx="565">
                  <c:v>45367</c:v>
                </c:pt>
                <c:pt idx="566">
                  <c:v>45368</c:v>
                </c:pt>
                <c:pt idx="567">
                  <c:v>45369</c:v>
                </c:pt>
                <c:pt idx="568">
                  <c:v>45370</c:v>
                </c:pt>
                <c:pt idx="569">
                  <c:v>45371</c:v>
                </c:pt>
                <c:pt idx="570">
                  <c:v>45372</c:v>
                </c:pt>
                <c:pt idx="571">
                  <c:v>45373</c:v>
                </c:pt>
                <c:pt idx="572">
                  <c:v>45374</c:v>
                </c:pt>
                <c:pt idx="573">
                  <c:v>45375</c:v>
                </c:pt>
                <c:pt idx="574">
                  <c:v>45376</c:v>
                </c:pt>
                <c:pt idx="575">
                  <c:v>45377</c:v>
                </c:pt>
                <c:pt idx="576">
                  <c:v>45378</c:v>
                </c:pt>
                <c:pt idx="577">
                  <c:v>45379</c:v>
                </c:pt>
                <c:pt idx="578">
                  <c:v>45380</c:v>
                </c:pt>
                <c:pt idx="579">
                  <c:v>45381</c:v>
                </c:pt>
                <c:pt idx="580">
                  <c:v>45382</c:v>
                </c:pt>
                <c:pt idx="581">
                  <c:v>45383</c:v>
                </c:pt>
                <c:pt idx="582">
                  <c:v>45384</c:v>
                </c:pt>
                <c:pt idx="583">
                  <c:v>45385</c:v>
                </c:pt>
                <c:pt idx="584">
                  <c:v>45386</c:v>
                </c:pt>
                <c:pt idx="585">
                  <c:v>45387</c:v>
                </c:pt>
                <c:pt idx="586">
                  <c:v>45388</c:v>
                </c:pt>
                <c:pt idx="587">
                  <c:v>45389</c:v>
                </c:pt>
                <c:pt idx="588">
                  <c:v>45390</c:v>
                </c:pt>
                <c:pt idx="589">
                  <c:v>45391</c:v>
                </c:pt>
                <c:pt idx="590">
                  <c:v>45392</c:v>
                </c:pt>
                <c:pt idx="591">
                  <c:v>45393</c:v>
                </c:pt>
                <c:pt idx="592">
                  <c:v>45394</c:v>
                </c:pt>
                <c:pt idx="593">
                  <c:v>45395</c:v>
                </c:pt>
                <c:pt idx="594">
                  <c:v>45396</c:v>
                </c:pt>
                <c:pt idx="595">
                  <c:v>45397</c:v>
                </c:pt>
                <c:pt idx="596">
                  <c:v>45398</c:v>
                </c:pt>
                <c:pt idx="597">
                  <c:v>45399</c:v>
                </c:pt>
                <c:pt idx="598">
                  <c:v>45400</c:v>
                </c:pt>
                <c:pt idx="599">
                  <c:v>45401</c:v>
                </c:pt>
                <c:pt idx="600">
                  <c:v>45402</c:v>
                </c:pt>
                <c:pt idx="601">
                  <c:v>45403</c:v>
                </c:pt>
                <c:pt idx="602">
                  <c:v>45404</c:v>
                </c:pt>
                <c:pt idx="603">
                  <c:v>45405</c:v>
                </c:pt>
                <c:pt idx="604">
                  <c:v>45406</c:v>
                </c:pt>
                <c:pt idx="605">
                  <c:v>45407</c:v>
                </c:pt>
                <c:pt idx="606">
                  <c:v>45408</c:v>
                </c:pt>
                <c:pt idx="607">
                  <c:v>45409</c:v>
                </c:pt>
                <c:pt idx="608">
                  <c:v>45410</c:v>
                </c:pt>
                <c:pt idx="609">
                  <c:v>45411</c:v>
                </c:pt>
                <c:pt idx="610">
                  <c:v>45412</c:v>
                </c:pt>
                <c:pt idx="611">
                  <c:v>45413</c:v>
                </c:pt>
                <c:pt idx="612">
                  <c:v>45414</c:v>
                </c:pt>
                <c:pt idx="613">
                  <c:v>45415</c:v>
                </c:pt>
                <c:pt idx="614">
                  <c:v>45416</c:v>
                </c:pt>
                <c:pt idx="615">
                  <c:v>45417</c:v>
                </c:pt>
                <c:pt idx="616">
                  <c:v>45418</c:v>
                </c:pt>
                <c:pt idx="617">
                  <c:v>45419</c:v>
                </c:pt>
                <c:pt idx="618">
                  <c:v>45420</c:v>
                </c:pt>
                <c:pt idx="619">
                  <c:v>45421</c:v>
                </c:pt>
                <c:pt idx="620">
                  <c:v>45422</c:v>
                </c:pt>
                <c:pt idx="621">
                  <c:v>45423</c:v>
                </c:pt>
                <c:pt idx="622">
                  <c:v>45424</c:v>
                </c:pt>
                <c:pt idx="623">
                  <c:v>45425</c:v>
                </c:pt>
                <c:pt idx="624">
                  <c:v>45426</c:v>
                </c:pt>
                <c:pt idx="625">
                  <c:v>45427</c:v>
                </c:pt>
                <c:pt idx="626">
                  <c:v>45428</c:v>
                </c:pt>
                <c:pt idx="627">
                  <c:v>45429</c:v>
                </c:pt>
                <c:pt idx="628">
                  <c:v>45430</c:v>
                </c:pt>
                <c:pt idx="629">
                  <c:v>45431</c:v>
                </c:pt>
                <c:pt idx="630">
                  <c:v>45432</c:v>
                </c:pt>
                <c:pt idx="631">
                  <c:v>45433</c:v>
                </c:pt>
                <c:pt idx="632">
                  <c:v>45434</c:v>
                </c:pt>
                <c:pt idx="633">
                  <c:v>45435</c:v>
                </c:pt>
                <c:pt idx="634">
                  <c:v>45436</c:v>
                </c:pt>
                <c:pt idx="635">
                  <c:v>45437</c:v>
                </c:pt>
                <c:pt idx="636">
                  <c:v>45438</c:v>
                </c:pt>
                <c:pt idx="637">
                  <c:v>45439</c:v>
                </c:pt>
                <c:pt idx="638">
                  <c:v>45440</c:v>
                </c:pt>
                <c:pt idx="639">
                  <c:v>45441</c:v>
                </c:pt>
                <c:pt idx="640">
                  <c:v>45442</c:v>
                </c:pt>
                <c:pt idx="641">
                  <c:v>45443</c:v>
                </c:pt>
                <c:pt idx="642">
                  <c:v>45444</c:v>
                </c:pt>
                <c:pt idx="643">
                  <c:v>45445</c:v>
                </c:pt>
                <c:pt idx="644">
                  <c:v>45446</c:v>
                </c:pt>
                <c:pt idx="645">
                  <c:v>45447</c:v>
                </c:pt>
                <c:pt idx="646">
                  <c:v>45448</c:v>
                </c:pt>
                <c:pt idx="647">
                  <c:v>45449</c:v>
                </c:pt>
                <c:pt idx="648">
                  <c:v>45450</c:v>
                </c:pt>
                <c:pt idx="649">
                  <c:v>45451</c:v>
                </c:pt>
                <c:pt idx="650">
                  <c:v>45452</c:v>
                </c:pt>
                <c:pt idx="651">
                  <c:v>45453</c:v>
                </c:pt>
                <c:pt idx="652">
                  <c:v>45454</c:v>
                </c:pt>
                <c:pt idx="653">
                  <c:v>45455</c:v>
                </c:pt>
                <c:pt idx="654">
                  <c:v>45456</c:v>
                </c:pt>
                <c:pt idx="655">
                  <c:v>45457</c:v>
                </c:pt>
                <c:pt idx="656">
                  <c:v>45458</c:v>
                </c:pt>
                <c:pt idx="657">
                  <c:v>45459</c:v>
                </c:pt>
                <c:pt idx="658">
                  <c:v>45460</c:v>
                </c:pt>
                <c:pt idx="659">
                  <c:v>45461</c:v>
                </c:pt>
                <c:pt idx="660">
                  <c:v>45462</c:v>
                </c:pt>
                <c:pt idx="661">
                  <c:v>45463</c:v>
                </c:pt>
                <c:pt idx="662">
                  <c:v>45464</c:v>
                </c:pt>
                <c:pt idx="663">
                  <c:v>45465</c:v>
                </c:pt>
                <c:pt idx="664">
                  <c:v>45466</c:v>
                </c:pt>
                <c:pt idx="665">
                  <c:v>45467</c:v>
                </c:pt>
                <c:pt idx="666">
                  <c:v>45468</c:v>
                </c:pt>
                <c:pt idx="667">
                  <c:v>45469</c:v>
                </c:pt>
                <c:pt idx="668">
                  <c:v>45470</c:v>
                </c:pt>
                <c:pt idx="669">
                  <c:v>45471</c:v>
                </c:pt>
                <c:pt idx="670">
                  <c:v>45472</c:v>
                </c:pt>
                <c:pt idx="671">
                  <c:v>45473</c:v>
                </c:pt>
                <c:pt idx="672">
                  <c:v>45474</c:v>
                </c:pt>
                <c:pt idx="673">
                  <c:v>45475</c:v>
                </c:pt>
                <c:pt idx="674">
                  <c:v>45476</c:v>
                </c:pt>
                <c:pt idx="675">
                  <c:v>45477</c:v>
                </c:pt>
                <c:pt idx="676">
                  <c:v>45478</c:v>
                </c:pt>
                <c:pt idx="677">
                  <c:v>45479</c:v>
                </c:pt>
                <c:pt idx="678">
                  <c:v>45480</c:v>
                </c:pt>
                <c:pt idx="679">
                  <c:v>45481</c:v>
                </c:pt>
                <c:pt idx="680">
                  <c:v>45482</c:v>
                </c:pt>
                <c:pt idx="681">
                  <c:v>45483</c:v>
                </c:pt>
                <c:pt idx="682">
                  <c:v>45484</c:v>
                </c:pt>
                <c:pt idx="683">
                  <c:v>45485</c:v>
                </c:pt>
                <c:pt idx="684">
                  <c:v>45486</c:v>
                </c:pt>
                <c:pt idx="685">
                  <c:v>45487</c:v>
                </c:pt>
                <c:pt idx="686">
                  <c:v>45488</c:v>
                </c:pt>
                <c:pt idx="687">
                  <c:v>45489</c:v>
                </c:pt>
                <c:pt idx="688">
                  <c:v>45490</c:v>
                </c:pt>
                <c:pt idx="689">
                  <c:v>45491</c:v>
                </c:pt>
                <c:pt idx="690">
                  <c:v>45492</c:v>
                </c:pt>
                <c:pt idx="691">
                  <c:v>45493</c:v>
                </c:pt>
                <c:pt idx="692">
                  <c:v>45494</c:v>
                </c:pt>
                <c:pt idx="693">
                  <c:v>45495</c:v>
                </c:pt>
                <c:pt idx="694">
                  <c:v>45496</c:v>
                </c:pt>
                <c:pt idx="695">
                  <c:v>45497</c:v>
                </c:pt>
                <c:pt idx="696">
                  <c:v>45498</c:v>
                </c:pt>
                <c:pt idx="697">
                  <c:v>45499</c:v>
                </c:pt>
                <c:pt idx="698">
                  <c:v>45500</c:v>
                </c:pt>
                <c:pt idx="699">
                  <c:v>45501</c:v>
                </c:pt>
                <c:pt idx="700">
                  <c:v>45502</c:v>
                </c:pt>
                <c:pt idx="701">
                  <c:v>45503</c:v>
                </c:pt>
                <c:pt idx="702">
                  <c:v>45504</c:v>
                </c:pt>
                <c:pt idx="703">
                  <c:v>45505</c:v>
                </c:pt>
                <c:pt idx="704">
                  <c:v>45506</c:v>
                </c:pt>
                <c:pt idx="705">
                  <c:v>45507</c:v>
                </c:pt>
                <c:pt idx="706">
                  <c:v>45508</c:v>
                </c:pt>
                <c:pt idx="707">
                  <c:v>45509</c:v>
                </c:pt>
                <c:pt idx="708">
                  <c:v>45510</c:v>
                </c:pt>
                <c:pt idx="709">
                  <c:v>45511</c:v>
                </c:pt>
                <c:pt idx="710">
                  <c:v>45512</c:v>
                </c:pt>
                <c:pt idx="711">
                  <c:v>45513</c:v>
                </c:pt>
                <c:pt idx="712">
                  <c:v>45514</c:v>
                </c:pt>
                <c:pt idx="713">
                  <c:v>45515</c:v>
                </c:pt>
                <c:pt idx="714">
                  <c:v>45516</c:v>
                </c:pt>
                <c:pt idx="715">
                  <c:v>45517</c:v>
                </c:pt>
                <c:pt idx="716">
                  <c:v>45518</c:v>
                </c:pt>
                <c:pt idx="717">
                  <c:v>45519</c:v>
                </c:pt>
                <c:pt idx="718">
                  <c:v>45520</c:v>
                </c:pt>
                <c:pt idx="719">
                  <c:v>45521</c:v>
                </c:pt>
                <c:pt idx="720">
                  <c:v>45522</c:v>
                </c:pt>
                <c:pt idx="721">
                  <c:v>45523</c:v>
                </c:pt>
                <c:pt idx="722">
                  <c:v>45524</c:v>
                </c:pt>
                <c:pt idx="723">
                  <c:v>45525</c:v>
                </c:pt>
                <c:pt idx="724">
                  <c:v>45526</c:v>
                </c:pt>
                <c:pt idx="725">
                  <c:v>45527</c:v>
                </c:pt>
                <c:pt idx="726">
                  <c:v>45528</c:v>
                </c:pt>
                <c:pt idx="727">
                  <c:v>45529</c:v>
                </c:pt>
                <c:pt idx="728">
                  <c:v>45530</c:v>
                </c:pt>
                <c:pt idx="729">
                  <c:v>45531</c:v>
                </c:pt>
              </c:numCache>
            </c:numRef>
          </c:cat>
          <c:val>
            <c:numRef>
              <c:f>'איור 7 נתונים'!$E$4:$E$5000</c:f>
              <c:numCache>
                <c:formatCode>0.000%</c:formatCode>
                <c:ptCount val="499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200</c:v>
                </c:pt>
                <c:pt idx="680">
                  <c:v>-100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  <c:pt idx="3997">
                  <c:v>#N/A</c:v>
                </c:pt>
                <c:pt idx="3998">
                  <c:v>#N/A</c:v>
                </c:pt>
                <c:pt idx="3999">
                  <c:v>#N/A</c:v>
                </c:pt>
                <c:pt idx="4000">
                  <c:v>#N/A</c:v>
                </c:pt>
                <c:pt idx="4001">
                  <c:v>#N/A</c:v>
                </c:pt>
                <c:pt idx="4002">
                  <c:v>#N/A</c:v>
                </c:pt>
                <c:pt idx="4003">
                  <c:v>#N/A</c:v>
                </c:pt>
                <c:pt idx="4004">
                  <c:v>#N/A</c:v>
                </c:pt>
                <c:pt idx="4005">
                  <c:v>#N/A</c:v>
                </c:pt>
                <c:pt idx="4006">
                  <c:v>#N/A</c:v>
                </c:pt>
                <c:pt idx="4007">
                  <c:v>#N/A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#N/A</c:v>
                </c:pt>
                <c:pt idx="4013">
                  <c:v>#N/A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#N/A</c:v>
                </c:pt>
                <c:pt idx="4023">
                  <c:v>#N/A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#N/A</c:v>
                </c:pt>
                <c:pt idx="4031">
                  <c:v>#N/A</c:v>
                </c:pt>
                <c:pt idx="4032">
                  <c:v>#N/A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#N/A</c:v>
                </c:pt>
                <c:pt idx="4041">
                  <c:v>#N/A</c:v>
                </c:pt>
                <c:pt idx="4042">
                  <c:v>#N/A</c:v>
                </c:pt>
                <c:pt idx="4043">
                  <c:v>#N/A</c:v>
                </c:pt>
                <c:pt idx="4044">
                  <c:v>#N/A</c:v>
                </c:pt>
                <c:pt idx="4045">
                  <c:v>#N/A</c:v>
                </c:pt>
                <c:pt idx="4046">
                  <c:v>#N/A</c:v>
                </c:pt>
                <c:pt idx="4047">
                  <c:v>#N/A</c:v>
                </c:pt>
                <c:pt idx="4048">
                  <c:v>#N/A</c:v>
                </c:pt>
                <c:pt idx="4049">
                  <c:v>#N/A</c:v>
                </c:pt>
                <c:pt idx="4050">
                  <c:v>#N/A</c:v>
                </c:pt>
                <c:pt idx="4051">
                  <c:v>#N/A</c:v>
                </c:pt>
                <c:pt idx="4052">
                  <c:v>#N/A</c:v>
                </c:pt>
                <c:pt idx="4053">
                  <c:v>#N/A</c:v>
                </c:pt>
                <c:pt idx="4054">
                  <c:v>#N/A</c:v>
                </c:pt>
                <c:pt idx="4055">
                  <c:v>#N/A</c:v>
                </c:pt>
                <c:pt idx="4056">
                  <c:v>#N/A</c:v>
                </c:pt>
                <c:pt idx="4057">
                  <c:v>#N/A</c:v>
                </c:pt>
                <c:pt idx="4058">
                  <c:v>#N/A</c:v>
                </c:pt>
                <c:pt idx="4059">
                  <c:v>#N/A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#N/A</c:v>
                </c:pt>
                <c:pt idx="4064">
                  <c:v>#N/A</c:v>
                </c:pt>
                <c:pt idx="4065">
                  <c:v>#N/A</c:v>
                </c:pt>
                <c:pt idx="4066">
                  <c:v>#N/A</c:v>
                </c:pt>
                <c:pt idx="4067">
                  <c:v>#N/A</c:v>
                </c:pt>
                <c:pt idx="4068">
                  <c:v>#N/A</c:v>
                </c:pt>
                <c:pt idx="4069">
                  <c:v>#N/A</c:v>
                </c:pt>
                <c:pt idx="4070">
                  <c:v>#N/A</c:v>
                </c:pt>
                <c:pt idx="4071">
                  <c:v>#N/A</c:v>
                </c:pt>
                <c:pt idx="4072">
                  <c:v>#N/A</c:v>
                </c:pt>
                <c:pt idx="4073">
                  <c:v>#N/A</c:v>
                </c:pt>
                <c:pt idx="4074">
                  <c:v>#N/A</c:v>
                </c:pt>
                <c:pt idx="4075">
                  <c:v>#N/A</c:v>
                </c:pt>
                <c:pt idx="4076">
                  <c:v>#N/A</c:v>
                </c:pt>
                <c:pt idx="4077">
                  <c:v>#N/A</c:v>
                </c:pt>
                <c:pt idx="4078">
                  <c:v>#N/A</c:v>
                </c:pt>
                <c:pt idx="4079">
                  <c:v>#N/A</c:v>
                </c:pt>
                <c:pt idx="4080">
                  <c:v>#N/A</c:v>
                </c:pt>
                <c:pt idx="4081">
                  <c:v>#N/A</c:v>
                </c:pt>
                <c:pt idx="4082">
                  <c:v>#N/A</c:v>
                </c:pt>
                <c:pt idx="4083">
                  <c:v>#N/A</c:v>
                </c:pt>
                <c:pt idx="4084">
                  <c:v>#N/A</c:v>
                </c:pt>
                <c:pt idx="4085">
                  <c:v>#N/A</c:v>
                </c:pt>
                <c:pt idx="4086">
                  <c:v>#N/A</c:v>
                </c:pt>
                <c:pt idx="4087">
                  <c:v>#N/A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#N/A</c:v>
                </c:pt>
                <c:pt idx="4094">
                  <c:v>#N/A</c:v>
                </c:pt>
                <c:pt idx="4095">
                  <c:v>#N/A</c:v>
                </c:pt>
                <c:pt idx="4096">
                  <c:v>#N/A</c:v>
                </c:pt>
                <c:pt idx="4097">
                  <c:v>#N/A</c:v>
                </c:pt>
                <c:pt idx="4098">
                  <c:v>#N/A</c:v>
                </c:pt>
                <c:pt idx="4099">
                  <c:v>#N/A</c:v>
                </c:pt>
                <c:pt idx="4100">
                  <c:v>#N/A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#N/A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#N/A</c:v>
                </c:pt>
                <c:pt idx="4114">
                  <c:v>#N/A</c:v>
                </c:pt>
                <c:pt idx="4115">
                  <c:v>#N/A</c:v>
                </c:pt>
                <c:pt idx="4116">
                  <c:v>#N/A</c:v>
                </c:pt>
                <c:pt idx="4117">
                  <c:v>#N/A</c:v>
                </c:pt>
                <c:pt idx="4118">
                  <c:v>#N/A</c:v>
                </c:pt>
                <c:pt idx="4119">
                  <c:v>#N/A</c:v>
                </c:pt>
                <c:pt idx="4120">
                  <c:v>#N/A</c:v>
                </c:pt>
                <c:pt idx="4121">
                  <c:v>#N/A</c:v>
                </c:pt>
                <c:pt idx="4122">
                  <c:v>#N/A</c:v>
                </c:pt>
                <c:pt idx="4123">
                  <c:v>#N/A</c:v>
                </c:pt>
                <c:pt idx="4124">
                  <c:v>#N/A</c:v>
                </c:pt>
                <c:pt idx="4125">
                  <c:v>#N/A</c:v>
                </c:pt>
                <c:pt idx="4126">
                  <c:v>#N/A</c:v>
                </c:pt>
                <c:pt idx="4127">
                  <c:v>#N/A</c:v>
                </c:pt>
                <c:pt idx="4128">
                  <c:v>#N/A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#N/A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#N/A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#N/A</c:v>
                </c:pt>
                <c:pt idx="4142">
                  <c:v>#N/A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#N/A</c:v>
                </c:pt>
                <c:pt idx="4147">
                  <c:v>#N/A</c:v>
                </c:pt>
                <c:pt idx="4148">
                  <c:v>#N/A</c:v>
                </c:pt>
                <c:pt idx="4149">
                  <c:v>#N/A</c:v>
                </c:pt>
                <c:pt idx="4150">
                  <c:v>#N/A</c:v>
                </c:pt>
                <c:pt idx="4151">
                  <c:v>#N/A</c:v>
                </c:pt>
                <c:pt idx="4152">
                  <c:v>#N/A</c:v>
                </c:pt>
                <c:pt idx="4153">
                  <c:v>#N/A</c:v>
                </c:pt>
                <c:pt idx="4154">
                  <c:v>#N/A</c:v>
                </c:pt>
                <c:pt idx="4155">
                  <c:v>#N/A</c:v>
                </c:pt>
                <c:pt idx="4156">
                  <c:v>#N/A</c:v>
                </c:pt>
                <c:pt idx="4157">
                  <c:v>#N/A</c:v>
                </c:pt>
                <c:pt idx="4158">
                  <c:v>#N/A</c:v>
                </c:pt>
                <c:pt idx="4159">
                  <c:v>#N/A</c:v>
                </c:pt>
                <c:pt idx="4160">
                  <c:v>#N/A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#N/A</c:v>
                </c:pt>
                <c:pt idx="4166">
                  <c:v>#N/A</c:v>
                </c:pt>
                <c:pt idx="4167">
                  <c:v>#N/A</c:v>
                </c:pt>
                <c:pt idx="4168">
                  <c:v>#N/A</c:v>
                </c:pt>
                <c:pt idx="4169">
                  <c:v>#N/A</c:v>
                </c:pt>
                <c:pt idx="4170">
                  <c:v>#N/A</c:v>
                </c:pt>
                <c:pt idx="4171">
                  <c:v>#N/A</c:v>
                </c:pt>
                <c:pt idx="4172">
                  <c:v>#N/A</c:v>
                </c:pt>
                <c:pt idx="4173">
                  <c:v>#N/A</c:v>
                </c:pt>
                <c:pt idx="4174">
                  <c:v>#N/A</c:v>
                </c:pt>
                <c:pt idx="4175">
                  <c:v>#N/A</c:v>
                </c:pt>
                <c:pt idx="4176">
                  <c:v>#N/A</c:v>
                </c:pt>
                <c:pt idx="4177">
                  <c:v>#N/A</c:v>
                </c:pt>
                <c:pt idx="4178">
                  <c:v>#N/A</c:v>
                </c:pt>
                <c:pt idx="4179">
                  <c:v>#N/A</c:v>
                </c:pt>
                <c:pt idx="4180">
                  <c:v>#N/A</c:v>
                </c:pt>
                <c:pt idx="4181">
                  <c:v>#N/A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#N/A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#N/A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#N/A</c:v>
                </c:pt>
                <c:pt idx="4204">
                  <c:v>#N/A</c:v>
                </c:pt>
                <c:pt idx="4205">
                  <c:v>#N/A</c:v>
                </c:pt>
                <c:pt idx="4206">
                  <c:v>#N/A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#N/A</c:v>
                </c:pt>
                <c:pt idx="4211">
                  <c:v>#N/A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#N/A</c:v>
                </c:pt>
                <c:pt idx="4217">
                  <c:v>#N/A</c:v>
                </c:pt>
                <c:pt idx="4218">
                  <c:v>#N/A</c:v>
                </c:pt>
                <c:pt idx="4219">
                  <c:v>#N/A</c:v>
                </c:pt>
                <c:pt idx="4220">
                  <c:v>#N/A</c:v>
                </c:pt>
                <c:pt idx="4221">
                  <c:v>#N/A</c:v>
                </c:pt>
                <c:pt idx="4222">
                  <c:v>#N/A</c:v>
                </c:pt>
                <c:pt idx="4223">
                  <c:v>#N/A</c:v>
                </c:pt>
                <c:pt idx="4224">
                  <c:v>#N/A</c:v>
                </c:pt>
                <c:pt idx="4225">
                  <c:v>#N/A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#N/A</c:v>
                </c:pt>
                <c:pt idx="4235">
                  <c:v>#N/A</c:v>
                </c:pt>
                <c:pt idx="4236">
                  <c:v>#N/A</c:v>
                </c:pt>
                <c:pt idx="4237">
                  <c:v>#N/A</c:v>
                </c:pt>
                <c:pt idx="4238">
                  <c:v>#N/A</c:v>
                </c:pt>
                <c:pt idx="4239">
                  <c:v>#N/A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#N/A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#N/A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#N/A</c:v>
                </c:pt>
                <c:pt idx="4257">
                  <c:v>#N/A</c:v>
                </c:pt>
                <c:pt idx="4258">
                  <c:v>#N/A</c:v>
                </c:pt>
                <c:pt idx="4259">
                  <c:v>#N/A</c:v>
                </c:pt>
                <c:pt idx="4260">
                  <c:v>#N/A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#N/A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#N/A</c:v>
                </c:pt>
                <c:pt idx="4279">
                  <c:v>#N/A</c:v>
                </c:pt>
                <c:pt idx="4280">
                  <c:v>#N/A</c:v>
                </c:pt>
                <c:pt idx="4281">
                  <c:v>#N/A</c:v>
                </c:pt>
                <c:pt idx="4282">
                  <c:v>#N/A</c:v>
                </c:pt>
                <c:pt idx="4283">
                  <c:v>#N/A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#N/A</c:v>
                </c:pt>
                <c:pt idx="4288">
                  <c:v>#N/A</c:v>
                </c:pt>
                <c:pt idx="4289">
                  <c:v>#N/A</c:v>
                </c:pt>
                <c:pt idx="4290">
                  <c:v>#N/A</c:v>
                </c:pt>
                <c:pt idx="4291">
                  <c:v>#N/A</c:v>
                </c:pt>
                <c:pt idx="4292">
                  <c:v>#N/A</c:v>
                </c:pt>
                <c:pt idx="4293">
                  <c:v>#N/A</c:v>
                </c:pt>
                <c:pt idx="4294">
                  <c:v>#N/A</c:v>
                </c:pt>
                <c:pt idx="4295">
                  <c:v>#N/A</c:v>
                </c:pt>
                <c:pt idx="4296">
                  <c:v>#N/A</c:v>
                </c:pt>
                <c:pt idx="4297">
                  <c:v>#N/A</c:v>
                </c:pt>
                <c:pt idx="4298">
                  <c:v>#N/A</c:v>
                </c:pt>
                <c:pt idx="4299">
                  <c:v>#N/A</c:v>
                </c:pt>
                <c:pt idx="4300">
                  <c:v>#N/A</c:v>
                </c:pt>
                <c:pt idx="4301">
                  <c:v>#N/A</c:v>
                </c:pt>
                <c:pt idx="4302">
                  <c:v>#N/A</c:v>
                </c:pt>
                <c:pt idx="4303">
                  <c:v>#N/A</c:v>
                </c:pt>
                <c:pt idx="4304">
                  <c:v>#N/A</c:v>
                </c:pt>
                <c:pt idx="4305">
                  <c:v>#N/A</c:v>
                </c:pt>
                <c:pt idx="4306">
                  <c:v>#N/A</c:v>
                </c:pt>
                <c:pt idx="4307">
                  <c:v>#N/A</c:v>
                </c:pt>
                <c:pt idx="4308">
                  <c:v>#N/A</c:v>
                </c:pt>
                <c:pt idx="4309">
                  <c:v>#N/A</c:v>
                </c:pt>
                <c:pt idx="4310">
                  <c:v>#N/A</c:v>
                </c:pt>
                <c:pt idx="4311">
                  <c:v>#N/A</c:v>
                </c:pt>
                <c:pt idx="4312">
                  <c:v>#N/A</c:v>
                </c:pt>
                <c:pt idx="4313">
                  <c:v>#N/A</c:v>
                </c:pt>
                <c:pt idx="4314">
                  <c:v>#N/A</c:v>
                </c:pt>
                <c:pt idx="4315">
                  <c:v>#N/A</c:v>
                </c:pt>
                <c:pt idx="4316">
                  <c:v>#N/A</c:v>
                </c:pt>
                <c:pt idx="4317">
                  <c:v>#N/A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#N/A</c:v>
                </c:pt>
                <c:pt idx="4322">
                  <c:v>#N/A</c:v>
                </c:pt>
                <c:pt idx="4323">
                  <c:v>#N/A</c:v>
                </c:pt>
                <c:pt idx="4324">
                  <c:v>#N/A</c:v>
                </c:pt>
                <c:pt idx="4325">
                  <c:v>#N/A</c:v>
                </c:pt>
                <c:pt idx="4326">
                  <c:v>#N/A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#N/A</c:v>
                </c:pt>
                <c:pt idx="4334">
                  <c:v>#N/A</c:v>
                </c:pt>
                <c:pt idx="4335">
                  <c:v>#N/A</c:v>
                </c:pt>
                <c:pt idx="4336">
                  <c:v>#N/A</c:v>
                </c:pt>
                <c:pt idx="4337">
                  <c:v>#N/A</c:v>
                </c:pt>
                <c:pt idx="4338">
                  <c:v>#N/A</c:v>
                </c:pt>
                <c:pt idx="4339">
                  <c:v>#N/A</c:v>
                </c:pt>
                <c:pt idx="4340">
                  <c:v>#N/A</c:v>
                </c:pt>
                <c:pt idx="4341">
                  <c:v>#N/A</c:v>
                </c:pt>
                <c:pt idx="4342">
                  <c:v>#N/A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F4-4438-AD62-53B3C246D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162752"/>
        <c:axId val="227176832"/>
      </c:lineChart>
      <c:lineChart>
        <c:grouping val="standard"/>
        <c:varyColors val="0"/>
        <c:ser>
          <c:idx val="1"/>
          <c:order val="0"/>
          <c:tx>
            <c:strRef>
              <c:f>'איור 7 נתונים'!$B$3</c:f>
              <c:strCache>
                <c:ptCount val="1"/>
                <c:pt idx="0">
                  <c:v>גרמניה</c:v>
                </c:pt>
              </c:strCache>
            </c:strRef>
          </c:tx>
          <c:spPr>
            <a:ln w="31750">
              <a:solidFill>
                <a:srgbClr val="D98D25"/>
              </a:solidFill>
            </a:ln>
          </c:spPr>
          <c:marker>
            <c:symbol val="none"/>
          </c:marker>
          <c:dLbls>
            <c:dLbl>
              <c:idx val="729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rgbClr val="D98D25"/>
                      </a:solidFill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DF4-4438-AD62-53B3C246D5C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7 נתונים'!$A$4:$A$5000</c:f>
              <c:numCache>
                <c:formatCode>m/d/yyyy</c:formatCode>
                <c:ptCount val="4997"/>
                <c:pt idx="0">
                  <c:v>44802</c:v>
                </c:pt>
                <c:pt idx="1">
                  <c:v>44803</c:v>
                </c:pt>
                <c:pt idx="2">
                  <c:v>44804</c:v>
                </c:pt>
                <c:pt idx="3">
                  <c:v>44805</c:v>
                </c:pt>
                <c:pt idx="4">
                  <c:v>44806</c:v>
                </c:pt>
                <c:pt idx="5">
                  <c:v>44807</c:v>
                </c:pt>
                <c:pt idx="6">
                  <c:v>44808</c:v>
                </c:pt>
                <c:pt idx="7">
                  <c:v>44809</c:v>
                </c:pt>
                <c:pt idx="8">
                  <c:v>44810</c:v>
                </c:pt>
                <c:pt idx="9">
                  <c:v>44811</c:v>
                </c:pt>
                <c:pt idx="10">
                  <c:v>44812</c:v>
                </c:pt>
                <c:pt idx="11">
                  <c:v>44813</c:v>
                </c:pt>
                <c:pt idx="12">
                  <c:v>44814</c:v>
                </c:pt>
                <c:pt idx="13">
                  <c:v>44815</c:v>
                </c:pt>
                <c:pt idx="14">
                  <c:v>44816</c:v>
                </c:pt>
                <c:pt idx="15">
                  <c:v>44817</c:v>
                </c:pt>
                <c:pt idx="16">
                  <c:v>44818</c:v>
                </c:pt>
                <c:pt idx="17">
                  <c:v>44819</c:v>
                </c:pt>
                <c:pt idx="18">
                  <c:v>44820</c:v>
                </c:pt>
                <c:pt idx="19">
                  <c:v>44821</c:v>
                </c:pt>
                <c:pt idx="20">
                  <c:v>44822</c:v>
                </c:pt>
                <c:pt idx="21">
                  <c:v>44823</c:v>
                </c:pt>
                <c:pt idx="22">
                  <c:v>44824</c:v>
                </c:pt>
                <c:pt idx="23">
                  <c:v>44825</c:v>
                </c:pt>
                <c:pt idx="24">
                  <c:v>44826</c:v>
                </c:pt>
                <c:pt idx="25">
                  <c:v>44827</c:v>
                </c:pt>
                <c:pt idx="26">
                  <c:v>44828</c:v>
                </c:pt>
                <c:pt idx="27">
                  <c:v>44829</c:v>
                </c:pt>
                <c:pt idx="28">
                  <c:v>44830</c:v>
                </c:pt>
                <c:pt idx="29">
                  <c:v>44831</c:v>
                </c:pt>
                <c:pt idx="30">
                  <c:v>44832</c:v>
                </c:pt>
                <c:pt idx="31">
                  <c:v>44833</c:v>
                </c:pt>
                <c:pt idx="32">
                  <c:v>44834</c:v>
                </c:pt>
                <c:pt idx="33">
                  <c:v>44835</c:v>
                </c:pt>
                <c:pt idx="34">
                  <c:v>44836</c:v>
                </c:pt>
                <c:pt idx="35">
                  <c:v>44837</c:v>
                </c:pt>
                <c:pt idx="36">
                  <c:v>44838</c:v>
                </c:pt>
                <c:pt idx="37">
                  <c:v>44839</c:v>
                </c:pt>
                <c:pt idx="38">
                  <c:v>44840</c:v>
                </c:pt>
                <c:pt idx="39">
                  <c:v>44841</c:v>
                </c:pt>
                <c:pt idx="40">
                  <c:v>44842</c:v>
                </c:pt>
                <c:pt idx="41">
                  <c:v>44843</c:v>
                </c:pt>
                <c:pt idx="42">
                  <c:v>44844</c:v>
                </c:pt>
                <c:pt idx="43">
                  <c:v>44845</c:v>
                </c:pt>
                <c:pt idx="44">
                  <c:v>44846</c:v>
                </c:pt>
                <c:pt idx="45">
                  <c:v>44847</c:v>
                </c:pt>
                <c:pt idx="46">
                  <c:v>44848</c:v>
                </c:pt>
                <c:pt idx="47">
                  <c:v>44849</c:v>
                </c:pt>
                <c:pt idx="48">
                  <c:v>44850</c:v>
                </c:pt>
                <c:pt idx="49">
                  <c:v>44851</c:v>
                </c:pt>
                <c:pt idx="50">
                  <c:v>44852</c:v>
                </c:pt>
                <c:pt idx="51">
                  <c:v>44853</c:v>
                </c:pt>
                <c:pt idx="52">
                  <c:v>44854</c:v>
                </c:pt>
                <c:pt idx="53">
                  <c:v>44855</c:v>
                </c:pt>
                <c:pt idx="54">
                  <c:v>44856</c:v>
                </c:pt>
                <c:pt idx="55">
                  <c:v>44857</c:v>
                </c:pt>
                <c:pt idx="56">
                  <c:v>44858</c:v>
                </c:pt>
                <c:pt idx="57">
                  <c:v>44859</c:v>
                </c:pt>
                <c:pt idx="58">
                  <c:v>44860</c:v>
                </c:pt>
                <c:pt idx="59">
                  <c:v>44861</c:v>
                </c:pt>
                <c:pt idx="60">
                  <c:v>44862</c:v>
                </c:pt>
                <c:pt idx="61">
                  <c:v>44863</c:v>
                </c:pt>
                <c:pt idx="62">
                  <c:v>44864</c:v>
                </c:pt>
                <c:pt idx="63">
                  <c:v>44865</c:v>
                </c:pt>
                <c:pt idx="64">
                  <c:v>44866</c:v>
                </c:pt>
                <c:pt idx="65">
                  <c:v>44867</c:v>
                </c:pt>
                <c:pt idx="66">
                  <c:v>44868</c:v>
                </c:pt>
                <c:pt idx="67">
                  <c:v>44869</c:v>
                </c:pt>
                <c:pt idx="68">
                  <c:v>44870</c:v>
                </c:pt>
                <c:pt idx="69">
                  <c:v>44871</c:v>
                </c:pt>
                <c:pt idx="70">
                  <c:v>44872</c:v>
                </c:pt>
                <c:pt idx="71">
                  <c:v>44873</c:v>
                </c:pt>
                <c:pt idx="72">
                  <c:v>44874</c:v>
                </c:pt>
                <c:pt idx="73">
                  <c:v>44875</c:v>
                </c:pt>
                <c:pt idx="74">
                  <c:v>44876</c:v>
                </c:pt>
                <c:pt idx="75">
                  <c:v>44877</c:v>
                </c:pt>
                <c:pt idx="76">
                  <c:v>44878</c:v>
                </c:pt>
                <c:pt idx="77">
                  <c:v>44879</c:v>
                </c:pt>
                <c:pt idx="78">
                  <c:v>44880</c:v>
                </c:pt>
                <c:pt idx="79">
                  <c:v>44881</c:v>
                </c:pt>
                <c:pt idx="80">
                  <c:v>44882</c:v>
                </c:pt>
                <c:pt idx="81">
                  <c:v>44883</c:v>
                </c:pt>
                <c:pt idx="82">
                  <c:v>44884</c:v>
                </c:pt>
                <c:pt idx="83">
                  <c:v>44885</c:v>
                </c:pt>
                <c:pt idx="84">
                  <c:v>44886</c:v>
                </c:pt>
                <c:pt idx="85">
                  <c:v>44887</c:v>
                </c:pt>
                <c:pt idx="86">
                  <c:v>44888</c:v>
                </c:pt>
                <c:pt idx="87">
                  <c:v>44889</c:v>
                </c:pt>
                <c:pt idx="88">
                  <c:v>44890</c:v>
                </c:pt>
                <c:pt idx="89">
                  <c:v>44891</c:v>
                </c:pt>
                <c:pt idx="90">
                  <c:v>44892</c:v>
                </c:pt>
                <c:pt idx="91">
                  <c:v>44893</c:v>
                </c:pt>
                <c:pt idx="92">
                  <c:v>44894</c:v>
                </c:pt>
                <c:pt idx="93">
                  <c:v>44895</c:v>
                </c:pt>
                <c:pt idx="94">
                  <c:v>44896</c:v>
                </c:pt>
                <c:pt idx="95">
                  <c:v>44897</c:v>
                </c:pt>
                <c:pt idx="96">
                  <c:v>44898</c:v>
                </c:pt>
                <c:pt idx="97">
                  <c:v>44899</c:v>
                </c:pt>
                <c:pt idx="98">
                  <c:v>44900</c:v>
                </c:pt>
                <c:pt idx="99">
                  <c:v>44901</c:v>
                </c:pt>
                <c:pt idx="100">
                  <c:v>44902</c:v>
                </c:pt>
                <c:pt idx="101">
                  <c:v>44903</c:v>
                </c:pt>
                <c:pt idx="102">
                  <c:v>44904</c:v>
                </c:pt>
                <c:pt idx="103">
                  <c:v>44905</c:v>
                </c:pt>
                <c:pt idx="104">
                  <c:v>44906</c:v>
                </c:pt>
                <c:pt idx="105">
                  <c:v>44907</c:v>
                </c:pt>
                <c:pt idx="106">
                  <c:v>44908</c:v>
                </c:pt>
                <c:pt idx="107">
                  <c:v>44909</c:v>
                </c:pt>
                <c:pt idx="108">
                  <c:v>44910</c:v>
                </c:pt>
                <c:pt idx="109">
                  <c:v>44911</c:v>
                </c:pt>
                <c:pt idx="110">
                  <c:v>44912</c:v>
                </c:pt>
                <c:pt idx="111">
                  <c:v>44913</c:v>
                </c:pt>
                <c:pt idx="112">
                  <c:v>44914</c:v>
                </c:pt>
                <c:pt idx="113">
                  <c:v>44915</c:v>
                </c:pt>
                <c:pt idx="114">
                  <c:v>44916</c:v>
                </c:pt>
                <c:pt idx="115">
                  <c:v>44917</c:v>
                </c:pt>
                <c:pt idx="116">
                  <c:v>44918</c:v>
                </c:pt>
                <c:pt idx="117">
                  <c:v>44919</c:v>
                </c:pt>
                <c:pt idx="118">
                  <c:v>44920</c:v>
                </c:pt>
                <c:pt idx="119">
                  <c:v>44921</c:v>
                </c:pt>
                <c:pt idx="120">
                  <c:v>44922</c:v>
                </c:pt>
                <c:pt idx="121">
                  <c:v>44923</c:v>
                </c:pt>
                <c:pt idx="122">
                  <c:v>44924</c:v>
                </c:pt>
                <c:pt idx="123">
                  <c:v>44925</c:v>
                </c:pt>
                <c:pt idx="124">
                  <c:v>44926</c:v>
                </c:pt>
                <c:pt idx="125">
                  <c:v>44927</c:v>
                </c:pt>
                <c:pt idx="126">
                  <c:v>44928</c:v>
                </c:pt>
                <c:pt idx="127">
                  <c:v>44929</c:v>
                </c:pt>
                <c:pt idx="128">
                  <c:v>44930</c:v>
                </c:pt>
                <c:pt idx="129">
                  <c:v>44931</c:v>
                </c:pt>
                <c:pt idx="130">
                  <c:v>44932</c:v>
                </c:pt>
                <c:pt idx="131">
                  <c:v>44933</c:v>
                </c:pt>
                <c:pt idx="132">
                  <c:v>44934</c:v>
                </c:pt>
                <c:pt idx="133">
                  <c:v>44935</c:v>
                </c:pt>
                <c:pt idx="134">
                  <c:v>44936</c:v>
                </c:pt>
                <c:pt idx="135">
                  <c:v>44937</c:v>
                </c:pt>
                <c:pt idx="136">
                  <c:v>44938</c:v>
                </c:pt>
                <c:pt idx="137">
                  <c:v>44939</c:v>
                </c:pt>
                <c:pt idx="138">
                  <c:v>44940</c:v>
                </c:pt>
                <c:pt idx="139">
                  <c:v>44941</c:v>
                </c:pt>
                <c:pt idx="140">
                  <c:v>44942</c:v>
                </c:pt>
                <c:pt idx="141">
                  <c:v>44943</c:v>
                </c:pt>
                <c:pt idx="142">
                  <c:v>44944</c:v>
                </c:pt>
                <c:pt idx="143">
                  <c:v>44945</c:v>
                </c:pt>
                <c:pt idx="144">
                  <c:v>44946</c:v>
                </c:pt>
                <c:pt idx="145">
                  <c:v>44947</c:v>
                </c:pt>
                <c:pt idx="146">
                  <c:v>44948</c:v>
                </c:pt>
                <c:pt idx="147">
                  <c:v>44949</c:v>
                </c:pt>
                <c:pt idx="148">
                  <c:v>44950</c:v>
                </c:pt>
                <c:pt idx="149">
                  <c:v>44951</c:v>
                </c:pt>
                <c:pt idx="150">
                  <c:v>44952</c:v>
                </c:pt>
                <c:pt idx="151">
                  <c:v>44953</c:v>
                </c:pt>
                <c:pt idx="152">
                  <c:v>44954</c:v>
                </c:pt>
                <c:pt idx="153">
                  <c:v>44955</c:v>
                </c:pt>
                <c:pt idx="154">
                  <c:v>44956</c:v>
                </c:pt>
                <c:pt idx="155">
                  <c:v>44957</c:v>
                </c:pt>
                <c:pt idx="156">
                  <c:v>44958</c:v>
                </c:pt>
                <c:pt idx="157">
                  <c:v>44959</c:v>
                </c:pt>
                <c:pt idx="158">
                  <c:v>44960</c:v>
                </c:pt>
                <c:pt idx="159">
                  <c:v>44961</c:v>
                </c:pt>
                <c:pt idx="160">
                  <c:v>44962</c:v>
                </c:pt>
                <c:pt idx="161">
                  <c:v>44963</c:v>
                </c:pt>
                <c:pt idx="162">
                  <c:v>44964</c:v>
                </c:pt>
                <c:pt idx="163">
                  <c:v>44965</c:v>
                </c:pt>
                <c:pt idx="164">
                  <c:v>44966</c:v>
                </c:pt>
                <c:pt idx="165">
                  <c:v>44967</c:v>
                </c:pt>
                <c:pt idx="166">
                  <c:v>44968</c:v>
                </c:pt>
                <c:pt idx="167">
                  <c:v>44969</c:v>
                </c:pt>
                <c:pt idx="168">
                  <c:v>44970</c:v>
                </c:pt>
                <c:pt idx="169">
                  <c:v>44971</c:v>
                </c:pt>
                <c:pt idx="170">
                  <c:v>44972</c:v>
                </c:pt>
                <c:pt idx="171">
                  <c:v>44973</c:v>
                </c:pt>
                <c:pt idx="172">
                  <c:v>44974</c:v>
                </c:pt>
                <c:pt idx="173">
                  <c:v>44975</c:v>
                </c:pt>
                <c:pt idx="174">
                  <c:v>44976</c:v>
                </c:pt>
                <c:pt idx="175">
                  <c:v>44977</c:v>
                </c:pt>
                <c:pt idx="176">
                  <c:v>44978</c:v>
                </c:pt>
                <c:pt idx="177">
                  <c:v>44979</c:v>
                </c:pt>
                <c:pt idx="178">
                  <c:v>44980</c:v>
                </c:pt>
                <c:pt idx="179">
                  <c:v>44981</c:v>
                </c:pt>
                <c:pt idx="180">
                  <c:v>44982</c:v>
                </c:pt>
                <c:pt idx="181">
                  <c:v>44983</c:v>
                </c:pt>
                <c:pt idx="182">
                  <c:v>44984</c:v>
                </c:pt>
                <c:pt idx="183">
                  <c:v>44985</c:v>
                </c:pt>
                <c:pt idx="184">
                  <c:v>44986</c:v>
                </c:pt>
                <c:pt idx="185">
                  <c:v>44987</c:v>
                </c:pt>
                <c:pt idx="186">
                  <c:v>44988</c:v>
                </c:pt>
                <c:pt idx="187">
                  <c:v>44989</c:v>
                </c:pt>
                <c:pt idx="188">
                  <c:v>44990</c:v>
                </c:pt>
                <c:pt idx="189">
                  <c:v>44991</c:v>
                </c:pt>
                <c:pt idx="190">
                  <c:v>44992</c:v>
                </c:pt>
                <c:pt idx="191">
                  <c:v>44993</c:v>
                </c:pt>
                <c:pt idx="192">
                  <c:v>44994</c:v>
                </c:pt>
                <c:pt idx="193">
                  <c:v>44995</c:v>
                </c:pt>
                <c:pt idx="194">
                  <c:v>44996</c:v>
                </c:pt>
                <c:pt idx="195">
                  <c:v>44997</c:v>
                </c:pt>
                <c:pt idx="196">
                  <c:v>44998</c:v>
                </c:pt>
                <c:pt idx="197">
                  <c:v>44999</c:v>
                </c:pt>
                <c:pt idx="198">
                  <c:v>45000</c:v>
                </c:pt>
                <c:pt idx="199">
                  <c:v>45001</c:v>
                </c:pt>
                <c:pt idx="200">
                  <c:v>45002</c:v>
                </c:pt>
                <c:pt idx="201">
                  <c:v>45003</c:v>
                </c:pt>
                <c:pt idx="202">
                  <c:v>45004</c:v>
                </c:pt>
                <c:pt idx="203">
                  <c:v>45005</c:v>
                </c:pt>
                <c:pt idx="204">
                  <c:v>45006</c:v>
                </c:pt>
                <c:pt idx="205">
                  <c:v>45007</c:v>
                </c:pt>
                <c:pt idx="206">
                  <c:v>45008</c:v>
                </c:pt>
                <c:pt idx="207">
                  <c:v>45009</c:v>
                </c:pt>
                <c:pt idx="208">
                  <c:v>45010</c:v>
                </c:pt>
                <c:pt idx="209">
                  <c:v>45011</c:v>
                </c:pt>
                <c:pt idx="210">
                  <c:v>45012</c:v>
                </c:pt>
                <c:pt idx="211">
                  <c:v>45013</c:v>
                </c:pt>
                <c:pt idx="212">
                  <c:v>45014</c:v>
                </c:pt>
                <c:pt idx="213">
                  <c:v>45015</c:v>
                </c:pt>
                <c:pt idx="214">
                  <c:v>45016</c:v>
                </c:pt>
                <c:pt idx="215">
                  <c:v>45017</c:v>
                </c:pt>
                <c:pt idx="216">
                  <c:v>45018</c:v>
                </c:pt>
                <c:pt idx="217">
                  <c:v>45019</c:v>
                </c:pt>
                <c:pt idx="218">
                  <c:v>45020</c:v>
                </c:pt>
                <c:pt idx="219">
                  <c:v>45021</c:v>
                </c:pt>
                <c:pt idx="220">
                  <c:v>45022</c:v>
                </c:pt>
                <c:pt idx="221">
                  <c:v>45023</c:v>
                </c:pt>
                <c:pt idx="222">
                  <c:v>45024</c:v>
                </c:pt>
                <c:pt idx="223">
                  <c:v>45025</c:v>
                </c:pt>
                <c:pt idx="224">
                  <c:v>45026</c:v>
                </c:pt>
                <c:pt idx="225">
                  <c:v>45027</c:v>
                </c:pt>
                <c:pt idx="226">
                  <c:v>45028</c:v>
                </c:pt>
                <c:pt idx="227">
                  <c:v>45029</c:v>
                </c:pt>
                <c:pt idx="228">
                  <c:v>45030</c:v>
                </c:pt>
                <c:pt idx="229">
                  <c:v>45031</c:v>
                </c:pt>
                <c:pt idx="230">
                  <c:v>45032</c:v>
                </c:pt>
                <c:pt idx="231">
                  <c:v>45033</c:v>
                </c:pt>
                <c:pt idx="232">
                  <c:v>45034</c:v>
                </c:pt>
                <c:pt idx="233">
                  <c:v>45035</c:v>
                </c:pt>
                <c:pt idx="234">
                  <c:v>45036</c:v>
                </c:pt>
                <c:pt idx="235">
                  <c:v>45037</c:v>
                </c:pt>
                <c:pt idx="236">
                  <c:v>45038</c:v>
                </c:pt>
                <c:pt idx="237">
                  <c:v>45039</c:v>
                </c:pt>
                <c:pt idx="238">
                  <c:v>45040</c:v>
                </c:pt>
                <c:pt idx="239">
                  <c:v>45041</c:v>
                </c:pt>
                <c:pt idx="240">
                  <c:v>45042</c:v>
                </c:pt>
                <c:pt idx="241">
                  <c:v>45043</c:v>
                </c:pt>
                <c:pt idx="242">
                  <c:v>45044</c:v>
                </c:pt>
                <c:pt idx="243">
                  <c:v>45045</c:v>
                </c:pt>
                <c:pt idx="244">
                  <c:v>45046</c:v>
                </c:pt>
                <c:pt idx="245">
                  <c:v>45047</c:v>
                </c:pt>
                <c:pt idx="246">
                  <c:v>45048</c:v>
                </c:pt>
                <c:pt idx="247">
                  <c:v>45049</c:v>
                </c:pt>
                <c:pt idx="248">
                  <c:v>45050</c:v>
                </c:pt>
                <c:pt idx="249">
                  <c:v>45051</c:v>
                </c:pt>
                <c:pt idx="250">
                  <c:v>45052</c:v>
                </c:pt>
                <c:pt idx="251">
                  <c:v>45053</c:v>
                </c:pt>
                <c:pt idx="252">
                  <c:v>45054</c:v>
                </c:pt>
                <c:pt idx="253">
                  <c:v>45055</c:v>
                </c:pt>
                <c:pt idx="254">
                  <c:v>45056</c:v>
                </c:pt>
                <c:pt idx="255">
                  <c:v>45057</c:v>
                </c:pt>
                <c:pt idx="256">
                  <c:v>45058</c:v>
                </c:pt>
                <c:pt idx="257">
                  <c:v>45059</c:v>
                </c:pt>
                <c:pt idx="258">
                  <c:v>45060</c:v>
                </c:pt>
                <c:pt idx="259">
                  <c:v>45061</c:v>
                </c:pt>
                <c:pt idx="260">
                  <c:v>45062</c:v>
                </c:pt>
                <c:pt idx="261">
                  <c:v>45063</c:v>
                </c:pt>
                <c:pt idx="262">
                  <c:v>45064</c:v>
                </c:pt>
                <c:pt idx="263">
                  <c:v>45065</c:v>
                </c:pt>
                <c:pt idx="264">
                  <c:v>45066</c:v>
                </c:pt>
                <c:pt idx="265">
                  <c:v>45067</c:v>
                </c:pt>
                <c:pt idx="266">
                  <c:v>45068</c:v>
                </c:pt>
                <c:pt idx="267">
                  <c:v>45069</c:v>
                </c:pt>
                <c:pt idx="268">
                  <c:v>45070</c:v>
                </c:pt>
                <c:pt idx="269">
                  <c:v>45071</c:v>
                </c:pt>
                <c:pt idx="270">
                  <c:v>45072</c:v>
                </c:pt>
                <c:pt idx="271">
                  <c:v>45073</c:v>
                </c:pt>
                <c:pt idx="272">
                  <c:v>45074</c:v>
                </c:pt>
                <c:pt idx="273">
                  <c:v>45075</c:v>
                </c:pt>
                <c:pt idx="274">
                  <c:v>45076</c:v>
                </c:pt>
                <c:pt idx="275">
                  <c:v>45077</c:v>
                </c:pt>
                <c:pt idx="276">
                  <c:v>45078</c:v>
                </c:pt>
                <c:pt idx="277">
                  <c:v>45079</c:v>
                </c:pt>
                <c:pt idx="278">
                  <c:v>45080</c:v>
                </c:pt>
                <c:pt idx="279">
                  <c:v>45081</c:v>
                </c:pt>
                <c:pt idx="280">
                  <c:v>45082</c:v>
                </c:pt>
                <c:pt idx="281">
                  <c:v>45083</c:v>
                </c:pt>
                <c:pt idx="282">
                  <c:v>45084</c:v>
                </c:pt>
                <c:pt idx="283">
                  <c:v>45085</c:v>
                </c:pt>
                <c:pt idx="284">
                  <c:v>45086</c:v>
                </c:pt>
                <c:pt idx="285">
                  <c:v>45087</c:v>
                </c:pt>
                <c:pt idx="286">
                  <c:v>45088</c:v>
                </c:pt>
                <c:pt idx="287">
                  <c:v>45089</c:v>
                </c:pt>
                <c:pt idx="288">
                  <c:v>45090</c:v>
                </c:pt>
                <c:pt idx="289">
                  <c:v>45091</c:v>
                </c:pt>
                <c:pt idx="290">
                  <c:v>45092</c:v>
                </c:pt>
                <c:pt idx="291">
                  <c:v>45093</c:v>
                </c:pt>
                <c:pt idx="292">
                  <c:v>45094</c:v>
                </c:pt>
                <c:pt idx="293">
                  <c:v>45095</c:v>
                </c:pt>
                <c:pt idx="294">
                  <c:v>45096</c:v>
                </c:pt>
                <c:pt idx="295">
                  <c:v>45097</c:v>
                </c:pt>
                <c:pt idx="296">
                  <c:v>45098</c:v>
                </c:pt>
                <c:pt idx="297">
                  <c:v>45099</c:v>
                </c:pt>
                <c:pt idx="298">
                  <c:v>45100</c:v>
                </c:pt>
                <c:pt idx="299">
                  <c:v>45101</c:v>
                </c:pt>
                <c:pt idx="300">
                  <c:v>45102</c:v>
                </c:pt>
                <c:pt idx="301">
                  <c:v>45103</c:v>
                </c:pt>
                <c:pt idx="302">
                  <c:v>45104</c:v>
                </c:pt>
                <c:pt idx="303">
                  <c:v>45105</c:v>
                </c:pt>
                <c:pt idx="304">
                  <c:v>45106</c:v>
                </c:pt>
                <c:pt idx="305">
                  <c:v>45107</c:v>
                </c:pt>
                <c:pt idx="306">
                  <c:v>45108</c:v>
                </c:pt>
                <c:pt idx="307">
                  <c:v>45109</c:v>
                </c:pt>
                <c:pt idx="308">
                  <c:v>45110</c:v>
                </c:pt>
                <c:pt idx="309">
                  <c:v>45111</c:v>
                </c:pt>
                <c:pt idx="310">
                  <c:v>45112</c:v>
                </c:pt>
                <c:pt idx="311">
                  <c:v>45113</c:v>
                </c:pt>
                <c:pt idx="312">
                  <c:v>45114</c:v>
                </c:pt>
                <c:pt idx="313">
                  <c:v>45115</c:v>
                </c:pt>
                <c:pt idx="314">
                  <c:v>45116</c:v>
                </c:pt>
                <c:pt idx="315">
                  <c:v>45117</c:v>
                </c:pt>
                <c:pt idx="316">
                  <c:v>45118</c:v>
                </c:pt>
                <c:pt idx="317">
                  <c:v>45119</c:v>
                </c:pt>
                <c:pt idx="318">
                  <c:v>45120</c:v>
                </c:pt>
                <c:pt idx="319">
                  <c:v>45121</c:v>
                </c:pt>
                <c:pt idx="320">
                  <c:v>45122</c:v>
                </c:pt>
                <c:pt idx="321">
                  <c:v>45123</c:v>
                </c:pt>
                <c:pt idx="322">
                  <c:v>45124</c:v>
                </c:pt>
                <c:pt idx="323">
                  <c:v>45125</c:v>
                </c:pt>
                <c:pt idx="324">
                  <c:v>45126</c:v>
                </c:pt>
                <c:pt idx="325">
                  <c:v>45127</c:v>
                </c:pt>
                <c:pt idx="326">
                  <c:v>45128</c:v>
                </c:pt>
                <c:pt idx="327">
                  <c:v>45129</c:v>
                </c:pt>
                <c:pt idx="328">
                  <c:v>45130</c:v>
                </c:pt>
                <c:pt idx="329">
                  <c:v>45131</c:v>
                </c:pt>
                <c:pt idx="330">
                  <c:v>45132</c:v>
                </c:pt>
                <c:pt idx="331">
                  <c:v>45133</c:v>
                </c:pt>
                <c:pt idx="332">
                  <c:v>45134</c:v>
                </c:pt>
                <c:pt idx="333">
                  <c:v>45135</c:v>
                </c:pt>
                <c:pt idx="334">
                  <c:v>45136</c:v>
                </c:pt>
                <c:pt idx="335">
                  <c:v>45137</c:v>
                </c:pt>
                <c:pt idx="336">
                  <c:v>45138</c:v>
                </c:pt>
                <c:pt idx="337">
                  <c:v>45139</c:v>
                </c:pt>
                <c:pt idx="338">
                  <c:v>45140</c:v>
                </c:pt>
                <c:pt idx="339">
                  <c:v>45141</c:v>
                </c:pt>
                <c:pt idx="340">
                  <c:v>45142</c:v>
                </c:pt>
                <c:pt idx="341">
                  <c:v>45143</c:v>
                </c:pt>
                <c:pt idx="342">
                  <c:v>45144</c:v>
                </c:pt>
                <c:pt idx="343">
                  <c:v>45145</c:v>
                </c:pt>
                <c:pt idx="344">
                  <c:v>45146</c:v>
                </c:pt>
                <c:pt idx="345">
                  <c:v>45147</c:v>
                </c:pt>
                <c:pt idx="346">
                  <c:v>45148</c:v>
                </c:pt>
                <c:pt idx="347">
                  <c:v>45149</c:v>
                </c:pt>
                <c:pt idx="348">
                  <c:v>45150</c:v>
                </c:pt>
                <c:pt idx="349">
                  <c:v>45151</c:v>
                </c:pt>
                <c:pt idx="350">
                  <c:v>45152</c:v>
                </c:pt>
                <c:pt idx="351">
                  <c:v>45153</c:v>
                </c:pt>
                <c:pt idx="352">
                  <c:v>45154</c:v>
                </c:pt>
                <c:pt idx="353">
                  <c:v>45155</c:v>
                </c:pt>
                <c:pt idx="354">
                  <c:v>45156</c:v>
                </c:pt>
                <c:pt idx="355">
                  <c:v>45157</c:v>
                </c:pt>
                <c:pt idx="356">
                  <c:v>45158</c:v>
                </c:pt>
                <c:pt idx="357">
                  <c:v>45159</c:v>
                </c:pt>
                <c:pt idx="358">
                  <c:v>45160</c:v>
                </c:pt>
                <c:pt idx="359">
                  <c:v>45161</c:v>
                </c:pt>
                <c:pt idx="360">
                  <c:v>45162</c:v>
                </c:pt>
                <c:pt idx="361">
                  <c:v>45163</c:v>
                </c:pt>
                <c:pt idx="362">
                  <c:v>45164</c:v>
                </c:pt>
                <c:pt idx="363">
                  <c:v>45165</c:v>
                </c:pt>
                <c:pt idx="364">
                  <c:v>45166</c:v>
                </c:pt>
                <c:pt idx="365">
                  <c:v>45167</c:v>
                </c:pt>
                <c:pt idx="366">
                  <c:v>45168</c:v>
                </c:pt>
                <c:pt idx="367">
                  <c:v>45169</c:v>
                </c:pt>
                <c:pt idx="368">
                  <c:v>45170</c:v>
                </c:pt>
                <c:pt idx="369">
                  <c:v>45171</c:v>
                </c:pt>
                <c:pt idx="370">
                  <c:v>45172</c:v>
                </c:pt>
                <c:pt idx="371">
                  <c:v>45173</c:v>
                </c:pt>
                <c:pt idx="372">
                  <c:v>45174</c:v>
                </c:pt>
                <c:pt idx="373">
                  <c:v>45175</c:v>
                </c:pt>
                <c:pt idx="374">
                  <c:v>45176</c:v>
                </c:pt>
                <c:pt idx="375">
                  <c:v>45177</c:v>
                </c:pt>
                <c:pt idx="376">
                  <c:v>45178</c:v>
                </c:pt>
                <c:pt idx="377">
                  <c:v>45179</c:v>
                </c:pt>
                <c:pt idx="378">
                  <c:v>45180</c:v>
                </c:pt>
                <c:pt idx="379">
                  <c:v>45181</c:v>
                </c:pt>
                <c:pt idx="380">
                  <c:v>45182</c:v>
                </c:pt>
                <c:pt idx="381">
                  <c:v>45183</c:v>
                </c:pt>
                <c:pt idx="382">
                  <c:v>45184</c:v>
                </c:pt>
                <c:pt idx="383">
                  <c:v>45185</c:v>
                </c:pt>
                <c:pt idx="384">
                  <c:v>45186</c:v>
                </c:pt>
                <c:pt idx="385">
                  <c:v>45187</c:v>
                </c:pt>
                <c:pt idx="386">
                  <c:v>45188</c:v>
                </c:pt>
                <c:pt idx="387">
                  <c:v>45189</c:v>
                </c:pt>
                <c:pt idx="388">
                  <c:v>45190</c:v>
                </c:pt>
                <c:pt idx="389">
                  <c:v>45191</c:v>
                </c:pt>
                <c:pt idx="390">
                  <c:v>45192</c:v>
                </c:pt>
                <c:pt idx="391">
                  <c:v>45193</c:v>
                </c:pt>
                <c:pt idx="392">
                  <c:v>45194</c:v>
                </c:pt>
                <c:pt idx="393">
                  <c:v>45195</c:v>
                </c:pt>
                <c:pt idx="394">
                  <c:v>45196</c:v>
                </c:pt>
                <c:pt idx="395">
                  <c:v>45197</c:v>
                </c:pt>
                <c:pt idx="396">
                  <c:v>45198</c:v>
                </c:pt>
                <c:pt idx="397">
                  <c:v>45199</c:v>
                </c:pt>
                <c:pt idx="398">
                  <c:v>45200</c:v>
                </c:pt>
                <c:pt idx="399">
                  <c:v>45201</c:v>
                </c:pt>
                <c:pt idx="400">
                  <c:v>45202</c:v>
                </c:pt>
                <c:pt idx="401">
                  <c:v>45203</c:v>
                </c:pt>
                <c:pt idx="402">
                  <c:v>45204</c:v>
                </c:pt>
                <c:pt idx="403">
                  <c:v>45205</c:v>
                </c:pt>
                <c:pt idx="404">
                  <c:v>45206</c:v>
                </c:pt>
                <c:pt idx="405">
                  <c:v>45207</c:v>
                </c:pt>
                <c:pt idx="406">
                  <c:v>45208</c:v>
                </c:pt>
                <c:pt idx="407">
                  <c:v>45209</c:v>
                </c:pt>
                <c:pt idx="408">
                  <c:v>45210</c:v>
                </c:pt>
                <c:pt idx="409">
                  <c:v>45211</c:v>
                </c:pt>
                <c:pt idx="410">
                  <c:v>45212</c:v>
                </c:pt>
                <c:pt idx="411">
                  <c:v>45213</c:v>
                </c:pt>
                <c:pt idx="412">
                  <c:v>45214</c:v>
                </c:pt>
                <c:pt idx="413">
                  <c:v>45215</c:v>
                </c:pt>
                <c:pt idx="414">
                  <c:v>45216</c:v>
                </c:pt>
                <c:pt idx="415">
                  <c:v>45217</c:v>
                </c:pt>
                <c:pt idx="416">
                  <c:v>45218</c:v>
                </c:pt>
                <c:pt idx="417">
                  <c:v>45219</c:v>
                </c:pt>
                <c:pt idx="418">
                  <c:v>45220</c:v>
                </c:pt>
                <c:pt idx="419">
                  <c:v>45221</c:v>
                </c:pt>
                <c:pt idx="420">
                  <c:v>45222</c:v>
                </c:pt>
                <c:pt idx="421">
                  <c:v>45223</c:v>
                </c:pt>
                <c:pt idx="422">
                  <c:v>45224</c:v>
                </c:pt>
                <c:pt idx="423">
                  <c:v>45225</c:v>
                </c:pt>
                <c:pt idx="424">
                  <c:v>45226</c:v>
                </c:pt>
                <c:pt idx="425">
                  <c:v>45227</c:v>
                </c:pt>
                <c:pt idx="426">
                  <c:v>45228</c:v>
                </c:pt>
                <c:pt idx="427">
                  <c:v>45229</c:v>
                </c:pt>
                <c:pt idx="428">
                  <c:v>45230</c:v>
                </c:pt>
                <c:pt idx="429">
                  <c:v>45231</c:v>
                </c:pt>
                <c:pt idx="430">
                  <c:v>45232</c:v>
                </c:pt>
                <c:pt idx="431">
                  <c:v>45233</c:v>
                </c:pt>
                <c:pt idx="432">
                  <c:v>45234</c:v>
                </c:pt>
                <c:pt idx="433">
                  <c:v>45235</c:v>
                </c:pt>
                <c:pt idx="434">
                  <c:v>45236</c:v>
                </c:pt>
                <c:pt idx="435">
                  <c:v>45237</c:v>
                </c:pt>
                <c:pt idx="436">
                  <c:v>45238</c:v>
                </c:pt>
                <c:pt idx="437">
                  <c:v>45239</c:v>
                </c:pt>
                <c:pt idx="438">
                  <c:v>45240</c:v>
                </c:pt>
                <c:pt idx="439">
                  <c:v>45241</c:v>
                </c:pt>
                <c:pt idx="440">
                  <c:v>45242</c:v>
                </c:pt>
                <c:pt idx="441">
                  <c:v>45243</c:v>
                </c:pt>
                <c:pt idx="442">
                  <c:v>45244</c:v>
                </c:pt>
                <c:pt idx="443">
                  <c:v>45245</c:v>
                </c:pt>
                <c:pt idx="444">
                  <c:v>45246</c:v>
                </c:pt>
                <c:pt idx="445">
                  <c:v>45247</c:v>
                </c:pt>
                <c:pt idx="446">
                  <c:v>45248</c:v>
                </c:pt>
                <c:pt idx="447">
                  <c:v>45249</c:v>
                </c:pt>
                <c:pt idx="448">
                  <c:v>45250</c:v>
                </c:pt>
                <c:pt idx="449">
                  <c:v>45251</c:v>
                </c:pt>
                <c:pt idx="450">
                  <c:v>45252</c:v>
                </c:pt>
                <c:pt idx="451">
                  <c:v>45253</c:v>
                </c:pt>
                <c:pt idx="452">
                  <c:v>45254</c:v>
                </c:pt>
                <c:pt idx="453">
                  <c:v>45255</c:v>
                </c:pt>
                <c:pt idx="454">
                  <c:v>45256</c:v>
                </c:pt>
                <c:pt idx="455">
                  <c:v>45257</c:v>
                </c:pt>
                <c:pt idx="456">
                  <c:v>45258</c:v>
                </c:pt>
                <c:pt idx="457">
                  <c:v>45259</c:v>
                </c:pt>
                <c:pt idx="458">
                  <c:v>45260</c:v>
                </c:pt>
                <c:pt idx="459">
                  <c:v>45261</c:v>
                </c:pt>
                <c:pt idx="460">
                  <c:v>45262</c:v>
                </c:pt>
                <c:pt idx="461">
                  <c:v>45263</c:v>
                </c:pt>
                <c:pt idx="462">
                  <c:v>45264</c:v>
                </c:pt>
                <c:pt idx="463">
                  <c:v>45265</c:v>
                </c:pt>
                <c:pt idx="464">
                  <c:v>45266</c:v>
                </c:pt>
                <c:pt idx="465">
                  <c:v>45267</c:v>
                </c:pt>
                <c:pt idx="466">
                  <c:v>45268</c:v>
                </c:pt>
                <c:pt idx="467">
                  <c:v>45269</c:v>
                </c:pt>
                <c:pt idx="468">
                  <c:v>45270</c:v>
                </c:pt>
                <c:pt idx="469">
                  <c:v>45271</c:v>
                </c:pt>
                <c:pt idx="470">
                  <c:v>45272</c:v>
                </c:pt>
                <c:pt idx="471">
                  <c:v>45273</c:v>
                </c:pt>
                <c:pt idx="472">
                  <c:v>45274</c:v>
                </c:pt>
                <c:pt idx="473">
                  <c:v>45275</c:v>
                </c:pt>
                <c:pt idx="474">
                  <c:v>45276</c:v>
                </c:pt>
                <c:pt idx="475">
                  <c:v>45277</c:v>
                </c:pt>
                <c:pt idx="476">
                  <c:v>45278</c:v>
                </c:pt>
                <c:pt idx="477">
                  <c:v>45279</c:v>
                </c:pt>
                <c:pt idx="478">
                  <c:v>45280</c:v>
                </c:pt>
                <c:pt idx="479">
                  <c:v>45281</c:v>
                </c:pt>
                <c:pt idx="480">
                  <c:v>45282</c:v>
                </c:pt>
                <c:pt idx="481">
                  <c:v>45283</c:v>
                </c:pt>
                <c:pt idx="482">
                  <c:v>45284</c:v>
                </c:pt>
                <c:pt idx="483">
                  <c:v>45285</c:v>
                </c:pt>
                <c:pt idx="484">
                  <c:v>45286</c:v>
                </c:pt>
                <c:pt idx="485">
                  <c:v>45287</c:v>
                </c:pt>
                <c:pt idx="486">
                  <c:v>45288</c:v>
                </c:pt>
                <c:pt idx="487">
                  <c:v>45289</c:v>
                </c:pt>
                <c:pt idx="488">
                  <c:v>45290</c:v>
                </c:pt>
                <c:pt idx="489">
                  <c:v>45291</c:v>
                </c:pt>
                <c:pt idx="490">
                  <c:v>45292</c:v>
                </c:pt>
                <c:pt idx="491">
                  <c:v>45293</c:v>
                </c:pt>
                <c:pt idx="492">
                  <c:v>45294</c:v>
                </c:pt>
                <c:pt idx="493">
                  <c:v>45295</c:v>
                </c:pt>
                <c:pt idx="494">
                  <c:v>45296</c:v>
                </c:pt>
                <c:pt idx="495">
                  <c:v>45297</c:v>
                </c:pt>
                <c:pt idx="496">
                  <c:v>45298</c:v>
                </c:pt>
                <c:pt idx="497">
                  <c:v>45299</c:v>
                </c:pt>
                <c:pt idx="498">
                  <c:v>45300</c:v>
                </c:pt>
                <c:pt idx="499">
                  <c:v>45301</c:v>
                </c:pt>
                <c:pt idx="500">
                  <c:v>45302</c:v>
                </c:pt>
                <c:pt idx="501">
                  <c:v>45303</c:v>
                </c:pt>
                <c:pt idx="502">
                  <c:v>45304</c:v>
                </c:pt>
                <c:pt idx="503">
                  <c:v>45305</c:v>
                </c:pt>
                <c:pt idx="504">
                  <c:v>45306</c:v>
                </c:pt>
                <c:pt idx="505">
                  <c:v>45307</c:v>
                </c:pt>
                <c:pt idx="506">
                  <c:v>45308</c:v>
                </c:pt>
                <c:pt idx="507">
                  <c:v>45309</c:v>
                </c:pt>
                <c:pt idx="508">
                  <c:v>45310</c:v>
                </c:pt>
                <c:pt idx="509">
                  <c:v>45311</c:v>
                </c:pt>
                <c:pt idx="510">
                  <c:v>45312</c:v>
                </c:pt>
                <c:pt idx="511">
                  <c:v>45313</c:v>
                </c:pt>
                <c:pt idx="512">
                  <c:v>45314</c:v>
                </c:pt>
                <c:pt idx="513">
                  <c:v>45315</c:v>
                </c:pt>
                <c:pt idx="514">
                  <c:v>45316</c:v>
                </c:pt>
                <c:pt idx="515">
                  <c:v>45317</c:v>
                </c:pt>
                <c:pt idx="516">
                  <c:v>45318</c:v>
                </c:pt>
                <c:pt idx="517">
                  <c:v>45319</c:v>
                </c:pt>
                <c:pt idx="518">
                  <c:v>45320</c:v>
                </c:pt>
                <c:pt idx="519">
                  <c:v>45321</c:v>
                </c:pt>
                <c:pt idx="520">
                  <c:v>45322</c:v>
                </c:pt>
                <c:pt idx="521">
                  <c:v>45323</c:v>
                </c:pt>
                <c:pt idx="522">
                  <c:v>45324</c:v>
                </c:pt>
                <c:pt idx="523">
                  <c:v>45325</c:v>
                </c:pt>
                <c:pt idx="524">
                  <c:v>45326</c:v>
                </c:pt>
                <c:pt idx="525">
                  <c:v>45327</c:v>
                </c:pt>
                <c:pt idx="526">
                  <c:v>45328</c:v>
                </c:pt>
                <c:pt idx="527">
                  <c:v>45329</c:v>
                </c:pt>
                <c:pt idx="528">
                  <c:v>45330</c:v>
                </c:pt>
                <c:pt idx="529">
                  <c:v>45331</c:v>
                </c:pt>
                <c:pt idx="530">
                  <c:v>45332</c:v>
                </c:pt>
                <c:pt idx="531">
                  <c:v>45333</c:v>
                </c:pt>
                <c:pt idx="532">
                  <c:v>45334</c:v>
                </c:pt>
                <c:pt idx="533">
                  <c:v>45335</c:v>
                </c:pt>
                <c:pt idx="534">
                  <c:v>45336</c:v>
                </c:pt>
                <c:pt idx="535">
                  <c:v>45337</c:v>
                </c:pt>
                <c:pt idx="536">
                  <c:v>45338</c:v>
                </c:pt>
                <c:pt idx="537">
                  <c:v>45339</c:v>
                </c:pt>
                <c:pt idx="538">
                  <c:v>45340</c:v>
                </c:pt>
                <c:pt idx="539">
                  <c:v>45341</c:v>
                </c:pt>
                <c:pt idx="540">
                  <c:v>45342</c:v>
                </c:pt>
                <c:pt idx="541">
                  <c:v>45343</c:v>
                </c:pt>
                <c:pt idx="542">
                  <c:v>45344</c:v>
                </c:pt>
                <c:pt idx="543">
                  <c:v>45345</c:v>
                </c:pt>
                <c:pt idx="544">
                  <c:v>45346</c:v>
                </c:pt>
                <c:pt idx="545">
                  <c:v>45347</c:v>
                </c:pt>
                <c:pt idx="546">
                  <c:v>45348</c:v>
                </c:pt>
                <c:pt idx="547">
                  <c:v>45349</c:v>
                </c:pt>
                <c:pt idx="548">
                  <c:v>45350</c:v>
                </c:pt>
                <c:pt idx="549">
                  <c:v>45351</c:v>
                </c:pt>
                <c:pt idx="550">
                  <c:v>45352</c:v>
                </c:pt>
                <c:pt idx="551">
                  <c:v>45353</c:v>
                </c:pt>
                <c:pt idx="552">
                  <c:v>45354</c:v>
                </c:pt>
                <c:pt idx="553">
                  <c:v>45355</c:v>
                </c:pt>
                <c:pt idx="554">
                  <c:v>45356</c:v>
                </c:pt>
                <c:pt idx="555">
                  <c:v>45357</c:v>
                </c:pt>
                <c:pt idx="556">
                  <c:v>45358</c:v>
                </c:pt>
                <c:pt idx="557">
                  <c:v>45359</c:v>
                </c:pt>
                <c:pt idx="558">
                  <c:v>45360</c:v>
                </c:pt>
                <c:pt idx="559">
                  <c:v>45361</c:v>
                </c:pt>
                <c:pt idx="560">
                  <c:v>45362</c:v>
                </c:pt>
                <c:pt idx="561">
                  <c:v>45363</c:v>
                </c:pt>
                <c:pt idx="562">
                  <c:v>45364</c:v>
                </c:pt>
                <c:pt idx="563">
                  <c:v>45365</c:v>
                </c:pt>
                <c:pt idx="564">
                  <c:v>45366</c:v>
                </c:pt>
                <c:pt idx="565">
                  <c:v>45367</c:v>
                </c:pt>
                <c:pt idx="566">
                  <c:v>45368</c:v>
                </c:pt>
                <c:pt idx="567">
                  <c:v>45369</c:v>
                </c:pt>
                <c:pt idx="568">
                  <c:v>45370</c:v>
                </c:pt>
                <c:pt idx="569">
                  <c:v>45371</c:v>
                </c:pt>
                <c:pt idx="570">
                  <c:v>45372</c:v>
                </c:pt>
                <c:pt idx="571">
                  <c:v>45373</c:v>
                </c:pt>
                <c:pt idx="572">
                  <c:v>45374</c:v>
                </c:pt>
                <c:pt idx="573">
                  <c:v>45375</c:v>
                </c:pt>
                <c:pt idx="574">
                  <c:v>45376</c:v>
                </c:pt>
                <c:pt idx="575">
                  <c:v>45377</c:v>
                </c:pt>
                <c:pt idx="576">
                  <c:v>45378</c:v>
                </c:pt>
                <c:pt idx="577">
                  <c:v>45379</c:v>
                </c:pt>
                <c:pt idx="578">
                  <c:v>45380</c:v>
                </c:pt>
                <c:pt idx="579">
                  <c:v>45381</c:v>
                </c:pt>
                <c:pt idx="580">
                  <c:v>45382</c:v>
                </c:pt>
                <c:pt idx="581">
                  <c:v>45383</c:v>
                </c:pt>
                <c:pt idx="582">
                  <c:v>45384</c:v>
                </c:pt>
                <c:pt idx="583">
                  <c:v>45385</c:v>
                </c:pt>
                <c:pt idx="584">
                  <c:v>45386</c:v>
                </c:pt>
                <c:pt idx="585">
                  <c:v>45387</c:v>
                </c:pt>
                <c:pt idx="586">
                  <c:v>45388</c:v>
                </c:pt>
                <c:pt idx="587">
                  <c:v>45389</c:v>
                </c:pt>
                <c:pt idx="588">
                  <c:v>45390</c:v>
                </c:pt>
                <c:pt idx="589">
                  <c:v>45391</c:v>
                </c:pt>
                <c:pt idx="590">
                  <c:v>45392</c:v>
                </c:pt>
                <c:pt idx="591">
                  <c:v>45393</c:v>
                </c:pt>
                <c:pt idx="592">
                  <c:v>45394</c:v>
                </c:pt>
                <c:pt idx="593">
                  <c:v>45395</c:v>
                </c:pt>
                <c:pt idx="594">
                  <c:v>45396</c:v>
                </c:pt>
                <c:pt idx="595">
                  <c:v>45397</c:v>
                </c:pt>
                <c:pt idx="596">
                  <c:v>45398</c:v>
                </c:pt>
                <c:pt idx="597">
                  <c:v>45399</c:v>
                </c:pt>
                <c:pt idx="598">
                  <c:v>45400</c:v>
                </c:pt>
                <c:pt idx="599">
                  <c:v>45401</c:v>
                </c:pt>
                <c:pt idx="600">
                  <c:v>45402</c:v>
                </c:pt>
                <c:pt idx="601">
                  <c:v>45403</c:v>
                </c:pt>
                <c:pt idx="602">
                  <c:v>45404</c:v>
                </c:pt>
                <c:pt idx="603">
                  <c:v>45405</c:v>
                </c:pt>
                <c:pt idx="604">
                  <c:v>45406</c:v>
                </c:pt>
                <c:pt idx="605">
                  <c:v>45407</c:v>
                </c:pt>
                <c:pt idx="606">
                  <c:v>45408</c:v>
                </c:pt>
                <c:pt idx="607">
                  <c:v>45409</c:v>
                </c:pt>
                <c:pt idx="608">
                  <c:v>45410</c:v>
                </c:pt>
                <c:pt idx="609">
                  <c:v>45411</c:v>
                </c:pt>
                <c:pt idx="610">
                  <c:v>45412</c:v>
                </c:pt>
                <c:pt idx="611">
                  <c:v>45413</c:v>
                </c:pt>
                <c:pt idx="612">
                  <c:v>45414</c:v>
                </c:pt>
                <c:pt idx="613">
                  <c:v>45415</c:v>
                </c:pt>
                <c:pt idx="614">
                  <c:v>45416</c:v>
                </c:pt>
                <c:pt idx="615">
                  <c:v>45417</c:v>
                </c:pt>
                <c:pt idx="616">
                  <c:v>45418</c:v>
                </c:pt>
                <c:pt idx="617">
                  <c:v>45419</c:v>
                </c:pt>
                <c:pt idx="618">
                  <c:v>45420</c:v>
                </c:pt>
                <c:pt idx="619">
                  <c:v>45421</c:v>
                </c:pt>
                <c:pt idx="620">
                  <c:v>45422</c:v>
                </c:pt>
                <c:pt idx="621">
                  <c:v>45423</c:v>
                </c:pt>
                <c:pt idx="622">
                  <c:v>45424</c:v>
                </c:pt>
                <c:pt idx="623">
                  <c:v>45425</c:v>
                </c:pt>
                <c:pt idx="624">
                  <c:v>45426</c:v>
                </c:pt>
                <c:pt idx="625">
                  <c:v>45427</c:v>
                </c:pt>
                <c:pt idx="626">
                  <c:v>45428</c:v>
                </c:pt>
                <c:pt idx="627">
                  <c:v>45429</c:v>
                </c:pt>
                <c:pt idx="628">
                  <c:v>45430</c:v>
                </c:pt>
                <c:pt idx="629">
                  <c:v>45431</c:v>
                </c:pt>
                <c:pt idx="630">
                  <c:v>45432</c:v>
                </c:pt>
                <c:pt idx="631">
                  <c:v>45433</c:v>
                </c:pt>
                <c:pt idx="632">
                  <c:v>45434</c:v>
                </c:pt>
                <c:pt idx="633">
                  <c:v>45435</c:v>
                </c:pt>
                <c:pt idx="634">
                  <c:v>45436</c:v>
                </c:pt>
                <c:pt idx="635">
                  <c:v>45437</c:v>
                </c:pt>
                <c:pt idx="636">
                  <c:v>45438</c:v>
                </c:pt>
                <c:pt idx="637">
                  <c:v>45439</c:v>
                </c:pt>
                <c:pt idx="638">
                  <c:v>45440</c:v>
                </c:pt>
                <c:pt idx="639">
                  <c:v>45441</c:v>
                </c:pt>
                <c:pt idx="640">
                  <c:v>45442</c:v>
                </c:pt>
                <c:pt idx="641">
                  <c:v>45443</c:v>
                </c:pt>
                <c:pt idx="642">
                  <c:v>45444</c:v>
                </c:pt>
                <c:pt idx="643">
                  <c:v>45445</c:v>
                </c:pt>
                <c:pt idx="644">
                  <c:v>45446</c:v>
                </c:pt>
                <c:pt idx="645">
                  <c:v>45447</c:v>
                </c:pt>
                <c:pt idx="646">
                  <c:v>45448</c:v>
                </c:pt>
                <c:pt idx="647">
                  <c:v>45449</c:v>
                </c:pt>
                <c:pt idx="648">
                  <c:v>45450</c:v>
                </c:pt>
                <c:pt idx="649">
                  <c:v>45451</c:v>
                </c:pt>
                <c:pt idx="650">
                  <c:v>45452</c:v>
                </c:pt>
                <c:pt idx="651">
                  <c:v>45453</c:v>
                </c:pt>
                <c:pt idx="652">
                  <c:v>45454</c:v>
                </c:pt>
                <c:pt idx="653">
                  <c:v>45455</c:v>
                </c:pt>
                <c:pt idx="654">
                  <c:v>45456</c:v>
                </c:pt>
                <c:pt idx="655">
                  <c:v>45457</c:v>
                </c:pt>
                <c:pt idx="656">
                  <c:v>45458</c:v>
                </c:pt>
                <c:pt idx="657">
                  <c:v>45459</c:v>
                </c:pt>
                <c:pt idx="658">
                  <c:v>45460</c:v>
                </c:pt>
                <c:pt idx="659">
                  <c:v>45461</c:v>
                </c:pt>
                <c:pt idx="660">
                  <c:v>45462</c:v>
                </c:pt>
                <c:pt idx="661">
                  <c:v>45463</c:v>
                </c:pt>
                <c:pt idx="662">
                  <c:v>45464</c:v>
                </c:pt>
                <c:pt idx="663">
                  <c:v>45465</c:v>
                </c:pt>
                <c:pt idx="664">
                  <c:v>45466</c:v>
                </c:pt>
                <c:pt idx="665">
                  <c:v>45467</c:v>
                </c:pt>
                <c:pt idx="666">
                  <c:v>45468</c:v>
                </c:pt>
                <c:pt idx="667">
                  <c:v>45469</c:v>
                </c:pt>
                <c:pt idx="668">
                  <c:v>45470</c:v>
                </c:pt>
                <c:pt idx="669">
                  <c:v>45471</c:v>
                </c:pt>
                <c:pt idx="670">
                  <c:v>45472</c:v>
                </c:pt>
                <c:pt idx="671">
                  <c:v>45473</c:v>
                </c:pt>
                <c:pt idx="672">
                  <c:v>45474</c:v>
                </c:pt>
                <c:pt idx="673">
                  <c:v>45475</c:v>
                </c:pt>
                <c:pt idx="674">
                  <c:v>45476</c:v>
                </c:pt>
                <c:pt idx="675">
                  <c:v>45477</c:v>
                </c:pt>
                <c:pt idx="676">
                  <c:v>45478</c:v>
                </c:pt>
                <c:pt idx="677">
                  <c:v>45479</c:v>
                </c:pt>
                <c:pt idx="678">
                  <c:v>45480</c:v>
                </c:pt>
                <c:pt idx="679">
                  <c:v>45481</c:v>
                </c:pt>
                <c:pt idx="680">
                  <c:v>45482</c:v>
                </c:pt>
                <c:pt idx="681">
                  <c:v>45483</c:v>
                </c:pt>
                <c:pt idx="682">
                  <c:v>45484</c:v>
                </c:pt>
                <c:pt idx="683">
                  <c:v>45485</c:v>
                </c:pt>
                <c:pt idx="684">
                  <c:v>45486</c:v>
                </c:pt>
                <c:pt idx="685">
                  <c:v>45487</c:v>
                </c:pt>
                <c:pt idx="686">
                  <c:v>45488</c:v>
                </c:pt>
                <c:pt idx="687">
                  <c:v>45489</c:v>
                </c:pt>
                <c:pt idx="688">
                  <c:v>45490</c:v>
                </c:pt>
                <c:pt idx="689">
                  <c:v>45491</c:v>
                </c:pt>
                <c:pt idx="690">
                  <c:v>45492</c:v>
                </c:pt>
                <c:pt idx="691">
                  <c:v>45493</c:v>
                </c:pt>
                <c:pt idx="692">
                  <c:v>45494</c:v>
                </c:pt>
                <c:pt idx="693">
                  <c:v>45495</c:v>
                </c:pt>
                <c:pt idx="694">
                  <c:v>45496</c:v>
                </c:pt>
                <c:pt idx="695">
                  <c:v>45497</c:v>
                </c:pt>
                <c:pt idx="696">
                  <c:v>45498</c:v>
                </c:pt>
                <c:pt idx="697">
                  <c:v>45499</c:v>
                </c:pt>
                <c:pt idx="698">
                  <c:v>45500</c:v>
                </c:pt>
                <c:pt idx="699">
                  <c:v>45501</c:v>
                </c:pt>
                <c:pt idx="700">
                  <c:v>45502</c:v>
                </c:pt>
                <c:pt idx="701">
                  <c:v>45503</c:v>
                </c:pt>
                <c:pt idx="702">
                  <c:v>45504</c:v>
                </c:pt>
                <c:pt idx="703">
                  <c:v>45505</c:v>
                </c:pt>
                <c:pt idx="704">
                  <c:v>45506</c:v>
                </c:pt>
                <c:pt idx="705">
                  <c:v>45507</c:v>
                </c:pt>
                <c:pt idx="706">
                  <c:v>45508</c:v>
                </c:pt>
                <c:pt idx="707">
                  <c:v>45509</c:v>
                </c:pt>
                <c:pt idx="708">
                  <c:v>45510</c:v>
                </c:pt>
                <c:pt idx="709">
                  <c:v>45511</c:v>
                </c:pt>
                <c:pt idx="710">
                  <c:v>45512</c:v>
                </c:pt>
                <c:pt idx="711">
                  <c:v>45513</c:v>
                </c:pt>
                <c:pt idx="712">
                  <c:v>45514</c:v>
                </c:pt>
                <c:pt idx="713">
                  <c:v>45515</c:v>
                </c:pt>
                <c:pt idx="714">
                  <c:v>45516</c:v>
                </c:pt>
                <c:pt idx="715">
                  <c:v>45517</c:v>
                </c:pt>
                <c:pt idx="716">
                  <c:v>45518</c:v>
                </c:pt>
                <c:pt idx="717">
                  <c:v>45519</c:v>
                </c:pt>
                <c:pt idx="718">
                  <c:v>45520</c:v>
                </c:pt>
                <c:pt idx="719">
                  <c:v>45521</c:v>
                </c:pt>
                <c:pt idx="720">
                  <c:v>45522</c:v>
                </c:pt>
                <c:pt idx="721">
                  <c:v>45523</c:v>
                </c:pt>
                <c:pt idx="722">
                  <c:v>45524</c:v>
                </c:pt>
                <c:pt idx="723">
                  <c:v>45525</c:v>
                </c:pt>
                <c:pt idx="724">
                  <c:v>45526</c:v>
                </c:pt>
                <c:pt idx="725">
                  <c:v>45527</c:v>
                </c:pt>
                <c:pt idx="726">
                  <c:v>45528</c:v>
                </c:pt>
                <c:pt idx="727">
                  <c:v>45529</c:v>
                </c:pt>
                <c:pt idx="728">
                  <c:v>45530</c:v>
                </c:pt>
                <c:pt idx="729">
                  <c:v>45531</c:v>
                </c:pt>
              </c:numCache>
            </c:numRef>
          </c:cat>
          <c:val>
            <c:numRef>
              <c:f>'איור 7 נתונים'!$B$4:$B$5000</c:f>
              <c:numCache>
                <c:formatCode>0.00</c:formatCode>
                <c:ptCount val="4997"/>
                <c:pt idx="0">
                  <c:v>1.504</c:v>
                </c:pt>
                <c:pt idx="1">
                  <c:v>1.5109999999999999</c:v>
                </c:pt>
                <c:pt idx="2">
                  <c:v>1.5409999999999999</c:v>
                </c:pt>
                <c:pt idx="3">
                  <c:v>1.5609999999999999</c:v>
                </c:pt>
                <c:pt idx="4">
                  <c:v>1.5249999999999999</c:v>
                </c:pt>
                <c:pt idx="5">
                  <c:v>1.5249999999999999</c:v>
                </c:pt>
                <c:pt idx="6">
                  <c:v>1.5249999999999999</c:v>
                </c:pt>
                <c:pt idx="7">
                  <c:v>1.5629999999999999</c:v>
                </c:pt>
                <c:pt idx="8">
                  <c:v>1.6379999999999999</c:v>
                </c:pt>
                <c:pt idx="9">
                  <c:v>1.577</c:v>
                </c:pt>
                <c:pt idx="10">
                  <c:v>1.7170000000000001</c:v>
                </c:pt>
                <c:pt idx="11">
                  <c:v>1.698</c:v>
                </c:pt>
                <c:pt idx="12">
                  <c:v>1.698</c:v>
                </c:pt>
                <c:pt idx="13">
                  <c:v>1.698</c:v>
                </c:pt>
                <c:pt idx="14">
                  <c:v>1.653</c:v>
                </c:pt>
                <c:pt idx="15">
                  <c:v>1.73</c:v>
                </c:pt>
                <c:pt idx="16">
                  <c:v>1.716</c:v>
                </c:pt>
                <c:pt idx="17">
                  <c:v>1.77</c:v>
                </c:pt>
                <c:pt idx="18">
                  <c:v>1.756</c:v>
                </c:pt>
                <c:pt idx="19">
                  <c:v>1.756</c:v>
                </c:pt>
                <c:pt idx="20">
                  <c:v>1.756</c:v>
                </c:pt>
                <c:pt idx="21">
                  <c:v>1.8049999999999999</c:v>
                </c:pt>
                <c:pt idx="22">
                  <c:v>1.9259999999999999</c:v>
                </c:pt>
                <c:pt idx="23">
                  <c:v>1.893</c:v>
                </c:pt>
                <c:pt idx="24">
                  <c:v>1.9650000000000001</c:v>
                </c:pt>
                <c:pt idx="25">
                  <c:v>2.024</c:v>
                </c:pt>
                <c:pt idx="26">
                  <c:v>2.024</c:v>
                </c:pt>
                <c:pt idx="27">
                  <c:v>2.024</c:v>
                </c:pt>
                <c:pt idx="28">
                  <c:v>2.1150000000000002</c:v>
                </c:pt>
                <c:pt idx="29">
                  <c:v>2.2309999999999999</c:v>
                </c:pt>
                <c:pt idx="30">
                  <c:v>2.12</c:v>
                </c:pt>
                <c:pt idx="31">
                  <c:v>2.181</c:v>
                </c:pt>
                <c:pt idx="32">
                  <c:v>2.1080000000000001</c:v>
                </c:pt>
                <c:pt idx="33">
                  <c:v>2.1080000000000001</c:v>
                </c:pt>
                <c:pt idx="34">
                  <c:v>2.1080000000000001</c:v>
                </c:pt>
                <c:pt idx="35">
                  <c:v>1.917</c:v>
                </c:pt>
                <c:pt idx="36">
                  <c:v>1.871</c:v>
                </c:pt>
                <c:pt idx="37">
                  <c:v>2.0339999999999998</c:v>
                </c:pt>
                <c:pt idx="38">
                  <c:v>2.085</c:v>
                </c:pt>
                <c:pt idx="39">
                  <c:v>2.194</c:v>
                </c:pt>
                <c:pt idx="40">
                  <c:v>2.194</c:v>
                </c:pt>
                <c:pt idx="41">
                  <c:v>2.194</c:v>
                </c:pt>
                <c:pt idx="42">
                  <c:v>2.3420000000000001</c:v>
                </c:pt>
                <c:pt idx="43">
                  <c:v>2.298</c:v>
                </c:pt>
                <c:pt idx="44">
                  <c:v>2.3140000000000001</c:v>
                </c:pt>
                <c:pt idx="45">
                  <c:v>2.2869999999999999</c:v>
                </c:pt>
                <c:pt idx="46">
                  <c:v>2.3460000000000001</c:v>
                </c:pt>
                <c:pt idx="47">
                  <c:v>2.3460000000000001</c:v>
                </c:pt>
                <c:pt idx="48">
                  <c:v>2.3460000000000001</c:v>
                </c:pt>
                <c:pt idx="49">
                  <c:v>2.2690000000000001</c:v>
                </c:pt>
                <c:pt idx="50">
                  <c:v>2.2850000000000001</c:v>
                </c:pt>
                <c:pt idx="51">
                  <c:v>2.3759999999999999</c:v>
                </c:pt>
                <c:pt idx="52">
                  <c:v>2.4039999999999999</c:v>
                </c:pt>
                <c:pt idx="53">
                  <c:v>2.4169999999999998</c:v>
                </c:pt>
                <c:pt idx="54">
                  <c:v>2.4169999999999998</c:v>
                </c:pt>
                <c:pt idx="55">
                  <c:v>2.4169999999999998</c:v>
                </c:pt>
                <c:pt idx="56">
                  <c:v>2.33</c:v>
                </c:pt>
                <c:pt idx="57">
                  <c:v>2.17</c:v>
                </c:pt>
                <c:pt idx="58">
                  <c:v>2.1110000000000002</c:v>
                </c:pt>
                <c:pt idx="59">
                  <c:v>1.962</c:v>
                </c:pt>
                <c:pt idx="60">
                  <c:v>2.1030000000000002</c:v>
                </c:pt>
                <c:pt idx="61">
                  <c:v>2.1030000000000002</c:v>
                </c:pt>
                <c:pt idx="62">
                  <c:v>2.1030000000000002</c:v>
                </c:pt>
                <c:pt idx="63">
                  <c:v>2.1419999999999999</c:v>
                </c:pt>
                <c:pt idx="64">
                  <c:v>2.1309999999999998</c:v>
                </c:pt>
                <c:pt idx="65">
                  <c:v>2.141</c:v>
                </c:pt>
                <c:pt idx="66">
                  <c:v>2.2450000000000001</c:v>
                </c:pt>
                <c:pt idx="67">
                  <c:v>2.2949999999999999</c:v>
                </c:pt>
                <c:pt idx="68">
                  <c:v>2.2949999999999999</c:v>
                </c:pt>
                <c:pt idx="69">
                  <c:v>2.2949999999999999</c:v>
                </c:pt>
                <c:pt idx="70">
                  <c:v>2.343</c:v>
                </c:pt>
                <c:pt idx="71">
                  <c:v>2.2810000000000001</c:v>
                </c:pt>
                <c:pt idx="72">
                  <c:v>2.1720000000000002</c:v>
                </c:pt>
                <c:pt idx="73">
                  <c:v>2.0089999999999999</c:v>
                </c:pt>
                <c:pt idx="74">
                  <c:v>2.16</c:v>
                </c:pt>
                <c:pt idx="75">
                  <c:v>2.16</c:v>
                </c:pt>
                <c:pt idx="76">
                  <c:v>2.16</c:v>
                </c:pt>
                <c:pt idx="77">
                  <c:v>2.1469999999999998</c:v>
                </c:pt>
                <c:pt idx="78">
                  <c:v>2.1080000000000001</c:v>
                </c:pt>
                <c:pt idx="79">
                  <c:v>1.996</c:v>
                </c:pt>
                <c:pt idx="80">
                  <c:v>2.02</c:v>
                </c:pt>
                <c:pt idx="81">
                  <c:v>2.0139999999999998</c:v>
                </c:pt>
                <c:pt idx="82">
                  <c:v>2.0139999999999998</c:v>
                </c:pt>
                <c:pt idx="83">
                  <c:v>2.0139999999999998</c:v>
                </c:pt>
                <c:pt idx="84">
                  <c:v>1.994</c:v>
                </c:pt>
                <c:pt idx="85">
                  <c:v>1.978</c:v>
                </c:pt>
                <c:pt idx="86">
                  <c:v>1.93</c:v>
                </c:pt>
                <c:pt idx="87">
                  <c:v>1.85</c:v>
                </c:pt>
                <c:pt idx="88">
                  <c:v>1.974</c:v>
                </c:pt>
                <c:pt idx="89">
                  <c:v>1.974</c:v>
                </c:pt>
                <c:pt idx="90">
                  <c:v>1.974</c:v>
                </c:pt>
                <c:pt idx="91">
                  <c:v>1.992</c:v>
                </c:pt>
                <c:pt idx="92">
                  <c:v>1.9219999999999999</c:v>
                </c:pt>
                <c:pt idx="93">
                  <c:v>1.93</c:v>
                </c:pt>
                <c:pt idx="94">
                  <c:v>1.8140000000000001</c:v>
                </c:pt>
                <c:pt idx="95">
                  <c:v>1.8560000000000001</c:v>
                </c:pt>
                <c:pt idx="96">
                  <c:v>1.8560000000000001</c:v>
                </c:pt>
                <c:pt idx="97">
                  <c:v>1.8560000000000001</c:v>
                </c:pt>
                <c:pt idx="98">
                  <c:v>1.88</c:v>
                </c:pt>
                <c:pt idx="99">
                  <c:v>1.8</c:v>
                </c:pt>
                <c:pt idx="100">
                  <c:v>1.782</c:v>
                </c:pt>
                <c:pt idx="101">
                  <c:v>1.82</c:v>
                </c:pt>
                <c:pt idx="102">
                  <c:v>1.9330000000000001</c:v>
                </c:pt>
                <c:pt idx="103">
                  <c:v>1.9330000000000001</c:v>
                </c:pt>
                <c:pt idx="104">
                  <c:v>1.9330000000000001</c:v>
                </c:pt>
                <c:pt idx="105">
                  <c:v>1.9390000000000001</c:v>
                </c:pt>
                <c:pt idx="106">
                  <c:v>1.925</c:v>
                </c:pt>
                <c:pt idx="107">
                  <c:v>1.94</c:v>
                </c:pt>
                <c:pt idx="108">
                  <c:v>2.0830000000000002</c:v>
                </c:pt>
                <c:pt idx="109">
                  <c:v>2.1520000000000001</c:v>
                </c:pt>
                <c:pt idx="110">
                  <c:v>2.1520000000000001</c:v>
                </c:pt>
                <c:pt idx="111">
                  <c:v>2.1520000000000001</c:v>
                </c:pt>
                <c:pt idx="112">
                  <c:v>2.2029999999999998</c:v>
                </c:pt>
                <c:pt idx="113">
                  <c:v>2.3039999999999998</c:v>
                </c:pt>
                <c:pt idx="114">
                  <c:v>2.3140000000000001</c:v>
                </c:pt>
                <c:pt idx="115">
                  <c:v>2.3610000000000002</c:v>
                </c:pt>
                <c:pt idx="116">
                  <c:v>2.403</c:v>
                </c:pt>
                <c:pt idx="117">
                  <c:v>2.403</c:v>
                </c:pt>
                <c:pt idx="118">
                  <c:v>2.403</c:v>
                </c:pt>
                <c:pt idx="119">
                  <c:v>2.403</c:v>
                </c:pt>
                <c:pt idx="120">
                  <c:v>2.524</c:v>
                </c:pt>
                <c:pt idx="121">
                  <c:v>2.5019999999999998</c:v>
                </c:pt>
                <c:pt idx="122">
                  <c:v>2.4380000000000002</c:v>
                </c:pt>
                <c:pt idx="123">
                  <c:v>2.5710000000000002</c:v>
                </c:pt>
                <c:pt idx="124">
                  <c:v>2.5710000000000002</c:v>
                </c:pt>
                <c:pt idx="125">
                  <c:v>2.5710000000000002</c:v>
                </c:pt>
                <c:pt idx="126">
                  <c:v>2.444</c:v>
                </c:pt>
                <c:pt idx="127">
                  <c:v>2.3889999999999998</c:v>
                </c:pt>
                <c:pt idx="128">
                  <c:v>2.2719999999999998</c:v>
                </c:pt>
                <c:pt idx="129">
                  <c:v>2.3159999999999998</c:v>
                </c:pt>
                <c:pt idx="130">
                  <c:v>2.21</c:v>
                </c:pt>
                <c:pt idx="131">
                  <c:v>2.21</c:v>
                </c:pt>
                <c:pt idx="132">
                  <c:v>2.21</c:v>
                </c:pt>
                <c:pt idx="133">
                  <c:v>2.2280000000000002</c:v>
                </c:pt>
                <c:pt idx="134">
                  <c:v>2.3079999999999998</c:v>
                </c:pt>
                <c:pt idx="135">
                  <c:v>2.2040000000000002</c:v>
                </c:pt>
                <c:pt idx="136">
                  <c:v>2.1589999999999998</c:v>
                </c:pt>
                <c:pt idx="137">
                  <c:v>2.1680000000000001</c:v>
                </c:pt>
                <c:pt idx="138">
                  <c:v>2.1680000000000001</c:v>
                </c:pt>
                <c:pt idx="139">
                  <c:v>2.1680000000000001</c:v>
                </c:pt>
                <c:pt idx="140">
                  <c:v>2.1749999999999998</c:v>
                </c:pt>
                <c:pt idx="141">
                  <c:v>2.0910000000000002</c:v>
                </c:pt>
                <c:pt idx="142">
                  <c:v>2.0230000000000001</c:v>
                </c:pt>
                <c:pt idx="143">
                  <c:v>2.0649999999999999</c:v>
                </c:pt>
                <c:pt idx="144">
                  <c:v>2.177</c:v>
                </c:pt>
                <c:pt idx="145">
                  <c:v>2.177</c:v>
                </c:pt>
                <c:pt idx="146">
                  <c:v>2.177</c:v>
                </c:pt>
                <c:pt idx="147">
                  <c:v>2.206</c:v>
                </c:pt>
                <c:pt idx="148">
                  <c:v>2.1549999999999998</c:v>
                </c:pt>
                <c:pt idx="149">
                  <c:v>2.1579999999999999</c:v>
                </c:pt>
                <c:pt idx="150">
                  <c:v>2.2160000000000002</c:v>
                </c:pt>
                <c:pt idx="151">
                  <c:v>2.2389999999999999</c:v>
                </c:pt>
                <c:pt idx="152">
                  <c:v>2.2389999999999999</c:v>
                </c:pt>
                <c:pt idx="153">
                  <c:v>2.2389999999999999</c:v>
                </c:pt>
                <c:pt idx="154">
                  <c:v>2.3180000000000001</c:v>
                </c:pt>
                <c:pt idx="155">
                  <c:v>2.286</c:v>
                </c:pt>
                <c:pt idx="156">
                  <c:v>2.2839999999999998</c:v>
                </c:pt>
                <c:pt idx="157">
                  <c:v>2.08</c:v>
                </c:pt>
                <c:pt idx="158">
                  <c:v>2.1930000000000001</c:v>
                </c:pt>
                <c:pt idx="159">
                  <c:v>2.1930000000000001</c:v>
                </c:pt>
                <c:pt idx="160">
                  <c:v>2.1930000000000001</c:v>
                </c:pt>
                <c:pt idx="161">
                  <c:v>2.2959999999999998</c:v>
                </c:pt>
                <c:pt idx="162">
                  <c:v>2.3490000000000002</c:v>
                </c:pt>
                <c:pt idx="163">
                  <c:v>2.363</c:v>
                </c:pt>
                <c:pt idx="164">
                  <c:v>2.3029999999999999</c:v>
                </c:pt>
                <c:pt idx="165">
                  <c:v>2.3639999999999999</c:v>
                </c:pt>
                <c:pt idx="166">
                  <c:v>2.3639999999999999</c:v>
                </c:pt>
                <c:pt idx="167">
                  <c:v>2.3639999999999999</c:v>
                </c:pt>
                <c:pt idx="168">
                  <c:v>2.3679999999999999</c:v>
                </c:pt>
                <c:pt idx="169">
                  <c:v>2.4380000000000002</c:v>
                </c:pt>
                <c:pt idx="170">
                  <c:v>2.4750000000000001</c:v>
                </c:pt>
                <c:pt idx="171">
                  <c:v>2.4780000000000002</c:v>
                </c:pt>
                <c:pt idx="172">
                  <c:v>2.44</c:v>
                </c:pt>
                <c:pt idx="173">
                  <c:v>2.44</c:v>
                </c:pt>
                <c:pt idx="174">
                  <c:v>2.44</c:v>
                </c:pt>
                <c:pt idx="175">
                  <c:v>2.464</c:v>
                </c:pt>
                <c:pt idx="176">
                  <c:v>2.5289999999999999</c:v>
                </c:pt>
                <c:pt idx="177">
                  <c:v>2.52</c:v>
                </c:pt>
                <c:pt idx="178">
                  <c:v>2.4780000000000002</c:v>
                </c:pt>
                <c:pt idx="179">
                  <c:v>2.5369999999999999</c:v>
                </c:pt>
                <c:pt idx="180">
                  <c:v>2.5369999999999999</c:v>
                </c:pt>
                <c:pt idx="181">
                  <c:v>2.5369999999999999</c:v>
                </c:pt>
                <c:pt idx="182">
                  <c:v>2.5819999999999999</c:v>
                </c:pt>
                <c:pt idx="183">
                  <c:v>2.6509999999999998</c:v>
                </c:pt>
                <c:pt idx="184">
                  <c:v>2.7109999999999999</c:v>
                </c:pt>
                <c:pt idx="185">
                  <c:v>2.7509999999999999</c:v>
                </c:pt>
                <c:pt idx="186">
                  <c:v>2.7149999999999999</c:v>
                </c:pt>
                <c:pt idx="187">
                  <c:v>2.7149999999999999</c:v>
                </c:pt>
                <c:pt idx="188">
                  <c:v>2.7149999999999999</c:v>
                </c:pt>
                <c:pt idx="189">
                  <c:v>2.7490000000000001</c:v>
                </c:pt>
                <c:pt idx="190">
                  <c:v>2.6920000000000002</c:v>
                </c:pt>
                <c:pt idx="191">
                  <c:v>2.6459999999999999</c:v>
                </c:pt>
                <c:pt idx="192">
                  <c:v>2.6429999999999998</c:v>
                </c:pt>
                <c:pt idx="193">
                  <c:v>2.508</c:v>
                </c:pt>
                <c:pt idx="194">
                  <c:v>2.508</c:v>
                </c:pt>
                <c:pt idx="195">
                  <c:v>2.508</c:v>
                </c:pt>
                <c:pt idx="196">
                  <c:v>2.2589999999999999</c:v>
                </c:pt>
                <c:pt idx="197">
                  <c:v>2.42</c:v>
                </c:pt>
                <c:pt idx="198">
                  <c:v>2.13</c:v>
                </c:pt>
                <c:pt idx="199">
                  <c:v>2.29</c:v>
                </c:pt>
                <c:pt idx="200">
                  <c:v>2.1080000000000001</c:v>
                </c:pt>
                <c:pt idx="201">
                  <c:v>2.1080000000000001</c:v>
                </c:pt>
                <c:pt idx="202">
                  <c:v>2.1080000000000001</c:v>
                </c:pt>
                <c:pt idx="203">
                  <c:v>2.125</c:v>
                </c:pt>
                <c:pt idx="204">
                  <c:v>2.2919999999999998</c:v>
                </c:pt>
                <c:pt idx="205">
                  <c:v>2.3279999999999998</c:v>
                </c:pt>
                <c:pt idx="206">
                  <c:v>2.1949999999999998</c:v>
                </c:pt>
                <c:pt idx="207">
                  <c:v>2.129</c:v>
                </c:pt>
                <c:pt idx="208">
                  <c:v>2.129</c:v>
                </c:pt>
                <c:pt idx="209">
                  <c:v>2.129</c:v>
                </c:pt>
                <c:pt idx="210">
                  <c:v>2.2269999999999999</c:v>
                </c:pt>
                <c:pt idx="211">
                  <c:v>2.29</c:v>
                </c:pt>
                <c:pt idx="212">
                  <c:v>2.3290000000000002</c:v>
                </c:pt>
                <c:pt idx="213">
                  <c:v>2.3740000000000001</c:v>
                </c:pt>
                <c:pt idx="214">
                  <c:v>2.2919999999999998</c:v>
                </c:pt>
                <c:pt idx="215">
                  <c:v>2.2919999999999998</c:v>
                </c:pt>
                <c:pt idx="216">
                  <c:v>2.2919999999999998</c:v>
                </c:pt>
                <c:pt idx="217">
                  <c:v>2.2549999999999999</c:v>
                </c:pt>
                <c:pt idx="218">
                  <c:v>2.2490000000000001</c:v>
                </c:pt>
                <c:pt idx="219">
                  <c:v>2.1819999999999999</c:v>
                </c:pt>
                <c:pt idx="220">
                  <c:v>2.1829999999999998</c:v>
                </c:pt>
                <c:pt idx="221">
                  <c:v>2.1829999999999998</c:v>
                </c:pt>
                <c:pt idx="222">
                  <c:v>2.1829999999999998</c:v>
                </c:pt>
                <c:pt idx="223">
                  <c:v>2.1829999999999998</c:v>
                </c:pt>
                <c:pt idx="224">
                  <c:v>2.1829999999999998</c:v>
                </c:pt>
                <c:pt idx="225">
                  <c:v>2.3109999999999999</c:v>
                </c:pt>
                <c:pt idx="226">
                  <c:v>2.37</c:v>
                </c:pt>
                <c:pt idx="227">
                  <c:v>2.3719999999999999</c:v>
                </c:pt>
                <c:pt idx="228">
                  <c:v>2.44</c:v>
                </c:pt>
                <c:pt idx="229">
                  <c:v>2.44</c:v>
                </c:pt>
                <c:pt idx="230">
                  <c:v>2.44</c:v>
                </c:pt>
                <c:pt idx="231">
                  <c:v>2.4729999999999999</c:v>
                </c:pt>
                <c:pt idx="232">
                  <c:v>2.4769999999999999</c:v>
                </c:pt>
                <c:pt idx="233">
                  <c:v>2.5150000000000001</c:v>
                </c:pt>
                <c:pt idx="234">
                  <c:v>2.4449999999999998</c:v>
                </c:pt>
                <c:pt idx="235">
                  <c:v>2.4809999999999999</c:v>
                </c:pt>
                <c:pt idx="236">
                  <c:v>2.4809999999999999</c:v>
                </c:pt>
                <c:pt idx="237">
                  <c:v>2.4809999999999999</c:v>
                </c:pt>
                <c:pt idx="238">
                  <c:v>2.508</c:v>
                </c:pt>
                <c:pt idx="239">
                  <c:v>2.3839999999999999</c:v>
                </c:pt>
                <c:pt idx="240">
                  <c:v>2.3969999999999998</c:v>
                </c:pt>
                <c:pt idx="241">
                  <c:v>2.46</c:v>
                </c:pt>
                <c:pt idx="242">
                  <c:v>2.3130000000000002</c:v>
                </c:pt>
                <c:pt idx="243">
                  <c:v>2.3130000000000002</c:v>
                </c:pt>
                <c:pt idx="244">
                  <c:v>2.3130000000000002</c:v>
                </c:pt>
                <c:pt idx="245">
                  <c:v>2.3130000000000002</c:v>
                </c:pt>
                <c:pt idx="246">
                  <c:v>2.258</c:v>
                </c:pt>
                <c:pt idx="247">
                  <c:v>2.2469999999999999</c:v>
                </c:pt>
                <c:pt idx="248">
                  <c:v>2.19</c:v>
                </c:pt>
                <c:pt idx="249">
                  <c:v>2.2909999999999999</c:v>
                </c:pt>
                <c:pt idx="250">
                  <c:v>2.2909999999999999</c:v>
                </c:pt>
                <c:pt idx="251">
                  <c:v>2.2909999999999999</c:v>
                </c:pt>
                <c:pt idx="252">
                  <c:v>2.319</c:v>
                </c:pt>
                <c:pt idx="253">
                  <c:v>2.35</c:v>
                </c:pt>
                <c:pt idx="254">
                  <c:v>2.2879999999999998</c:v>
                </c:pt>
                <c:pt idx="255">
                  <c:v>2.2250000000000001</c:v>
                </c:pt>
                <c:pt idx="256">
                  <c:v>2.2759999999999998</c:v>
                </c:pt>
                <c:pt idx="257">
                  <c:v>2.2759999999999998</c:v>
                </c:pt>
                <c:pt idx="258">
                  <c:v>2.2759999999999998</c:v>
                </c:pt>
                <c:pt idx="259">
                  <c:v>2.3090000000000002</c:v>
                </c:pt>
                <c:pt idx="260">
                  <c:v>2.3530000000000002</c:v>
                </c:pt>
                <c:pt idx="261">
                  <c:v>2.3359999999999999</c:v>
                </c:pt>
                <c:pt idx="262">
                  <c:v>2.4460000000000002</c:v>
                </c:pt>
                <c:pt idx="263">
                  <c:v>2.4279999999999999</c:v>
                </c:pt>
                <c:pt idx="264">
                  <c:v>2.4279999999999999</c:v>
                </c:pt>
                <c:pt idx="265">
                  <c:v>2.4279999999999999</c:v>
                </c:pt>
                <c:pt idx="266">
                  <c:v>2.4590000000000001</c:v>
                </c:pt>
                <c:pt idx="267">
                  <c:v>2.4689999999999999</c:v>
                </c:pt>
                <c:pt idx="268">
                  <c:v>2.472</c:v>
                </c:pt>
                <c:pt idx="269">
                  <c:v>2.5219999999999998</c:v>
                </c:pt>
                <c:pt idx="270">
                  <c:v>2.5379999999999998</c:v>
                </c:pt>
                <c:pt idx="271">
                  <c:v>2.5379999999999998</c:v>
                </c:pt>
                <c:pt idx="272">
                  <c:v>2.5379999999999998</c:v>
                </c:pt>
                <c:pt idx="273">
                  <c:v>2.4340000000000002</c:v>
                </c:pt>
                <c:pt idx="274">
                  <c:v>2.3420000000000001</c:v>
                </c:pt>
                <c:pt idx="275">
                  <c:v>2.282</c:v>
                </c:pt>
                <c:pt idx="276">
                  <c:v>2.2490000000000001</c:v>
                </c:pt>
                <c:pt idx="277">
                  <c:v>2.3119999999999998</c:v>
                </c:pt>
                <c:pt idx="278">
                  <c:v>2.3119999999999998</c:v>
                </c:pt>
                <c:pt idx="279">
                  <c:v>2.3119999999999998</c:v>
                </c:pt>
                <c:pt idx="280">
                  <c:v>2.3809999999999998</c:v>
                </c:pt>
                <c:pt idx="281">
                  <c:v>2.3719999999999999</c:v>
                </c:pt>
                <c:pt idx="282">
                  <c:v>2.456</c:v>
                </c:pt>
                <c:pt idx="283">
                  <c:v>2.4020000000000001</c:v>
                </c:pt>
                <c:pt idx="284">
                  <c:v>2.3769999999999998</c:v>
                </c:pt>
                <c:pt idx="285">
                  <c:v>2.3769999999999998</c:v>
                </c:pt>
                <c:pt idx="286">
                  <c:v>2.3769999999999998</c:v>
                </c:pt>
                <c:pt idx="287">
                  <c:v>2.3879999999999999</c:v>
                </c:pt>
                <c:pt idx="288">
                  <c:v>2.423</c:v>
                </c:pt>
                <c:pt idx="289">
                  <c:v>2.452</c:v>
                </c:pt>
                <c:pt idx="290">
                  <c:v>2.504</c:v>
                </c:pt>
                <c:pt idx="291">
                  <c:v>2.4740000000000002</c:v>
                </c:pt>
                <c:pt idx="292">
                  <c:v>2.4740000000000002</c:v>
                </c:pt>
                <c:pt idx="293">
                  <c:v>2.4740000000000002</c:v>
                </c:pt>
                <c:pt idx="294">
                  <c:v>2.5169999999999999</c:v>
                </c:pt>
                <c:pt idx="295">
                  <c:v>2.4049999999999998</c:v>
                </c:pt>
                <c:pt idx="296">
                  <c:v>2.4350000000000001</c:v>
                </c:pt>
                <c:pt idx="297">
                  <c:v>2.4940000000000002</c:v>
                </c:pt>
                <c:pt idx="298">
                  <c:v>2.3530000000000002</c:v>
                </c:pt>
                <c:pt idx="299">
                  <c:v>2.3530000000000002</c:v>
                </c:pt>
                <c:pt idx="300">
                  <c:v>2.3530000000000002</c:v>
                </c:pt>
                <c:pt idx="301">
                  <c:v>2.3090000000000002</c:v>
                </c:pt>
                <c:pt idx="302">
                  <c:v>2.3559999999999999</c:v>
                </c:pt>
                <c:pt idx="303">
                  <c:v>2.3149999999999999</c:v>
                </c:pt>
                <c:pt idx="304">
                  <c:v>2.4159999999999999</c:v>
                </c:pt>
                <c:pt idx="305">
                  <c:v>2.3919999999999999</c:v>
                </c:pt>
                <c:pt idx="306">
                  <c:v>2.3919999999999999</c:v>
                </c:pt>
                <c:pt idx="307">
                  <c:v>2.3919999999999999</c:v>
                </c:pt>
                <c:pt idx="308">
                  <c:v>2.4369999999999998</c:v>
                </c:pt>
                <c:pt idx="309">
                  <c:v>2.4529999999999998</c:v>
                </c:pt>
                <c:pt idx="310">
                  <c:v>2.4780000000000002</c:v>
                </c:pt>
                <c:pt idx="311">
                  <c:v>2.6259999999999999</c:v>
                </c:pt>
                <c:pt idx="312">
                  <c:v>2.637</c:v>
                </c:pt>
                <c:pt idx="313">
                  <c:v>2.637</c:v>
                </c:pt>
                <c:pt idx="314">
                  <c:v>2.637</c:v>
                </c:pt>
                <c:pt idx="315">
                  <c:v>2.64</c:v>
                </c:pt>
                <c:pt idx="316">
                  <c:v>2.649</c:v>
                </c:pt>
                <c:pt idx="317">
                  <c:v>2.5779999999999998</c:v>
                </c:pt>
                <c:pt idx="318">
                  <c:v>2.4849999999999999</c:v>
                </c:pt>
                <c:pt idx="319">
                  <c:v>2.512</c:v>
                </c:pt>
                <c:pt idx="320">
                  <c:v>2.512</c:v>
                </c:pt>
                <c:pt idx="321">
                  <c:v>2.512</c:v>
                </c:pt>
                <c:pt idx="322">
                  <c:v>2.48</c:v>
                </c:pt>
                <c:pt idx="323">
                  <c:v>2.3889999999999998</c:v>
                </c:pt>
                <c:pt idx="324">
                  <c:v>2.4380000000000002</c:v>
                </c:pt>
                <c:pt idx="325">
                  <c:v>2.4900000000000002</c:v>
                </c:pt>
                <c:pt idx="326">
                  <c:v>2.4689999999999999</c:v>
                </c:pt>
                <c:pt idx="327">
                  <c:v>2.4689999999999999</c:v>
                </c:pt>
                <c:pt idx="328">
                  <c:v>2.4689999999999999</c:v>
                </c:pt>
                <c:pt idx="329">
                  <c:v>2.4249999999999998</c:v>
                </c:pt>
                <c:pt idx="330">
                  <c:v>2.4249999999999998</c:v>
                </c:pt>
                <c:pt idx="331">
                  <c:v>2.4849999999999999</c:v>
                </c:pt>
                <c:pt idx="332">
                  <c:v>2.4740000000000002</c:v>
                </c:pt>
                <c:pt idx="333">
                  <c:v>2.492</c:v>
                </c:pt>
                <c:pt idx="334">
                  <c:v>2.492</c:v>
                </c:pt>
                <c:pt idx="335">
                  <c:v>2.492</c:v>
                </c:pt>
                <c:pt idx="336">
                  <c:v>2.492</c:v>
                </c:pt>
                <c:pt idx="337">
                  <c:v>2.5569999999999999</c:v>
                </c:pt>
                <c:pt idx="338">
                  <c:v>2.5350000000000001</c:v>
                </c:pt>
                <c:pt idx="339">
                  <c:v>2.605</c:v>
                </c:pt>
                <c:pt idx="340">
                  <c:v>2.5619999999999998</c:v>
                </c:pt>
                <c:pt idx="341">
                  <c:v>2.5619999999999998</c:v>
                </c:pt>
                <c:pt idx="342">
                  <c:v>2.5619999999999998</c:v>
                </c:pt>
                <c:pt idx="343">
                  <c:v>2.601</c:v>
                </c:pt>
                <c:pt idx="344">
                  <c:v>2.4689999999999999</c:v>
                </c:pt>
                <c:pt idx="345">
                  <c:v>2.4969999999999999</c:v>
                </c:pt>
                <c:pt idx="346">
                  <c:v>2.528</c:v>
                </c:pt>
                <c:pt idx="347">
                  <c:v>2.6230000000000002</c:v>
                </c:pt>
                <c:pt idx="348">
                  <c:v>2.6230000000000002</c:v>
                </c:pt>
                <c:pt idx="349">
                  <c:v>2.6230000000000002</c:v>
                </c:pt>
                <c:pt idx="350">
                  <c:v>2.637</c:v>
                </c:pt>
                <c:pt idx="351">
                  <c:v>2.6720000000000002</c:v>
                </c:pt>
                <c:pt idx="352">
                  <c:v>2.65</c:v>
                </c:pt>
                <c:pt idx="353">
                  <c:v>2.7090000000000001</c:v>
                </c:pt>
                <c:pt idx="354">
                  <c:v>2.6219999999999999</c:v>
                </c:pt>
                <c:pt idx="355">
                  <c:v>2.6219999999999999</c:v>
                </c:pt>
                <c:pt idx="356">
                  <c:v>2.6219999999999999</c:v>
                </c:pt>
                <c:pt idx="357">
                  <c:v>2.7029999999999998</c:v>
                </c:pt>
                <c:pt idx="358">
                  <c:v>2.645</c:v>
                </c:pt>
                <c:pt idx="359">
                  <c:v>2.5169999999999999</c:v>
                </c:pt>
                <c:pt idx="360">
                  <c:v>2.5129999999999999</c:v>
                </c:pt>
                <c:pt idx="361">
                  <c:v>2.5609999999999999</c:v>
                </c:pt>
                <c:pt idx="362">
                  <c:v>2.5609999999999999</c:v>
                </c:pt>
                <c:pt idx="363">
                  <c:v>2.5609999999999999</c:v>
                </c:pt>
                <c:pt idx="364">
                  <c:v>2.5640000000000001</c:v>
                </c:pt>
                <c:pt idx="365">
                  <c:v>2.5099999999999998</c:v>
                </c:pt>
                <c:pt idx="366">
                  <c:v>2.5449999999999999</c:v>
                </c:pt>
                <c:pt idx="367">
                  <c:v>2.4660000000000002</c:v>
                </c:pt>
                <c:pt idx="368">
                  <c:v>2.5489999999999999</c:v>
                </c:pt>
                <c:pt idx="369">
                  <c:v>2.5489999999999999</c:v>
                </c:pt>
                <c:pt idx="370">
                  <c:v>2.5489999999999999</c:v>
                </c:pt>
                <c:pt idx="371">
                  <c:v>2.5790000000000002</c:v>
                </c:pt>
                <c:pt idx="372">
                  <c:v>2.6120000000000001</c:v>
                </c:pt>
                <c:pt idx="373">
                  <c:v>2.653</c:v>
                </c:pt>
                <c:pt idx="374">
                  <c:v>2.6139999999999999</c:v>
                </c:pt>
                <c:pt idx="375">
                  <c:v>2.61</c:v>
                </c:pt>
                <c:pt idx="376">
                  <c:v>2.61</c:v>
                </c:pt>
                <c:pt idx="377">
                  <c:v>2.61</c:v>
                </c:pt>
                <c:pt idx="378">
                  <c:v>2.6379999999999999</c:v>
                </c:pt>
                <c:pt idx="379">
                  <c:v>2.6429999999999998</c:v>
                </c:pt>
                <c:pt idx="380">
                  <c:v>2.6509999999999998</c:v>
                </c:pt>
                <c:pt idx="381">
                  <c:v>2.593</c:v>
                </c:pt>
                <c:pt idx="382">
                  <c:v>2.6749999999999998</c:v>
                </c:pt>
                <c:pt idx="383">
                  <c:v>2.6749999999999998</c:v>
                </c:pt>
                <c:pt idx="384">
                  <c:v>2.6749999999999998</c:v>
                </c:pt>
                <c:pt idx="385">
                  <c:v>2.7080000000000002</c:v>
                </c:pt>
                <c:pt idx="386">
                  <c:v>2.738</c:v>
                </c:pt>
                <c:pt idx="387">
                  <c:v>2.702</c:v>
                </c:pt>
                <c:pt idx="388">
                  <c:v>2.7370000000000001</c:v>
                </c:pt>
                <c:pt idx="389">
                  <c:v>2.7389999999999999</c:v>
                </c:pt>
                <c:pt idx="390">
                  <c:v>2.7389999999999999</c:v>
                </c:pt>
                <c:pt idx="391">
                  <c:v>2.7389999999999999</c:v>
                </c:pt>
                <c:pt idx="392">
                  <c:v>2.798</c:v>
                </c:pt>
                <c:pt idx="393">
                  <c:v>2.8079999999999998</c:v>
                </c:pt>
                <c:pt idx="394">
                  <c:v>2.843</c:v>
                </c:pt>
                <c:pt idx="395">
                  <c:v>2.93</c:v>
                </c:pt>
                <c:pt idx="396">
                  <c:v>2.839</c:v>
                </c:pt>
                <c:pt idx="397">
                  <c:v>2.839</c:v>
                </c:pt>
                <c:pt idx="398">
                  <c:v>2.839</c:v>
                </c:pt>
                <c:pt idx="399">
                  <c:v>2.9220000000000002</c:v>
                </c:pt>
                <c:pt idx="400">
                  <c:v>2.968</c:v>
                </c:pt>
                <c:pt idx="401">
                  <c:v>2.919</c:v>
                </c:pt>
                <c:pt idx="402">
                  <c:v>2.8780000000000001</c:v>
                </c:pt>
                <c:pt idx="403">
                  <c:v>2.8839999999999999</c:v>
                </c:pt>
                <c:pt idx="404">
                  <c:v>2.8839999999999999</c:v>
                </c:pt>
                <c:pt idx="405">
                  <c:v>2.8839999999999999</c:v>
                </c:pt>
                <c:pt idx="406">
                  <c:v>2.7719999999999998</c:v>
                </c:pt>
                <c:pt idx="407">
                  <c:v>2.7749999999999999</c:v>
                </c:pt>
                <c:pt idx="408">
                  <c:v>2.718</c:v>
                </c:pt>
                <c:pt idx="409">
                  <c:v>2.786</c:v>
                </c:pt>
                <c:pt idx="410">
                  <c:v>2.7370000000000001</c:v>
                </c:pt>
                <c:pt idx="411">
                  <c:v>2.7370000000000001</c:v>
                </c:pt>
                <c:pt idx="412">
                  <c:v>2.7370000000000001</c:v>
                </c:pt>
                <c:pt idx="413">
                  <c:v>2.7850000000000001</c:v>
                </c:pt>
                <c:pt idx="414">
                  <c:v>2.8820000000000001</c:v>
                </c:pt>
                <c:pt idx="415">
                  <c:v>2.9239999999999999</c:v>
                </c:pt>
                <c:pt idx="416">
                  <c:v>2.931</c:v>
                </c:pt>
                <c:pt idx="417">
                  <c:v>2.8889999999999998</c:v>
                </c:pt>
                <c:pt idx="418">
                  <c:v>2.8889999999999998</c:v>
                </c:pt>
                <c:pt idx="419">
                  <c:v>2.8889999999999998</c:v>
                </c:pt>
                <c:pt idx="420">
                  <c:v>2.8740000000000001</c:v>
                </c:pt>
                <c:pt idx="421">
                  <c:v>2.8279999999999998</c:v>
                </c:pt>
                <c:pt idx="422">
                  <c:v>2.8889999999999998</c:v>
                </c:pt>
                <c:pt idx="423">
                  <c:v>2.8610000000000002</c:v>
                </c:pt>
                <c:pt idx="424">
                  <c:v>2.8319999999999999</c:v>
                </c:pt>
                <c:pt idx="425">
                  <c:v>2.8319999999999999</c:v>
                </c:pt>
                <c:pt idx="426">
                  <c:v>2.8319999999999999</c:v>
                </c:pt>
                <c:pt idx="427">
                  <c:v>2.8220000000000001</c:v>
                </c:pt>
                <c:pt idx="428">
                  <c:v>2.806</c:v>
                </c:pt>
                <c:pt idx="429">
                  <c:v>2.7639999999999998</c:v>
                </c:pt>
                <c:pt idx="430">
                  <c:v>2.7170000000000001</c:v>
                </c:pt>
                <c:pt idx="431">
                  <c:v>2.645</c:v>
                </c:pt>
                <c:pt idx="432">
                  <c:v>2.645</c:v>
                </c:pt>
                <c:pt idx="433">
                  <c:v>2.645</c:v>
                </c:pt>
                <c:pt idx="434">
                  <c:v>2.7389999999999999</c:v>
                </c:pt>
                <c:pt idx="435">
                  <c:v>2.6579999999999999</c:v>
                </c:pt>
                <c:pt idx="436">
                  <c:v>2.617</c:v>
                </c:pt>
                <c:pt idx="437">
                  <c:v>2.6469999999999998</c:v>
                </c:pt>
                <c:pt idx="438">
                  <c:v>2.7170000000000001</c:v>
                </c:pt>
                <c:pt idx="439">
                  <c:v>2.7170000000000001</c:v>
                </c:pt>
                <c:pt idx="440">
                  <c:v>2.7170000000000001</c:v>
                </c:pt>
                <c:pt idx="441">
                  <c:v>2.7130000000000001</c:v>
                </c:pt>
                <c:pt idx="442">
                  <c:v>2.6</c:v>
                </c:pt>
                <c:pt idx="443">
                  <c:v>2.6440000000000001</c:v>
                </c:pt>
                <c:pt idx="444">
                  <c:v>2.59</c:v>
                </c:pt>
                <c:pt idx="445">
                  <c:v>2.5880000000000001</c:v>
                </c:pt>
                <c:pt idx="446">
                  <c:v>2.5880000000000001</c:v>
                </c:pt>
                <c:pt idx="447">
                  <c:v>2.5880000000000001</c:v>
                </c:pt>
                <c:pt idx="448">
                  <c:v>2.6110000000000002</c:v>
                </c:pt>
                <c:pt idx="449">
                  <c:v>2.5659999999999998</c:v>
                </c:pt>
                <c:pt idx="450">
                  <c:v>2.56</c:v>
                </c:pt>
                <c:pt idx="451">
                  <c:v>2.6190000000000002</c:v>
                </c:pt>
                <c:pt idx="452">
                  <c:v>2.6429999999999998</c:v>
                </c:pt>
                <c:pt idx="453">
                  <c:v>2.6429999999999998</c:v>
                </c:pt>
                <c:pt idx="454">
                  <c:v>2.6429999999999998</c:v>
                </c:pt>
                <c:pt idx="455">
                  <c:v>2.548</c:v>
                </c:pt>
                <c:pt idx="456">
                  <c:v>2.4969999999999999</c:v>
                </c:pt>
                <c:pt idx="457">
                  <c:v>2.4319999999999999</c:v>
                </c:pt>
                <c:pt idx="458">
                  <c:v>2.4470000000000001</c:v>
                </c:pt>
                <c:pt idx="459">
                  <c:v>2.3620000000000001</c:v>
                </c:pt>
                <c:pt idx="460">
                  <c:v>2.3620000000000001</c:v>
                </c:pt>
                <c:pt idx="461">
                  <c:v>2.3620000000000001</c:v>
                </c:pt>
                <c:pt idx="462">
                  <c:v>2.3540000000000001</c:v>
                </c:pt>
                <c:pt idx="463">
                  <c:v>2.2469999999999999</c:v>
                </c:pt>
                <c:pt idx="464">
                  <c:v>2.2000000000000002</c:v>
                </c:pt>
                <c:pt idx="465">
                  <c:v>2.1909999999999998</c:v>
                </c:pt>
                <c:pt idx="466">
                  <c:v>2.2759999999999998</c:v>
                </c:pt>
                <c:pt idx="467">
                  <c:v>2.2759999999999998</c:v>
                </c:pt>
                <c:pt idx="468">
                  <c:v>2.2759999999999998</c:v>
                </c:pt>
                <c:pt idx="469">
                  <c:v>2.27</c:v>
                </c:pt>
                <c:pt idx="470">
                  <c:v>2.226</c:v>
                </c:pt>
                <c:pt idx="471">
                  <c:v>2.173</c:v>
                </c:pt>
                <c:pt idx="472">
                  <c:v>2.1190000000000002</c:v>
                </c:pt>
                <c:pt idx="473">
                  <c:v>2.016</c:v>
                </c:pt>
                <c:pt idx="474">
                  <c:v>2.016</c:v>
                </c:pt>
                <c:pt idx="475">
                  <c:v>2.016</c:v>
                </c:pt>
                <c:pt idx="476">
                  <c:v>2.0790000000000002</c:v>
                </c:pt>
                <c:pt idx="477">
                  <c:v>2.016</c:v>
                </c:pt>
                <c:pt idx="478">
                  <c:v>1.9710000000000001</c:v>
                </c:pt>
                <c:pt idx="479">
                  <c:v>1.964</c:v>
                </c:pt>
                <c:pt idx="480">
                  <c:v>1.9790000000000001</c:v>
                </c:pt>
                <c:pt idx="481">
                  <c:v>1.9790000000000001</c:v>
                </c:pt>
                <c:pt idx="482">
                  <c:v>1.9790000000000001</c:v>
                </c:pt>
                <c:pt idx="483">
                  <c:v>1.9790000000000001</c:v>
                </c:pt>
                <c:pt idx="484">
                  <c:v>1.9790000000000001</c:v>
                </c:pt>
                <c:pt idx="485">
                  <c:v>1.895</c:v>
                </c:pt>
                <c:pt idx="486">
                  <c:v>1.944</c:v>
                </c:pt>
                <c:pt idx="487">
                  <c:v>2.024</c:v>
                </c:pt>
                <c:pt idx="488">
                  <c:v>2.024</c:v>
                </c:pt>
                <c:pt idx="489">
                  <c:v>2.024</c:v>
                </c:pt>
                <c:pt idx="490">
                  <c:v>2.024</c:v>
                </c:pt>
                <c:pt idx="491">
                  <c:v>2.0680000000000001</c:v>
                </c:pt>
                <c:pt idx="492">
                  <c:v>2.024</c:v>
                </c:pt>
                <c:pt idx="493">
                  <c:v>2.1240000000000001</c:v>
                </c:pt>
                <c:pt idx="494">
                  <c:v>2.1560000000000001</c:v>
                </c:pt>
                <c:pt idx="495">
                  <c:v>2.1560000000000001</c:v>
                </c:pt>
                <c:pt idx="496">
                  <c:v>2.1560000000000001</c:v>
                </c:pt>
                <c:pt idx="497">
                  <c:v>2.1360000000000001</c:v>
                </c:pt>
                <c:pt idx="498">
                  <c:v>2.1880000000000002</c:v>
                </c:pt>
                <c:pt idx="499">
                  <c:v>2.2120000000000002</c:v>
                </c:pt>
                <c:pt idx="500">
                  <c:v>2.2360000000000002</c:v>
                </c:pt>
                <c:pt idx="501">
                  <c:v>2.1840000000000002</c:v>
                </c:pt>
                <c:pt idx="502">
                  <c:v>2.1840000000000002</c:v>
                </c:pt>
                <c:pt idx="503">
                  <c:v>2.1840000000000002</c:v>
                </c:pt>
                <c:pt idx="504">
                  <c:v>2.2330000000000001</c:v>
                </c:pt>
                <c:pt idx="505">
                  <c:v>2.258</c:v>
                </c:pt>
                <c:pt idx="506">
                  <c:v>2.3159999999999998</c:v>
                </c:pt>
                <c:pt idx="507">
                  <c:v>2.3490000000000002</c:v>
                </c:pt>
                <c:pt idx="508">
                  <c:v>2.3420000000000001</c:v>
                </c:pt>
                <c:pt idx="509">
                  <c:v>2.3420000000000001</c:v>
                </c:pt>
                <c:pt idx="510">
                  <c:v>2.3420000000000001</c:v>
                </c:pt>
                <c:pt idx="511">
                  <c:v>2.29</c:v>
                </c:pt>
                <c:pt idx="512">
                  <c:v>2.3519999999999999</c:v>
                </c:pt>
                <c:pt idx="513">
                  <c:v>2.3420000000000001</c:v>
                </c:pt>
                <c:pt idx="514">
                  <c:v>2.29</c:v>
                </c:pt>
                <c:pt idx="515">
                  <c:v>2.2989999999999999</c:v>
                </c:pt>
                <c:pt idx="516">
                  <c:v>2.2989999999999999</c:v>
                </c:pt>
                <c:pt idx="517">
                  <c:v>2.2989999999999999</c:v>
                </c:pt>
                <c:pt idx="518">
                  <c:v>2.2349999999999999</c:v>
                </c:pt>
                <c:pt idx="519">
                  <c:v>2.2679999999999998</c:v>
                </c:pt>
                <c:pt idx="520">
                  <c:v>2.1659999999999999</c:v>
                </c:pt>
                <c:pt idx="521">
                  <c:v>2.149</c:v>
                </c:pt>
                <c:pt idx="522">
                  <c:v>2.2410000000000001</c:v>
                </c:pt>
                <c:pt idx="523">
                  <c:v>2.2410000000000001</c:v>
                </c:pt>
                <c:pt idx="524">
                  <c:v>2.2410000000000001</c:v>
                </c:pt>
                <c:pt idx="525">
                  <c:v>2.3159999999999998</c:v>
                </c:pt>
                <c:pt idx="526">
                  <c:v>2.2919999999999998</c:v>
                </c:pt>
                <c:pt idx="527">
                  <c:v>2.3159999999999998</c:v>
                </c:pt>
                <c:pt idx="528">
                  <c:v>2.3540000000000001</c:v>
                </c:pt>
                <c:pt idx="529">
                  <c:v>2.3820000000000001</c:v>
                </c:pt>
                <c:pt idx="530">
                  <c:v>2.3820000000000001</c:v>
                </c:pt>
                <c:pt idx="531">
                  <c:v>2.3820000000000001</c:v>
                </c:pt>
                <c:pt idx="532">
                  <c:v>2.3620000000000001</c:v>
                </c:pt>
                <c:pt idx="533">
                  <c:v>2.3929999999999998</c:v>
                </c:pt>
                <c:pt idx="534">
                  <c:v>2.3370000000000002</c:v>
                </c:pt>
                <c:pt idx="535">
                  <c:v>2.359</c:v>
                </c:pt>
                <c:pt idx="536">
                  <c:v>2.4020000000000001</c:v>
                </c:pt>
                <c:pt idx="537">
                  <c:v>2.4020000000000001</c:v>
                </c:pt>
                <c:pt idx="538">
                  <c:v>2.4020000000000001</c:v>
                </c:pt>
                <c:pt idx="539">
                  <c:v>2.411</c:v>
                </c:pt>
                <c:pt idx="540">
                  <c:v>2.3730000000000002</c:v>
                </c:pt>
                <c:pt idx="541">
                  <c:v>2.4500000000000002</c:v>
                </c:pt>
                <c:pt idx="542">
                  <c:v>2.44</c:v>
                </c:pt>
                <c:pt idx="543">
                  <c:v>2.363</c:v>
                </c:pt>
                <c:pt idx="544">
                  <c:v>2.363</c:v>
                </c:pt>
                <c:pt idx="545">
                  <c:v>2.363</c:v>
                </c:pt>
                <c:pt idx="546">
                  <c:v>2.44</c:v>
                </c:pt>
                <c:pt idx="547">
                  <c:v>2.464</c:v>
                </c:pt>
                <c:pt idx="548">
                  <c:v>2.4590000000000001</c:v>
                </c:pt>
                <c:pt idx="549">
                  <c:v>2.411</c:v>
                </c:pt>
                <c:pt idx="550">
                  <c:v>2.4140000000000001</c:v>
                </c:pt>
                <c:pt idx="551">
                  <c:v>2.4140000000000001</c:v>
                </c:pt>
                <c:pt idx="552">
                  <c:v>2.4140000000000001</c:v>
                </c:pt>
                <c:pt idx="553">
                  <c:v>2.3919999999999999</c:v>
                </c:pt>
                <c:pt idx="554">
                  <c:v>2.323</c:v>
                </c:pt>
                <c:pt idx="555">
                  <c:v>2.3220000000000001</c:v>
                </c:pt>
                <c:pt idx="556">
                  <c:v>2.306</c:v>
                </c:pt>
                <c:pt idx="557">
                  <c:v>2.2669999999999999</c:v>
                </c:pt>
                <c:pt idx="558">
                  <c:v>2.2669999999999999</c:v>
                </c:pt>
                <c:pt idx="559">
                  <c:v>2.2669999999999999</c:v>
                </c:pt>
                <c:pt idx="560">
                  <c:v>2.3029999999999999</c:v>
                </c:pt>
                <c:pt idx="561">
                  <c:v>2.33</c:v>
                </c:pt>
                <c:pt idx="562">
                  <c:v>2.3660000000000001</c:v>
                </c:pt>
                <c:pt idx="563">
                  <c:v>2.4260000000000002</c:v>
                </c:pt>
                <c:pt idx="564">
                  <c:v>2.4420000000000002</c:v>
                </c:pt>
                <c:pt idx="565">
                  <c:v>2.4420000000000002</c:v>
                </c:pt>
                <c:pt idx="566">
                  <c:v>2.4420000000000002</c:v>
                </c:pt>
                <c:pt idx="567">
                  <c:v>2.4590000000000001</c:v>
                </c:pt>
                <c:pt idx="568">
                  <c:v>2.4500000000000002</c:v>
                </c:pt>
                <c:pt idx="569">
                  <c:v>2.4319999999999999</c:v>
                </c:pt>
                <c:pt idx="570">
                  <c:v>2.4049999999999998</c:v>
                </c:pt>
                <c:pt idx="571">
                  <c:v>2.323</c:v>
                </c:pt>
                <c:pt idx="572">
                  <c:v>2.323</c:v>
                </c:pt>
                <c:pt idx="573">
                  <c:v>2.323</c:v>
                </c:pt>
                <c:pt idx="574">
                  <c:v>2.3719999999999999</c:v>
                </c:pt>
                <c:pt idx="575">
                  <c:v>2.35</c:v>
                </c:pt>
                <c:pt idx="576">
                  <c:v>2.2919999999999998</c:v>
                </c:pt>
                <c:pt idx="577">
                  <c:v>2.298</c:v>
                </c:pt>
                <c:pt idx="578">
                  <c:v>2.298</c:v>
                </c:pt>
                <c:pt idx="579">
                  <c:v>2.298</c:v>
                </c:pt>
                <c:pt idx="580">
                  <c:v>2.298</c:v>
                </c:pt>
                <c:pt idx="581">
                  <c:v>2.298</c:v>
                </c:pt>
                <c:pt idx="582">
                  <c:v>2.4</c:v>
                </c:pt>
                <c:pt idx="583">
                  <c:v>2.395</c:v>
                </c:pt>
                <c:pt idx="584">
                  <c:v>2.3610000000000002</c:v>
                </c:pt>
                <c:pt idx="585">
                  <c:v>2.399</c:v>
                </c:pt>
                <c:pt idx="586">
                  <c:v>2.399</c:v>
                </c:pt>
                <c:pt idx="587">
                  <c:v>2.399</c:v>
                </c:pt>
                <c:pt idx="588">
                  <c:v>2.4350000000000001</c:v>
                </c:pt>
                <c:pt idx="589">
                  <c:v>2.371</c:v>
                </c:pt>
                <c:pt idx="590">
                  <c:v>2.4350000000000001</c:v>
                </c:pt>
                <c:pt idx="591">
                  <c:v>2.4630000000000001</c:v>
                </c:pt>
                <c:pt idx="592">
                  <c:v>2.359</c:v>
                </c:pt>
                <c:pt idx="593">
                  <c:v>2.359</c:v>
                </c:pt>
                <c:pt idx="594">
                  <c:v>2.359</c:v>
                </c:pt>
                <c:pt idx="595">
                  <c:v>2.44</c:v>
                </c:pt>
                <c:pt idx="596">
                  <c:v>2.4860000000000002</c:v>
                </c:pt>
                <c:pt idx="597">
                  <c:v>2.4649999999999999</c:v>
                </c:pt>
                <c:pt idx="598">
                  <c:v>2.4969999999999999</c:v>
                </c:pt>
                <c:pt idx="599">
                  <c:v>2.5</c:v>
                </c:pt>
                <c:pt idx="600">
                  <c:v>2.5</c:v>
                </c:pt>
                <c:pt idx="601">
                  <c:v>2.5</c:v>
                </c:pt>
                <c:pt idx="602">
                  <c:v>2.4860000000000002</c:v>
                </c:pt>
                <c:pt idx="603">
                  <c:v>2.5019999999999998</c:v>
                </c:pt>
                <c:pt idx="604">
                  <c:v>2.5880000000000001</c:v>
                </c:pt>
                <c:pt idx="605">
                  <c:v>2.63</c:v>
                </c:pt>
                <c:pt idx="606">
                  <c:v>2.5750000000000002</c:v>
                </c:pt>
                <c:pt idx="607">
                  <c:v>2.5750000000000002</c:v>
                </c:pt>
                <c:pt idx="608">
                  <c:v>2.5750000000000002</c:v>
                </c:pt>
                <c:pt idx="609">
                  <c:v>2.532</c:v>
                </c:pt>
                <c:pt idx="610">
                  <c:v>2.5840000000000001</c:v>
                </c:pt>
                <c:pt idx="611">
                  <c:v>2.5840000000000001</c:v>
                </c:pt>
                <c:pt idx="612">
                  <c:v>2.5409999999999999</c:v>
                </c:pt>
                <c:pt idx="613">
                  <c:v>2.4950000000000001</c:v>
                </c:pt>
                <c:pt idx="614">
                  <c:v>2.4950000000000001</c:v>
                </c:pt>
                <c:pt idx="615">
                  <c:v>2.4950000000000001</c:v>
                </c:pt>
                <c:pt idx="616">
                  <c:v>2.468</c:v>
                </c:pt>
                <c:pt idx="617">
                  <c:v>2.42</c:v>
                </c:pt>
                <c:pt idx="618">
                  <c:v>2.4620000000000002</c:v>
                </c:pt>
                <c:pt idx="619">
                  <c:v>2.4950000000000001</c:v>
                </c:pt>
                <c:pt idx="620">
                  <c:v>2.5169999999999999</c:v>
                </c:pt>
                <c:pt idx="621">
                  <c:v>2.5169999999999999</c:v>
                </c:pt>
                <c:pt idx="622">
                  <c:v>2.5169999999999999</c:v>
                </c:pt>
                <c:pt idx="623">
                  <c:v>2.5099999999999998</c:v>
                </c:pt>
                <c:pt idx="624">
                  <c:v>2.548</c:v>
                </c:pt>
                <c:pt idx="625">
                  <c:v>2.4220000000000002</c:v>
                </c:pt>
                <c:pt idx="626">
                  <c:v>2.46</c:v>
                </c:pt>
                <c:pt idx="627">
                  <c:v>2.5150000000000001</c:v>
                </c:pt>
                <c:pt idx="628">
                  <c:v>2.5150000000000001</c:v>
                </c:pt>
                <c:pt idx="629">
                  <c:v>2.5150000000000001</c:v>
                </c:pt>
                <c:pt idx="630">
                  <c:v>2.5289999999999999</c:v>
                </c:pt>
                <c:pt idx="631">
                  <c:v>2.4990000000000001</c:v>
                </c:pt>
                <c:pt idx="632">
                  <c:v>2.5339999999999998</c:v>
                </c:pt>
                <c:pt idx="633">
                  <c:v>2.5960000000000001</c:v>
                </c:pt>
                <c:pt idx="634">
                  <c:v>2.5830000000000002</c:v>
                </c:pt>
                <c:pt idx="635">
                  <c:v>2.5830000000000002</c:v>
                </c:pt>
                <c:pt idx="636">
                  <c:v>2.5830000000000002</c:v>
                </c:pt>
                <c:pt idx="637">
                  <c:v>2.5470000000000002</c:v>
                </c:pt>
                <c:pt idx="638">
                  <c:v>2.5920000000000001</c:v>
                </c:pt>
                <c:pt idx="639">
                  <c:v>2.69</c:v>
                </c:pt>
                <c:pt idx="640">
                  <c:v>2.6520000000000001</c:v>
                </c:pt>
                <c:pt idx="641">
                  <c:v>2.6640000000000001</c:v>
                </c:pt>
                <c:pt idx="642">
                  <c:v>2.6640000000000001</c:v>
                </c:pt>
                <c:pt idx="643">
                  <c:v>2.6640000000000001</c:v>
                </c:pt>
                <c:pt idx="644">
                  <c:v>2.58</c:v>
                </c:pt>
                <c:pt idx="645">
                  <c:v>2.5339999999999998</c:v>
                </c:pt>
                <c:pt idx="646">
                  <c:v>2.512</c:v>
                </c:pt>
                <c:pt idx="647">
                  <c:v>2.5489999999999999</c:v>
                </c:pt>
                <c:pt idx="648">
                  <c:v>2.62</c:v>
                </c:pt>
                <c:pt idx="649">
                  <c:v>2.62</c:v>
                </c:pt>
                <c:pt idx="650">
                  <c:v>2.62</c:v>
                </c:pt>
                <c:pt idx="651">
                  <c:v>2.67</c:v>
                </c:pt>
                <c:pt idx="652">
                  <c:v>2.6219999999999999</c:v>
                </c:pt>
                <c:pt idx="653">
                  <c:v>2.5299999999999998</c:v>
                </c:pt>
                <c:pt idx="654">
                  <c:v>2.4700000000000002</c:v>
                </c:pt>
                <c:pt idx="655">
                  <c:v>2.36</c:v>
                </c:pt>
                <c:pt idx="656">
                  <c:v>2.36</c:v>
                </c:pt>
                <c:pt idx="657">
                  <c:v>2.36</c:v>
                </c:pt>
                <c:pt idx="658">
                  <c:v>2.4140000000000001</c:v>
                </c:pt>
                <c:pt idx="659">
                  <c:v>2.3959999999999999</c:v>
                </c:pt>
                <c:pt idx="660">
                  <c:v>2.4039999999999999</c:v>
                </c:pt>
                <c:pt idx="661">
                  <c:v>2.431</c:v>
                </c:pt>
                <c:pt idx="662">
                  <c:v>2.4119999999999999</c:v>
                </c:pt>
                <c:pt idx="663">
                  <c:v>2.4119999999999999</c:v>
                </c:pt>
                <c:pt idx="664">
                  <c:v>2.4119999999999999</c:v>
                </c:pt>
                <c:pt idx="665">
                  <c:v>2.419</c:v>
                </c:pt>
                <c:pt idx="666">
                  <c:v>2.411</c:v>
                </c:pt>
                <c:pt idx="667">
                  <c:v>2.452</c:v>
                </c:pt>
                <c:pt idx="668">
                  <c:v>2.448</c:v>
                </c:pt>
                <c:pt idx="669">
                  <c:v>2.5</c:v>
                </c:pt>
                <c:pt idx="670">
                  <c:v>2.5</c:v>
                </c:pt>
                <c:pt idx="671">
                  <c:v>2.5</c:v>
                </c:pt>
                <c:pt idx="672">
                  <c:v>2.6070000000000002</c:v>
                </c:pt>
                <c:pt idx="673">
                  <c:v>2.6030000000000002</c:v>
                </c:pt>
                <c:pt idx="674">
                  <c:v>2.585</c:v>
                </c:pt>
                <c:pt idx="675">
                  <c:v>2.6080000000000001</c:v>
                </c:pt>
                <c:pt idx="676">
                  <c:v>2.556</c:v>
                </c:pt>
                <c:pt idx="677">
                  <c:v>2.556</c:v>
                </c:pt>
                <c:pt idx="678">
                  <c:v>2.556</c:v>
                </c:pt>
                <c:pt idx="679">
                  <c:v>2.54</c:v>
                </c:pt>
                <c:pt idx="680">
                  <c:v>2.58</c:v>
                </c:pt>
                <c:pt idx="681">
                  <c:v>2.5329999999999999</c:v>
                </c:pt>
                <c:pt idx="682">
                  <c:v>2.4630000000000001</c:v>
                </c:pt>
                <c:pt idx="683">
                  <c:v>2.496</c:v>
                </c:pt>
                <c:pt idx="684">
                  <c:v>2.496</c:v>
                </c:pt>
                <c:pt idx="685">
                  <c:v>2.496</c:v>
                </c:pt>
                <c:pt idx="686">
                  <c:v>2.472</c:v>
                </c:pt>
                <c:pt idx="687">
                  <c:v>2.427</c:v>
                </c:pt>
                <c:pt idx="688">
                  <c:v>2.4209999999999998</c:v>
                </c:pt>
                <c:pt idx="689">
                  <c:v>2.4319999999999999</c:v>
                </c:pt>
                <c:pt idx="690">
                  <c:v>2.4670000000000001</c:v>
                </c:pt>
                <c:pt idx="691">
                  <c:v>2.4670000000000001</c:v>
                </c:pt>
                <c:pt idx="692">
                  <c:v>2.4670000000000001</c:v>
                </c:pt>
                <c:pt idx="693">
                  <c:v>2.4950000000000001</c:v>
                </c:pt>
                <c:pt idx="694">
                  <c:v>2.4390000000000001</c:v>
                </c:pt>
                <c:pt idx="695">
                  <c:v>2.444</c:v>
                </c:pt>
                <c:pt idx="696">
                  <c:v>2.4169999999999998</c:v>
                </c:pt>
                <c:pt idx="697">
                  <c:v>2.407</c:v>
                </c:pt>
                <c:pt idx="698">
                  <c:v>2.407</c:v>
                </c:pt>
                <c:pt idx="699">
                  <c:v>2.407</c:v>
                </c:pt>
                <c:pt idx="700">
                  <c:v>2.359</c:v>
                </c:pt>
                <c:pt idx="701">
                  <c:v>2.34</c:v>
                </c:pt>
                <c:pt idx="702">
                  <c:v>2.3039999999999998</c:v>
                </c:pt>
                <c:pt idx="703">
                  <c:v>2.2440000000000002</c:v>
                </c:pt>
                <c:pt idx="704">
                  <c:v>2.1739999999999999</c:v>
                </c:pt>
                <c:pt idx="705">
                  <c:v>2.1739999999999999</c:v>
                </c:pt>
                <c:pt idx="706">
                  <c:v>2.1739999999999999</c:v>
                </c:pt>
                <c:pt idx="707">
                  <c:v>2.1909999999999998</c:v>
                </c:pt>
                <c:pt idx="708">
                  <c:v>2.2010000000000001</c:v>
                </c:pt>
                <c:pt idx="709">
                  <c:v>2.2679999999999998</c:v>
                </c:pt>
                <c:pt idx="710">
                  <c:v>2.2679999999999998</c:v>
                </c:pt>
                <c:pt idx="711">
                  <c:v>2.2250000000000001</c:v>
                </c:pt>
                <c:pt idx="712">
                  <c:v>2.2250000000000001</c:v>
                </c:pt>
                <c:pt idx="713">
                  <c:v>2.2250000000000001</c:v>
                </c:pt>
                <c:pt idx="714">
                  <c:v>2.226</c:v>
                </c:pt>
                <c:pt idx="715">
                  <c:v>2.1859999999999999</c:v>
                </c:pt>
                <c:pt idx="716">
                  <c:v>2.1800000000000002</c:v>
                </c:pt>
                <c:pt idx="717">
                  <c:v>2.2629999999999999</c:v>
                </c:pt>
                <c:pt idx="718">
                  <c:v>2.2469999999999999</c:v>
                </c:pt>
                <c:pt idx="719">
                  <c:v>2.2469999999999999</c:v>
                </c:pt>
                <c:pt idx="720">
                  <c:v>2.2469999999999999</c:v>
                </c:pt>
                <c:pt idx="721">
                  <c:v>2.246</c:v>
                </c:pt>
                <c:pt idx="722">
                  <c:v>2.2149999999999999</c:v>
                </c:pt>
                <c:pt idx="723">
                  <c:v>2.1909999999999998</c:v>
                </c:pt>
                <c:pt idx="724">
                  <c:v>2.2440000000000002</c:v>
                </c:pt>
                <c:pt idx="725">
                  <c:v>2.2250000000000001</c:v>
                </c:pt>
                <c:pt idx="726">
                  <c:v>2.2250000000000001</c:v>
                </c:pt>
                <c:pt idx="727">
                  <c:v>2.2250000000000001</c:v>
                </c:pt>
                <c:pt idx="728">
                  <c:v>2.2480000000000002</c:v>
                </c:pt>
                <c:pt idx="729">
                  <c:v>2.2879999999999998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DF4-4438-AD62-53B3C246D5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7178752"/>
        <c:axId val="227184640"/>
      </c:lineChart>
      <c:dateAx>
        <c:axId val="227162752"/>
        <c:scaling>
          <c:orientation val="minMax"/>
          <c:max val="45531"/>
          <c:min val="45170"/>
        </c:scaling>
        <c:delete val="0"/>
        <c:axPos val="b"/>
        <c:numFmt formatCode="mmm\-yy" sourceLinked="0"/>
        <c:majorTickMark val="out"/>
        <c:minorTickMark val="none"/>
        <c:tickLblPos val="low"/>
        <c:txPr>
          <a:bodyPr rot="-2700000" vert="horz"/>
          <a:lstStyle/>
          <a:p>
            <a:pPr>
              <a:defRPr/>
            </a:pPr>
            <a:endParaRPr lang="he-IL"/>
          </a:p>
        </c:txPr>
        <c:crossAx val="227176832"/>
        <c:crosses val="autoZero"/>
        <c:auto val="0"/>
        <c:lblOffset val="100"/>
        <c:baseTimeUnit val="days"/>
      </c:dateAx>
      <c:valAx>
        <c:axId val="227176832"/>
        <c:scaling>
          <c:orientation val="minMax"/>
          <c:max val="6"/>
          <c:min val="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1.4062000639181848E-2"/>
              <c:y val="8.1702701960461227E-2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he-IL"/>
          </a:p>
        </c:txPr>
        <c:crossAx val="227162752"/>
        <c:crosses val="autoZero"/>
        <c:crossBetween val="between"/>
      </c:valAx>
      <c:dateAx>
        <c:axId val="22717875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27184640"/>
        <c:crosses val="autoZero"/>
        <c:auto val="1"/>
        <c:lblOffset val="100"/>
        <c:baseTimeUnit val="days"/>
      </c:dateAx>
      <c:valAx>
        <c:axId val="227184640"/>
        <c:scaling>
          <c:orientation val="minMax"/>
          <c:max val="40"/>
          <c:min val="-60"/>
        </c:scaling>
        <c:delete val="1"/>
        <c:axPos val="r"/>
        <c:numFmt formatCode="0" sourceLinked="0"/>
        <c:majorTickMark val="out"/>
        <c:minorTickMark val="none"/>
        <c:tickLblPos val="nextTo"/>
        <c:crossAx val="227178752"/>
        <c:crosses val="max"/>
        <c:crossBetween val="between"/>
      </c:valAx>
      <c:spPr>
        <a:noFill/>
        <a:ln>
          <a:noFill/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8.5692342148506601E-2"/>
          <c:y val="0.94088994648702395"/>
          <c:w val="0.78290827740492175"/>
          <c:h val="4.1838447324129328E-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100" b="0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e-IL" sz="1200" dirty="0">
                <a:latin typeface="Assistant" panose="00000500000000000000" pitchFamily="2" charset="-79"/>
                <a:cs typeface="Assistant" panose="00000500000000000000" pitchFamily="2" charset="-79"/>
              </a:rPr>
              <a:t>לפי </a:t>
            </a:r>
            <a:r>
              <a:rPr lang="he-IL" sz="1200" dirty="0" smtClean="0">
                <a:latin typeface="Assistant" panose="00000500000000000000" pitchFamily="2" charset="-79"/>
                <a:cs typeface="Assistant" panose="00000500000000000000" pitchFamily="2" charset="-79"/>
              </a:rPr>
              <a:t>דירוגים</a:t>
            </a:r>
            <a:endParaRPr lang="he-IL" sz="1200" dirty="0">
              <a:latin typeface="Assistant" panose="00000500000000000000" pitchFamily="2" charset="-79"/>
              <a:cs typeface="Assistant" panose="00000500000000000000" pitchFamily="2" charset="-79"/>
            </a:endParaRPr>
          </a:p>
        </c:rich>
      </c:tx>
      <c:layout>
        <c:manualLayout>
          <c:xMode val="edge"/>
          <c:yMode val="edge"/>
          <c:x val="0.47031116091961844"/>
          <c:y val="4.248696746473061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4561377280237557E-2"/>
          <c:y val="9.5159439988213121E-2"/>
          <c:w val="0.91559220686528631"/>
          <c:h val="0.70926186255591739"/>
        </c:manualLayout>
      </c:layout>
      <c:lineChart>
        <c:grouping val="standard"/>
        <c:varyColors val="0"/>
        <c:ser>
          <c:idx val="3"/>
          <c:order val="0"/>
          <c:tx>
            <c:strRef>
              <c:f>'איור 8 נתונים'!$B$3</c:f>
              <c:strCache>
                <c:ptCount val="1"/>
                <c:pt idx="0">
                  <c:v>סך המגזר העסקי ללא חברות פיננסיות</c:v>
                </c:pt>
              </c:strCache>
            </c:strRef>
          </c:tx>
          <c:spPr>
            <a:ln w="38100">
              <a:solidFill>
                <a:srgbClr val="006B9D"/>
              </a:solidFill>
            </a:ln>
          </c:spPr>
          <c:marker>
            <c:symbol val="none"/>
          </c:marker>
          <c:dLbls>
            <c:dLbl>
              <c:idx val="174"/>
              <c:layout>
                <c:manualLayout>
                  <c:x val="-6.9580374707960031E-3"/>
                  <c:y val="-9.0714146580271604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rgbClr val="006B9D"/>
                      </a:solidFill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2E-4C17-8175-B597149E0C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8 נתונים'!$A$4:$A$301</c:f>
              <c:numCache>
                <c:formatCode>m/d/yyyy</c:formatCode>
                <c:ptCount val="298"/>
                <c:pt idx="0">
                  <c:v>40237</c:v>
                </c:pt>
                <c:pt idx="1">
                  <c:v>40268</c:v>
                </c:pt>
                <c:pt idx="2">
                  <c:v>40298</c:v>
                </c:pt>
                <c:pt idx="3">
                  <c:v>40329</c:v>
                </c:pt>
                <c:pt idx="4">
                  <c:v>40359</c:v>
                </c:pt>
                <c:pt idx="5">
                  <c:v>40390</c:v>
                </c:pt>
                <c:pt idx="6">
                  <c:v>40421</c:v>
                </c:pt>
                <c:pt idx="7">
                  <c:v>40451</c:v>
                </c:pt>
                <c:pt idx="8">
                  <c:v>40482</c:v>
                </c:pt>
                <c:pt idx="9">
                  <c:v>40512</c:v>
                </c:pt>
                <c:pt idx="10">
                  <c:v>40543</c:v>
                </c:pt>
                <c:pt idx="11">
                  <c:v>40574</c:v>
                </c:pt>
                <c:pt idx="12">
                  <c:v>40602</c:v>
                </c:pt>
                <c:pt idx="13">
                  <c:v>40633</c:v>
                </c:pt>
                <c:pt idx="14">
                  <c:v>40663</c:v>
                </c:pt>
                <c:pt idx="15">
                  <c:v>40694</c:v>
                </c:pt>
                <c:pt idx="16">
                  <c:v>40724</c:v>
                </c:pt>
                <c:pt idx="17">
                  <c:v>40755</c:v>
                </c:pt>
                <c:pt idx="18">
                  <c:v>40786</c:v>
                </c:pt>
                <c:pt idx="19">
                  <c:v>40816</c:v>
                </c:pt>
                <c:pt idx="20">
                  <c:v>40847</c:v>
                </c:pt>
                <c:pt idx="21">
                  <c:v>40877</c:v>
                </c:pt>
                <c:pt idx="22">
                  <c:v>40908</c:v>
                </c:pt>
                <c:pt idx="23">
                  <c:v>40939</c:v>
                </c:pt>
                <c:pt idx="24">
                  <c:v>40968</c:v>
                </c:pt>
                <c:pt idx="25">
                  <c:v>40999</c:v>
                </c:pt>
                <c:pt idx="26">
                  <c:v>41029</c:v>
                </c:pt>
                <c:pt idx="27">
                  <c:v>41060</c:v>
                </c:pt>
                <c:pt idx="28">
                  <c:v>41090</c:v>
                </c:pt>
                <c:pt idx="29">
                  <c:v>41121</c:v>
                </c:pt>
                <c:pt idx="30">
                  <c:v>41152</c:v>
                </c:pt>
                <c:pt idx="31">
                  <c:v>41182</c:v>
                </c:pt>
                <c:pt idx="32">
                  <c:v>41213</c:v>
                </c:pt>
                <c:pt idx="33">
                  <c:v>41243</c:v>
                </c:pt>
                <c:pt idx="34">
                  <c:v>41274</c:v>
                </c:pt>
                <c:pt idx="35">
                  <c:v>41305</c:v>
                </c:pt>
                <c:pt idx="36">
                  <c:v>41333</c:v>
                </c:pt>
                <c:pt idx="37">
                  <c:v>41364</c:v>
                </c:pt>
                <c:pt idx="38">
                  <c:v>41394</c:v>
                </c:pt>
                <c:pt idx="39">
                  <c:v>41425</c:v>
                </c:pt>
                <c:pt idx="40">
                  <c:v>41455</c:v>
                </c:pt>
                <c:pt idx="41">
                  <c:v>41486</c:v>
                </c:pt>
                <c:pt idx="42">
                  <c:v>41517</c:v>
                </c:pt>
                <c:pt idx="43">
                  <c:v>41547</c:v>
                </c:pt>
                <c:pt idx="44">
                  <c:v>41578</c:v>
                </c:pt>
                <c:pt idx="45">
                  <c:v>41608</c:v>
                </c:pt>
                <c:pt idx="46">
                  <c:v>41639</c:v>
                </c:pt>
                <c:pt idx="47">
                  <c:v>41670</c:v>
                </c:pt>
                <c:pt idx="48">
                  <c:v>41698</c:v>
                </c:pt>
                <c:pt idx="49">
                  <c:v>41729</c:v>
                </c:pt>
                <c:pt idx="50">
                  <c:v>41759</c:v>
                </c:pt>
                <c:pt idx="51">
                  <c:v>41790</c:v>
                </c:pt>
                <c:pt idx="52">
                  <c:v>41820</c:v>
                </c:pt>
                <c:pt idx="53">
                  <c:v>41851</c:v>
                </c:pt>
                <c:pt idx="54">
                  <c:v>41882</c:v>
                </c:pt>
                <c:pt idx="55">
                  <c:v>41912</c:v>
                </c:pt>
                <c:pt idx="56">
                  <c:v>41943</c:v>
                </c:pt>
                <c:pt idx="57">
                  <c:v>41973</c:v>
                </c:pt>
                <c:pt idx="58">
                  <c:v>42004</c:v>
                </c:pt>
                <c:pt idx="59">
                  <c:v>42035</c:v>
                </c:pt>
                <c:pt idx="60">
                  <c:v>42063</c:v>
                </c:pt>
                <c:pt idx="61">
                  <c:v>42094</c:v>
                </c:pt>
                <c:pt idx="62">
                  <c:v>42124</c:v>
                </c:pt>
                <c:pt idx="63">
                  <c:v>42155</c:v>
                </c:pt>
                <c:pt idx="64">
                  <c:v>42185</c:v>
                </c:pt>
                <c:pt idx="65">
                  <c:v>42216</c:v>
                </c:pt>
                <c:pt idx="66">
                  <c:v>42247</c:v>
                </c:pt>
                <c:pt idx="67">
                  <c:v>42277</c:v>
                </c:pt>
                <c:pt idx="68">
                  <c:v>42308</c:v>
                </c:pt>
                <c:pt idx="69">
                  <c:v>42338</c:v>
                </c:pt>
                <c:pt idx="70">
                  <c:v>42369</c:v>
                </c:pt>
                <c:pt idx="71">
                  <c:v>42400</c:v>
                </c:pt>
                <c:pt idx="72">
                  <c:v>42429</c:v>
                </c:pt>
                <c:pt idx="73">
                  <c:v>42460</c:v>
                </c:pt>
                <c:pt idx="74">
                  <c:v>42490</c:v>
                </c:pt>
                <c:pt idx="75">
                  <c:v>42521</c:v>
                </c:pt>
                <c:pt idx="76">
                  <c:v>42551</c:v>
                </c:pt>
                <c:pt idx="77">
                  <c:v>42582</c:v>
                </c:pt>
                <c:pt idx="78">
                  <c:v>42613</c:v>
                </c:pt>
                <c:pt idx="79">
                  <c:v>42643</c:v>
                </c:pt>
                <c:pt idx="80">
                  <c:v>42674</c:v>
                </c:pt>
                <c:pt idx="81">
                  <c:v>42704</c:v>
                </c:pt>
                <c:pt idx="82">
                  <c:v>42735</c:v>
                </c:pt>
                <c:pt idx="83">
                  <c:v>42766</c:v>
                </c:pt>
                <c:pt idx="84">
                  <c:v>42794</c:v>
                </c:pt>
                <c:pt idx="85">
                  <c:v>42825</c:v>
                </c:pt>
                <c:pt idx="86">
                  <c:v>42855</c:v>
                </c:pt>
                <c:pt idx="87">
                  <c:v>42886</c:v>
                </c:pt>
                <c:pt idx="88">
                  <c:v>42916</c:v>
                </c:pt>
                <c:pt idx="89">
                  <c:v>42947</c:v>
                </c:pt>
                <c:pt idx="90">
                  <c:v>42978</c:v>
                </c:pt>
                <c:pt idx="91">
                  <c:v>43008</c:v>
                </c:pt>
                <c:pt idx="92">
                  <c:v>43039</c:v>
                </c:pt>
                <c:pt idx="93">
                  <c:v>43069</c:v>
                </c:pt>
                <c:pt idx="94">
                  <c:v>43100</c:v>
                </c:pt>
                <c:pt idx="95">
                  <c:v>43131</c:v>
                </c:pt>
                <c:pt idx="96">
                  <c:v>43159</c:v>
                </c:pt>
                <c:pt idx="97">
                  <c:v>43190</c:v>
                </c:pt>
                <c:pt idx="98">
                  <c:v>43220</c:v>
                </c:pt>
                <c:pt idx="99">
                  <c:v>43251</c:v>
                </c:pt>
                <c:pt idx="100">
                  <c:v>43281</c:v>
                </c:pt>
                <c:pt idx="101">
                  <c:v>43312</c:v>
                </c:pt>
                <c:pt idx="102">
                  <c:v>43343</c:v>
                </c:pt>
                <c:pt idx="103">
                  <c:v>43373</c:v>
                </c:pt>
                <c:pt idx="104">
                  <c:v>43404</c:v>
                </c:pt>
                <c:pt idx="105">
                  <c:v>43434</c:v>
                </c:pt>
                <c:pt idx="106">
                  <c:v>43465</c:v>
                </c:pt>
                <c:pt idx="107">
                  <c:v>43496</c:v>
                </c:pt>
                <c:pt idx="108">
                  <c:v>43524</c:v>
                </c:pt>
                <c:pt idx="109">
                  <c:v>43555</c:v>
                </c:pt>
                <c:pt idx="110">
                  <c:v>43585</c:v>
                </c:pt>
                <c:pt idx="111">
                  <c:v>43616</c:v>
                </c:pt>
                <c:pt idx="112">
                  <c:v>43646</c:v>
                </c:pt>
                <c:pt idx="113">
                  <c:v>43677</c:v>
                </c:pt>
                <c:pt idx="114">
                  <c:v>43708</c:v>
                </c:pt>
                <c:pt idx="115">
                  <c:v>43738</c:v>
                </c:pt>
                <c:pt idx="116">
                  <c:v>43769</c:v>
                </c:pt>
                <c:pt idx="117">
                  <c:v>43799</c:v>
                </c:pt>
                <c:pt idx="118">
                  <c:v>43830</c:v>
                </c:pt>
                <c:pt idx="119">
                  <c:v>43861</c:v>
                </c:pt>
                <c:pt idx="120">
                  <c:v>43890</c:v>
                </c:pt>
                <c:pt idx="121">
                  <c:v>43921</c:v>
                </c:pt>
                <c:pt idx="122">
                  <c:v>43951</c:v>
                </c:pt>
                <c:pt idx="123">
                  <c:v>43982</c:v>
                </c:pt>
                <c:pt idx="124">
                  <c:v>44012</c:v>
                </c:pt>
                <c:pt idx="125">
                  <c:v>44043</c:v>
                </c:pt>
                <c:pt idx="126">
                  <c:v>44074</c:v>
                </c:pt>
                <c:pt idx="127">
                  <c:v>44104</c:v>
                </c:pt>
                <c:pt idx="128">
                  <c:v>44135</c:v>
                </c:pt>
                <c:pt idx="129">
                  <c:v>44165</c:v>
                </c:pt>
                <c:pt idx="130">
                  <c:v>44196</c:v>
                </c:pt>
                <c:pt idx="131">
                  <c:v>44227</c:v>
                </c:pt>
                <c:pt idx="132">
                  <c:v>44255</c:v>
                </c:pt>
                <c:pt idx="133">
                  <c:v>44286</c:v>
                </c:pt>
                <c:pt idx="134">
                  <c:v>44316</c:v>
                </c:pt>
                <c:pt idx="135">
                  <c:v>44347</c:v>
                </c:pt>
                <c:pt idx="136">
                  <c:v>44377</c:v>
                </c:pt>
                <c:pt idx="137">
                  <c:v>44408</c:v>
                </c:pt>
                <c:pt idx="138">
                  <c:v>44439</c:v>
                </c:pt>
                <c:pt idx="139">
                  <c:v>44469</c:v>
                </c:pt>
                <c:pt idx="140">
                  <c:v>44500</c:v>
                </c:pt>
                <c:pt idx="141">
                  <c:v>44530</c:v>
                </c:pt>
                <c:pt idx="142">
                  <c:v>44561</c:v>
                </c:pt>
                <c:pt idx="143">
                  <c:v>44592</c:v>
                </c:pt>
                <c:pt idx="144">
                  <c:v>44620</c:v>
                </c:pt>
                <c:pt idx="145">
                  <c:v>44651</c:v>
                </c:pt>
                <c:pt idx="146">
                  <c:v>44681</c:v>
                </c:pt>
                <c:pt idx="147">
                  <c:v>44712</c:v>
                </c:pt>
                <c:pt idx="148">
                  <c:v>44742</c:v>
                </c:pt>
                <c:pt idx="149">
                  <c:v>44773</c:v>
                </c:pt>
                <c:pt idx="150">
                  <c:v>44804</c:v>
                </c:pt>
                <c:pt idx="151">
                  <c:v>44834</c:v>
                </c:pt>
                <c:pt idx="152">
                  <c:v>44865</c:v>
                </c:pt>
                <c:pt idx="153">
                  <c:v>44895</c:v>
                </c:pt>
                <c:pt idx="154">
                  <c:v>44926</c:v>
                </c:pt>
                <c:pt idx="155">
                  <c:v>44957</c:v>
                </c:pt>
                <c:pt idx="156">
                  <c:v>44985</c:v>
                </c:pt>
                <c:pt idx="157">
                  <c:v>45016</c:v>
                </c:pt>
                <c:pt idx="158">
                  <c:v>45046</c:v>
                </c:pt>
                <c:pt idx="159">
                  <c:v>45077</c:v>
                </c:pt>
                <c:pt idx="160">
                  <c:v>45107</c:v>
                </c:pt>
                <c:pt idx="161">
                  <c:v>45138</c:v>
                </c:pt>
                <c:pt idx="162">
                  <c:v>45169</c:v>
                </c:pt>
                <c:pt idx="163">
                  <c:v>45199</c:v>
                </c:pt>
                <c:pt idx="164">
                  <c:v>45230</c:v>
                </c:pt>
                <c:pt idx="165">
                  <c:v>45260</c:v>
                </c:pt>
                <c:pt idx="166">
                  <c:v>45291</c:v>
                </c:pt>
                <c:pt idx="167">
                  <c:v>45322</c:v>
                </c:pt>
                <c:pt idx="168">
                  <c:v>45351</c:v>
                </c:pt>
                <c:pt idx="169">
                  <c:v>45382</c:v>
                </c:pt>
                <c:pt idx="170">
                  <c:v>45412</c:v>
                </c:pt>
                <c:pt idx="171">
                  <c:v>45443</c:v>
                </c:pt>
                <c:pt idx="172">
                  <c:v>45473</c:v>
                </c:pt>
                <c:pt idx="173">
                  <c:v>45504</c:v>
                </c:pt>
                <c:pt idx="174">
                  <c:v>45535</c:v>
                </c:pt>
              </c:numCache>
            </c:numRef>
          </c:cat>
          <c:val>
            <c:numRef>
              <c:f>'איור 8 נתונים'!$B$4:$B$301</c:f>
              <c:numCache>
                <c:formatCode>0.00</c:formatCode>
                <c:ptCount val="298"/>
                <c:pt idx="0">
                  <c:v>4.5949561401648236</c:v>
                </c:pt>
                <c:pt idx="1">
                  <c:v>4.4411291718098571</c:v>
                </c:pt>
                <c:pt idx="2">
                  <c:v>4.6432805791897058</c:v>
                </c:pt>
                <c:pt idx="3">
                  <c:v>4.5570943446996495</c:v>
                </c:pt>
                <c:pt idx="4">
                  <c:v>4.4444749130878183</c:v>
                </c:pt>
                <c:pt idx="5">
                  <c:v>4.346888854207501</c:v>
                </c:pt>
                <c:pt idx="6">
                  <c:v>4.0068561039788264</c:v>
                </c:pt>
                <c:pt idx="7">
                  <c:v>3.7781657447905626</c:v>
                </c:pt>
                <c:pt idx="8">
                  <c:v>3.4624968372058089</c:v>
                </c:pt>
                <c:pt idx="9">
                  <c:v>3.3793370276872268</c:v>
                </c:pt>
                <c:pt idx="10">
                  <c:v>3.3619693209551822</c:v>
                </c:pt>
                <c:pt idx="11">
                  <c:v>3.0415025950695909</c:v>
                </c:pt>
                <c:pt idx="12">
                  <c:v>2.8831331048974507</c:v>
                </c:pt>
                <c:pt idx="13">
                  <c:v>2.9478738122761823</c:v>
                </c:pt>
                <c:pt idx="14">
                  <c:v>2.8686447360845002</c:v>
                </c:pt>
                <c:pt idx="15">
                  <c:v>3.2426228126498096</c:v>
                </c:pt>
                <c:pt idx="16">
                  <c:v>3.7808752314470992</c:v>
                </c:pt>
                <c:pt idx="17">
                  <c:v>3.9544880190480476</c:v>
                </c:pt>
                <c:pt idx="18">
                  <c:v>5.5516961394619999</c:v>
                </c:pt>
                <c:pt idx="19">
                  <c:v>6.1946685344086321</c:v>
                </c:pt>
                <c:pt idx="20">
                  <c:v>5.7979980597912775</c:v>
                </c:pt>
                <c:pt idx="21">
                  <c:v>6.0143570878333179</c:v>
                </c:pt>
                <c:pt idx="22">
                  <c:v>6.9592729748644748</c:v>
                </c:pt>
                <c:pt idx="23">
                  <c:v>6.0843214033188691</c:v>
                </c:pt>
                <c:pt idx="24">
                  <c:v>6.1877516676062099</c:v>
                </c:pt>
                <c:pt idx="25">
                  <c:v>6.0868919862303503</c:v>
                </c:pt>
                <c:pt idx="26">
                  <c:v>5.5827977602180523</c:v>
                </c:pt>
                <c:pt idx="27">
                  <c:v>6.5374246581640456</c:v>
                </c:pt>
                <c:pt idx="28">
                  <c:v>7.5120145682372499</c:v>
                </c:pt>
                <c:pt idx="29">
                  <c:v>7.6151888592980006</c:v>
                </c:pt>
                <c:pt idx="30">
                  <c:v>7.8087577429140005</c:v>
                </c:pt>
                <c:pt idx="31">
                  <c:v>8.624548316727731</c:v>
                </c:pt>
                <c:pt idx="32">
                  <c:v>7.1390796384770994</c:v>
                </c:pt>
                <c:pt idx="33">
                  <c:v>6.3582674652610001</c:v>
                </c:pt>
                <c:pt idx="34">
                  <c:v>5.8697716753410454</c:v>
                </c:pt>
                <c:pt idx="35">
                  <c:v>5.4390420651881835</c:v>
                </c:pt>
                <c:pt idx="36">
                  <c:v>5.0701642824442628</c:v>
                </c:pt>
                <c:pt idx="37">
                  <c:v>5.3867106353008891</c:v>
                </c:pt>
                <c:pt idx="38">
                  <c:v>5.5073676926662101</c:v>
                </c:pt>
                <c:pt idx="39">
                  <c:v>5.2257987851584495</c:v>
                </c:pt>
                <c:pt idx="40">
                  <c:v>4.7727606673717604</c:v>
                </c:pt>
                <c:pt idx="41">
                  <c:v>4.5133386932643189</c:v>
                </c:pt>
                <c:pt idx="42">
                  <c:v>4.2450195359552385</c:v>
                </c:pt>
                <c:pt idx="43">
                  <c:v>4.1332105441331874</c:v>
                </c:pt>
                <c:pt idx="44">
                  <c:v>3.9682123023310432</c:v>
                </c:pt>
                <c:pt idx="45">
                  <c:v>3.7887971376574496</c:v>
                </c:pt>
                <c:pt idx="46">
                  <c:v>3.3896370986976083</c:v>
                </c:pt>
                <c:pt idx="47">
                  <c:v>3.1032877812405912</c:v>
                </c:pt>
                <c:pt idx="48">
                  <c:v>2.8753535683397504</c:v>
                </c:pt>
                <c:pt idx="49">
                  <c:v>2.6050576253342381</c:v>
                </c:pt>
                <c:pt idx="50">
                  <c:v>2.5913151927290561</c:v>
                </c:pt>
                <c:pt idx="51">
                  <c:v>2.4358204411755788</c:v>
                </c:pt>
                <c:pt idx="52">
                  <c:v>2.4409731369391503</c:v>
                </c:pt>
                <c:pt idx="53">
                  <c:v>2.7843773255654782</c:v>
                </c:pt>
                <c:pt idx="54">
                  <c:v>2.6595014963741503</c:v>
                </c:pt>
                <c:pt idx="55">
                  <c:v>2.6524767902297506</c:v>
                </c:pt>
                <c:pt idx="56">
                  <c:v>2.6674270217504445</c:v>
                </c:pt>
                <c:pt idx="57">
                  <c:v>2.7161282890019525</c:v>
                </c:pt>
                <c:pt idx="58">
                  <c:v>3.6517461187657396</c:v>
                </c:pt>
                <c:pt idx="59">
                  <c:v>4.1773440007143803</c:v>
                </c:pt>
                <c:pt idx="60">
                  <c:v>4.1786729773772509</c:v>
                </c:pt>
                <c:pt idx="61">
                  <c:v>3.9636979809315229</c:v>
                </c:pt>
                <c:pt idx="62">
                  <c:v>4.0401683609265264</c:v>
                </c:pt>
                <c:pt idx="63">
                  <c:v>4.2747353923135494</c:v>
                </c:pt>
                <c:pt idx="64">
                  <c:v>4.2509937425376823</c:v>
                </c:pt>
                <c:pt idx="65">
                  <c:v>4.0991675056512387</c:v>
                </c:pt>
                <c:pt idx="66">
                  <c:v>4.0449133866903635</c:v>
                </c:pt>
                <c:pt idx="67">
                  <c:v>4.1753512585749331</c:v>
                </c:pt>
                <c:pt idx="68">
                  <c:v>4.1516242184344208</c:v>
                </c:pt>
                <c:pt idx="69">
                  <c:v>4.0851988257610454</c:v>
                </c:pt>
                <c:pt idx="70">
                  <c:v>4.1816335134131304</c:v>
                </c:pt>
                <c:pt idx="71">
                  <c:v>4.4668654828040957</c:v>
                </c:pt>
                <c:pt idx="72">
                  <c:v>4.5546795881731912</c:v>
                </c:pt>
                <c:pt idx="73">
                  <c:v>4.0349967212397271</c:v>
                </c:pt>
                <c:pt idx="74">
                  <c:v>3.9426610339320516</c:v>
                </c:pt>
                <c:pt idx="75">
                  <c:v>3.8003975527367611</c:v>
                </c:pt>
                <c:pt idx="76">
                  <c:v>3.5968307932918568</c:v>
                </c:pt>
                <c:pt idx="77">
                  <c:v>3.1972809251300949</c:v>
                </c:pt>
                <c:pt idx="78">
                  <c:v>3.0110631898023175</c:v>
                </c:pt>
                <c:pt idx="79">
                  <c:v>3.0449792599015231</c:v>
                </c:pt>
                <c:pt idx="80">
                  <c:v>2.9852047719102308</c:v>
                </c:pt>
                <c:pt idx="81">
                  <c:v>3.0549922142614538</c:v>
                </c:pt>
                <c:pt idx="82">
                  <c:v>2.8725504408076192</c:v>
                </c:pt>
                <c:pt idx="83">
                  <c:v>2.7847553209167835</c:v>
                </c:pt>
                <c:pt idx="84">
                  <c:v>2.6925020881075499</c:v>
                </c:pt>
                <c:pt idx="85">
                  <c:v>2.3760528464340482</c:v>
                </c:pt>
                <c:pt idx="86">
                  <c:v>2.4130720368733529</c:v>
                </c:pt>
                <c:pt idx="87">
                  <c:v>2.3245090044888421</c:v>
                </c:pt>
                <c:pt idx="88">
                  <c:v>2.2881293236303812</c:v>
                </c:pt>
                <c:pt idx="89">
                  <c:v>2.4235868949534094</c:v>
                </c:pt>
                <c:pt idx="90">
                  <c:v>2.4592588745350001</c:v>
                </c:pt>
                <c:pt idx="91">
                  <c:v>2.2450138994502775</c:v>
                </c:pt>
                <c:pt idx="92">
                  <c:v>2.1286528665250524</c:v>
                </c:pt>
                <c:pt idx="93">
                  <c:v>2.2137719021823639</c:v>
                </c:pt>
                <c:pt idx="94">
                  <c:v>2.246525792835333</c:v>
                </c:pt>
                <c:pt idx="95">
                  <c:v>2.0754662364317826</c:v>
                </c:pt>
                <c:pt idx="96">
                  <c:v>2.2054748444257997</c:v>
                </c:pt>
                <c:pt idx="97">
                  <c:v>2.3034639811640503</c:v>
                </c:pt>
                <c:pt idx="98">
                  <c:v>2.3509162900797902</c:v>
                </c:pt>
                <c:pt idx="99">
                  <c:v>2.4527192387170911</c:v>
                </c:pt>
                <c:pt idx="100">
                  <c:v>2.5205007749422004</c:v>
                </c:pt>
                <c:pt idx="101">
                  <c:v>2.6121618006130003</c:v>
                </c:pt>
                <c:pt idx="102">
                  <c:v>2.5730302205029543</c:v>
                </c:pt>
                <c:pt idx="103">
                  <c:v>2.4183991812693075</c:v>
                </c:pt>
                <c:pt idx="104">
                  <c:v>2.4885242539822383</c:v>
                </c:pt>
                <c:pt idx="105">
                  <c:v>2.5565361514170002</c:v>
                </c:pt>
                <c:pt idx="106">
                  <c:v>2.9657019432272733</c:v>
                </c:pt>
                <c:pt idx="107">
                  <c:v>3.0108329286859572</c:v>
                </c:pt>
                <c:pt idx="108">
                  <c:v>2.7766453970110501</c:v>
                </c:pt>
                <c:pt idx="109">
                  <c:v>2.8790523771686005</c:v>
                </c:pt>
                <c:pt idx="110">
                  <c:v>2.7438050233546503</c:v>
                </c:pt>
                <c:pt idx="111">
                  <c:v>2.7596007884787506</c:v>
                </c:pt>
                <c:pt idx="112">
                  <c:v>2.6088670661893003</c:v>
                </c:pt>
                <c:pt idx="113">
                  <c:v>2.4175535813905649</c:v>
                </c:pt>
                <c:pt idx="114">
                  <c:v>2.3777961484957002</c:v>
                </c:pt>
                <c:pt idx="115">
                  <c:v>2.0991331248009999</c:v>
                </c:pt>
                <c:pt idx="116">
                  <c:v>2.0168416126260627</c:v>
                </c:pt>
                <c:pt idx="117">
                  <c:v>1.9478970102507502</c:v>
                </c:pt>
                <c:pt idx="118">
                  <c:v>1.9093878715618695</c:v>
                </c:pt>
                <c:pt idx="119">
                  <c:v>1.7879940411931363</c:v>
                </c:pt>
                <c:pt idx="120">
                  <c:v>1.8577737750497998</c:v>
                </c:pt>
                <c:pt idx="121">
                  <c:v>4.0399756322371916</c:v>
                </c:pt>
                <c:pt idx="122">
                  <c:v>3.5306929341215629</c:v>
                </c:pt>
                <c:pt idx="123">
                  <c:v>3.2309654135771</c:v>
                </c:pt>
                <c:pt idx="124">
                  <c:v>3.6099863407018571</c:v>
                </c:pt>
                <c:pt idx="125">
                  <c:v>3.4521620397794286</c:v>
                </c:pt>
                <c:pt idx="126">
                  <c:v>3.0669427808324996</c:v>
                </c:pt>
                <c:pt idx="127">
                  <c:v>2.9524146645065259</c:v>
                </c:pt>
                <c:pt idx="128">
                  <c:v>2.4433899206097145</c:v>
                </c:pt>
                <c:pt idx="129">
                  <c:v>2.1713413606158638</c:v>
                </c:pt>
                <c:pt idx="130">
                  <c:v>2.0444207591804351</c:v>
                </c:pt>
                <c:pt idx="131">
                  <c:v>1.9209582777691905</c:v>
                </c:pt>
                <c:pt idx="132">
                  <c:v>1.78600000348845</c:v>
                </c:pt>
                <c:pt idx="133">
                  <c:v>1.7184290295336189</c:v>
                </c:pt>
                <c:pt idx="134">
                  <c:v>1.5164585760021052</c:v>
                </c:pt>
                <c:pt idx="135">
                  <c:v>1.4723537643773001</c:v>
                </c:pt>
                <c:pt idx="136">
                  <c:v>1.5045090372136363</c:v>
                </c:pt>
                <c:pt idx="137">
                  <c:v>1.5855387144135</c:v>
                </c:pt>
                <c:pt idx="138">
                  <c:v>1.5987570084396523</c:v>
                </c:pt>
                <c:pt idx="139">
                  <c:v>1.6155500237725384</c:v>
                </c:pt>
                <c:pt idx="140">
                  <c:v>1.4578294571720478</c:v>
                </c:pt>
                <c:pt idx="141">
                  <c:v>1.430431954740591</c:v>
                </c:pt>
                <c:pt idx="142">
                  <c:v>1.5375243980193181</c:v>
                </c:pt>
                <c:pt idx="143">
                  <c:v>1.5572975189717724</c:v>
                </c:pt>
                <c:pt idx="144">
                  <c:v>1.6786509464616999</c:v>
                </c:pt>
                <c:pt idx="145">
                  <c:v>1.7704017333181818</c:v>
                </c:pt>
                <c:pt idx="146">
                  <c:v>1.7851949917687369</c:v>
                </c:pt>
                <c:pt idx="147">
                  <c:v>2.2589398877367137</c:v>
                </c:pt>
                <c:pt idx="148">
                  <c:v>2.2549987878959521</c:v>
                </c:pt>
                <c:pt idx="149">
                  <c:v>2.150418491505286</c:v>
                </c:pt>
                <c:pt idx="150">
                  <c:v>2.0707198642317275</c:v>
                </c:pt>
                <c:pt idx="151">
                  <c:v>2.1895525472098889</c:v>
                </c:pt>
                <c:pt idx="152">
                  <c:v>2.3825184903238128</c:v>
                </c:pt>
                <c:pt idx="153">
                  <c:v>2.4687695894842863</c:v>
                </c:pt>
                <c:pt idx="154">
                  <c:v>2.5993938623690482</c:v>
                </c:pt>
                <c:pt idx="155">
                  <c:v>2.2719401133002175</c:v>
                </c:pt>
                <c:pt idx="156">
                  <c:v>2.4337202106288003</c:v>
                </c:pt>
                <c:pt idx="157">
                  <c:v>2.8146675015588096</c:v>
                </c:pt>
                <c:pt idx="158">
                  <c:v>2.6888088434726667</c:v>
                </c:pt>
                <c:pt idx="159">
                  <c:v>2.3788459107888182</c:v>
                </c:pt>
                <c:pt idx="160">
                  <c:v>2.3002593255157624</c:v>
                </c:pt>
                <c:pt idx="161">
                  <c:v>2.1944187325989053</c:v>
                </c:pt>
                <c:pt idx="162">
                  <c:v>2.1025912544602177</c:v>
                </c:pt>
                <c:pt idx="163">
                  <c:v>2.1463775415205295</c:v>
                </c:pt>
                <c:pt idx="164">
                  <c:v>2.5807923843978262</c:v>
                </c:pt>
                <c:pt idx="165">
                  <c:v>2.4272523743184999</c:v>
                </c:pt>
                <c:pt idx="166">
                  <c:v>2.0545174734929526</c:v>
                </c:pt>
                <c:pt idx="167">
                  <c:v>1.9037315714394345</c:v>
                </c:pt>
                <c:pt idx="168">
                  <c:v>1.8397273122657503</c:v>
                </c:pt>
                <c:pt idx="169">
                  <c:v>1.6694688575185501</c:v>
                </c:pt>
                <c:pt idx="170">
                  <c:v>1.6457930448062219</c:v>
                </c:pt>
                <c:pt idx="171">
                  <c:v>1.5620481650465001</c:v>
                </c:pt>
                <c:pt idx="172">
                  <c:v>1.6414446802007367</c:v>
                </c:pt>
                <c:pt idx="173">
                  <c:v>1.5359738180976088</c:v>
                </c:pt>
                <c:pt idx="174">
                  <c:v>1.6344985011989166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40D-4DD8-864B-6B1B7770FCD6}"/>
            </c:ext>
          </c:extLst>
        </c:ser>
        <c:ser>
          <c:idx val="4"/>
          <c:order val="1"/>
          <c:tx>
            <c:strRef>
              <c:f>'איור 8 נתונים'!$C$3</c:f>
              <c:strCache>
                <c:ptCount val="1"/>
                <c:pt idx="0">
                  <c:v>AA</c:v>
                </c:pt>
              </c:strCache>
            </c:strRef>
          </c:tx>
          <c:spPr>
            <a:ln w="38100">
              <a:solidFill>
                <a:srgbClr val="357C32"/>
              </a:solidFill>
            </a:ln>
          </c:spPr>
          <c:marker>
            <c:symbol val="none"/>
          </c:marker>
          <c:dLbls>
            <c:dLbl>
              <c:idx val="174"/>
              <c:layout>
                <c:manualLayout>
                  <c:x val="-4.5525507014372892E-3"/>
                  <c:y val="1.874615380637420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rgbClr val="357C32"/>
                      </a:solidFill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2E-4C17-8175-B597149E0C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8 נתונים'!$A$4:$A$301</c:f>
              <c:numCache>
                <c:formatCode>m/d/yyyy</c:formatCode>
                <c:ptCount val="298"/>
                <c:pt idx="0">
                  <c:v>40237</c:v>
                </c:pt>
                <c:pt idx="1">
                  <c:v>40268</c:v>
                </c:pt>
                <c:pt idx="2">
                  <c:v>40298</c:v>
                </c:pt>
                <c:pt idx="3">
                  <c:v>40329</c:v>
                </c:pt>
                <c:pt idx="4">
                  <c:v>40359</c:v>
                </c:pt>
                <c:pt idx="5">
                  <c:v>40390</c:v>
                </c:pt>
                <c:pt idx="6">
                  <c:v>40421</c:v>
                </c:pt>
                <c:pt idx="7">
                  <c:v>40451</c:v>
                </c:pt>
                <c:pt idx="8">
                  <c:v>40482</c:v>
                </c:pt>
                <c:pt idx="9">
                  <c:v>40512</c:v>
                </c:pt>
                <c:pt idx="10">
                  <c:v>40543</c:v>
                </c:pt>
                <c:pt idx="11">
                  <c:v>40574</c:v>
                </c:pt>
                <c:pt idx="12">
                  <c:v>40602</c:v>
                </c:pt>
                <c:pt idx="13">
                  <c:v>40633</c:v>
                </c:pt>
                <c:pt idx="14">
                  <c:v>40663</c:v>
                </c:pt>
                <c:pt idx="15">
                  <c:v>40694</c:v>
                </c:pt>
                <c:pt idx="16">
                  <c:v>40724</c:v>
                </c:pt>
                <c:pt idx="17">
                  <c:v>40755</c:v>
                </c:pt>
                <c:pt idx="18">
                  <c:v>40786</c:v>
                </c:pt>
                <c:pt idx="19">
                  <c:v>40816</c:v>
                </c:pt>
                <c:pt idx="20">
                  <c:v>40847</c:v>
                </c:pt>
                <c:pt idx="21">
                  <c:v>40877</c:v>
                </c:pt>
                <c:pt idx="22">
                  <c:v>40908</c:v>
                </c:pt>
                <c:pt idx="23">
                  <c:v>40939</c:v>
                </c:pt>
                <c:pt idx="24">
                  <c:v>40968</c:v>
                </c:pt>
                <c:pt idx="25">
                  <c:v>40999</c:v>
                </c:pt>
                <c:pt idx="26">
                  <c:v>41029</c:v>
                </c:pt>
                <c:pt idx="27">
                  <c:v>41060</c:v>
                </c:pt>
                <c:pt idx="28">
                  <c:v>41090</c:v>
                </c:pt>
                <c:pt idx="29">
                  <c:v>41121</c:v>
                </c:pt>
                <c:pt idx="30">
                  <c:v>41152</c:v>
                </c:pt>
                <c:pt idx="31">
                  <c:v>41182</c:v>
                </c:pt>
                <c:pt idx="32">
                  <c:v>41213</c:v>
                </c:pt>
                <c:pt idx="33">
                  <c:v>41243</c:v>
                </c:pt>
                <c:pt idx="34">
                  <c:v>41274</c:v>
                </c:pt>
                <c:pt idx="35">
                  <c:v>41305</c:v>
                </c:pt>
                <c:pt idx="36">
                  <c:v>41333</c:v>
                </c:pt>
                <c:pt idx="37">
                  <c:v>41364</c:v>
                </c:pt>
                <c:pt idx="38">
                  <c:v>41394</c:v>
                </c:pt>
                <c:pt idx="39">
                  <c:v>41425</c:v>
                </c:pt>
                <c:pt idx="40">
                  <c:v>41455</c:v>
                </c:pt>
                <c:pt idx="41">
                  <c:v>41486</c:v>
                </c:pt>
                <c:pt idx="42">
                  <c:v>41517</c:v>
                </c:pt>
                <c:pt idx="43">
                  <c:v>41547</c:v>
                </c:pt>
                <c:pt idx="44">
                  <c:v>41578</c:v>
                </c:pt>
                <c:pt idx="45">
                  <c:v>41608</c:v>
                </c:pt>
                <c:pt idx="46">
                  <c:v>41639</c:v>
                </c:pt>
                <c:pt idx="47">
                  <c:v>41670</c:v>
                </c:pt>
                <c:pt idx="48">
                  <c:v>41698</c:v>
                </c:pt>
                <c:pt idx="49">
                  <c:v>41729</c:v>
                </c:pt>
                <c:pt idx="50">
                  <c:v>41759</c:v>
                </c:pt>
                <c:pt idx="51">
                  <c:v>41790</c:v>
                </c:pt>
                <c:pt idx="52">
                  <c:v>41820</c:v>
                </c:pt>
                <c:pt idx="53">
                  <c:v>41851</c:v>
                </c:pt>
                <c:pt idx="54">
                  <c:v>41882</c:v>
                </c:pt>
                <c:pt idx="55">
                  <c:v>41912</c:v>
                </c:pt>
                <c:pt idx="56">
                  <c:v>41943</c:v>
                </c:pt>
                <c:pt idx="57">
                  <c:v>41973</c:v>
                </c:pt>
                <c:pt idx="58">
                  <c:v>42004</c:v>
                </c:pt>
                <c:pt idx="59">
                  <c:v>42035</c:v>
                </c:pt>
                <c:pt idx="60">
                  <c:v>42063</c:v>
                </c:pt>
                <c:pt idx="61">
                  <c:v>42094</c:v>
                </c:pt>
                <c:pt idx="62">
                  <c:v>42124</c:v>
                </c:pt>
                <c:pt idx="63">
                  <c:v>42155</c:v>
                </c:pt>
                <c:pt idx="64">
                  <c:v>42185</c:v>
                </c:pt>
                <c:pt idx="65">
                  <c:v>42216</c:v>
                </c:pt>
                <c:pt idx="66">
                  <c:v>42247</c:v>
                </c:pt>
                <c:pt idx="67">
                  <c:v>42277</c:v>
                </c:pt>
                <c:pt idx="68">
                  <c:v>42308</c:v>
                </c:pt>
                <c:pt idx="69">
                  <c:v>42338</c:v>
                </c:pt>
                <c:pt idx="70">
                  <c:v>42369</c:v>
                </c:pt>
                <c:pt idx="71">
                  <c:v>42400</c:v>
                </c:pt>
                <c:pt idx="72">
                  <c:v>42429</c:v>
                </c:pt>
                <c:pt idx="73">
                  <c:v>42460</c:v>
                </c:pt>
                <c:pt idx="74">
                  <c:v>42490</c:v>
                </c:pt>
                <c:pt idx="75">
                  <c:v>42521</c:v>
                </c:pt>
                <c:pt idx="76">
                  <c:v>42551</c:v>
                </c:pt>
                <c:pt idx="77">
                  <c:v>42582</c:v>
                </c:pt>
                <c:pt idx="78">
                  <c:v>42613</c:v>
                </c:pt>
                <c:pt idx="79">
                  <c:v>42643</c:v>
                </c:pt>
                <c:pt idx="80">
                  <c:v>42674</c:v>
                </c:pt>
                <c:pt idx="81">
                  <c:v>42704</c:v>
                </c:pt>
                <c:pt idx="82">
                  <c:v>42735</c:v>
                </c:pt>
                <c:pt idx="83">
                  <c:v>42766</c:v>
                </c:pt>
                <c:pt idx="84">
                  <c:v>42794</c:v>
                </c:pt>
                <c:pt idx="85">
                  <c:v>42825</c:v>
                </c:pt>
                <c:pt idx="86">
                  <c:v>42855</c:v>
                </c:pt>
                <c:pt idx="87">
                  <c:v>42886</c:v>
                </c:pt>
                <c:pt idx="88">
                  <c:v>42916</c:v>
                </c:pt>
                <c:pt idx="89">
                  <c:v>42947</c:v>
                </c:pt>
                <c:pt idx="90">
                  <c:v>42978</c:v>
                </c:pt>
                <c:pt idx="91">
                  <c:v>43008</c:v>
                </c:pt>
                <c:pt idx="92">
                  <c:v>43039</c:v>
                </c:pt>
                <c:pt idx="93">
                  <c:v>43069</c:v>
                </c:pt>
                <c:pt idx="94">
                  <c:v>43100</c:v>
                </c:pt>
                <c:pt idx="95">
                  <c:v>43131</c:v>
                </c:pt>
                <c:pt idx="96">
                  <c:v>43159</c:v>
                </c:pt>
                <c:pt idx="97">
                  <c:v>43190</c:v>
                </c:pt>
                <c:pt idx="98">
                  <c:v>43220</c:v>
                </c:pt>
                <c:pt idx="99">
                  <c:v>43251</c:v>
                </c:pt>
                <c:pt idx="100">
                  <c:v>43281</c:v>
                </c:pt>
                <c:pt idx="101">
                  <c:v>43312</c:v>
                </c:pt>
                <c:pt idx="102">
                  <c:v>43343</c:v>
                </c:pt>
                <c:pt idx="103">
                  <c:v>43373</c:v>
                </c:pt>
                <c:pt idx="104">
                  <c:v>43404</c:v>
                </c:pt>
                <c:pt idx="105">
                  <c:v>43434</c:v>
                </c:pt>
                <c:pt idx="106">
                  <c:v>43465</c:v>
                </c:pt>
                <c:pt idx="107">
                  <c:v>43496</c:v>
                </c:pt>
                <c:pt idx="108">
                  <c:v>43524</c:v>
                </c:pt>
                <c:pt idx="109">
                  <c:v>43555</c:v>
                </c:pt>
                <c:pt idx="110">
                  <c:v>43585</c:v>
                </c:pt>
                <c:pt idx="111">
                  <c:v>43616</c:v>
                </c:pt>
                <c:pt idx="112">
                  <c:v>43646</c:v>
                </c:pt>
                <c:pt idx="113">
                  <c:v>43677</c:v>
                </c:pt>
                <c:pt idx="114">
                  <c:v>43708</c:v>
                </c:pt>
                <c:pt idx="115">
                  <c:v>43738</c:v>
                </c:pt>
                <c:pt idx="116">
                  <c:v>43769</c:v>
                </c:pt>
                <c:pt idx="117">
                  <c:v>43799</c:v>
                </c:pt>
                <c:pt idx="118">
                  <c:v>43830</c:v>
                </c:pt>
                <c:pt idx="119">
                  <c:v>43861</c:v>
                </c:pt>
                <c:pt idx="120">
                  <c:v>43890</c:v>
                </c:pt>
                <c:pt idx="121">
                  <c:v>43921</c:v>
                </c:pt>
                <c:pt idx="122">
                  <c:v>43951</c:v>
                </c:pt>
                <c:pt idx="123">
                  <c:v>43982</c:v>
                </c:pt>
                <c:pt idx="124">
                  <c:v>44012</c:v>
                </c:pt>
                <c:pt idx="125">
                  <c:v>44043</c:v>
                </c:pt>
                <c:pt idx="126">
                  <c:v>44074</c:v>
                </c:pt>
                <c:pt idx="127">
                  <c:v>44104</c:v>
                </c:pt>
                <c:pt idx="128">
                  <c:v>44135</c:v>
                </c:pt>
                <c:pt idx="129">
                  <c:v>44165</c:v>
                </c:pt>
                <c:pt idx="130">
                  <c:v>44196</c:v>
                </c:pt>
                <c:pt idx="131">
                  <c:v>44227</c:v>
                </c:pt>
                <c:pt idx="132">
                  <c:v>44255</c:v>
                </c:pt>
                <c:pt idx="133">
                  <c:v>44286</c:v>
                </c:pt>
                <c:pt idx="134">
                  <c:v>44316</c:v>
                </c:pt>
                <c:pt idx="135">
                  <c:v>44347</c:v>
                </c:pt>
                <c:pt idx="136">
                  <c:v>44377</c:v>
                </c:pt>
                <c:pt idx="137">
                  <c:v>44408</c:v>
                </c:pt>
                <c:pt idx="138">
                  <c:v>44439</c:v>
                </c:pt>
                <c:pt idx="139">
                  <c:v>44469</c:v>
                </c:pt>
                <c:pt idx="140">
                  <c:v>44500</c:v>
                </c:pt>
                <c:pt idx="141">
                  <c:v>44530</c:v>
                </c:pt>
                <c:pt idx="142">
                  <c:v>44561</c:v>
                </c:pt>
                <c:pt idx="143">
                  <c:v>44592</c:v>
                </c:pt>
                <c:pt idx="144">
                  <c:v>44620</c:v>
                </c:pt>
                <c:pt idx="145">
                  <c:v>44651</c:v>
                </c:pt>
                <c:pt idx="146">
                  <c:v>44681</c:v>
                </c:pt>
                <c:pt idx="147">
                  <c:v>44712</c:v>
                </c:pt>
                <c:pt idx="148">
                  <c:v>44742</c:v>
                </c:pt>
                <c:pt idx="149">
                  <c:v>44773</c:v>
                </c:pt>
                <c:pt idx="150">
                  <c:v>44804</c:v>
                </c:pt>
                <c:pt idx="151">
                  <c:v>44834</c:v>
                </c:pt>
                <c:pt idx="152">
                  <c:v>44865</c:v>
                </c:pt>
                <c:pt idx="153">
                  <c:v>44895</c:v>
                </c:pt>
                <c:pt idx="154">
                  <c:v>44926</c:v>
                </c:pt>
                <c:pt idx="155">
                  <c:v>44957</c:v>
                </c:pt>
                <c:pt idx="156">
                  <c:v>44985</c:v>
                </c:pt>
                <c:pt idx="157">
                  <c:v>45016</c:v>
                </c:pt>
                <c:pt idx="158">
                  <c:v>45046</c:v>
                </c:pt>
                <c:pt idx="159">
                  <c:v>45077</c:v>
                </c:pt>
                <c:pt idx="160">
                  <c:v>45107</c:v>
                </c:pt>
                <c:pt idx="161">
                  <c:v>45138</c:v>
                </c:pt>
                <c:pt idx="162">
                  <c:v>45169</c:v>
                </c:pt>
                <c:pt idx="163">
                  <c:v>45199</c:v>
                </c:pt>
                <c:pt idx="164">
                  <c:v>45230</c:v>
                </c:pt>
                <c:pt idx="165">
                  <c:v>45260</c:v>
                </c:pt>
                <c:pt idx="166">
                  <c:v>45291</c:v>
                </c:pt>
                <c:pt idx="167">
                  <c:v>45322</c:v>
                </c:pt>
                <c:pt idx="168">
                  <c:v>45351</c:v>
                </c:pt>
                <c:pt idx="169">
                  <c:v>45382</c:v>
                </c:pt>
                <c:pt idx="170">
                  <c:v>45412</c:v>
                </c:pt>
                <c:pt idx="171">
                  <c:v>45443</c:v>
                </c:pt>
                <c:pt idx="172">
                  <c:v>45473</c:v>
                </c:pt>
                <c:pt idx="173">
                  <c:v>45504</c:v>
                </c:pt>
                <c:pt idx="174">
                  <c:v>45535</c:v>
                </c:pt>
              </c:numCache>
            </c:numRef>
          </c:cat>
          <c:val>
            <c:numRef>
              <c:f>'איור 8 נתונים'!$C$4:$C$301</c:f>
              <c:numCache>
                <c:formatCode>0.00</c:formatCode>
                <c:ptCount val="298"/>
                <c:pt idx="0">
                  <c:v>1.1988314495023531</c:v>
                </c:pt>
                <c:pt idx="1">
                  <c:v>1.1832315438450001</c:v>
                </c:pt>
                <c:pt idx="2">
                  <c:v>1.2414763494339409</c:v>
                </c:pt>
                <c:pt idx="3">
                  <c:v>1.31359724110095</c:v>
                </c:pt>
                <c:pt idx="4">
                  <c:v>1.3451430939822728</c:v>
                </c:pt>
                <c:pt idx="5">
                  <c:v>1.3715669126523999</c:v>
                </c:pt>
                <c:pt idx="6">
                  <c:v>1.3219027573630873</c:v>
                </c:pt>
                <c:pt idx="7">
                  <c:v>1.3200629964501878</c:v>
                </c:pt>
                <c:pt idx="8">
                  <c:v>1.2359133754705716</c:v>
                </c:pt>
                <c:pt idx="9">
                  <c:v>1.2251470151707273</c:v>
                </c:pt>
                <c:pt idx="10">
                  <c:v>1.2185279331995</c:v>
                </c:pt>
                <c:pt idx="11">
                  <c:v>1.1642977255836819</c:v>
                </c:pt>
                <c:pt idx="12">
                  <c:v>1.1039054895303999</c:v>
                </c:pt>
                <c:pt idx="13">
                  <c:v>1.0552888952501365</c:v>
                </c:pt>
                <c:pt idx="14">
                  <c:v>1.0972772732096874</c:v>
                </c:pt>
                <c:pt idx="15">
                  <c:v>1.140942878788</c:v>
                </c:pt>
                <c:pt idx="16">
                  <c:v>1.1603793139478003</c:v>
                </c:pt>
                <c:pt idx="17">
                  <c:v>1.1205505668520477</c:v>
                </c:pt>
                <c:pt idx="18">
                  <c:v>1.4220203627654093</c:v>
                </c:pt>
                <c:pt idx="19">
                  <c:v>1.571269374658316</c:v>
                </c:pt>
                <c:pt idx="20">
                  <c:v>1.4511470517771665</c:v>
                </c:pt>
                <c:pt idx="21">
                  <c:v>1.5701563167126364</c:v>
                </c:pt>
                <c:pt idx="22">
                  <c:v>1.6276497993411425</c:v>
                </c:pt>
                <c:pt idx="23">
                  <c:v>1.4874381133847827</c:v>
                </c:pt>
                <c:pt idx="24">
                  <c:v>1.5923853927095786</c:v>
                </c:pt>
                <c:pt idx="25">
                  <c:v>1.4922211915393002</c:v>
                </c:pt>
                <c:pt idx="26">
                  <c:v>1.4128547781152103</c:v>
                </c:pt>
                <c:pt idx="27">
                  <c:v>1.5252886847489093</c:v>
                </c:pt>
                <c:pt idx="28">
                  <c:v>1.6829466642830497</c:v>
                </c:pt>
                <c:pt idx="29">
                  <c:v>1.6744283692725908</c:v>
                </c:pt>
                <c:pt idx="30">
                  <c:v>1.7902505598378182</c:v>
                </c:pt>
                <c:pt idx="31">
                  <c:v>1.8744810699445333</c:v>
                </c:pt>
                <c:pt idx="32">
                  <c:v>1.5696974796414001</c:v>
                </c:pt>
                <c:pt idx="33">
                  <c:v>1.4353252837718098</c:v>
                </c:pt>
                <c:pt idx="34">
                  <c:v>1.4187922168939999</c:v>
                </c:pt>
                <c:pt idx="35">
                  <c:v>1.3264635938933638</c:v>
                </c:pt>
                <c:pt idx="36">
                  <c:v>1.2675050537549473</c:v>
                </c:pt>
                <c:pt idx="37">
                  <c:v>1.307996681389278</c:v>
                </c:pt>
                <c:pt idx="38">
                  <c:v>1.1775122634027899</c:v>
                </c:pt>
                <c:pt idx="39">
                  <c:v>1.1432407607613502</c:v>
                </c:pt>
                <c:pt idx="40">
                  <c:v>1.2782610273633335</c:v>
                </c:pt>
                <c:pt idx="41">
                  <c:v>1.1860892111009547</c:v>
                </c:pt>
                <c:pt idx="42">
                  <c:v>1.1426550244094287</c:v>
                </c:pt>
                <c:pt idx="43">
                  <c:v>1.1669804532829997</c:v>
                </c:pt>
                <c:pt idx="44">
                  <c:v>1.1336668247585215</c:v>
                </c:pt>
                <c:pt idx="45">
                  <c:v>1.10784560394825</c:v>
                </c:pt>
                <c:pt idx="46">
                  <c:v>1.2169003908713913</c:v>
                </c:pt>
                <c:pt idx="47">
                  <c:v>1.2462209485208182</c:v>
                </c:pt>
                <c:pt idx="48">
                  <c:v>1.23573296258575</c:v>
                </c:pt>
                <c:pt idx="49">
                  <c:v>1.1668658995260479</c:v>
                </c:pt>
                <c:pt idx="50">
                  <c:v>1.205376074967389</c:v>
                </c:pt>
                <c:pt idx="51">
                  <c:v>1.1448821237997366</c:v>
                </c:pt>
                <c:pt idx="52">
                  <c:v>1.2612762472930501</c:v>
                </c:pt>
                <c:pt idx="53">
                  <c:v>1.5328533491595655</c:v>
                </c:pt>
                <c:pt idx="54">
                  <c:v>1.4281116604083499</c:v>
                </c:pt>
                <c:pt idx="55">
                  <c:v>1.4003628149816998</c:v>
                </c:pt>
                <c:pt idx="56">
                  <c:v>1.3302188697998334</c:v>
                </c:pt>
                <c:pt idx="57">
                  <c:v>1.251910427250857</c:v>
                </c:pt>
                <c:pt idx="58">
                  <c:v>1.3662614882219999</c:v>
                </c:pt>
                <c:pt idx="59">
                  <c:v>1.2561918408788573</c:v>
                </c:pt>
                <c:pt idx="60">
                  <c:v>1.32288381828285</c:v>
                </c:pt>
                <c:pt idx="61">
                  <c:v>1.2458499184124285</c:v>
                </c:pt>
                <c:pt idx="62">
                  <c:v>1.3280990060577367</c:v>
                </c:pt>
                <c:pt idx="63">
                  <c:v>1.3724501655997501</c:v>
                </c:pt>
                <c:pt idx="64">
                  <c:v>1.4560644212219545</c:v>
                </c:pt>
                <c:pt idx="65">
                  <c:v>1.392359647198619</c:v>
                </c:pt>
                <c:pt idx="66">
                  <c:v>1.3539679961656819</c:v>
                </c:pt>
                <c:pt idx="67">
                  <c:v>1.5254483914497334</c:v>
                </c:pt>
                <c:pt idx="68">
                  <c:v>1.515739753767684</c:v>
                </c:pt>
                <c:pt idx="69">
                  <c:v>1.4875461192574091</c:v>
                </c:pt>
                <c:pt idx="70">
                  <c:v>1.5234949697329561</c:v>
                </c:pt>
                <c:pt idx="71">
                  <c:v>1.5530475625062856</c:v>
                </c:pt>
                <c:pt idx="72">
                  <c:v>1.6386087331563808</c:v>
                </c:pt>
                <c:pt idx="73">
                  <c:v>1.5558259975841364</c:v>
                </c:pt>
                <c:pt idx="74">
                  <c:v>1.4929412383144738</c:v>
                </c:pt>
                <c:pt idx="75">
                  <c:v>1.4456876778818095</c:v>
                </c:pt>
                <c:pt idx="76">
                  <c:v>1.4120067500832858</c:v>
                </c:pt>
                <c:pt idx="77">
                  <c:v>1.3072672101810003</c:v>
                </c:pt>
                <c:pt idx="78">
                  <c:v>1.277490883281909</c:v>
                </c:pt>
                <c:pt idx="79">
                  <c:v>1.3611935421434285</c:v>
                </c:pt>
                <c:pt idx="80">
                  <c:v>1.4010398751717692</c:v>
                </c:pt>
                <c:pt idx="81">
                  <c:v>1.4589821567675452</c:v>
                </c:pt>
                <c:pt idx="82">
                  <c:v>1.4164036081573332</c:v>
                </c:pt>
                <c:pt idx="83">
                  <c:v>1.3348359334916089</c:v>
                </c:pt>
                <c:pt idx="84">
                  <c:v>1.2671098360228001</c:v>
                </c:pt>
                <c:pt idx="85">
                  <c:v>1.266235826562143</c:v>
                </c:pt>
                <c:pt idx="86">
                  <c:v>1.3136082128313529</c:v>
                </c:pt>
                <c:pt idx="87">
                  <c:v>1.2702069115954211</c:v>
                </c:pt>
                <c:pt idx="88">
                  <c:v>1.2330517517566666</c:v>
                </c:pt>
                <c:pt idx="89">
                  <c:v>1.2315842615400454</c:v>
                </c:pt>
                <c:pt idx="90">
                  <c:v>1.1995931938839999</c:v>
                </c:pt>
                <c:pt idx="91">
                  <c:v>1.1202151260689444</c:v>
                </c:pt>
                <c:pt idx="92">
                  <c:v>1.0676222871967893</c:v>
                </c:pt>
                <c:pt idx="93">
                  <c:v>1.1325049686786366</c:v>
                </c:pt>
                <c:pt idx="94">
                  <c:v>1.1376924399044761</c:v>
                </c:pt>
                <c:pt idx="95">
                  <c:v>1.0907361523593044</c:v>
                </c:pt>
                <c:pt idx="96">
                  <c:v>1.2751941600821</c:v>
                </c:pt>
                <c:pt idx="97">
                  <c:v>1.2526230820705</c:v>
                </c:pt>
                <c:pt idx="98">
                  <c:v>1.2306820238777367</c:v>
                </c:pt>
                <c:pt idx="99">
                  <c:v>1.2826058573083183</c:v>
                </c:pt>
                <c:pt idx="100">
                  <c:v>1.3010984399982501</c:v>
                </c:pt>
                <c:pt idx="101">
                  <c:v>1.3184012495050454</c:v>
                </c:pt>
                <c:pt idx="102">
                  <c:v>1.1860196680943635</c:v>
                </c:pt>
                <c:pt idx="103">
                  <c:v>1.0890945669739229</c:v>
                </c:pt>
                <c:pt idx="104">
                  <c:v>1.1511286567270951</c:v>
                </c:pt>
                <c:pt idx="105">
                  <c:v>1.2178074891901904</c:v>
                </c:pt>
                <c:pt idx="106">
                  <c:v>1.4963869866101362</c:v>
                </c:pt>
                <c:pt idx="107">
                  <c:v>1.458651525471087</c:v>
                </c:pt>
                <c:pt idx="108">
                  <c:v>1.3439986163993498</c:v>
                </c:pt>
                <c:pt idx="109">
                  <c:v>1.2144582639778001</c:v>
                </c:pt>
                <c:pt idx="110">
                  <c:v>1.1968548427596999</c:v>
                </c:pt>
                <c:pt idx="111">
                  <c:v>1.2664505294170998</c:v>
                </c:pt>
                <c:pt idx="112">
                  <c:v>1.1549013738029497</c:v>
                </c:pt>
                <c:pt idx="113">
                  <c:v>1.038340608883348</c:v>
                </c:pt>
                <c:pt idx="114">
                  <c:v>1.1468899472925502</c:v>
                </c:pt>
                <c:pt idx="115">
                  <c:v>1.0741667120864737</c:v>
                </c:pt>
                <c:pt idx="116">
                  <c:v>1.0643949617077499</c:v>
                </c:pt>
                <c:pt idx="117">
                  <c:v>1.0242424445093501</c:v>
                </c:pt>
                <c:pt idx="118">
                  <c:v>1.0179445901439566</c:v>
                </c:pt>
                <c:pt idx="119">
                  <c:v>1.036269671094</c:v>
                </c:pt>
                <c:pt idx="120">
                  <c:v>1.1403521319156502</c:v>
                </c:pt>
                <c:pt idx="121">
                  <c:v>2.4316629918859047</c:v>
                </c:pt>
                <c:pt idx="122">
                  <c:v>1.8645423999769375</c:v>
                </c:pt>
                <c:pt idx="123">
                  <c:v>1.5767264987873499</c:v>
                </c:pt>
                <c:pt idx="124">
                  <c:v>1.7998808607856664</c:v>
                </c:pt>
                <c:pt idx="125">
                  <c:v>1.7210587411786189</c:v>
                </c:pt>
                <c:pt idx="126">
                  <c:v>1.5202769591167273</c:v>
                </c:pt>
                <c:pt idx="127">
                  <c:v>1.5623097189278949</c:v>
                </c:pt>
                <c:pt idx="128">
                  <c:v>1.4629341376886191</c:v>
                </c:pt>
                <c:pt idx="129">
                  <c:v>1.3960314045931363</c:v>
                </c:pt>
                <c:pt idx="130">
                  <c:v>1.3737799396840871</c:v>
                </c:pt>
                <c:pt idx="131">
                  <c:v>1.3401776011798097</c:v>
                </c:pt>
                <c:pt idx="132">
                  <c:v>1.2755967080776003</c:v>
                </c:pt>
                <c:pt idx="133">
                  <c:v>1.2972124196125239</c:v>
                </c:pt>
                <c:pt idx="134">
                  <c:v>1.1596427627094736</c:v>
                </c:pt>
                <c:pt idx="135">
                  <c:v>1.1641298943960501</c:v>
                </c:pt>
                <c:pt idx="136">
                  <c:v>1.2120996986679093</c:v>
                </c:pt>
                <c:pt idx="137">
                  <c:v>1.3230683460263</c:v>
                </c:pt>
                <c:pt idx="138">
                  <c:v>1.3354521402861306</c:v>
                </c:pt>
                <c:pt idx="139">
                  <c:v>1.3753181006651536</c:v>
                </c:pt>
                <c:pt idx="140">
                  <c:v>1.2392286623573807</c:v>
                </c:pt>
                <c:pt idx="141">
                  <c:v>1.2251235742470457</c:v>
                </c:pt>
                <c:pt idx="142">
                  <c:v>1.3268566056939997</c:v>
                </c:pt>
                <c:pt idx="143">
                  <c:v>1.2932991483974092</c:v>
                </c:pt>
                <c:pt idx="144">
                  <c:v>1.3309315893726499</c:v>
                </c:pt>
                <c:pt idx="145">
                  <c:v>1.401009490310682</c:v>
                </c:pt>
                <c:pt idx="146">
                  <c:v>1.4473192417377894</c:v>
                </c:pt>
                <c:pt idx="147">
                  <c:v>1.8317894920465709</c:v>
                </c:pt>
                <c:pt idx="148">
                  <c:v>1.6139913066375713</c:v>
                </c:pt>
                <c:pt idx="149">
                  <c:v>1.5415668273053806</c:v>
                </c:pt>
                <c:pt idx="150">
                  <c:v>1.546872554425091</c:v>
                </c:pt>
                <c:pt idx="151">
                  <c:v>1.6191021239786112</c:v>
                </c:pt>
                <c:pt idx="152">
                  <c:v>1.6235065350445002</c:v>
                </c:pt>
                <c:pt idx="153">
                  <c:v>1.4961299307605713</c:v>
                </c:pt>
                <c:pt idx="154">
                  <c:v>1.5550807830103335</c:v>
                </c:pt>
                <c:pt idx="155">
                  <c:v>1.4878780240754346</c:v>
                </c:pt>
                <c:pt idx="156">
                  <c:v>1.6540934003632501</c:v>
                </c:pt>
                <c:pt idx="157">
                  <c:v>1.7937363615333812</c:v>
                </c:pt>
                <c:pt idx="158">
                  <c:v>1.7119918249400667</c:v>
                </c:pt>
                <c:pt idx="159">
                  <c:v>1.5581953199179999</c:v>
                </c:pt>
                <c:pt idx="160">
                  <c:v>1.5392047316347144</c:v>
                </c:pt>
                <c:pt idx="161">
                  <c:v>1.5349035756345715</c:v>
                </c:pt>
                <c:pt idx="162">
                  <c:v>1.5153564354400004</c:v>
                </c:pt>
                <c:pt idx="163">
                  <c:v>1.5073563685951765</c:v>
                </c:pt>
                <c:pt idx="164">
                  <c:v>1.844482561581348</c:v>
                </c:pt>
                <c:pt idx="165">
                  <c:v>1.6790760546090004</c:v>
                </c:pt>
                <c:pt idx="166">
                  <c:v>1.4608158786679528</c:v>
                </c:pt>
                <c:pt idx="167">
                  <c:v>1.4270773979907825</c:v>
                </c:pt>
                <c:pt idx="168">
                  <c:v>1.4165803303239999</c:v>
                </c:pt>
                <c:pt idx="169">
                  <c:v>1.2902690589342003</c:v>
                </c:pt>
                <c:pt idx="170">
                  <c:v>1.257506798528389</c:v>
                </c:pt>
                <c:pt idx="171">
                  <c:v>1.1809804209706498</c:v>
                </c:pt>
                <c:pt idx="172">
                  <c:v>1.2383544371686315</c:v>
                </c:pt>
                <c:pt idx="173">
                  <c:v>1.2741927428306956</c:v>
                </c:pt>
                <c:pt idx="174">
                  <c:v>1.3717284529242499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40D-4DD8-864B-6B1B7770FCD6}"/>
            </c:ext>
          </c:extLst>
        </c:ser>
        <c:ser>
          <c:idx val="1"/>
          <c:order val="2"/>
          <c:tx>
            <c:strRef>
              <c:f>'איור 8 נתונים'!$D$3</c:f>
              <c:strCache>
                <c:ptCount val="1"/>
                <c:pt idx="0">
                  <c:v>A</c:v>
                </c:pt>
              </c:strCache>
            </c:strRef>
          </c:tx>
          <c:spPr>
            <a:ln>
              <a:solidFill>
                <a:srgbClr val="D98D25"/>
              </a:solidFill>
            </a:ln>
          </c:spPr>
          <c:marker>
            <c:symbol val="none"/>
          </c:marker>
          <c:dLbls>
            <c:dLbl>
              <c:idx val="174"/>
              <c:layout>
                <c:manualLayout>
                  <c:x val="-4.3397929772066293E-3"/>
                  <c:y val="-3.6693423643552239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rgbClr val="D98D25"/>
                      </a:solidFill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2E-4C17-8175-B597149E0C2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'איור 8 נתונים'!$D$4:$D$301</c:f>
              <c:numCache>
                <c:formatCode>0.00</c:formatCode>
                <c:ptCount val="298"/>
                <c:pt idx="0">
                  <c:v>2.5375098236557063</c:v>
                </c:pt>
                <c:pt idx="1">
                  <c:v>2.4595910153430474</c:v>
                </c:pt>
                <c:pt idx="2">
                  <c:v>2.6179814150413527</c:v>
                </c:pt>
                <c:pt idx="3">
                  <c:v>2.9319380583153505</c:v>
                </c:pt>
                <c:pt idx="4">
                  <c:v>2.9779681787796366</c:v>
                </c:pt>
                <c:pt idx="5">
                  <c:v>2.8811649601558496</c:v>
                </c:pt>
                <c:pt idx="6">
                  <c:v>2.6358661533876964</c:v>
                </c:pt>
                <c:pt idx="7">
                  <c:v>2.5033312688928748</c:v>
                </c:pt>
                <c:pt idx="8">
                  <c:v>2.3192908543996671</c:v>
                </c:pt>
                <c:pt idx="9">
                  <c:v>2.2868133236306818</c:v>
                </c:pt>
                <c:pt idx="10">
                  <c:v>2.2696390937013637</c:v>
                </c:pt>
                <c:pt idx="11">
                  <c:v>2.150378512848409</c:v>
                </c:pt>
                <c:pt idx="12">
                  <c:v>2.0182914045593003</c:v>
                </c:pt>
                <c:pt idx="13">
                  <c:v>1.9405616298515456</c:v>
                </c:pt>
                <c:pt idx="14">
                  <c:v>1.8842521127384375</c:v>
                </c:pt>
                <c:pt idx="15">
                  <c:v>2.1623585738472855</c:v>
                </c:pt>
                <c:pt idx="16">
                  <c:v>2.5952054839708998</c:v>
                </c:pt>
                <c:pt idx="17">
                  <c:v>2.6252198928852857</c:v>
                </c:pt>
                <c:pt idx="18">
                  <c:v>3.9037681821965453</c:v>
                </c:pt>
                <c:pt idx="19">
                  <c:v>3.8624890238645264</c:v>
                </c:pt>
                <c:pt idx="20">
                  <c:v>3.5057317773603893</c:v>
                </c:pt>
                <c:pt idx="21">
                  <c:v>3.7021324982462729</c:v>
                </c:pt>
                <c:pt idx="22">
                  <c:v>4.4694647005773813</c:v>
                </c:pt>
                <c:pt idx="23">
                  <c:v>3.9111950572481304</c:v>
                </c:pt>
                <c:pt idx="24">
                  <c:v>4.0330043997483163</c:v>
                </c:pt>
                <c:pt idx="25">
                  <c:v>3.9363561013974504</c:v>
                </c:pt>
                <c:pt idx="26">
                  <c:v>3.7153545890773163</c:v>
                </c:pt>
                <c:pt idx="27">
                  <c:v>4.0144016673197731</c:v>
                </c:pt>
                <c:pt idx="28">
                  <c:v>4.6025587633953506</c:v>
                </c:pt>
                <c:pt idx="29">
                  <c:v>4.7625085900656829</c:v>
                </c:pt>
                <c:pt idx="30">
                  <c:v>4.7196258269045455</c:v>
                </c:pt>
                <c:pt idx="31">
                  <c:v>4.7642432508517336</c:v>
                </c:pt>
                <c:pt idx="32">
                  <c:v>3.6129887806007508</c:v>
                </c:pt>
                <c:pt idx="33">
                  <c:v>3.0779946343390479</c:v>
                </c:pt>
                <c:pt idx="34">
                  <c:v>2.868250817056273</c:v>
                </c:pt>
                <c:pt idx="35">
                  <c:v>2.617728139147864</c:v>
                </c:pt>
                <c:pt idx="36">
                  <c:v>2.4167461123362632</c:v>
                </c:pt>
                <c:pt idx="37">
                  <c:v>2.5260078822171113</c:v>
                </c:pt>
                <c:pt idx="38">
                  <c:v>2.4099207131833156</c:v>
                </c:pt>
                <c:pt idx="39">
                  <c:v>2.2853871185094503</c:v>
                </c:pt>
                <c:pt idx="40">
                  <c:v>2.2334911756341431</c:v>
                </c:pt>
                <c:pt idx="41">
                  <c:v>2.0376473109864088</c:v>
                </c:pt>
                <c:pt idx="42">
                  <c:v>1.9774382557408094</c:v>
                </c:pt>
                <c:pt idx="43">
                  <c:v>1.9139004647768751</c:v>
                </c:pt>
                <c:pt idx="44">
                  <c:v>1.784439317092783</c:v>
                </c:pt>
                <c:pt idx="45">
                  <c:v>1.7327880651793504</c:v>
                </c:pt>
                <c:pt idx="46">
                  <c:v>1.8396387321356087</c:v>
                </c:pt>
                <c:pt idx="47">
                  <c:v>1.8735169070360456</c:v>
                </c:pt>
                <c:pt idx="48">
                  <c:v>1.7888813602056999</c:v>
                </c:pt>
                <c:pt idx="49">
                  <c:v>1.6306965154146669</c:v>
                </c:pt>
                <c:pt idx="50">
                  <c:v>1.6374219693758334</c:v>
                </c:pt>
                <c:pt idx="51">
                  <c:v>1.5752991140282102</c:v>
                </c:pt>
                <c:pt idx="52">
                  <c:v>1.75237593035515</c:v>
                </c:pt>
                <c:pt idx="53">
                  <c:v>1.9914531357434784</c:v>
                </c:pt>
                <c:pt idx="54">
                  <c:v>1.9107624680769999</c:v>
                </c:pt>
                <c:pt idx="55">
                  <c:v>2.0451070842370997</c:v>
                </c:pt>
                <c:pt idx="56">
                  <c:v>2.0803308056842216</c:v>
                </c:pt>
                <c:pt idx="57">
                  <c:v>2.0602819969222859</c:v>
                </c:pt>
                <c:pt idx="58">
                  <c:v>2.6385410591100871</c:v>
                </c:pt>
                <c:pt idx="59">
                  <c:v>2.8747709862593807</c:v>
                </c:pt>
                <c:pt idx="60">
                  <c:v>2.8389282809309497</c:v>
                </c:pt>
                <c:pt idx="61">
                  <c:v>2.1106301562925234</c:v>
                </c:pt>
                <c:pt idx="62">
                  <c:v>2.0638136652733685</c:v>
                </c:pt>
                <c:pt idx="63">
                  <c:v>2.3094321884366495</c:v>
                </c:pt>
                <c:pt idx="64">
                  <c:v>2.4124077916514088</c:v>
                </c:pt>
                <c:pt idx="65">
                  <c:v>2.2816217560612855</c:v>
                </c:pt>
                <c:pt idx="66">
                  <c:v>2.1427534774863637</c:v>
                </c:pt>
                <c:pt idx="67">
                  <c:v>2.3470987700525336</c:v>
                </c:pt>
                <c:pt idx="68">
                  <c:v>2.3083810200992105</c:v>
                </c:pt>
                <c:pt idx="69">
                  <c:v>2.0826467009607721</c:v>
                </c:pt>
                <c:pt idx="70">
                  <c:v>2.0886398028479136</c:v>
                </c:pt>
                <c:pt idx="71">
                  <c:v>2.0903252084816191</c:v>
                </c:pt>
                <c:pt idx="72">
                  <c:v>2.3503557575534284</c:v>
                </c:pt>
                <c:pt idx="73">
                  <c:v>2.1854017426749546</c:v>
                </c:pt>
                <c:pt idx="74">
                  <c:v>2.0572776484116848</c:v>
                </c:pt>
                <c:pt idx="75">
                  <c:v>1.9581983773843337</c:v>
                </c:pt>
                <c:pt idx="76">
                  <c:v>1.9404671958319994</c:v>
                </c:pt>
                <c:pt idx="77">
                  <c:v>1.813866684874238</c:v>
                </c:pt>
                <c:pt idx="78">
                  <c:v>1.7903805834750453</c:v>
                </c:pt>
                <c:pt idx="79">
                  <c:v>1.9019452087096194</c:v>
                </c:pt>
                <c:pt idx="80">
                  <c:v>1.9446217481646157</c:v>
                </c:pt>
                <c:pt idx="81">
                  <c:v>2.0026950939899084</c:v>
                </c:pt>
                <c:pt idx="82">
                  <c:v>1.9019207046585236</c:v>
                </c:pt>
                <c:pt idx="83">
                  <c:v>1.8392940564152169</c:v>
                </c:pt>
                <c:pt idx="84">
                  <c:v>1.7723744150732492</c:v>
                </c:pt>
                <c:pt idx="85">
                  <c:v>1.6883621323910478</c:v>
                </c:pt>
                <c:pt idx="86">
                  <c:v>1.673966604860412</c:v>
                </c:pt>
                <c:pt idx="87">
                  <c:v>1.6225866200858419</c:v>
                </c:pt>
                <c:pt idx="88">
                  <c:v>1.595084927371619</c:v>
                </c:pt>
                <c:pt idx="89">
                  <c:v>1.7094807627742272</c:v>
                </c:pt>
                <c:pt idx="90">
                  <c:v>1.740405440157909</c:v>
                </c:pt>
                <c:pt idx="91">
                  <c:v>1.5951218762513335</c:v>
                </c:pt>
                <c:pt idx="92">
                  <c:v>1.4741143383216844</c:v>
                </c:pt>
                <c:pt idx="93">
                  <c:v>1.5953815403817273</c:v>
                </c:pt>
                <c:pt idx="94">
                  <c:v>1.6495631007859046</c:v>
                </c:pt>
                <c:pt idx="95">
                  <c:v>1.5553559870198697</c:v>
                </c:pt>
                <c:pt idx="96">
                  <c:v>1.8409704590379001</c:v>
                </c:pt>
                <c:pt idx="97">
                  <c:v>1.9206863833285996</c:v>
                </c:pt>
                <c:pt idx="98">
                  <c:v>1.8921344861046847</c:v>
                </c:pt>
                <c:pt idx="99">
                  <c:v>1.8701309626296365</c:v>
                </c:pt>
                <c:pt idx="100">
                  <c:v>1.9035367095375002</c:v>
                </c:pt>
                <c:pt idx="101">
                  <c:v>1.9564290126220454</c:v>
                </c:pt>
                <c:pt idx="102">
                  <c:v>1.9186498963356817</c:v>
                </c:pt>
                <c:pt idx="103">
                  <c:v>1.7121442729494614</c:v>
                </c:pt>
                <c:pt idx="104">
                  <c:v>1.7956793994995712</c:v>
                </c:pt>
                <c:pt idx="105">
                  <c:v>1.8638493390967144</c:v>
                </c:pt>
                <c:pt idx="106">
                  <c:v>2.4539331939299092</c:v>
                </c:pt>
                <c:pt idx="107">
                  <c:v>2.4978731268411738</c:v>
                </c:pt>
                <c:pt idx="108">
                  <c:v>2.2128221839597999</c:v>
                </c:pt>
                <c:pt idx="109">
                  <c:v>1.9789263971439002</c:v>
                </c:pt>
                <c:pt idx="110">
                  <c:v>1.9000827465489496</c:v>
                </c:pt>
                <c:pt idx="111">
                  <c:v>1.9547921243675996</c:v>
                </c:pt>
                <c:pt idx="112">
                  <c:v>1.9052708655395503</c:v>
                </c:pt>
                <c:pt idx="113">
                  <c:v>1.8215232963336958</c:v>
                </c:pt>
                <c:pt idx="114">
                  <c:v>2.2488402909061498</c:v>
                </c:pt>
                <c:pt idx="115">
                  <c:v>2.2017630034068421</c:v>
                </c:pt>
                <c:pt idx="116">
                  <c:v>2.023766572577125</c:v>
                </c:pt>
                <c:pt idx="117">
                  <c:v>1.8792220885532498</c:v>
                </c:pt>
                <c:pt idx="118">
                  <c:v>1.9069390874513046</c:v>
                </c:pt>
                <c:pt idx="119">
                  <c:v>1.88498752598</c:v>
                </c:pt>
                <c:pt idx="120">
                  <c:v>2.0872622470077995</c:v>
                </c:pt>
                <c:pt idx="121">
                  <c:v>7.176808076308002</c:v>
                </c:pt>
                <c:pt idx="122">
                  <c:v>4.0294563308463127</c:v>
                </c:pt>
                <c:pt idx="123">
                  <c:v>3.5326172189167999</c:v>
                </c:pt>
                <c:pt idx="124">
                  <c:v>4.2584506771198098</c:v>
                </c:pt>
                <c:pt idx="125">
                  <c:v>3.9336767913591908</c:v>
                </c:pt>
                <c:pt idx="126">
                  <c:v>3.0563559160356353</c:v>
                </c:pt>
                <c:pt idx="127">
                  <c:v>2.9049572958754735</c:v>
                </c:pt>
                <c:pt idx="128">
                  <c:v>2.6230438768837145</c:v>
                </c:pt>
                <c:pt idx="129">
                  <c:v>2.3585730877395905</c:v>
                </c:pt>
                <c:pt idx="130">
                  <c:v>2.1868256964532611</c:v>
                </c:pt>
                <c:pt idx="131">
                  <c:v>2.1079756585065241</c:v>
                </c:pt>
                <c:pt idx="132">
                  <c:v>1.9498965982309002</c:v>
                </c:pt>
                <c:pt idx="133">
                  <c:v>1.8847736431509046</c:v>
                </c:pt>
                <c:pt idx="134">
                  <c:v>1.6487324736420528</c:v>
                </c:pt>
                <c:pt idx="135">
                  <c:v>1.6068216913582503</c:v>
                </c:pt>
                <c:pt idx="136">
                  <c:v>1.6787025750474087</c:v>
                </c:pt>
                <c:pt idx="137">
                  <c:v>1.8283595236625498</c:v>
                </c:pt>
                <c:pt idx="138">
                  <c:v>1.830275018703087</c:v>
                </c:pt>
                <c:pt idx="139">
                  <c:v>1.8461407602617692</c:v>
                </c:pt>
                <c:pt idx="140">
                  <c:v>1.6906940545209053</c:v>
                </c:pt>
                <c:pt idx="141">
                  <c:v>1.638510378691864</c:v>
                </c:pt>
                <c:pt idx="142">
                  <c:v>1.6940163883802271</c:v>
                </c:pt>
                <c:pt idx="143">
                  <c:v>1.8242066239195454</c:v>
                </c:pt>
                <c:pt idx="144">
                  <c:v>2.0625115198972996</c:v>
                </c:pt>
                <c:pt idx="145">
                  <c:v>2.1477405370705003</c:v>
                </c:pt>
                <c:pt idx="146">
                  <c:v>2.1029962847846844</c:v>
                </c:pt>
                <c:pt idx="147">
                  <c:v>2.8629020161886669</c:v>
                </c:pt>
                <c:pt idx="148">
                  <c:v>2.9107268575200478</c:v>
                </c:pt>
                <c:pt idx="149">
                  <c:v>2.7857916469775712</c:v>
                </c:pt>
                <c:pt idx="150">
                  <c:v>2.5577185053827733</c:v>
                </c:pt>
                <c:pt idx="151">
                  <c:v>2.7366804190884997</c:v>
                </c:pt>
                <c:pt idx="152">
                  <c:v>3.4419055434093124</c:v>
                </c:pt>
                <c:pt idx="153">
                  <c:v>4.0832062612593809</c:v>
                </c:pt>
                <c:pt idx="154">
                  <c:v>4.1608754905297145</c:v>
                </c:pt>
                <c:pt idx="155">
                  <c:v>3.4452782145354348</c:v>
                </c:pt>
                <c:pt idx="156">
                  <c:v>3.7364154600755497</c:v>
                </c:pt>
                <c:pt idx="157">
                  <c:v>4.5309008115999516</c:v>
                </c:pt>
                <c:pt idx="158">
                  <c:v>4.2767493570060005</c:v>
                </c:pt>
                <c:pt idx="159">
                  <c:v>3.5943994873266818</c:v>
                </c:pt>
                <c:pt idx="160">
                  <c:v>3.3556903800440949</c:v>
                </c:pt>
                <c:pt idx="161">
                  <c:v>3.1013001017676669</c:v>
                </c:pt>
                <c:pt idx="162">
                  <c:v>2.8403082085631737</c:v>
                </c:pt>
                <c:pt idx="163">
                  <c:v>2.8866349736278245</c:v>
                </c:pt>
                <c:pt idx="164">
                  <c:v>3.5684982427774354</c:v>
                </c:pt>
                <c:pt idx="165">
                  <c:v>3.2953797682476362</c:v>
                </c:pt>
                <c:pt idx="166">
                  <c:v>2.7613625737443335</c:v>
                </c:pt>
                <c:pt idx="167">
                  <c:v>2.4679085916925656</c:v>
                </c:pt>
                <c:pt idx="168">
                  <c:v>2.3503834901249498</c:v>
                </c:pt>
                <c:pt idx="169">
                  <c:v>2.0940442322113499</c:v>
                </c:pt>
                <c:pt idx="170">
                  <c:v>2.1294293267736659</c:v>
                </c:pt>
                <c:pt idx="171">
                  <c:v>1.9994563465897504</c:v>
                </c:pt>
                <c:pt idx="172">
                  <c:v>2.1042962861904213</c:v>
                </c:pt>
                <c:pt idx="173">
                  <c:v>2.0052942404853478</c:v>
                </c:pt>
                <c:pt idx="174">
                  <c:v>2.1599843558096667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40D-4DD8-864B-6B1B7770F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6367872"/>
        <c:axId val="236369408"/>
      </c:lineChart>
      <c:dateAx>
        <c:axId val="236367872"/>
        <c:scaling>
          <c:orientation val="minMax"/>
          <c:max val="45535"/>
          <c:min val="44804"/>
        </c:scaling>
        <c:delete val="0"/>
        <c:axPos val="b"/>
        <c:numFmt formatCode="mmm\-yy" sourceLinked="0"/>
        <c:majorTickMark val="out"/>
        <c:minorTickMark val="none"/>
        <c:tickLblPos val="nextTo"/>
        <c:txPr>
          <a:bodyPr rot="-2700000" vert="horz"/>
          <a:lstStyle/>
          <a:p>
            <a:pPr>
              <a:defRPr>
                <a:latin typeface="Assistant" panose="00000500000000000000" pitchFamily="2" charset="-79"/>
                <a:cs typeface="Assistant" panose="00000500000000000000" pitchFamily="2" charset="-79"/>
              </a:defRPr>
            </a:pPr>
            <a:endParaRPr lang="he-IL"/>
          </a:p>
        </c:txPr>
        <c:crossAx val="236369408"/>
        <c:crosses val="autoZero"/>
        <c:auto val="1"/>
        <c:lblOffset val="100"/>
        <c:baseTimeUnit val="months"/>
      </c:dateAx>
      <c:valAx>
        <c:axId val="236369408"/>
        <c:scaling>
          <c:orientation val="minMax"/>
          <c:max val="5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100" b="0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he-IL" sz="1100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נקודות</a:t>
                </a:r>
                <a:endParaRPr lang="en-US" sz="1100" b="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>
                  <a:defRPr sz="1100" b="0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he-IL" sz="1100" b="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 אחוז</a:t>
                </a:r>
              </a:p>
            </c:rich>
          </c:tx>
          <c:layout>
            <c:manualLayout>
              <c:xMode val="edge"/>
              <c:yMode val="edge"/>
              <c:x val="2.4622325898307984E-2"/>
              <c:y val="0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6367872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"/>
          <c:y val="0.94819601336015891"/>
          <c:w val="0.43139816149707549"/>
          <c:h val="4.3360876309041854E-2"/>
        </c:manualLayout>
      </c:layout>
      <c:overlay val="0"/>
      <c:spPr>
        <a:noFill/>
        <a:ln>
          <a:noFill/>
        </a:ln>
      </c:spPr>
      <c:txPr>
        <a:bodyPr/>
        <a:lstStyle/>
        <a:p>
          <a:pPr>
            <a:defRPr sz="1100">
              <a:latin typeface="Segoe UI" panose="020B0502040204020203" pitchFamily="34" charset="0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296565593921379E-2"/>
          <c:y val="4.2304076574651746E-2"/>
          <c:w val="0.91146111577974187"/>
          <c:h val="0.72292547477926306"/>
        </c:manualLayout>
      </c:layout>
      <c:lineChart>
        <c:grouping val="standard"/>
        <c:varyColors val="0"/>
        <c:ser>
          <c:idx val="0"/>
          <c:order val="0"/>
          <c:tx>
            <c:v>אשראי בנקאי, עסק קטן</c:v>
          </c:tx>
          <c:spPr>
            <a:ln w="19050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30"/>
              <c:layout>
                <c:manualLayout>
                  <c:x val="-8.152034102671039E-3"/>
                  <c:y val="-1.8568464904122537E-2"/>
                </c:manualLayout>
              </c:layout>
              <c:tx>
                <c:rich>
                  <a:bodyPr/>
                  <a:lstStyle/>
                  <a:p>
                    <a:fld id="{7AF12770-076B-4BBD-964C-29F35748C81B}" type="VALUE">
                      <a:rPr lang="en-US" b="1">
                        <a:solidFill>
                          <a:srgbClr val="357C32"/>
                        </a:solidFill>
                      </a:rPr>
                      <a:pPr/>
                      <a:t>[ערך]</a:t>
                    </a:fld>
                    <a:endParaRPr lang="he-I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CAB-49BE-A824-C93515E76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13. קשיי מימון '!$A$89:$A$119</c:f>
              <c:numCache>
                <c:formatCode>m/d/yyyy</c:formatCode>
                <c:ptCount val="31"/>
                <c:pt idx="0">
                  <c:v>44592</c:v>
                </c:pt>
                <c:pt idx="1">
                  <c:v>44620</c:v>
                </c:pt>
                <c:pt idx="2">
                  <c:v>44651</c:v>
                </c:pt>
                <c:pt idx="3">
                  <c:v>44681</c:v>
                </c:pt>
                <c:pt idx="4">
                  <c:v>44712</c:v>
                </c:pt>
                <c:pt idx="5">
                  <c:v>44742</c:v>
                </c:pt>
                <c:pt idx="6">
                  <c:v>44773</c:v>
                </c:pt>
                <c:pt idx="7">
                  <c:v>44804</c:v>
                </c:pt>
                <c:pt idx="8">
                  <c:v>44834</c:v>
                </c:pt>
                <c:pt idx="9">
                  <c:v>44865</c:v>
                </c:pt>
                <c:pt idx="10">
                  <c:v>44895</c:v>
                </c:pt>
                <c:pt idx="11">
                  <c:v>44926</c:v>
                </c:pt>
                <c:pt idx="12">
                  <c:v>44957</c:v>
                </c:pt>
                <c:pt idx="13">
                  <c:v>44985</c:v>
                </c:pt>
                <c:pt idx="14">
                  <c:v>45016</c:v>
                </c:pt>
                <c:pt idx="15">
                  <c:v>45046</c:v>
                </c:pt>
                <c:pt idx="16">
                  <c:v>45077</c:v>
                </c:pt>
                <c:pt idx="17">
                  <c:v>45107</c:v>
                </c:pt>
                <c:pt idx="18">
                  <c:v>45138</c:v>
                </c:pt>
                <c:pt idx="19">
                  <c:v>45169</c:v>
                </c:pt>
                <c:pt idx="20">
                  <c:v>45199</c:v>
                </c:pt>
                <c:pt idx="21">
                  <c:v>45230</c:v>
                </c:pt>
                <c:pt idx="22">
                  <c:v>45260</c:v>
                </c:pt>
                <c:pt idx="23">
                  <c:v>45291</c:v>
                </c:pt>
                <c:pt idx="24">
                  <c:v>45322</c:v>
                </c:pt>
                <c:pt idx="25">
                  <c:v>45351</c:v>
                </c:pt>
                <c:pt idx="26">
                  <c:v>45382</c:v>
                </c:pt>
                <c:pt idx="27">
                  <c:v>45412</c:v>
                </c:pt>
                <c:pt idx="28">
                  <c:v>45443</c:v>
                </c:pt>
                <c:pt idx="29">
                  <c:v>45473</c:v>
                </c:pt>
                <c:pt idx="30">
                  <c:v>45504</c:v>
                </c:pt>
              </c:numCache>
            </c:numRef>
          </c:cat>
          <c:val>
            <c:numRef>
              <c:f>'איור 13. קשיי מימון '!$B$89:$B$119</c:f>
              <c:numCache>
                <c:formatCode>General</c:formatCode>
                <c:ptCount val="31"/>
                <c:pt idx="0">
                  <c:v>12.744357050908235</c:v>
                </c:pt>
                <c:pt idx="1">
                  <c:v>8.3569566152926811</c:v>
                </c:pt>
                <c:pt idx="2">
                  <c:v>11.815345684031099</c:v>
                </c:pt>
                <c:pt idx="3">
                  <c:v>8.833151785760128</c:v>
                </c:pt>
                <c:pt idx="4">
                  <c:v>6.4779336518246122</c:v>
                </c:pt>
                <c:pt idx="5">
                  <c:v>9.8880547882418153</c:v>
                </c:pt>
                <c:pt idx="6">
                  <c:v>9.0022481211582548</c:v>
                </c:pt>
                <c:pt idx="7">
                  <c:v>8.5992380411377969</c:v>
                </c:pt>
                <c:pt idx="8">
                  <c:v>10.113259214735024</c:v>
                </c:pt>
                <c:pt idx="9">
                  <c:v>9.9688237038179732</c:v>
                </c:pt>
                <c:pt idx="10">
                  <c:v>8.5985435429640109</c:v>
                </c:pt>
                <c:pt idx="11">
                  <c:v>6.7875278837438202</c:v>
                </c:pt>
                <c:pt idx="12">
                  <c:v>10.632945592099526</c:v>
                </c:pt>
                <c:pt idx="13">
                  <c:v>7.0310883048147863</c:v>
                </c:pt>
                <c:pt idx="14">
                  <c:v>11.450678364651075</c:v>
                </c:pt>
                <c:pt idx="15">
                  <c:v>9.6760383995867176</c:v>
                </c:pt>
                <c:pt idx="16">
                  <c:v>10.069123761318796</c:v>
                </c:pt>
                <c:pt idx="17">
                  <c:v>7.8678414868095263</c:v>
                </c:pt>
                <c:pt idx="18">
                  <c:v>9.4977612487307752</c:v>
                </c:pt>
                <c:pt idx="19">
                  <c:v>12.27997271861474</c:v>
                </c:pt>
                <c:pt idx="20">
                  <c:v>11.670544603275209</c:v>
                </c:pt>
                <c:pt idx="21">
                  <c:v>13.014319492724749</c:v>
                </c:pt>
                <c:pt idx="22">
                  <c:v>16.959348390876002</c:v>
                </c:pt>
                <c:pt idx="23">
                  <c:v>16.160410325613519</c:v>
                </c:pt>
                <c:pt idx="24">
                  <c:v>11.743541392508451</c:v>
                </c:pt>
                <c:pt idx="25">
                  <c:v>11.253802860200516</c:v>
                </c:pt>
                <c:pt idx="26">
                  <c:v>14.048865470120667</c:v>
                </c:pt>
                <c:pt idx="27">
                  <c:v>10.848022035163426</c:v>
                </c:pt>
                <c:pt idx="28">
                  <c:v>12.065817670582717</c:v>
                </c:pt>
                <c:pt idx="29">
                  <c:v>11.600020170625411</c:v>
                </c:pt>
                <c:pt idx="30" formatCode="0.0">
                  <c:v>12.013313683144517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CAB-49BE-A824-C93515E76DC9}"/>
            </c:ext>
          </c:extLst>
        </c:ser>
        <c:ser>
          <c:idx val="1"/>
          <c:order val="1"/>
          <c:tx>
            <c:v>אשראי בנקאי, עסק בינוני</c:v>
          </c:tx>
          <c:spPr>
            <a:ln w="19050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30"/>
              <c:layout>
                <c:manualLayout>
                  <c:x val="-5.0674994133783052E-3"/>
                  <c:y val="-1.75004688718449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AB-49BE-A824-C93515E76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D98D25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13. קשיי מימון '!$A$89:$A$119</c:f>
              <c:numCache>
                <c:formatCode>m/d/yyyy</c:formatCode>
                <c:ptCount val="31"/>
                <c:pt idx="0">
                  <c:v>44592</c:v>
                </c:pt>
                <c:pt idx="1">
                  <c:v>44620</c:v>
                </c:pt>
                <c:pt idx="2">
                  <c:v>44651</c:v>
                </c:pt>
                <c:pt idx="3">
                  <c:v>44681</c:v>
                </c:pt>
                <c:pt idx="4">
                  <c:v>44712</c:v>
                </c:pt>
                <c:pt idx="5">
                  <c:v>44742</c:v>
                </c:pt>
                <c:pt idx="6">
                  <c:v>44773</c:v>
                </c:pt>
                <c:pt idx="7">
                  <c:v>44804</c:v>
                </c:pt>
                <c:pt idx="8">
                  <c:v>44834</c:v>
                </c:pt>
                <c:pt idx="9">
                  <c:v>44865</c:v>
                </c:pt>
                <c:pt idx="10">
                  <c:v>44895</c:v>
                </c:pt>
                <c:pt idx="11">
                  <c:v>44926</c:v>
                </c:pt>
                <c:pt idx="12">
                  <c:v>44957</c:v>
                </c:pt>
                <c:pt idx="13">
                  <c:v>44985</c:v>
                </c:pt>
                <c:pt idx="14">
                  <c:v>45016</c:v>
                </c:pt>
                <c:pt idx="15">
                  <c:v>45046</c:v>
                </c:pt>
                <c:pt idx="16">
                  <c:v>45077</c:v>
                </c:pt>
                <c:pt idx="17">
                  <c:v>45107</c:v>
                </c:pt>
                <c:pt idx="18">
                  <c:v>45138</c:v>
                </c:pt>
                <c:pt idx="19">
                  <c:v>45169</c:v>
                </c:pt>
                <c:pt idx="20">
                  <c:v>45199</c:v>
                </c:pt>
                <c:pt idx="21">
                  <c:v>45230</c:v>
                </c:pt>
                <c:pt idx="22">
                  <c:v>45260</c:v>
                </c:pt>
                <c:pt idx="23">
                  <c:v>45291</c:v>
                </c:pt>
                <c:pt idx="24">
                  <c:v>45322</c:v>
                </c:pt>
                <c:pt idx="25">
                  <c:v>45351</c:v>
                </c:pt>
                <c:pt idx="26">
                  <c:v>45382</c:v>
                </c:pt>
                <c:pt idx="27">
                  <c:v>45412</c:v>
                </c:pt>
                <c:pt idx="28">
                  <c:v>45443</c:v>
                </c:pt>
                <c:pt idx="29">
                  <c:v>45473</c:v>
                </c:pt>
                <c:pt idx="30">
                  <c:v>45504</c:v>
                </c:pt>
              </c:numCache>
            </c:numRef>
          </c:cat>
          <c:val>
            <c:numRef>
              <c:f>'איור 13. קשיי מימון '!$C$89:$C$119</c:f>
              <c:numCache>
                <c:formatCode>General</c:formatCode>
                <c:ptCount val="31"/>
                <c:pt idx="0">
                  <c:v>6.3205944760127384</c:v>
                </c:pt>
                <c:pt idx="1">
                  <c:v>6.8512873191177217</c:v>
                </c:pt>
                <c:pt idx="2">
                  <c:v>6.901971367291142</c:v>
                </c:pt>
                <c:pt idx="3">
                  <c:v>2.815930935110337</c:v>
                </c:pt>
                <c:pt idx="4">
                  <c:v>3.7933370844236896</c:v>
                </c:pt>
                <c:pt idx="5">
                  <c:v>3.3443998313012675</c:v>
                </c:pt>
                <c:pt idx="6">
                  <c:v>6.0541463685190529</c:v>
                </c:pt>
                <c:pt idx="7">
                  <c:v>3.668565025360421</c:v>
                </c:pt>
                <c:pt idx="8">
                  <c:v>2.8261147950177063</c:v>
                </c:pt>
                <c:pt idx="9">
                  <c:v>6.5610902739821775</c:v>
                </c:pt>
                <c:pt idx="10">
                  <c:v>5.1200826310036858</c:v>
                </c:pt>
                <c:pt idx="11">
                  <c:v>8.932867865173959</c:v>
                </c:pt>
                <c:pt idx="12">
                  <c:v>3.5166580775577998</c:v>
                </c:pt>
                <c:pt idx="13">
                  <c:v>1.6542830149869081</c:v>
                </c:pt>
                <c:pt idx="14">
                  <c:v>8.5089872906743356</c:v>
                </c:pt>
                <c:pt idx="15">
                  <c:v>5.5782093017231054</c:v>
                </c:pt>
                <c:pt idx="16">
                  <c:v>4.7343953887380339</c:v>
                </c:pt>
                <c:pt idx="17">
                  <c:v>7.4971136882381177</c:v>
                </c:pt>
                <c:pt idx="18">
                  <c:v>5.9602651248167282</c:v>
                </c:pt>
                <c:pt idx="19">
                  <c:v>9.4051457886777072</c:v>
                </c:pt>
                <c:pt idx="20">
                  <c:v>4.8519432512248972</c:v>
                </c:pt>
                <c:pt idx="21">
                  <c:v>4.8801017070793744</c:v>
                </c:pt>
                <c:pt idx="22">
                  <c:v>6.5263179893965253</c:v>
                </c:pt>
                <c:pt idx="23">
                  <c:v>7.9742088999286391</c:v>
                </c:pt>
                <c:pt idx="24">
                  <c:v>4.2881994018255423</c:v>
                </c:pt>
                <c:pt idx="25">
                  <c:v>3.0140408406965409</c:v>
                </c:pt>
                <c:pt idx="26">
                  <c:v>3.3278290998520901</c:v>
                </c:pt>
                <c:pt idx="27">
                  <c:v>3.9119870120745208</c:v>
                </c:pt>
                <c:pt idx="28">
                  <c:v>3.7105439630641519</c:v>
                </c:pt>
                <c:pt idx="29">
                  <c:v>5.8647791542908632</c:v>
                </c:pt>
                <c:pt idx="30" formatCode="0.0">
                  <c:v>5.2841801911302717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CAB-49BE-A824-C93515E76DC9}"/>
            </c:ext>
          </c:extLst>
        </c:ser>
        <c:ser>
          <c:idx val="2"/>
          <c:order val="2"/>
          <c:tx>
            <c:v>אשראי בנקאי, עסק גדול</c:v>
          </c:tx>
          <c:spPr>
            <a:ln w="19050" cap="rnd">
              <a:solidFill>
                <a:srgbClr val="006B9D"/>
              </a:solidFill>
              <a:round/>
            </a:ln>
            <a:effectLst/>
          </c:spPr>
          <c:marker>
            <c:symbol val="none"/>
          </c:marker>
          <c:dLbls>
            <c:dLbl>
              <c:idx val="30"/>
              <c:layout>
                <c:manualLayout>
                  <c:x val="-1.2798490636969995E-2"/>
                  <c:y val="1.69841875977122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AB-49BE-A824-C93515E76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6B9D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13. קשיי מימון '!$A$89:$A$119</c:f>
              <c:numCache>
                <c:formatCode>m/d/yyyy</c:formatCode>
                <c:ptCount val="31"/>
                <c:pt idx="0">
                  <c:v>44592</c:v>
                </c:pt>
                <c:pt idx="1">
                  <c:v>44620</c:v>
                </c:pt>
                <c:pt idx="2">
                  <c:v>44651</c:v>
                </c:pt>
                <c:pt idx="3">
                  <c:v>44681</c:v>
                </c:pt>
                <c:pt idx="4">
                  <c:v>44712</c:v>
                </c:pt>
                <c:pt idx="5">
                  <c:v>44742</c:v>
                </c:pt>
                <c:pt idx="6">
                  <c:v>44773</c:v>
                </c:pt>
                <c:pt idx="7">
                  <c:v>44804</c:v>
                </c:pt>
                <c:pt idx="8">
                  <c:v>44834</c:v>
                </c:pt>
                <c:pt idx="9">
                  <c:v>44865</c:v>
                </c:pt>
                <c:pt idx="10">
                  <c:v>44895</c:v>
                </c:pt>
                <c:pt idx="11">
                  <c:v>44926</c:v>
                </c:pt>
                <c:pt idx="12">
                  <c:v>44957</c:v>
                </c:pt>
                <c:pt idx="13">
                  <c:v>44985</c:v>
                </c:pt>
                <c:pt idx="14">
                  <c:v>45016</c:v>
                </c:pt>
                <c:pt idx="15">
                  <c:v>45046</c:v>
                </c:pt>
                <c:pt idx="16">
                  <c:v>45077</c:v>
                </c:pt>
                <c:pt idx="17">
                  <c:v>45107</c:v>
                </c:pt>
                <c:pt idx="18">
                  <c:v>45138</c:v>
                </c:pt>
                <c:pt idx="19">
                  <c:v>45169</c:v>
                </c:pt>
                <c:pt idx="20">
                  <c:v>45199</c:v>
                </c:pt>
                <c:pt idx="21">
                  <c:v>45230</c:v>
                </c:pt>
                <c:pt idx="22">
                  <c:v>45260</c:v>
                </c:pt>
                <c:pt idx="23">
                  <c:v>45291</c:v>
                </c:pt>
                <c:pt idx="24">
                  <c:v>45322</c:v>
                </c:pt>
                <c:pt idx="25">
                  <c:v>45351</c:v>
                </c:pt>
                <c:pt idx="26">
                  <c:v>45382</c:v>
                </c:pt>
                <c:pt idx="27">
                  <c:v>45412</c:v>
                </c:pt>
                <c:pt idx="28">
                  <c:v>45443</c:v>
                </c:pt>
                <c:pt idx="29">
                  <c:v>45473</c:v>
                </c:pt>
                <c:pt idx="30">
                  <c:v>45504</c:v>
                </c:pt>
              </c:numCache>
            </c:numRef>
          </c:cat>
          <c:val>
            <c:numRef>
              <c:f>'איור 13. קשיי מימון '!$D$89:$D$119</c:f>
              <c:numCache>
                <c:formatCode>General</c:formatCode>
                <c:ptCount val="31"/>
                <c:pt idx="0">
                  <c:v>1.1694326852302686</c:v>
                </c:pt>
                <c:pt idx="1">
                  <c:v>2.8357992474023188</c:v>
                </c:pt>
                <c:pt idx="2">
                  <c:v>2.4379914839895349</c:v>
                </c:pt>
                <c:pt idx="3">
                  <c:v>3.9370889585344866</c:v>
                </c:pt>
                <c:pt idx="4">
                  <c:v>2.2768224299442745</c:v>
                </c:pt>
                <c:pt idx="5">
                  <c:v>3.9819876845838618</c:v>
                </c:pt>
                <c:pt idx="6">
                  <c:v>3.1249023632898312</c:v>
                </c:pt>
                <c:pt idx="7">
                  <c:v>1.4497205774432682</c:v>
                </c:pt>
                <c:pt idx="8">
                  <c:v>3.058037115534737</c:v>
                </c:pt>
                <c:pt idx="9">
                  <c:v>2.5508563089805074</c:v>
                </c:pt>
                <c:pt idx="10">
                  <c:v>2.1412437059301062</c:v>
                </c:pt>
                <c:pt idx="11">
                  <c:v>2.6500466506294922</c:v>
                </c:pt>
                <c:pt idx="12">
                  <c:v>2.6376054334154846</c:v>
                </c:pt>
                <c:pt idx="13">
                  <c:v>2.1481942840247994</c:v>
                </c:pt>
                <c:pt idx="14">
                  <c:v>2.9981561751303571</c:v>
                </c:pt>
                <c:pt idx="15">
                  <c:v>2.1995199115539656</c:v>
                </c:pt>
                <c:pt idx="16">
                  <c:v>4.1964139559800708</c:v>
                </c:pt>
                <c:pt idx="17">
                  <c:v>3.3962281091658153</c:v>
                </c:pt>
                <c:pt idx="18">
                  <c:v>3.9393061283329649</c:v>
                </c:pt>
                <c:pt idx="19">
                  <c:v>1.9072687259926924</c:v>
                </c:pt>
                <c:pt idx="20">
                  <c:v>3.8760462210943838</c:v>
                </c:pt>
                <c:pt idx="21">
                  <c:v>1.9304279063255463</c:v>
                </c:pt>
                <c:pt idx="22">
                  <c:v>3.5783288521473904</c:v>
                </c:pt>
                <c:pt idx="23">
                  <c:v>3.4665812598686112</c:v>
                </c:pt>
                <c:pt idx="24">
                  <c:v>1.9785743316420454</c:v>
                </c:pt>
                <c:pt idx="25">
                  <c:v>3.0289701828529174</c:v>
                </c:pt>
                <c:pt idx="26">
                  <c:v>1.2177966223029619</c:v>
                </c:pt>
                <c:pt idx="27">
                  <c:v>3.5352632007177682</c:v>
                </c:pt>
                <c:pt idx="28">
                  <c:v>1.1753547993826423</c:v>
                </c:pt>
                <c:pt idx="29">
                  <c:v>1.9144147312358735</c:v>
                </c:pt>
                <c:pt idx="30" formatCode="0.0">
                  <c:v>2.7501715767386807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CAB-49BE-A824-C93515E76DC9}"/>
            </c:ext>
          </c:extLst>
        </c:ser>
        <c:ser>
          <c:idx val="3"/>
          <c:order val="3"/>
          <c:tx>
            <c:v>חוץ בנקאי, עסק קטן</c:v>
          </c:tx>
          <c:spPr>
            <a:ln w="19050" cap="rnd">
              <a:solidFill>
                <a:srgbClr val="357C3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30"/>
              <c:layout>
                <c:manualLayout>
                  <c:x val="-7.6452643346599687E-3"/>
                  <c:y val="9.817682884696964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AB-49BE-A824-C93515E76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357C32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13. קשיי מימון '!$A$89:$A$119</c:f>
              <c:numCache>
                <c:formatCode>m/d/yyyy</c:formatCode>
                <c:ptCount val="31"/>
                <c:pt idx="0">
                  <c:v>44592</c:v>
                </c:pt>
                <c:pt idx="1">
                  <c:v>44620</c:v>
                </c:pt>
                <c:pt idx="2">
                  <c:v>44651</c:v>
                </c:pt>
                <c:pt idx="3">
                  <c:v>44681</c:v>
                </c:pt>
                <c:pt idx="4">
                  <c:v>44712</c:v>
                </c:pt>
                <c:pt idx="5">
                  <c:v>44742</c:v>
                </c:pt>
                <c:pt idx="6">
                  <c:v>44773</c:v>
                </c:pt>
                <c:pt idx="7">
                  <c:v>44804</c:v>
                </c:pt>
                <c:pt idx="8">
                  <c:v>44834</c:v>
                </c:pt>
                <c:pt idx="9">
                  <c:v>44865</c:v>
                </c:pt>
                <c:pt idx="10">
                  <c:v>44895</c:v>
                </c:pt>
                <c:pt idx="11">
                  <c:v>44926</c:v>
                </c:pt>
                <c:pt idx="12">
                  <c:v>44957</c:v>
                </c:pt>
                <c:pt idx="13">
                  <c:v>44985</c:v>
                </c:pt>
                <c:pt idx="14">
                  <c:v>45016</c:v>
                </c:pt>
                <c:pt idx="15">
                  <c:v>45046</c:v>
                </c:pt>
                <c:pt idx="16">
                  <c:v>45077</c:v>
                </c:pt>
                <c:pt idx="17">
                  <c:v>45107</c:v>
                </c:pt>
                <c:pt idx="18">
                  <c:v>45138</c:v>
                </c:pt>
                <c:pt idx="19">
                  <c:v>45169</c:v>
                </c:pt>
                <c:pt idx="20">
                  <c:v>45199</c:v>
                </c:pt>
                <c:pt idx="21">
                  <c:v>45230</c:v>
                </c:pt>
                <c:pt idx="22">
                  <c:v>45260</c:v>
                </c:pt>
                <c:pt idx="23">
                  <c:v>45291</c:v>
                </c:pt>
                <c:pt idx="24">
                  <c:v>45322</c:v>
                </c:pt>
                <c:pt idx="25">
                  <c:v>45351</c:v>
                </c:pt>
                <c:pt idx="26">
                  <c:v>45382</c:v>
                </c:pt>
                <c:pt idx="27">
                  <c:v>45412</c:v>
                </c:pt>
                <c:pt idx="28">
                  <c:v>45443</c:v>
                </c:pt>
                <c:pt idx="29">
                  <c:v>45473</c:v>
                </c:pt>
                <c:pt idx="30">
                  <c:v>45504</c:v>
                </c:pt>
              </c:numCache>
            </c:numRef>
          </c:cat>
          <c:val>
            <c:numRef>
              <c:f>'איור 13. קשיי מימון '!$E$89:$E$119</c:f>
              <c:numCache>
                <c:formatCode>General</c:formatCode>
                <c:ptCount val="31"/>
                <c:pt idx="0">
                  <c:v>15.132612045209619</c:v>
                </c:pt>
                <c:pt idx="1">
                  <c:v>8.2081728204166673</c:v>
                </c:pt>
                <c:pt idx="2">
                  <c:v>13.540591550304745</c:v>
                </c:pt>
                <c:pt idx="3">
                  <c:v>6.1131207085678296</c:v>
                </c:pt>
                <c:pt idx="4">
                  <c:v>8.3718301656254503</c:v>
                </c:pt>
                <c:pt idx="5">
                  <c:v>9.3569304570770253</c:v>
                </c:pt>
                <c:pt idx="6">
                  <c:v>7.6811120813097755</c:v>
                </c:pt>
                <c:pt idx="7">
                  <c:v>7.1789526668932995</c:v>
                </c:pt>
                <c:pt idx="8">
                  <c:v>8.7962496916163584</c:v>
                </c:pt>
                <c:pt idx="9">
                  <c:v>9.7014289393438293</c:v>
                </c:pt>
                <c:pt idx="10">
                  <c:v>3.5566330407321689</c:v>
                </c:pt>
                <c:pt idx="11">
                  <c:v>3.9590919690005926</c:v>
                </c:pt>
                <c:pt idx="12">
                  <c:v>12.643321579401215</c:v>
                </c:pt>
                <c:pt idx="13">
                  <c:v>6.9671054549764824</c:v>
                </c:pt>
                <c:pt idx="14">
                  <c:v>3.0503893244367726</c:v>
                </c:pt>
                <c:pt idx="15">
                  <c:v>6.1289557436362827</c:v>
                </c:pt>
                <c:pt idx="16">
                  <c:v>6.6938568386636019</c:v>
                </c:pt>
                <c:pt idx="17">
                  <c:v>5.8029301989916426</c:v>
                </c:pt>
                <c:pt idx="18">
                  <c:v>13.161235668318893</c:v>
                </c:pt>
                <c:pt idx="19">
                  <c:v>11.432807255899844</c:v>
                </c:pt>
                <c:pt idx="20">
                  <c:v>13.00956891532031</c:v>
                </c:pt>
                <c:pt idx="21">
                  <c:v>10.396408356832541</c:v>
                </c:pt>
                <c:pt idx="22">
                  <c:v>18.325317876062019</c:v>
                </c:pt>
                <c:pt idx="23">
                  <c:v>12.574100096586085</c:v>
                </c:pt>
                <c:pt idx="24">
                  <c:v>10.205023095180838</c:v>
                </c:pt>
                <c:pt idx="25">
                  <c:v>12.018048702428191</c:v>
                </c:pt>
                <c:pt idx="26">
                  <c:v>12.009676396404556</c:v>
                </c:pt>
                <c:pt idx="27">
                  <c:v>14.012649501991209</c:v>
                </c:pt>
                <c:pt idx="28">
                  <c:v>9.1584031427825998</c:v>
                </c:pt>
                <c:pt idx="29">
                  <c:v>10.753201461172255</c:v>
                </c:pt>
                <c:pt idx="30" formatCode="0.0">
                  <c:v>11.61119724506251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CAB-49BE-A824-C93515E76DC9}"/>
            </c:ext>
          </c:extLst>
        </c:ser>
        <c:ser>
          <c:idx val="4"/>
          <c:order val="4"/>
          <c:tx>
            <c:v>חוץ בנקאי, עסק בינוני</c:v>
          </c:tx>
          <c:spPr>
            <a:ln w="19050" cap="rnd">
              <a:solidFill>
                <a:srgbClr val="D98D25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30"/>
              <c:layout>
                <c:manualLayout>
                  <c:x val="-4.3331530283078892E-3"/>
                  <c:y val="-1.3954842414974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AB-49BE-A824-C93515E76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D98D25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13. קשיי מימון '!$A$89:$A$119</c:f>
              <c:numCache>
                <c:formatCode>m/d/yyyy</c:formatCode>
                <c:ptCount val="31"/>
                <c:pt idx="0">
                  <c:v>44592</c:v>
                </c:pt>
                <c:pt idx="1">
                  <c:v>44620</c:v>
                </c:pt>
                <c:pt idx="2">
                  <c:v>44651</c:v>
                </c:pt>
                <c:pt idx="3">
                  <c:v>44681</c:v>
                </c:pt>
                <c:pt idx="4">
                  <c:v>44712</c:v>
                </c:pt>
                <c:pt idx="5">
                  <c:v>44742</c:v>
                </c:pt>
                <c:pt idx="6">
                  <c:v>44773</c:v>
                </c:pt>
                <c:pt idx="7">
                  <c:v>44804</c:v>
                </c:pt>
                <c:pt idx="8">
                  <c:v>44834</c:v>
                </c:pt>
                <c:pt idx="9">
                  <c:v>44865</c:v>
                </c:pt>
                <c:pt idx="10">
                  <c:v>44895</c:v>
                </c:pt>
                <c:pt idx="11">
                  <c:v>44926</c:v>
                </c:pt>
                <c:pt idx="12">
                  <c:v>44957</c:v>
                </c:pt>
                <c:pt idx="13">
                  <c:v>44985</c:v>
                </c:pt>
                <c:pt idx="14">
                  <c:v>45016</c:v>
                </c:pt>
                <c:pt idx="15">
                  <c:v>45046</c:v>
                </c:pt>
                <c:pt idx="16">
                  <c:v>45077</c:v>
                </c:pt>
                <c:pt idx="17">
                  <c:v>45107</c:v>
                </c:pt>
                <c:pt idx="18">
                  <c:v>45138</c:v>
                </c:pt>
                <c:pt idx="19">
                  <c:v>45169</c:v>
                </c:pt>
                <c:pt idx="20">
                  <c:v>45199</c:v>
                </c:pt>
                <c:pt idx="21">
                  <c:v>45230</c:v>
                </c:pt>
                <c:pt idx="22">
                  <c:v>45260</c:v>
                </c:pt>
                <c:pt idx="23">
                  <c:v>45291</c:v>
                </c:pt>
                <c:pt idx="24">
                  <c:v>45322</c:v>
                </c:pt>
                <c:pt idx="25">
                  <c:v>45351</c:v>
                </c:pt>
                <c:pt idx="26">
                  <c:v>45382</c:v>
                </c:pt>
                <c:pt idx="27">
                  <c:v>45412</c:v>
                </c:pt>
                <c:pt idx="28">
                  <c:v>45443</c:v>
                </c:pt>
                <c:pt idx="29">
                  <c:v>45473</c:v>
                </c:pt>
                <c:pt idx="30">
                  <c:v>45504</c:v>
                </c:pt>
              </c:numCache>
            </c:numRef>
          </c:cat>
          <c:val>
            <c:numRef>
              <c:f>'איור 13. קשיי מימון '!$F$89:$F$119</c:f>
              <c:numCache>
                <c:formatCode>General</c:formatCode>
                <c:ptCount val="31"/>
                <c:pt idx="0">
                  <c:v>8.3267358581486786</c:v>
                </c:pt>
                <c:pt idx="1">
                  <c:v>10.068601680525996</c:v>
                </c:pt>
                <c:pt idx="2">
                  <c:v>10.180344238685374</c:v>
                </c:pt>
                <c:pt idx="3">
                  <c:v>1.4501285011601748</c:v>
                </c:pt>
                <c:pt idx="4">
                  <c:v>4.8856410447083443</c:v>
                </c:pt>
                <c:pt idx="5">
                  <c:v>3.2478702460996489</c:v>
                </c:pt>
                <c:pt idx="6">
                  <c:v>6.7486175659253824</c:v>
                </c:pt>
                <c:pt idx="7">
                  <c:v>2.7624458795050795</c:v>
                </c:pt>
                <c:pt idx="8">
                  <c:v>2.0412607546454073</c:v>
                </c:pt>
                <c:pt idx="9">
                  <c:v>7.7113439746392345</c:v>
                </c:pt>
                <c:pt idx="10">
                  <c:v>4.2402496028789054</c:v>
                </c:pt>
                <c:pt idx="11">
                  <c:v>9.9654439311896521</c:v>
                </c:pt>
                <c:pt idx="12">
                  <c:v>4.9680657997430391</c:v>
                </c:pt>
                <c:pt idx="13">
                  <c:v>2.9031855323702285</c:v>
                </c:pt>
                <c:pt idx="14">
                  <c:v>10.805270480836619</c:v>
                </c:pt>
                <c:pt idx="15">
                  <c:v>7.241212021018093</c:v>
                </c:pt>
                <c:pt idx="16">
                  <c:v>7.2934005791101244</c:v>
                </c:pt>
                <c:pt idx="17">
                  <c:v>6.7158978832142351</c:v>
                </c:pt>
                <c:pt idx="18">
                  <c:v>7.9244083000308239</c:v>
                </c:pt>
                <c:pt idx="19">
                  <c:v>6.1916380259710539</c:v>
                </c:pt>
                <c:pt idx="20">
                  <c:v>6.0923094649954654</c:v>
                </c:pt>
                <c:pt idx="21">
                  <c:v>7.5200636362515878</c:v>
                </c:pt>
                <c:pt idx="22">
                  <c:v>9.3672758244685355</c:v>
                </c:pt>
                <c:pt idx="23">
                  <c:v>10.809760149824772</c:v>
                </c:pt>
                <c:pt idx="24">
                  <c:v>4.3840960050060014</c:v>
                </c:pt>
                <c:pt idx="25">
                  <c:v>5.9820529302981429</c:v>
                </c:pt>
                <c:pt idx="26">
                  <c:v>6.1987693004321995</c:v>
                </c:pt>
                <c:pt idx="27">
                  <c:v>8.0357392642958079</c:v>
                </c:pt>
                <c:pt idx="28">
                  <c:v>5.7945291517735429</c:v>
                </c:pt>
                <c:pt idx="29">
                  <c:v>8.5473516533715834</c:v>
                </c:pt>
                <c:pt idx="30" formatCode="0.0">
                  <c:v>8.8206073990871339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CAB-49BE-A824-C93515E76DC9}"/>
            </c:ext>
          </c:extLst>
        </c:ser>
        <c:ser>
          <c:idx val="5"/>
          <c:order val="5"/>
          <c:tx>
            <c:v>חוץ בנקאי, עסק גדול</c:v>
          </c:tx>
          <c:spPr>
            <a:ln w="19050" cap="rnd">
              <a:solidFill>
                <a:srgbClr val="006B9D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30"/>
              <c:layout>
                <c:manualLayout>
                  <c:x val="-1.0682156234804469E-2"/>
                  <c:y val="-2.1689599918145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CAB-49BE-A824-C93515E76D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6B9D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'איור 13. קשיי מימון '!$A$89:$A$119</c:f>
              <c:numCache>
                <c:formatCode>m/d/yyyy</c:formatCode>
                <c:ptCount val="31"/>
                <c:pt idx="0">
                  <c:v>44592</c:v>
                </c:pt>
                <c:pt idx="1">
                  <c:v>44620</c:v>
                </c:pt>
                <c:pt idx="2">
                  <c:v>44651</c:v>
                </c:pt>
                <c:pt idx="3">
                  <c:v>44681</c:v>
                </c:pt>
                <c:pt idx="4">
                  <c:v>44712</c:v>
                </c:pt>
                <c:pt idx="5">
                  <c:v>44742</c:v>
                </c:pt>
                <c:pt idx="6">
                  <c:v>44773</c:v>
                </c:pt>
                <c:pt idx="7">
                  <c:v>44804</c:v>
                </c:pt>
                <c:pt idx="8">
                  <c:v>44834</c:v>
                </c:pt>
                <c:pt idx="9">
                  <c:v>44865</c:v>
                </c:pt>
                <c:pt idx="10">
                  <c:v>44895</c:v>
                </c:pt>
                <c:pt idx="11">
                  <c:v>44926</c:v>
                </c:pt>
                <c:pt idx="12">
                  <c:v>44957</c:v>
                </c:pt>
                <c:pt idx="13">
                  <c:v>44985</c:v>
                </c:pt>
                <c:pt idx="14">
                  <c:v>45016</c:v>
                </c:pt>
                <c:pt idx="15">
                  <c:v>45046</c:v>
                </c:pt>
                <c:pt idx="16">
                  <c:v>45077</c:v>
                </c:pt>
                <c:pt idx="17">
                  <c:v>45107</c:v>
                </c:pt>
                <c:pt idx="18">
                  <c:v>45138</c:v>
                </c:pt>
                <c:pt idx="19">
                  <c:v>45169</c:v>
                </c:pt>
                <c:pt idx="20">
                  <c:v>45199</c:v>
                </c:pt>
                <c:pt idx="21">
                  <c:v>45230</c:v>
                </c:pt>
                <c:pt idx="22">
                  <c:v>45260</c:v>
                </c:pt>
                <c:pt idx="23">
                  <c:v>45291</c:v>
                </c:pt>
                <c:pt idx="24">
                  <c:v>45322</c:v>
                </c:pt>
                <c:pt idx="25">
                  <c:v>45351</c:v>
                </c:pt>
                <c:pt idx="26">
                  <c:v>45382</c:v>
                </c:pt>
                <c:pt idx="27">
                  <c:v>45412</c:v>
                </c:pt>
                <c:pt idx="28">
                  <c:v>45443</c:v>
                </c:pt>
                <c:pt idx="29">
                  <c:v>45473</c:v>
                </c:pt>
                <c:pt idx="30">
                  <c:v>45504</c:v>
                </c:pt>
              </c:numCache>
            </c:numRef>
          </c:cat>
          <c:val>
            <c:numRef>
              <c:f>'איור 13. קשיי מימון '!$G$89:$G$119</c:f>
              <c:numCache>
                <c:formatCode>General</c:formatCode>
                <c:ptCount val="31"/>
                <c:pt idx="0">
                  <c:v>2.8694456253250116</c:v>
                </c:pt>
                <c:pt idx="1">
                  <c:v>2.2923269576346148</c:v>
                </c:pt>
                <c:pt idx="2">
                  <c:v>1.8996612244699473</c:v>
                </c:pt>
                <c:pt idx="3">
                  <c:v>5.6807958989787499</c:v>
                </c:pt>
                <c:pt idx="4">
                  <c:v>1.8519955512138269</c:v>
                </c:pt>
                <c:pt idx="5">
                  <c:v>2.4786558536822527</c:v>
                </c:pt>
                <c:pt idx="6">
                  <c:v>2.9920137430718805</c:v>
                </c:pt>
                <c:pt idx="7">
                  <c:v>1.3204359437833735</c:v>
                </c:pt>
                <c:pt idx="8">
                  <c:v>1.6372878484220803</c:v>
                </c:pt>
                <c:pt idx="9">
                  <c:v>3.4655559252790495</c:v>
                </c:pt>
                <c:pt idx="10">
                  <c:v>1.6260213198007187</c:v>
                </c:pt>
                <c:pt idx="11">
                  <c:v>5.1185535607827441</c:v>
                </c:pt>
                <c:pt idx="12">
                  <c:v>2.577876625354306</c:v>
                </c:pt>
                <c:pt idx="13">
                  <c:v>0.40595081752213263</c:v>
                </c:pt>
                <c:pt idx="14">
                  <c:v>2.6465028398143562</c:v>
                </c:pt>
                <c:pt idx="15">
                  <c:v>0.58524714244043674</c:v>
                </c:pt>
                <c:pt idx="16">
                  <c:v>0.90844213428871057</c:v>
                </c:pt>
                <c:pt idx="17">
                  <c:v>0.67242504292998806</c:v>
                </c:pt>
                <c:pt idx="18">
                  <c:v>0.52143638997437103</c:v>
                </c:pt>
                <c:pt idx="19">
                  <c:v>2.2966170598137694</c:v>
                </c:pt>
                <c:pt idx="20">
                  <c:v>0.76940579529910269</c:v>
                </c:pt>
                <c:pt idx="21">
                  <c:v>2.0906654838554255</c:v>
                </c:pt>
                <c:pt idx="22">
                  <c:v>2.3663129689704974</c:v>
                </c:pt>
                <c:pt idx="23">
                  <c:v>1.2021883182373911</c:v>
                </c:pt>
                <c:pt idx="24">
                  <c:v>0.85692699594232347</c:v>
                </c:pt>
                <c:pt idx="25">
                  <c:v>1.4159804307549115</c:v>
                </c:pt>
                <c:pt idx="26">
                  <c:v>1.4751562870757744</c:v>
                </c:pt>
                <c:pt idx="27">
                  <c:v>0.72272352603952328</c:v>
                </c:pt>
                <c:pt idx="28">
                  <c:v>0.60916766244233278</c:v>
                </c:pt>
                <c:pt idx="29">
                  <c:v>2.6494113876665213</c:v>
                </c:pt>
                <c:pt idx="30" formatCode="0.0">
                  <c:v>3.7232433776891396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CAB-49BE-A824-C93515E76D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2793576"/>
        <c:axId val="1002794232"/>
      </c:lineChart>
      <c:dateAx>
        <c:axId val="1002793576"/>
        <c:scaling>
          <c:orientation val="minMax"/>
        </c:scaling>
        <c:delete val="0"/>
        <c:axPos val="b"/>
        <c:numFmt formatCode="mm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002794232"/>
        <c:crosses val="autoZero"/>
        <c:auto val="1"/>
        <c:lblOffset val="100"/>
        <c:baseTimeUnit val="months"/>
      </c:dateAx>
      <c:valAx>
        <c:axId val="10027942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he-IL" sz="1100"/>
                  <a:t>אחוזים</a:t>
                </a:r>
                <a:endParaRPr lang="en-US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002793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2676241523290592"/>
          <c:w val="0.98561148582972791"/>
          <c:h val="7.32375847670940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dirty="0"/>
              <a:t>איור </a:t>
            </a:r>
            <a:r>
              <a:rPr lang="he-IL" dirty="0" smtClean="0"/>
              <a:t>29: </a:t>
            </a:r>
            <a:r>
              <a:rPr lang="he-IL" dirty="0"/>
              <a:t>מדדי המניות העולמיים העיקריים
</a:t>
            </a:r>
            <a:r>
              <a:rPr lang="he-IL" b="0" dirty="0" smtClean="0"/>
              <a:t>ספטמבר </a:t>
            </a:r>
            <a:r>
              <a:rPr lang="he-IL" b="0" dirty="0"/>
              <a:t>2023 עד אוגוסט 2024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6.2737029051120108E-2"/>
          <c:y val="0.15821838549606884"/>
          <c:w val="0.91625673471271107"/>
          <c:h val="0.68698990170477314"/>
        </c:manualLayout>
      </c:layout>
      <c:lineChart>
        <c:grouping val="standard"/>
        <c:varyColors val="0"/>
        <c:ser>
          <c:idx val="1"/>
          <c:order val="0"/>
          <c:tx>
            <c:strRef>
              <c:f>'איור 22 נתונים'!$I$3</c:f>
              <c:strCache>
                <c:ptCount val="1"/>
                <c:pt idx="0">
                  <c:v>ארה"ב- S&amp;P 500</c:v>
                </c:pt>
              </c:strCache>
            </c:strRef>
          </c:tx>
          <c:spPr>
            <a:ln w="38100">
              <a:solidFill>
                <a:srgbClr val="D87585"/>
              </a:solidFill>
              <a:prstDash val="solid"/>
            </a:ln>
          </c:spPr>
          <c:marker>
            <c:symbol val="none"/>
          </c:marker>
          <c:cat>
            <c:numRef>
              <c:f>'איור 22 נתונים'!$H$4:$H$4000</c:f>
              <c:numCache>
                <c:formatCode>m/d/yyyy</c:formatCode>
                <c:ptCount val="3997"/>
                <c:pt idx="0">
                  <c:v>45166</c:v>
                </c:pt>
                <c:pt idx="1">
                  <c:v>45167</c:v>
                </c:pt>
                <c:pt idx="2">
                  <c:v>45168</c:v>
                </c:pt>
                <c:pt idx="3">
                  <c:v>45169</c:v>
                </c:pt>
                <c:pt idx="4">
                  <c:v>45170</c:v>
                </c:pt>
                <c:pt idx="5">
                  <c:v>45171</c:v>
                </c:pt>
                <c:pt idx="6">
                  <c:v>45172</c:v>
                </c:pt>
                <c:pt idx="7">
                  <c:v>45173</c:v>
                </c:pt>
                <c:pt idx="8">
                  <c:v>45174</c:v>
                </c:pt>
                <c:pt idx="9">
                  <c:v>45175</c:v>
                </c:pt>
                <c:pt idx="10">
                  <c:v>45176</c:v>
                </c:pt>
                <c:pt idx="11">
                  <c:v>45177</c:v>
                </c:pt>
                <c:pt idx="12">
                  <c:v>45178</c:v>
                </c:pt>
                <c:pt idx="13">
                  <c:v>45179</c:v>
                </c:pt>
                <c:pt idx="14">
                  <c:v>45180</c:v>
                </c:pt>
                <c:pt idx="15">
                  <c:v>45181</c:v>
                </c:pt>
                <c:pt idx="16">
                  <c:v>45182</c:v>
                </c:pt>
                <c:pt idx="17">
                  <c:v>45183</c:v>
                </c:pt>
                <c:pt idx="18">
                  <c:v>45184</c:v>
                </c:pt>
                <c:pt idx="19">
                  <c:v>45185</c:v>
                </c:pt>
                <c:pt idx="20">
                  <c:v>45186</c:v>
                </c:pt>
                <c:pt idx="21">
                  <c:v>45187</c:v>
                </c:pt>
                <c:pt idx="22">
                  <c:v>45188</c:v>
                </c:pt>
                <c:pt idx="23">
                  <c:v>45189</c:v>
                </c:pt>
                <c:pt idx="24">
                  <c:v>45190</c:v>
                </c:pt>
                <c:pt idx="25">
                  <c:v>45191</c:v>
                </c:pt>
                <c:pt idx="26">
                  <c:v>45192</c:v>
                </c:pt>
                <c:pt idx="27">
                  <c:v>45193</c:v>
                </c:pt>
                <c:pt idx="28">
                  <c:v>45194</c:v>
                </c:pt>
                <c:pt idx="29">
                  <c:v>45195</c:v>
                </c:pt>
                <c:pt idx="30">
                  <c:v>45196</c:v>
                </c:pt>
                <c:pt idx="31">
                  <c:v>45197</c:v>
                </c:pt>
                <c:pt idx="32">
                  <c:v>45198</c:v>
                </c:pt>
                <c:pt idx="33">
                  <c:v>45199</c:v>
                </c:pt>
                <c:pt idx="34">
                  <c:v>45200</c:v>
                </c:pt>
                <c:pt idx="35">
                  <c:v>45201</c:v>
                </c:pt>
                <c:pt idx="36">
                  <c:v>45202</c:v>
                </c:pt>
                <c:pt idx="37">
                  <c:v>45203</c:v>
                </c:pt>
                <c:pt idx="38">
                  <c:v>45204</c:v>
                </c:pt>
                <c:pt idx="39">
                  <c:v>45205</c:v>
                </c:pt>
                <c:pt idx="40">
                  <c:v>45206</c:v>
                </c:pt>
                <c:pt idx="41">
                  <c:v>45207</c:v>
                </c:pt>
                <c:pt idx="42">
                  <c:v>45208</c:v>
                </c:pt>
                <c:pt idx="43">
                  <c:v>45209</c:v>
                </c:pt>
                <c:pt idx="44">
                  <c:v>45210</c:v>
                </c:pt>
                <c:pt idx="45">
                  <c:v>45211</c:v>
                </c:pt>
                <c:pt idx="46">
                  <c:v>45212</c:v>
                </c:pt>
                <c:pt idx="47">
                  <c:v>45213</c:v>
                </c:pt>
                <c:pt idx="48">
                  <c:v>45214</c:v>
                </c:pt>
                <c:pt idx="49">
                  <c:v>45215</c:v>
                </c:pt>
                <c:pt idx="50">
                  <c:v>45216</c:v>
                </c:pt>
                <c:pt idx="51">
                  <c:v>45217</c:v>
                </c:pt>
                <c:pt idx="52">
                  <c:v>45218</c:v>
                </c:pt>
                <c:pt idx="53">
                  <c:v>45219</c:v>
                </c:pt>
                <c:pt idx="54">
                  <c:v>45220</c:v>
                </c:pt>
                <c:pt idx="55">
                  <c:v>45221</c:v>
                </c:pt>
                <c:pt idx="56">
                  <c:v>45222</c:v>
                </c:pt>
                <c:pt idx="57">
                  <c:v>45223</c:v>
                </c:pt>
                <c:pt idx="58">
                  <c:v>45224</c:v>
                </c:pt>
                <c:pt idx="59">
                  <c:v>45225</c:v>
                </c:pt>
                <c:pt idx="60">
                  <c:v>45226</c:v>
                </c:pt>
                <c:pt idx="61">
                  <c:v>45227</c:v>
                </c:pt>
                <c:pt idx="62">
                  <c:v>45228</c:v>
                </c:pt>
                <c:pt idx="63">
                  <c:v>45229</c:v>
                </c:pt>
                <c:pt idx="64">
                  <c:v>45230</c:v>
                </c:pt>
                <c:pt idx="65">
                  <c:v>45231</c:v>
                </c:pt>
                <c:pt idx="66">
                  <c:v>45232</c:v>
                </c:pt>
                <c:pt idx="67">
                  <c:v>45233</c:v>
                </c:pt>
                <c:pt idx="68">
                  <c:v>45234</c:v>
                </c:pt>
                <c:pt idx="69">
                  <c:v>45235</c:v>
                </c:pt>
                <c:pt idx="70">
                  <c:v>45236</c:v>
                </c:pt>
                <c:pt idx="71">
                  <c:v>45237</c:v>
                </c:pt>
                <c:pt idx="72">
                  <c:v>45238</c:v>
                </c:pt>
                <c:pt idx="73">
                  <c:v>45239</c:v>
                </c:pt>
                <c:pt idx="74">
                  <c:v>45240</c:v>
                </c:pt>
                <c:pt idx="75">
                  <c:v>45241</c:v>
                </c:pt>
                <c:pt idx="76">
                  <c:v>45242</c:v>
                </c:pt>
                <c:pt idx="77">
                  <c:v>45243</c:v>
                </c:pt>
                <c:pt idx="78">
                  <c:v>45244</c:v>
                </c:pt>
                <c:pt idx="79">
                  <c:v>45245</c:v>
                </c:pt>
                <c:pt idx="80">
                  <c:v>45246</c:v>
                </c:pt>
                <c:pt idx="81">
                  <c:v>45247</c:v>
                </c:pt>
                <c:pt idx="82">
                  <c:v>45248</c:v>
                </c:pt>
                <c:pt idx="83">
                  <c:v>45249</c:v>
                </c:pt>
                <c:pt idx="84">
                  <c:v>45250</c:v>
                </c:pt>
                <c:pt idx="85">
                  <c:v>45251</c:v>
                </c:pt>
                <c:pt idx="86">
                  <c:v>45252</c:v>
                </c:pt>
                <c:pt idx="87">
                  <c:v>45253</c:v>
                </c:pt>
                <c:pt idx="88">
                  <c:v>45254</c:v>
                </c:pt>
                <c:pt idx="89">
                  <c:v>45255</c:v>
                </c:pt>
                <c:pt idx="90">
                  <c:v>45256</c:v>
                </c:pt>
                <c:pt idx="91">
                  <c:v>45257</c:v>
                </c:pt>
                <c:pt idx="92">
                  <c:v>45258</c:v>
                </c:pt>
                <c:pt idx="93">
                  <c:v>45259</c:v>
                </c:pt>
                <c:pt idx="94">
                  <c:v>45260</c:v>
                </c:pt>
                <c:pt idx="95">
                  <c:v>45261</c:v>
                </c:pt>
                <c:pt idx="96">
                  <c:v>45262</c:v>
                </c:pt>
                <c:pt idx="97">
                  <c:v>45263</c:v>
                </c:pt>
                <c:pt idx="98">
                  <c:v>45264</c:v>
                </c:pt>
                <c:pt idx="99">
                  <c:v>45265</c:v>
                </c:pt>
                <c:pt idx="100">
                  <c:v>45266</c:v>
                </c:pt>
                <c:pt idx="101">
                  <c:v>45267</c:v>
                </c:pt>
                <c:pt idx="102">
                  <c:v>45268</c:v>
                </c:pt>
                <c:pt idx="103">
                  <c:v>45269</c:v>
                </c:pt>
                <c:pt idx="104">
                  <c:v>45270</c:v>
                </c:pt>
                <c:pt idx="105">
                  <c:v>45271</c:v>
                </c:pt>
                <c:pt idx="106">
                  <c:v>45272</c:v>
                </c:pt>
                <c:pt idx="107">
                  <c:v>45273</c:v>
                </c:pt>
                <c:pt idx="108">
                  <c:v>45274</c:v>
                </c:pt>
                <c:pt idx="109">
                  <c:v>45275</c:v>
                </c:pt>
                <c:pt idx="110">
                  <c:v>45276</c:v>
                </c:pt>
                <c:pt idx="111">
                  <c:v>45277</c:v>
                </c:pt>
                <c:pt idx="112">
                  <c:v>45278</c:v>
                </c:pt>
                <c:pt idx="113">
                  <c:v>45279</c:v>
                </c:pt>
                <c:pt idx="114">
                  <c:v>45280</c:v>
                </c:pt>
                <c:pt idx="115">
                  <c:v>45281</c:v>
                </c:pt>
                <c:pt idx="116">
                  <c:v>45282</c:v>
                </c:pt>
                <c:pt idx="117">
                  <c:v>45283</c:v>
                </c:pt>
                <c:pt idx="118">
                  <c:v>45284</c:v>
                </c:pt>
                <c:pt idx="119">
                  <c:v>45285</c:v>
                </c:pt>
                <c:pt idx="120">
                  <c:v>45286</c:v>
                </c:pt>
                <c:pt idx="121">
                  <c:v>45287</c:v>
                </c:pt>
                <c:pt idx="122">
                  <c:v>45288</c:v>
                </c:pt>
                <c:pt idx="123">
                  <c:v>45289</c:v>
                </c:pt>
                <c:pt idx="124">
                  <c:v>45290</c:v>
                </c:pt>
                <c:pt idx="125">
                  <c:v>45291</c:v>
                </c:pt>
                <c:pt idx="126">
                  <c:v>45292</c:v>
                </c:pt>
                <c:pt idx="127">
                  <c:v>45293</c:v>
                </c:pt>
                <c:pt idx="128">
                  <c:v>45294</c:v>
                </c:pt>
                <c:pt idx="129">
                  <c:v>45295</c:v>
                </c:pt>
                <c:pt idx="130">
                  <c:v>45296</c:v>
                </c:pt>
                <c:pt idx="131">
                  <c:v>45297</c:v>
                </c:pt>
                <c:pt idx="132">
                  <c:v>45298</c:v>
                </c:pt>
                <c:pt idx="133">
                  <c:v>45299</c:v>
                </c:pt>
                <c:pt idx="134">
                  <c:v>45300</c:v>
                </c:pt>
                <c:pt idx="135">
                  <c:v>45301</c:v>
                </c:pt>
                <c:pt idx="136">
                  <c:v>45302</c:v>
                </c:pt>
                <c:pt idx="137">
                  <c:v>45303</c:v>
                </c:pt>
                <c:pt idx="138">
                  <c:v>45304</c:v>
                </c:pt>
                <c:pt idx="139">
                  <c:v>45305</c:v>
                </c:pt>
                <c:pt idx="140">
                  <c:v>45306</c:v>
                </c:pt>
                <c:pt idx="141">
                  <c:v>45307</c:v>
                </c:pt>
                <c:pt idx="142">
                  <c:v>45308</c:v>
                </c:pt>
                <c:pt idx="143">
                  <c:v>45309</c:v>
                </c:pt>
                <c:pt idx="144">
                  <c:v>45310</c:v>
                </c:pt>
                <c:pt idx="145">
                  <c:v>45311</c:v>
                </c:pt>
                <c:pt idx="146">
                  <c:v>45312</c:v>
                </c:pt>
                <c:pt idx="147">
                  <c:v>45313</c:v>
                </c:pt>
                <c:pt idx="148">
                  <c:v>45314</c:v>
                </c:pt>
                <c:pt idx="149">
                  <c:v>45315</c:v>
                </c:pt>
                <c:pt idx="150">
                  <c:v>45316</c:v>
                </c:pt>
                <c:pt idx="151">
                  <c:v>45317</c:v>
                </c:pt>
                <c:pt idx="152">
                  <c:v>45318</c:v>
                </c:pt>
                <c:pt idx="153">
                  <c:v>45319</c:v>
                </c:pt>
                <c:pt idx="154">
                  <c:v>45320</c:v>
                </c:pt>
                <c:pt idx="155">
                  <c:v>45321</c:v>
                </c:pt>
                <c:pt idx="156">
                  <c:v>45322</c:v>
                </c:pt>
                <c:pt idx="157">
                  <c:v>45323</c:v>
                </c:pt>
                <c:pt idx="158">
                  <c:v>45324</c:v>
                </c:pt>
                <c:pt idx="159">
                  <c:v>45325</c:v>
                </c:pt>
                <c:pt idx="160">
                  <c:v>45326</c:v>
                </c:pt>
                <c:pt idx="161">
                  <c:v>45327</c:v>
                </c:pt>
                <c:pt idx="162">
                  <c:v>45328</c:v>
                </c:pt>
                <c:pt idx="163">
                  <c:v>45329</c:v>
                </c:pt>
                <c:pt idx="164">
                  <c:v>45330</c:v>
                </c:pt>
                <c:pt idx="165">
                  <c:v>45331</c:v>
                </c:pt>
                <c:pt idx="166">
                  <c:v>45332</c:v>
                </c:pt>
                <c:pt idx="167">
                  <c:v>45333</c:v>
                </c:pt>
                <c:pt idx="168">
                  <c:v>45334</c:v>
                </c:pt>
                <c:pt idx="169">
                  <c:v>45335</c:v>
                </c:pt>
                <c:pt idx="170">
                  <c:v>45336</c:v>
                </c:pt>
                <c:pt idx="171">
                  <c:v>45337</c:v>
                </c:pt>
                <c:pt idx="172">
                  <c:v>45338</c:v>
                </c:pt>
                <c:pt idx="173">
                  <c:v>45339</c:v>
                </c:pt>
                <c:pt idx="174">
                  <c:v>45340</c:v>
                </c:pt>
                <c:pt idx="175">
                  <c:v>45341</c:v>
                </c:pt>
                <c:pt idx="176">
                  <c:v>45342</c:v>
                </c:pt>
                <c:pt idx="177">
                  <c:v>45343</c:v>
                </c:pt>
                <c:pt idx="178">
                  <c:v>45344</c:v>
                </c:pt>
                <c:pt idx="179">
                  <c:v>45345</c:v>
                </c:pt>
                <c:pt idx="180">
                  <c:v>45346</c:v>
                </c:pt>
                <c:pt idx="181">
                  <c:v>45347</c:v>
                </c:pt>
                <c:pt idx="182">
                  <c:v>45348</c:v>
                </c:pt>
                <c:pt idx="183">
                  <c:v>45349</c:v>
                </c:pt>
                <c:pt idx="184">
                  <c:v>45350</c:v>
                </c:pt>
                <c:pt idx="185">
                  <c:v>45351</c:v>
                </c:pt>
                <c:pt idx="186">
                  <c:v>45352</c:v>
                </c:pt>
                <c:pt idx="187">
                  <c:v>45353</c:v>
                </c:pt>
                <c:pt idx="188">
                  <c:v>45354</c:v>
                </c:pt>
                <c:pt idx="189">
                  <c:v>45355</c:v>
                </c:pt>
                <c:pt idx="190">
                  <c:v>45356</c:v>
                </c:pt>
                <c:pt idx="191">
                  <c:v>45357</c:v>
                </c:pt>
                <c:pt idx="192">
                  <c:v>45358</c:v>
                </c:pt>
                <c:pt idx="193">
                  <c:v>45359</c:v>
                </c:pt>
                <c:pt idx="194">
                  <c:v>45360</c:v>
                </c:pt>
                <c:pt idx="195">
                  <c:v>45361</c:v>
                </c:pt>
                <c:pt idx="196">
                  <c:v>45362</c:v>
                </c:pt>
                <c:pt idx="197">
                  <c:v>45363</c:v>
                </c:pt>
                <c:pt idx="198">
                  <c:v>45364</c:v>
                </c:pt>
                <c:pt idx="199">
                  <c:v>45365</c:v>
                </c:pt>
                <c:pt idx="200">
                  <c:v>45366</c:v>
                </c:pt>
                <c:pt idx="201">
                  <c:v>45367</c:v>
                </c:pt>
                <c:pt idx="202">
                  <c:v>45368</c:v>
                </c:pt>
                <c:pt idx="203">
                  <c:v>45369</c:v>
                </c:pt>
                <c:pt idx="204">
                  <c:v>45370</c:v>
                </c:pt>
                <c:pt idx="205">
                  <c:v>45371</c:v>
                </c:pt>
                <c:pt idx="206">
                  <c:v>45372</c:v>
                </c:pt>
                <c:pt idx="207">
                  <c:v>45373</c:v>
                </c:pt>
                <c:pt idx="208">
                  <c:v>45374</c:v>
                </c:pt>
                <c:pt idx="209">
                  <c:v>45375</c:v>
                </c:pt>
                <c:pt idx="210">
                  <c:v>45376</c:v>
                </c:pt>
                <c:pt idx="211">
                  <c:v>45377</c:v>
                </c:pt>
                <c:pt idx="212">
                  <c:v>45378</c:v>
                </c:pt>
                <c:pt idx="213">
                  <c:v>45379</c:v>
                </c:pt>
                <c:pt idx="214">
                  <c:v>45380</c:v>
                </c:pt>
                <c:pt idx="215">
                  <c:v>45381</c:v>
                </c:pt>
                <c:pt idx="216">
                  <c:v>45382</c:v>
                </c:pt>
                <c:pt idx="217">
                  <c:v>45383</c:v>
                </c:pt>
                <c:pt idx="218">
                  <c:v>45384</c:v>
                </c:pt>
                <c:pt idx="219">
                  <c:v>45385</c:v>
                </c:pt>
                <c:pt idx="220">
                  <c:v>45386</c:v>
                </c:pt>
                <c:pt idx="221">
                  <c:v>45387</c:v>
                </c:pt>
                <c:pt idx="222">
                  <c:v>45388</c:v>
                </c:pt>
                <c:pt idx="223">
                  <c:v>45389</c:v>
                </c:pt>
                <c:pt idx="224">
                  <c:v>45390</c:v>
                </c:pt>
                <c:pt idx="225">
                  <c:v>45391</c:v>
                </c:pt>
                <c:pt idx="226">
                  <c:v>45392</c:v>
                </c:pt>
                <c:pt idx="227">
                  <c:v>45393</c:v>
                </c:pt>
                <c:pt idx="228">
                  <c:v>45394</c:v>
                </c:pt>
                <c:pt idx="229">
                  <c:v>45395</c:v>
                </c:pt>
                <c:pt idx="230">
                  <c:v>45396</c:v>
                </c:pt>
                <c:pt idx="231">
                  <c:v>45397</c:v>
                </c:pt>
                <c:pt idx="232">
                  <c:v>45398</c:v>
                </c:pt>
                <c:pt idx="233">
                  <c:v>45399</c:v>
                </c:pt>
                <c:pt idx="234">
                  <c:v>45400</c:v>
                </c:pt>
                <c:pt idx="235">
                  <c:v>45401</c:v>
                </c:pt>
                <c:pt idx="236">
                  <c:v>45402</c:v>
                </c:pt>
                <c:pt idx="237">
                  <c:v>45403</c:v>
                </c:pt>
                <c:pt idx="238">
                  <c:v>45404</c:v>
                </c:pt>
                <c:pt idx="239">
                  <c:v>45405</c:v>
                </c:pt>
                <c:pt idx="240">
                  <c:v>45406</c:v>
                </c:pt>
                <c:pt idx="241">
                  <c:v>45407</c:v>
                </c:pt>
                <c:pt idx="242">
                  <c:v>45408</c:v>
                </c:pt>
                <c:pt idx="243">
                  <c:v>45409</c:v>
                </c:pt>
                <c:pt idx="244">
                  <c:v>45410</c:v>
                </c:pt>
                <c:pt idx="245">
                  <c:v>45411</c:v>
                </c:pt>
                <c:pt idx="246">
                  <c:v>45412</c:v>
                </c:pt>
                <c:pt idx="247">
                  <c:v>45413</c:v>
                </c:pt>
                <c:pt idx="248">
                  <c:v>45414</c:v>
                </c:pt>
                <c:pt idx="249">
                  <c:v>45415</c:v>
                </c:pt>
                <c:pt idx="250">
                  <c:v>45416</c:v>
                </c:pt>
                <c:pt idx="251">
                  <c:v>45417</c:v>
                </c:pt>
                <c:pt idx="252">
                  <c:v>45418</c:v>
                </c:pt>
                <c:pt idx="253">
                  <c:v>45419</c:v>
                </c:pt>
                <c:pt idx="254">
                  <c:v>45420</c:v>
                </c:pt>
                <c:pt idx="255">
                  <c:v>45421</c:v>
                </c:pt>
                <c:pt idx="256">
                  <c:v>45422</c:v>
                </c:pt>
                <c:pt idx="257">
                  <c:v>45423</c:v>
                </c:pt>
                <c:pt idx="258">
                  <c:v>45424</c:v>
                </c:pt>
                <c:pt idx="259">
                  <c:v>45425</c:v>
                </c:pt>
                <c:pt idx="260">
                  <c:v>45426</c:v>
                </c:pt>
                <c:pt idx="261">
                  <c:v>45427</c:v>
                </c:pt>
                <c:pt idx="262">
                  <c:v>45428</c:v>
                </c:pt>
                <c:pt idx="263">
                  <c:v>45429</c:v>
                </c:pt>
                <c:pt idx="264">
                  <c:v>45430</c:v>
                </c:pt>
                <c:pt idx="265">
                  <c:v>45431</c:v>
                </c:pt>
                <c:pt idx="266">
                  <c:v>45432</c:v>
                </c:pt>
                <c:pt idx="267">
                  <c:v>45433</c:v>
                </c:pt>
                <c:pt idx="268">
                  <c:v>45434</c:v>
                </c:pt>
                <c:pt idx="269">
                  <c:v>45435</c:v>
                </c:pt>
                <c:pt idx="270">
                  <c:v>45436</c:v>
                </c:pt>
                <c:pt idx="271">
                  <c:v>45437</c:v>
                </c:pt>
                <c:pt idx="272">
                  <c:v>45438</c:v>
                </c:pt>
                <c:pt idx="273">
                  <c:v>45439</c:v>
                </c:pt>
                <c:pt idx="274">
                  <c:v>45440</c:v>
                </c:pt>
                <c:pt idx="275">
                  <c:v>45441</c:v>
                </c:pt>
                <c:pt idx="276">
                  <c:v>45442</c:v>
                </c:pt>
                <c:pt idx="277">
                  <c:v>45443</c:v>
                </c:pt>
                <c:pt idx="278">
                  <c:v>45444</c:v>
                </c:pt>
                <c:pt idx="279">
                  <c:v>45445</c:v>
                </c:pt>
                <c:pt idx="280">
                  <c:v>45446</c:v>
                </c:pt>
                <c:pt idx="281">
                  <c:v>45447</c:v>
                </c:pt>
                <c:pt idx="282">
                  <c:v>45448</c:v>
                </c:pt>
                <c:pt idx="283">
                  <c:v>45449</c:v>
                </c:pt>
                <c:pt idx="284">
                  <c:v>45450</c:v>
                </c:pt>
                <c:pt idx="285">
                  <c:v>45451</c:v>
                </c:pt>
                <c:pt idx="286">
                  <c:v>45452</c:v>
                </c:pt>
                <c:pt idx="287">
                  <c:v>45453</c:v>
                </c:pt>
                <c:pt idx="288">
                  <c:v>45454</c:v>
                </c:pt>
                <c:pt idx="289">
                  <c:v>45455</c:v>
                </c:pt>
                <c:pt idx="290">
                  <c:v>45456</c:v>
                </c:pt>
                <c:pt idx="291">
                  <c:v>45457</c:v>
                </c:pt>
                <c:pt idx="292">
                  <c:v>45458</c:v>
                </c:pt>
                <c:pt idx="293">
                  <c:v>45459</c:v>
                </c:pt>
                <c:pt idx="294">
                  <c:v>45460</c:v>
                </c:pt>
                <c:pt idx="295">
                  <c:v>45461</c:v>
                </c:pt>
                <c:pt idx="296">
                  <c:v>45462</c:v>
                </c:pt>
                <c:pt idx="297">
                  <c:v>45463</c:v>
                </c:pt>
                <c:pt idx="298">
                  <c:v>45464</c:v>
                </c:pt>
                <c:pt idx="299">
                  <c:v>45465</c:v>
                </c:pt>
                <c:pt idx="300">
                  <c:v>45466</c:v>
                </c:pt>
                <c:pt idx="301">
                  <c:v>45467</c:v>
                </c:pt>
                <c:pt idx="302">
                  <c:v>45468</c:v>
                </c:pt>
                <c:pt idx="303">
                  <c:v>45469</c:v>
                </c:pt>
                <c:pt idx="304">
                  <c:v>45470</c:v>
                </c:pt>
                <c:pt idx="305">
                  <c:v>45471</c:v>
                </c:pt>
                <c:pt idx="306">
                  <c:v>45472</c:v>
                </c:pt>
                <c:pt idx="307">
                  <c:v>45473</c:v>
                </c:pt>
                <c:pt idx="308">
                  <c:v>45474</c:v>
                </c:pt>
                <c:pt idx="309">
                  <c:v>45475</c:v>
                </c:pt>
                <c:pt idx="310">
                  <c:v>45476</c:v>
                </c:pt>
                <c:pt idx="311">
                  <c:v>45477</c:v>
                </c:pt>
                <c:pt idx="312">
                  <c:v>45478</c:v>
                </c:pt>
                <c:pt idx="313">
                  <c:v>45479</c:v>
                </c:pt>
                <c:pt idx="314">
                  <c:v>45480</c:v>
                </c:pt>
                <c:pt idx="315">
                  <c:v>45481</c:v>
                </c:pt>
                <c:pt idx="316">
                  <c:v>45482</c:v>
                </c:pt>
                <c:pt idx="317">
                  <c:v>45483</c:v>
                </c:pt>
                <c:pt idx="318">
                  <c:v>45484</c:v>
                </c:pt>
                <c:pt idx="319">
                  <c:v>45485</c:v>
                </c:pt>
                <c:pt idx="320">
                  <c:v>45486</c:v>
                </c:pt>
                <c:pt idx="321">
                  <c:v>45487</c:v>
                </c:pt>
                <c:pt idx="322">
                  <c:v>45488</c:v>
                </c:pt>
                <c:pt idx="323">
                  <c:v>45489</c:v>
                </c:pt>
                <c:pt idx="324">
                  <c:v>45490</c:v>
                </c:pt>
                <c:pt idx="325">
                  <c:v>45491</c:v>
                </c:pt>
                <c:pt idx="326">
                  <c:v>45492</c:v>
                </c:pt>
                <c:pt idx="327">
                  <c:v>45493</c:v>
                </c:pt>
                <c:pt idx="328">
                  <c:v>45494</c:v>
                </c:pt>
                <c:pt idx="329">
                  <c:v>45495</c:v>
                </c:pt>
                <c:pt idx="330">
                  <c:v>45496</c:v>
                </c:pt>
                <c:pt idx="331">
                  <c:v>45497</c:v>
                </c:pt>
                <c:pt idx="332">
                  <c:v>45498</c:v>
                </c:pt>
                <c:pt idx="333">
                  <c:v>45499</c:v>
                </c:pt>
                <c:pt idx="334">
                  <c:v>45500</c:v>
                </c:pt>
                <c:pt idx="335">
                  <c:v>45501</c:v>
                </c:pt>
                <c:pt idx="336">
                  <c:v>45502</c:v>
                </c:pt>
                <c:pt idx="337">
                  <c:v>45503</c:v>
                </c:pt>
                <c:pt idx="338">
                  <c:v>45504</c:v>
                </c:pt>
                <c:pt idx="339">
                  <c:v>45505</c:v>
                </c:pt>
                <c:pt idx="340">
                  <c:v>45506</c:v>
                </c:pt>
                <c:pt idx="341">
                  <c:v>45507</c:v>
                </c:pt>
                <c:pt idx="342">
                  <c:v>45508</c:v>
                </c:pt>
                <c:pt idx="343">
                  <c:v>45509</c:v>
                </c:pt>
                <c:pt idx="344">
                  <c:v>45510</c:v>
                </c:pt>
                <c:pt idx="345">
                  <c:v>45511</c:v>
                </c:pt>
                <c:pt idx="346">
                  <c:v>45512</c:v>
                </c:pt>
                <c:pt idx="347">
                  <c:v>45513</c:v>
                </c:pt>
                <c:pt idx="348">
                  <c:v>45514</c:v>
                </c:pt>
                <c:pt idx="349">
                  <c:v>45515</c:v>
                </c:pt>
                <c:pt idx="350">
                  <c:v>45516</c:v>
                </c:pt>
                <c:pt idx="351">
                  <c:v>45517</c:v>
                </c:pt>
                <c:pt idx="352">
                  <c:v>45518</c:v>
                </c:pt>
                <c:pt idx="353">
                  <c:v>45519</c:v>
                </c:pt>
                <c:pt idx="354">
                  <c:v>45520</c:v>
                </c:pt>
                <c:pt idx="355">
                  <c:v>45521</c:v>
                </c:pt>
                <c:pt idx="356">
                  <c:v>45522</c:v>
                </c:pt>
                <c:pt idx="357">
                  <c:v>45523</c:v>
                </c:pt>
                <c:pt idx="358">
                  <c:v>45524</c:v>
                </c:pt>
                <c:pt idx="359">
                  <c:v>45525</c:v>
                </c:pt>
                <c:pt idx="360">
                  <c:v>45526</c:v>
                </c:pt>
                <c:pt idx="361">
                  <c:v>45527</c:v>
                </c:pt>
                <c:pt idx="362">
                  <c:v>45528</c:v>
                </c:pt>
                <c:pt idx="363">
                  <c:v>45529</c:v>
                </c:pt>
                <c:pt idx="364">
                  <c:v>45530</c:v>
                </c:pt>
                <c:pt idx="365">
                  <c:v>45531</c:v>
                </c:pt>
                <c:pt idx="366">
                  <c:v>0</c:v>
                </c:pt>
                <c:pt idx="367">
                  <c:v>1</c:v>
                </c:pt>
                <c:pt idx="368">
                  <c:v>2</c:v>
                </c:pt>
                <c:pt idx="369">
                  <c:v>3</c:v>
                </c:pt>
                <c:pt idx="370">
                  <c:v>4</c:v>
                </c:pt>
                <c:pt idx="371">
                  <c:v>5</c:v>
                </c:pt>
                <c:pt idx="372">
                  <c:v>6</c:v>
                </c:pt>
                <c:pt idx="373">
                  <c:v>7</c:v>
                </c:pt>
                <c:pt idx="374">
                  <c:v>8</c:v>
                </c:pt>
                <c:pt idx="375">
                  <c:v>9</c:v>
                </c:pt>
                <c:pt idx="376">
                  <c:v>10</c:v>
                </c:pt>
                <c:pt idx="377">
                  <c:v>11</c:v>
                </c:pt>
                <c:pt idx="378">
                  <c:v>12</c:v>
                </c:pt>
                <c:pt idx="379">
                  <c:v>13</c:v>
                </c:pt>
                <c:pt idx="380">
                  <c:v>14</c:v>
                </c:pt>
                <c:pt idx="381">
                  <c:v>15</c:v>
                </c:pt>
                <c:pt idx="382">
                  <c:v>16</c:v>
                </c:pt>
                <c:pt idx="383">
                  <c:v>17</c:v>
                </c:pt>
                <c:pt idx="384">
                  <c:v>18</c:v>
                </c:pt>
                <c:pt idx="385">
                  <c:v>19</c:v>
                </c:pt>
                <c:pt idx="386">
                  <c:v>20</c:v>
                </c:pt>
                <c:pt idx="387">
                  <c:v>21</c:v>
                </c:pt>
                <c:pt idx="388">
                  <c:v>22</c:v>
                </c:pt>
                <c:pt idx="389">
                  <c:v>23</c:v>
                </c:pt>
                <c:pt idx="390">
                  <c:v>24</c:v>
                </c:pt>
                <c:pt idx="391">
                  <c:v>25</c:v>
                </c:pt>
                <c:pt idx="392">
                  <c:v>26</c:v>
                </c:pt>
                <c:pt idx="393">
                  <c:v>27</c:v>
                </c:pt>
                <c:pt idx="394">
                  <c:v>28</c:v>
                </c:pt>
                <c:pt idx="395">
                  <c:v>29</c:v>
                </c:pt>
                <c:pt idx="396">
                  <c:v>30</c:v>
                </c:pt>
                <c:pt idx="397">
                  <c:v>31</c:v>
                </c:pt>
                <c:pt idx="398">
                  <c:v>32</c:v>
                </c:pt>
                <c:pt idx="399">
                  <c:v>33</c:v>
                </c:pt>
                <c:pt idx="400">
                  <c:v>34</c:v>
                </c:pt>
                <c:pt idx="401">
                  <c:v>35</c:v>
                </c:pt>
                <c:pt idx="402">
                  <c:v>36</c:v>
                </c:pt>
                <c:pt idx="403">
                  <c:v>37</c:v>
                </c:pt>
                <c:pt idx="404">
                  <c:v>38</c:v>
                </c:pt>
                <c:pt idx="405">
                  <c:v>39</c:v>
                </c:pt>
                <c:pt idx="406">
                  <c:v>40</c:v>
                </c:pt>
                <c:pt idx="407">
                  <c:v>41</c:v>
                </c:pt>
                <c:pt idx="408">
                  <c:v>42</c:v>
                </c:pt>
                <c:pt idx="409">
                  <c:v>43</c:v>
                </c:pt>
                <c:pt idx="410">
                  <c:v>44</c:v>
                </c:pt>
                <c:pt idx="411">
                  <c:v>45</c:v>
                </c:pt>
                <c:pt idx="412">
                  <c:v>46</c:v>
                </c:pt>
                <c:pt idx="413">
                  <c:v>47</c:v>
                </c:pt>
                <c:pt idx="414">
                  <c:v>48</c:v>
                </c:pt>
                <c:pt idx="415">
                  <c:v>49</c:v>
                </c:pt>
                <c:pt idx="416">
                  <c:v>50</c:v>
                </c:pt>
                <c:pt idx="417">
                  <c:v>51</c:v>
                </c:pt>
                <c:pt idx="418">
                  <c:v>52</c:v>
                </c:pt>
                <c:pt idx="419">
                  <c:v>53</c:v>
                </c:pt>
                <c:pt idx="420">
                  <c:v>54</c:v>
                </c:pt>
                <c:pt idx="421">
                  <c:v>55</c:v>
                </c:pt>
                <c:pt idx="422">
                  <c:v>56</c:v>
                </c:pt>
                <c:pt idx="423">
                  <c:v>57</c:v>
                </c:pt>
                <c:pt idx="424">
                  <c:v>58</c:v>
                </c:pt>
                <c:pt idx="425">
                  <c:v>59</c:v>
                </c:pt>
                <c:pt idx="426">
                  <c:v>60</c:v>
                </c:pt>
                <c:pt idx="427">
                  <c:v>61</c:v>
                </c:pt>
                <c:pt idx="428">
                  <c:v>62</c:v>
                </c:pt>
                <c:pt idx="429">
                  <c:v>63</c:v>
                </c:pt>
                <c:pt idx="430">
                  <c:v>64</c:v>
                </c:pt>
                <c:pt idx="431">
                  <c:v>65</c:v>
                </c:pt>
                <c:pt idx="432">
                  <c:v>66</c:v>
                </c:pt>
                <c:pt idx="433">
                  <c:v>67</c:v>
                </c:pt>
                <c:pt idx="434">
                  <c:v>68</c:v>
                </c:pt>
                <c:pt idx="435">
                  <c:v>69</c:v>
                </c:pt>
                <c:pt idx="436">
                  <c:v>70</c:v>
                </c:pt>
                <c:pt idx="437">
                  <c:v>71</c:v>
                </c:pt>
                <c:pt idx="438">
                  <c:v>72</c:v>
                </c:pt>
                <c:pt idx="439">
                  <c:v>73</c:v>
                </c:pt>
                <c:pt idx="440">
                  <c:v>74</c:v>
                </c:pt>
                <c:pt idx="441">
                  <c:v>75</c:v>
                </c:pt>
                <c:pt idx="442">
                  <c:v>76</c:v>
                </c:pt>
                <c:pt idx="443">
                  <c:v>77</c:v>
                </c:pt>
                <c:pt idx="444">
                  <c:v>78</c:v>
                </c:pt>
                <c:pt idx="445">
                  <c:v>79</c:v>
                </c:pt>
                <c:pt idx="446">
                  <c:v>80</c:v>
                </c:pt>
                <c:pt idx="447">
                  <c:v>81</c:v>
                </c:pt>
                <c:pt idx="448">
                  <c:v>82</c:v>
                </c:pt>
                <c:pt idx="449">
                  <c:v>83</c:v>
                </c:pt>
                <c:pt idx="450">
                  <c:v>84</c:v>
                </c:pt>
                <c:pt idx="451">
                  <c:v>85</c:v>
                </c:pt>
                <c:pt idx="452">
                  <c:v>86</c:v>
                </c:pt>
                <c:pt idx="453">
                  <c:v>87</c:v>
                </c:pt>
                <c:pt idx="454">
                  <c:v>88</c:v>
                </c:pt>
                <c:pt idx="455">
                  <c:v>89</c:v>
                </c:pt>
                <c:pt idx="456">
                  <c:v>90</c:v>
                </c:pt>
                <c:pt idx="457">
                  <c:v>91</c:v>
                </c:pt>
                <c:pt idx="458">
                  <c:v>92</c:v>
                </c:pt>
                <c:pt idx="459">
                  <c:v>93</c:v>
                </c:pt>
                <c:pt idx="460">
                  <c:v>94</c:v>
                </c:pt>
                <c:pt idx="461">
                  <c:v>95</c:v>
                </c:pt>
                <c:pt idx="462">
                  <c:v>96</c:v>
                </c:pt>
                <c:pt idx="463">
                  <c:v>97</c:v>
                </c:pt>
                <c:pt idx="464">
                  <c:v>98</c:v>
                </c:pt>
                <c:pt idx="465">
                  <c:v>99</c:v>
                </c:pt>
                <c:pt idx="466">
                  <c:v>100</c:v>
                </c:pt>
                <c:pt idx="467">
                  <c:v>101</c:v>
                </c:pt>
                <c:pt idx="468">
                  <c:v>102</c:v>
                </c:pt>
                <c:pt idx="469">
                  <c:v>103</c:v>
                </c:pt>
                <c:pt idx="470">
                  <c:v>104</c:v>
                </c:pt>
                <c:pt idx="471">
                  <c:v>105</c:v>
                </c:pt>
                <c:pt idx="472">
                  <c:v>106</c:v>
                </c:pt>
                <c:pt idx="473">
                  <c:v>107</c:v>
                </c:pt>
                <c:pt idx="474">
                  <c:v>108</c:v>
                </c:pt>
                <c:pt idx="475">
                  <c:v>109</c:v>
                </c:pt>
                <c:pt idx="476">
                  <c:v>110</c:v>
                </c:pt>
                <c:pt idx="477">
                  <c:v>111</c:v>
                </c:pt>
                <c:pt idx="478">
                  <c:v>112</c:v>
                </c:pt>
                <c:pt idx="479">
                  <c:v>113</c:v>
                </c:pt>
                <c:pt idx="480">
                  <c:v>114</c:v>
                </c:pt>
                <c:pt idx="481">
                  <c:v>115</c:v>
                </c:pt>
                <c:pt idx="482">
                  <c:v>116</c:v>
                </c:pt>
                <c:pt idx="483">
                  <c:v>117</c:v>
                </c:pt>
                <c:pt idx="484">
                  <c:v>118</c:v>
                </c:pt>
                <c:pt idx="485">
                  <c:v>119</c:v>
                </c:pt>
                <c:pt idx="486">
                  <c:v>120</c:v>
                </c:pt>
                <c:pt idx="487">
                  <c:v>121</c:v>
                </c:pt>
                <c:pt idx="488">
                  <c:v>122</c:v>
                </c:pt>
                <c:pt idx="489">
                  <c:v>123</c:v>
                </c:pt>
                <c:pt idx="490">
                  <c:v>124</c:v>
                </c:pt>
                <c:pt idx="491">
                  <c:v>125</c:v>
                </c:pt>
                <c:pt idx="492">
                  <c:v>126</c:v>
                </c:pt>
                <c:pt idx="493">
                  <c:v>127</c:v>
                </c:pt>
                <c:pt idx="494">
                  <c:v>128</c:v>
                </c:pt>
                <c:pt idx="495">
                  <c:v>129</c:v>
                </c:pt>
                <c:pt idx="496">
                  <c:v>130</c:v>
                </c:pt>
                <c:pt idx="497">
                  <c:v>131</c:v>
                </c:pt>
                <c:pt idx="498">
                  <c:v>132</c:v>
                </c:pt>
                <c:pt idx="499">
                  <c:v>133</c:v>
                </c:pt>
                <c:pt idx="500">
                  <c:v>134</c:v>
                </c:pt>
                <c:pt idx="501">
                  <c:v>135</c:v>
                </c:pt>
                <c:pt idx="502">
                  <c:v>136</c:v>
                </c:pt>
                <c:pt idx="503">
                  <c:v>137</c:v>
                </c:pt>
                <c:pt idx="504">
                  <c:v>138</c:v>
                </c:pt>
                <c:pt idx="505">
                  <c:v>139</c:v>
                </c:pt>
                <c:pt idx="506">
                  <c:v>140</c:v>
                </c:pt>
                <c:pt idx="507">
                  <c:v>141</c:v>
                </c:pt>
                <c:pt idx="508">
                  <c:v>142</c:v>
                </c:pt>
                <c:pt idx="509">
                  <c:v>143</c:v>
                </c:pt>
                <c:pt idx="510">
                  <c:v>144</c:v>
                </c:pt>
                <c:pt idx="511">
                  <c:v>145</c:v>
                </c:pt>
                <c:pt idx="512">
                  <c:v>146</c:v>
                </c:pt>
                <c:pt idx="513">
                  <c:v>147</c:v>
                </c:pt>
                <c:pt idx="514">
                  <c:v>148</c:v>
                </c:pt>
                <c:pt idx="515">
                  <c:v>149</c:v>
                </c:pt>
                <c:pt idx="516">
                  <c:v>150</c:v>
                </c:pt>
                <c:pt idx="517">
                  <c:v>151</c:v>
                </c:pt>
                <c:pt idx="518">
                  <c:v>152</c:v>
                </c:pt>
                <c:pt idx="519">
                  <c:v>153</c:v>
                </c:pt>
                <c:pt idx="520">
                  <c:v>154</c:v>
                </c:pt>
                <c:pt idx="521">
                  <c:v>155</c:v>
                </c:pt>
                <c:pt idx="522">
                  <c:v>156</c:v>
                </c:pt>
                <c:pt idx="523">
                  <c:v>157</c:v>
                </c:pt>
                <c:pt idx="524">
                  <c:v>158</c:v>
                </c:pt>
                <c:pt idx="525">
                  <c:v>159</c:v>
                </c:pt>
                <c:pt idx="526">
                  <c:v>160</c:v>
                </c:pt>
                <c:pt idx="527">
                  <c:v>161</c:v>
                </c:pt>
                <c:pt idx="528">
                  <c:v>162</c:v>
                </c:pt>
                <c:pt idx="529">
                  <c:v>163</c:v>
                </c:pt>
                <c:pt idx="530">
                  <c:v>164</c:v>
                </c:pt>
                <c:pt idx="531">
                  <c:v>165</c:v>
                </c:pt>
                <c:pt idx="532">
                  <c:v>166</c:v>
                </c:pt>
                <c:pt idx="533">
                  <c:v>167</c:v>
                </c:pt>
                <c:pt idx="534">
                  <c:v>168</c:v>
                </c:pt>
                <c:pt idx="535">
                  <c:v>169</c:v>
                </c:pt>
                <c:pt idx="536">
                  <c:v>170</c:v>
                </c:pt>
                <c:pt idx="537">
                  <c:v>171</c:v>
                </c:pt>
                <c:pt idx="538">
                  <c:v>172</c:v>
                </c:pt>
                <c:pt idx="539">
                  <c:v>173</c:v>
                </c:pt>
                <c:pt idx="540">
                  <c:v>174</c:v>
                </c:pt>
                <c:pt idx="541">
                  <c:v>175</c:v>
                </c:pt>
                <c:pt idx="542">
                  <c:v>176</c:v>
                </c:pt>
                <c:pt idx="543">
                  <c:v>177</c:v>
                </c:pt>
                <c:pt idx="544">
                  <c:v>178</c:v>
                </c:pt>
                <c:pt idx="545">
                  <c:v>179</c:v>
                </c:pt>
                <c:pt idx="546">
                  <c:v>180</c:v>
                </c:pt>
                <c:pt idx="547">
                  <c:v>181</c:v>
                </c:pt>
                <c:pt idx="548">
                  <c:v>182</c:v>
                </c:pt>
                <c:pt idx="549">
                  <c:v>183</c:v>
                </c:pt>
                <c:pt idx="550">
                  <c:v>184</c:v>
                </c:pt>
                <c:pt idx="551">
                  <c:v>185</c:v>
                </c:pt>
                <c:pt idx="552">
                  <c:v>186</c:v>
                </c:pt>
                <c:pt idx="553">
                  <c:v>187</c:v>
                </c:pt>
                <c:pt idx="554">
                  <c:v>188</c:v>
                </c:pt>
                <c:pt idx="555">
                  <c:v>189</c:v>
                </c:pt>
                <c:pt idx="556">
                  <c:v>190</c:v>
                </c:pt>
                <c:pt idx="557">
                  <c:v>191</c:v>
                </c:pt>
                <c:pt idx="558">
                  <c:v>192</c:v>
                </c:pt>
                <c:pt idx="559">
                  <c:v>193</c:v>
                </c:pt>
                <c:pt idx="560">
                  <c:v>194</c:v>
                </c:pt>
                <c:pt idx="561">
                  <c:v>195</c:v>
                </c:pt>
                <c:pt idx="562">
                  <c:v>196</c:v>
                </c:pt>
                <c:pt idx="563">
                  <c:v>197</c:v>
                </c:pt>
                <c:pt idx="564">
                  <c:v>198</c:v>
                </c:pt>
                <c:pt idx="565">
                  <c:v>199</c:v>
                </c:pt>
                <c:pt idx="566">
                  <c:v>200</c:v>
                </c:pt>
                <c:pt idx="567">
                  <c:v>201</c:v>
                </c:pt>
                <c:pt idx="568">
                  <c:v>202</c:v>
                </c:pt>
                <c:pt idx="569">
                  <c:v>203</c:v>
                </c:pt>
                <c:pt idx="570">
                  <c:v>204</c:v>
                </c:pt>
                <c:pt idx="571">
                  <c:v>205</c:v>
                </c:pt>
                <c:pt idx="572">
                  <c:v>206</c:v>
                </c:pt>
                <c:pt idx="573">
                  <c:v>207</c:v>
                </c:pt>
                <c:pt idx="574">
                  <c:v>208</c:v>
                </c:pt>
                <c:pt idx="575">
                  <c:v>209</c:v>
                </c:pt>
                <c:pt idx="576">
                  <c:v>210</c:v>
                </c:pt>
                <c:pt idx="577">
                  <c:v>211</c:v>
                </c:pt>
                <c:pt idx="578">
                  <c:v>212</c:v>
                </c:pt>
                <c:pt idx="579">
                  <c:v>213</c:v>
                </c:pt>
                <c:pt idx="580">
                  <c:v>214</c:v>
                </c:pt>
                <c:pt idx="581">
                  <c:v>215</c:v>
                </c:pt>
                <c:pt idx="582">
                  <c:v>216</c:v>
                </c:pt>
                <c:pt idx="583">
                  <c:v>217</c:v>
                </c:pt>
                <c:pt idx="584">
                  <c:v>218</c:v>
                </c:pt>
                <c:pt idx="585">
                  <c:v>219</c:v>
                </c:pt>
                <c:pt idx="586">
                  <c:v>220</c:v>
                </c:pt>
                <c:pt idx="587">
                  <c:v>221</c:v>
                </c:pt>
                <c:pt idx="588">
                  <c:v>222</c:v>
                </c:pt>
                <c:pt idx="589">
                  <c:v>223</c:v>
                </c:pt>
                <c:pt idx="590">
                  <c:v>224</c:v>
                </c:pt>
                <c:pt idx="591">
                  <c:v>225</c:v>
                </c:pt>
                <c:pt idx="592">
                  <c:v>226</c:v>
                </c:pt>
                <c:pt idx="593">
                  <c:v>227</c:v>
                </c:pt>
                <c:pt idx="594">
                  <c:v>228</c:v>
                </c:pt>
                <c:pt idx="595">
                  <c:v>229</c:v>
                </c:pt>
                <c:pt idx="596">
                  <c:v>230</c:v>
                </c:pt>
                <c:pt idx="597">
                  <c:v>231</c:v>
                </c:pt>
                <c:pt idx="598">
                  <c:v>232</c:v>
                </c:pt>
                <c:pt idx="599">
                  <c:v>233</c:v>
                </c:pt>
                <c:pt idx="600">
                  <c:v>234</c:v>
                </c:pt>
                <c:pt idx="601">
                  <c:v>235</c:v>
                </c:pt>
                <c:pt idx="602">
                  <c:v>236</c:v>
                </c:pt>
                <c:pt idx="603">
                  <c:v>237</c:v>
                </c:pt>
                <c:pt idx="604">
                  <c:v>238</c:v>
                </c:pt>
                <c:pt idx="605">
                  <c:v>239</c:v>
                </c:pt>
                <c:pt idx="606">
                  <c:v>240</c:v>
                </c:pt>
                <c:pt idx="607">
                  <c:v>241</c:v>
                </c:pt>
                <c:pt idx="608">
                  <c:v>242</c:v>
                </c:pt>
                <c:pt idx="609">
                  <c:v>243</c:v>
                </c:pt>
                <c:pt idx="610">
                  <c:v>244</c:v>
                </c:pt>
                <c:pt idx="611">
                  <c:v>245</c:v>
                </c:pt>
                <c:pt idx="612">
                  <c:v>246</c:v>
                </c:pt>
                <c:pt idx="613">
                  <c:v>247</c:v>
                </c:pt>
                <c:pt idx="614">
                  <c:v>248</c:v>
                </c:pt>
                <c:pt idx="615">
                  <c:v>249</c:v>
                </c:pt>
                <c:pt idx="616">
                  <c:v>250</c:v>
                </c:pt>
                <c:pt idx="617">
                  <c:v>251</c:v>
                </c:pt>
                <c:pt idx="618">
                  <c:v>252</c:v>
                </c:pt>
                <c:pt idx="619">
                  <c:v>253</c:v>
                </c:pt>
                <c:pt idx="620">
                  <c:v>254</c:v>
                </c:pt>
                <c:pt idx="621">
                  <c:v>255</c:v>
                </c:pt>
                <c:pt idx="622">
                  <c:v>256</c:v>
                </c:pt>
                <c:pt idx="623">
                  <c:v>257</c:v>
                </c:pt>
                <c:pt idx="624">
                  <c:v>258</c:v>
                </c:pt>
                <c:pt idx="625">
                  <c:v>259</c:v>
                </c:pt>
                <c:pt idx="626">
                  <c:v>260</c:v>
                </c:pt>
                <c:pt idx="627">
                  <c:v>261</c:v>
                </c:pt>
                <c:pt idx="628">
                  <c:v>262</c:v>
                </c:pt>
                <c:pt idx="629">
                  <c:v>263</c:v>
                </c:pt>
                <c:pt idx="630">
                  <c:v>264</c:v>
                </c:pt>
                <c:pt idx="631">
                  <c:v>265</c:v>
                </c:pt>
                <c:pt idx="632">
                  <c:v>266</c:v>
                </c:pt>
                <c:pt idx="633">
                  <c:v>267</c:v>
                </c:pt>
                <c:pt idx="634">
                  <c:v>268</c:v>
                </c:pt>
                <c:pt idx="635">
                  <c:v>269</c:v>
                </c:pt>
                <c:pt idx="636">
                  <c:v>270</c:v>
                </c:pt>
                <c:pt idx="637">
                  <c:v>271</c:v>
                </c:pt>
                <c:pt idx="638">
                  <c:v>272</c:v>
                </c:pt>
                <c:pt idx="639">
                  <c:v>273</c:v>
                </c:pt>
                <c:pt idx="640">
                  <c:v>274</c:v>
                </c:pt>
                <c:pt idx="641">
                  <c:v>275</c:v>
                </c:pt>
                <c:pt idx="642">
                  <c:v>276</c:v>
                </c:pt>
                <c:pt idx="643">
                  <c:v>277</c:v>
                </c:pt>
                <c:pt idx="644">
                  <c:v>278</c:v>
                </c:pt>
                <c:pt idx="645">
                  <c:v>279</c:v>
                </c:pt>
                <c:pt idx="646">
                  <c:v>280</c:v>
                </c:pt>
                <c:pt idx="647">
                  <c:v>281</c:v>
                </c:pt>
                <c:pt idx="648">
                  <c:v>282</c:v>
                </c:pt>
                <c:pt idx="649">
                  <c:v>283</c:v>
                </c:pt>
                <c:pt idx="650">
                  <c:v>284</c:v>
                </c:pt>
                <c:pt idx="651">
                  <c:v>285</c:v>
                </c:pt>
                <c:pt idx="652">
                  <c:v>286</c:v>
                </c:pt>
                <c:pt idx="653">
                  <c:v>287</c:v>
                </c:pt>
                <c:pt idx="654">
                  <c:v>288</c:v>
                </c:pt>
                <c:pt idx="655">
                  <c:v>289</c:v>
                </c:pt>
                <c:pt idx="656">
                  <c:v>290</c:v>
                </c:pt>
                <c:pt idx="657">
                  <c:v>291</c:v>
                </c:pt>
                <c:pt idx="658">
                  <c:v>292</c:v>
                </c:pt>
                <c:pt idx="659">
                  <c:v>293</c:v>
                </c:pt>
                <c:pt idx="660">
                  <c:v>294</c:v>
                </c:pt>
                <c:pt idx="661">
                  <c:v>295</c:v>
                </c:pt>
                <c:pt idx="662">
                  <c:v>296</c:v>
                </c:pt>
                <c:pt idx="663">
                  <c:v>297</c:v>
                </c:pt>
                <c:pt idx="664">
                  <c:v>298</c:v>
                </c:pt>
                <c:pt idx="665">
                  <c:v>299</c:v>
                </c:pt>
                <c:pt idx="666">
                  <c:v>300</c:v>
                </c:pt>
                <c:pt idx="667">
                  <c:v>301</c:v>
                </c:pt>
                <c:pt idx="668">
                  <c:v>302</c:v>
                </c:pt>
                <c:pt idx="669">
                  <c:v>303</c:v>
                </c:pt>
                <c:pt idx="670">
                  <c:v>304</c:v>
                </c:pt>
                <c:pt idx="671">
                  <c:v>305</c:v>
                </c:pt>
                <c:pt idx="672">
                  <c:v>306</c:v>
                </c:pt>
                <c:pt idx="673">
                  <c:v>307</c:v>
                </c:pt>
                <c:pt idx="674">
                  <c:v>308</c:v>
                </c:pt>
                <c:pt idx="675">
                  <c:v>309</c:v>
                </c:pt>
                <c:pt idx="676">
                  <c:v>310</c:v>
                </c:pt>
                <c:pt idx="677">
                  <c:v>311</c:v>
                </c:pt>
                <c:pt idx="678">
                  <c:v>312</c:v>
                </c:pt>
                <c:pt idx="679">
                  <c:v>313</c:v>
                </c:pt>
                <c:pt idx="680">
                  <c:v>314</c:v>
                </c:pt>
                <c:pt idx="681">
                  <c:v>315</c:v>
                </c:pt>
                <c:pt idx="682">
                  <c:v>316</c:v>
                </c:pt>
                <c:pt idx="683">
                  <c:v>317</c:v>
                </c:pt>
                <c:pt idx="684">
                  <c:v>318</c:v>
                </c:pt>
                <c:pt idx="685">
                  <c:v>319</c:v>
                </c:pt>
                <c:pt idx="686">
                  <c:v>320</c:v>
                </c:pt>
                <c:pt idx="687">
                  <c:v>321</c:v>
                </c:pt>
                <c:pt idx="688">
                  <c:v>322</c:v>
                </c:pt>
                <c:pt idx="689">
                  <c:v>323</c:v>
                </c:pt>
                <c:pt idx="690">
                  <c:v>324</c:v>
                </c:pt>
                <c:pt idx="691">
                  <c:v>325</c:v>
                </c:pt>
                <c:pt idx="692">
                  <c:v>326</c:v>
                </c:pt>
                <c:pt idx="693">
                  <c:v>327</c:v>
                </c:pt>
                <c:pt idx="694">
                  <c:v>328</c:v>
                </c:pt>
                <c:pt idx="695">
                  <c:v>329</c:v>
                </c:pt>
                <c:pt idx="696">
                  <c:v>330</c:v>
                </c:pt>
                <c:pt idx="697">
                  <c:v>331</c:v>
                </c:pt>
                <c:pt idx="698">
                  <c:v>332</c:v>
                </c:pt>
                <c:pt idx="699">
                  <c:v>333</c:v>
                </c:pt>
                <c:pt idx="700">
                  <c:v>334</c:v>
                </c:pt>
                <c:pt idx="701">
                  <c:v>335</c:v>
                </c:pt>
                <c:pt idx="702">
                  <c:v>336</c:v>
                </c:pt>
                <c:pt idx="703">
                  <c:v>337</c:v>
                </c:pt>
                <c:pt idx="704">
                  <c:v>338</c:v>
                </c:pt>
                <c:pt idx="705">
                  <c:v>339</c:v>
                </c:pt>
                <c:pt idx="706">
                  <c:v>340</c:v>
                </c:pt>
                <c:pt idx="707">
                  <c:v>341</c:v>
                </c:pt>
                <c:pt idx="708">
                  <c:v>342</c:v>
                </c:pt>
                <c:pt idx="709">
                  <c:v>343</c:v>
                </c:pt>
                <c:pt idx="710">
                  <c:v>344</c:v>
                </c:pt>
                <c:pt idx="711">
                  <c:v>345</c:v>
                </c:pt>
                <c:pt idx="712">
                  <c:v>346</c:v>
                </c:pt>
                <c:pt idx="713">
                  <c:v>347</c:v>
                </c:pt>
                <c:pt idx="714">
                  <c:v>348</c:v>
                </c:pt>
                <c:pt idx="715">
                  <c:v>349</c:v>
                </c:pt>
                <c:pt idx="716">
                  <c:v>350</c:v>
                </c:pt>
                <c:pt idx="717">
                  <c:v>351</c:v>
                </c:pt>
                <c:pt idx="718">
                  <c:v>352</c:v>
                </c:pt>
                <c:pt idx="719">
                  <c:v>353</c:v>
                </c:pt>
                <c:pt idx="720">
                  <c:v>354</c:v>
                </c:pt>
                <c:pt idx="721">
                  <c:v>355</c:v>
                </c:pt>
                <c:pt idx="722">
                  <c:v>356</c:v>
                </c:pt>
                <c:pt idx="723">
                  <c:v>357</c:v>
                </c:pt>
                <c:pt idx="724">
                  <c:v>358</c:v>
                </c:pt>
                <c:pt idx="725">
                  <c:v>359</c:v>
                </c:pt>
                <c:pt idx="726">
                  <c:v>360</c:v>
                </c:pt>
                <c:pt idx="727">
                  <c:v>361</c:v>
                </c:pt>
                <c:pt idx="728">
                  <c:v>362</c:v>
                </c:pt>
                <c:pt idx="729">
                  <c:v>363</c:v>
                </c:pt>
                <c:pt idx="730">
                  <c:v>364</c:v>
                </c:pt>
                <c:pt idx="731">
                  <c:v>365</c:v>
                </c:pt>
                <c:pt idx="732">
                  <c:v>366</c:v>
                </c:pt>
                <c:pt idx="733">
                  <c:v>367</c:v>
                </c:pt>
                <c:pt idx="734">
                  <c:v>368</c:v>
                </c:pt>
                <c:pt idx="735">
                  <c:v>369</c:v>
                </c:pt>
                <c:pt idx="736">
                  <c:v>370</c:v>
                </c:pt>
                <c:pt idx="737">
                  <c:v>371</c:v>
                </c:pt>
                <c:pt idx="738">
                  <c:v>372</c:v>
                </c:pt>
                <c:pt idx="739">
                  <c:v>373</c:v>
                </c:pt>
                <c:pt idx="740">
                  <c:v>374</c:v>
                </c:pt>
                <c:pt idx="741">
                  <c:v>375</c:v>
                </c:pt>
                <c:pt idx="742">
                  <c:v>376</c:v>
                </c:pt>
                <c:pt idx="743">
                  <c:v>377</c:v>
                </c:pt>
                <c:pt idx="744">
                  <c:v>378</c:v>
                </c:pt>
                <c:pt idx="745">
                  <c:v>379</c:v>
                </c:pt>
                <c:pt idx="746">
                  <c:v>380</c:v>
                </c:pt>
                <c:pt idx="747">
                  <c:v>381</c:v>
                </c:pt>
                <c:pt idx="748">
                  <c:v>382</c:v>
                </c:pt>
                <c:pt idx="749">
                  <c:v>383</c:v>
                </c:pt>
                <c:pt idx="750">
                  <c:v>384</c:v>
                </c:pt>
                <c:pt idx="751">
                  <c:v>385</c:v>
                </c:pt>
                <c:pt idx="752">
                  <c:v>386</c:v>
                </c:pt>
                <c:pt idx="753">
                  <c:v>387</c:v>
                </c:pt>
                <c:pt idx="754">
                  <c:v>388</c:v>
                </c:pt>
                <c:pt idx="755">
                  <c:v>389</c:v>
                </c:pt>
                <c:pt idx="756">
                  <c:v>390</c:v>
                </c:pt>
                <c:pt idx="757">
                  <c:v>391</c:v>
                </c:pt>
                <c:pt idx="758">
                  <c:v>392</c:v>
                </c:pt>
                <c:pt idx="759">
                  <c:v>393</c:v>
                </c:pt>
                <c:pt idx="760">
                  <c:v>394</c:v>
                </c:pt>
                <c:pt idx="761">
                  <c:v>395</c:v>
                </c:pt>
                <c:pt idx="762">
                  <c:v>396</c:v>
                </c:pt>
                <c:pt idx="763">
                  <c:v>397</c:v>
                </c:pt>
                <c:pt idx="764">
                  <c:v>398</c:v>
                </c:pt>
                <c:pt idx="765">
                  <c:v>399</c:v>
                </c:pt>
                <c:pt idx="766">
                  <c:v>400</c:v>
                </c:pt>
                <c:pt idx="767">
                  <c:v>401</c:v>
                </c:pt>
                <c:pt idx="768">
                  <c:v>402</c:v>
                </c:pt>
                <c:pt idx="769">
                  <c:v>403</c:v>
                </c:pt>
                <c:pt idx="770">
                  <c:v>404</c:v>
                </c:pt>
                <c:pt idx="771">
                  <c:v>405</c:v>
                </c:pt>
                <c:pt idx="772">
                  <c:v>406</c:v>
                </c:pt>
                <c:pt idx="773">
                  <c:v>407</c:v>
                </c:pt>
                <c:pt idx="774">
                  <c:v>408</c:v>
                </c:pt>
                <c:pt idx="775">
                  <c:v>409</c:v>
                </c:pt>
                <c:pt idx="776">
                  <c:v>410</c:v>
                </c:pt>
                <c:pt idx="777">
                  <c:v>411</c:v>
                </c:pt>
                <c:pt idx="778">
                  <c:v>412</c:v>
                </c:pt>
                <c:pt idx="779">
                  <c:v>413</c:v>
                </c:pt>
                <c:pt idx="780">
                  <c:v>414</c:v>
                </c:pt>
                <c:pt idx="781">
                  <c:v>415</c:v>
                </c:pt>
                <c:pt idx="782">
                  <c:v>416</c:v>
                </c:pt>
                <c:pt idx="783">
                  <c:v>417</c:v>
                </c:pt>
                <c:pt idx="784">
                  <c:v>418</c:v>
                </c:pt>
                <c:pt idx="785">
                  <c:v>419</c:v>
                </c:pt>
                <c:pt idx="786">
                  <c:v>420</c:v>
                </c:pt>
                <c:pt idx="787">
                  <c:v>421</c:v>
                </c:pt>
                <c:pt idx="788">
                  <c:v>422</c:v>
                </c:pt>
                <c:pt idx="789">
                  <c:v>423</c:v>
                </c:pt>
                <c:pt idx="790">
                  <c:v>424</c:v>
                </c:pt>
                <c:pt idx="791">
                  <c:v>425</c:v>
                </c:pt>
                <c:pt idx="792">
                  <c:v>426</c:v>
                </c:pt>
                <c:pt idx="793">
                  <c:v>427</c:v>
                </c:pt>
                <c:pt idx="794">
                  <c:v>428</c:v>
                </c:pt>
                <c:pt idx="795">
                  <c:v>429</c:v>
                </c:pt>
                <c:pt idx="796">
                  <c:v>430</c:v>
                </c:pt>
                <c:pt idx="797">
                  <c:v>431</c:v>
                </c:pt>
                <c:pt idx="798">
                  <c:v>432</c:v>
                </c:pt>
                <c:pt idx="799">
                  <c:v>433</c:v>
                </c:pt>
                <c:pt idx="800">
                  <c:v>434</c:v>
                </c:pt>
                <c:pt idx="801">
                  <c:v>435</c:v>
                </c:pt>
                <c:pt idx="802">
                  <c:v>436</c:v>
                </c:pt>
                <c:pt idx="803">
                  <c:v>437</c:v>
                </c:pt>
                <c:pt idx="804">
                  <c:v>438</c:v>
                </c:pt>
                <c:pt idx="805">
                  <c:v>439</c:v>
                </c:pt>
                <c:pt idx="806">
                  <c:v>440</c:v>
                </c:pt>
                <c:pt idx="807">
                  <c:v>441</c:v>
                </c:pt>
                <c:pt idx="808">
                  <c:v>442</c:v>
                </c:pt>
                <c:pt idx="809">
                  <c:v>443</c:v>
                </c:pt>
                <c:pt idx="810">
                  <c:v>444</c:v>
                </c:pt>
                <c:pt idx="811">
                  <c:v>445</c:v>
                </c:pt>
                <c:pt idx="812">
                  <c:v>446</c:v>
                </c:pt>
                <c:pt idx="813">
                  <c:v>447</c:v>
                </c:pt>
                <c:pt idx="814">
                  <c:v>448</c:v>
                </c:pt>
                <c:pt idx="815">
                  <c:v>449</c:v>
                </c:pt>
                <c:pt idx="816">
                  <c:v>450</c:v>
                </c:pt>
                <c:pt idx="817">
                  <c:v>451</c:v>
                </c:pt>
                <c:pt idx="818">
                  <c:v>452</c:v>
                </c:pt>
                <c:pt idx="819">
                  <c:v>453</c:v>
                </c:pt>
                <c:pt idx="820">
                  <c:v>454</c:v>
                </c:pt>
                <c:pt idx="821">
                  <c:v>455</c:v>
                </c:pt>
                <c:pt idx="822">
                  <c:v>456</c:v>
                </c:pt>
                <c:pt idx="823">
                  <c:v>457</c:v>
                </c:pt>
                <c:pt idx="824">
                  <c:v>458</c:v>
                </c:pt>
                <c:pt idx="825">
                  <c:v>459</c:v>
                </c:pt>
                <c:pt idx="826">
                  <c:v>460</c:v>
                </c:pt>
                <c:pt idx="827">
                  <c:v>461</c:v>
                </c:pt>
                <c:pt idx="828">
                  <c:v>462</c:v>
                </c:pt>
                <c:pt idx="829">
                  <c:v>463</c:v>
                </c:pt>
                <c:pt idx="830">
                  <c:v>464</c:v>
                </c:pt>
                <c:pt idx="831">
                  <c:v>465</c:v>
                </c:pt>
                <c:pt idx="832">
                  <c:v>466</c:v>
                </c:pt>
                <c:pt idx="833">
                  <c:v>467</c:v>
                </c:pt>
                <c:pt idx="834">
                  <c:v>468</c:v>
                </c:pt>
                <c:pt idx="835">
                  <c:v>469</c:v>
                </c:pt>
                <c:pt idx="836">
                  <c:v>470</c:v>
                </c:pt>
                <c:pt idx="837">
                  <c:v>471</c:v>
                </c:pt>
                <c:pt idx="838">
                  <c:v>472</c:v>
                </c:pt>
                <c:pt idx="839">
                  <c:v>473</c:v>
                </c:pt>
                <c:pt idx="840">
                  <c:v>474</c:v>
                </c:pt>
                <c:pt idx="841">
                  <c:v>475</c:v>
                </c:pt>
                <c:pt idx="842">
                  <c:v>476</c:v>
                </c:pt>
                <c:pt idx="843">
                  <c:v>477</c:v>
                </c:pt>
                <c:pt idx="844">
                  <c:v>478</c:v>
                </c:pt>
                <c:pt idx="845">
                  <c:v>479</c:v>
                </c:pt>
                <c:pt idx="846">
                  <c:v>480</c:v>
                </c:pt>
                <c:pt idx="847">
                  <c:v>481</c:v>
                </c:pt>
                <c:pt idx="848">
                  <c:v>482</c:v>
                </c:pt>
                <c:pt idx="849">
                  <c:v>483</c:v>
                </c:pt>
                <c:pt idx="850">
                  <c:v>484</c:v>
                </c:pt>
                <c:pt idx="851">
                  <c:v>485</c:v>
                </c:pt>
                <c:pt idx="852">
                  <c:v>486</c:v>
                </c:pt>
                <c:pt idx="853">
                  <c:v>487</c:v>
                </c:pt>
                <c:pt idx="854">
                  <c:v>488</c:v>
                </c:pt>
                <c:pt idx="855">
                  <c:v>489</c:v>
                </c:pt>
                <c:pt idx="856">
                  <c:v>490</c:v>
                </c:pt>
                <c:pt idx="857">
                  <c:v>491</c:v>
                </c:pt>
                <c:pt idx="858">
                  <c:v>492</c:v>
                </c:pt>
                <c:pt idx="859">
                  <c:v>493</c:v>
                </c:pt>
                <c:pt idx="860">
                  <c:v>494</c:v>
                </c:pt>
                <c:pt idx="861">
                  <c:v>495</c:v>
                </c:pt>
                <c:pt idx="862">
                  <c:v>496</c:v>
                </c:pt>
                <c:pt idx="863">
                  <c:v>497</c:v>
                </c:pt>
                <c:pt idx="864">
                  <c:v>498</c:v>
                </c:pt>
                <c:pt idx="865">
                  <c:v>499</c:v>
                </c:pt>
                <c:pt idx="866">
                  <c:v>500</c:v>
                </c:pt>
                <c:pt idx="867">
                  <c:v>501</c:v>
                </c:pt>
                <c:pt idx="868">
                  <c:v>502</c:v>
                </c:pt>
                <c:pt idx="869">
                  <c:v>503</c:v>
                </c:pt>
                <c:pt idx="870">
                  <c:v>504</c:v>
                </c:pt>
                <c:pt idx="871">
                  <c:v>505</c:v>
                </c:pt>
                <c:pt idx="872">
                  <c:v>506</c:v>
                </c:pt>
                <c:pt idx="873">
                  <c:v>507</c:v>
                </c:pt>
                <c:pt idx="874">
                  <c:v>508</c:v>
                </c:pt>
                <c:pt idx="875">
                  <c:v>509</c:v>
                </c:pt>
                <c:pt idx="876">
                  <c:v>510</c:v>
                </c:pt>
                <c:pt idx="877">
                  <c:v>511</c:v>
                </c:pt>
                <c:pt idx="878">
                  <c:v>512</c:v>
                </c:pt>
                <c:pt idx="879">
                  <c:v>513</c:v>
                </c:pt>
                <c:pt idx="880">
                  <c:v>514</c:v>
                </c:pt>
                <c:pt idx="881">
                  <c:v>515</c:v>
                </c:pt>
                <c:pt idx="882">
                  <c:v>516</c:v>
                </c:pt>
                <c:pt idx="883">
                  <c:v>517</c:v>
                </c:pt>
                <c:pt idx="884">
                  <c:v>518</c:v>
                </c:pt>
                <c:pt idx="885">
                  <c:v>519</c:v>
                </c:pt>
                <c:pt idx="886">
                  <c:v>520</c:v>
                </c:pt>
                <c:pt idx="887">
                  <c:v>521</c:v>
                </c:pt>
                <c:pt idx="888">
                  <c:v>522</c:v>
                </c:pt>
                <c:pt idx="889">
                  <c:v>523</c:v>
                </c:pt>
                <c:pt idx="890">
                  <c:v>524</c:v>
                </c:pt>
                <c:pt idx="891">
                  <c:v>525</c:v>
                </c:pt>
                <c:pt idx="892">
                  <c:v>526</c:v>
                </c:pt>
                <c:pt idx="893">
                  <c:v>527</c:v>
                </c:pt>
                <c:pt idx="894">
                  <c:v>528</c:v>
                </c:pt>
                <c:pt idx="895">
                  <c:v>529</c:v>
                </c:pt>
                <c:pt idx="896">
                  <c:v>530</c:v>
                </c:pt>
                <c:pt idx="897">
                  <c:v>531</c:v>
                </c:pt>
                <c:pt idx="898">
                  <c:v>532</c:v>
                </c:pt>
                <c:pt idx="899">
                  <c:v>533</c:v>
                </c:pt>
                <c:pt idx="900">
                  <c:v>534</c:v>
                </c:pt>
                <c:pt idx="901">
                  <c:v>535</c:v>
                </c:pt>
                <c:pt idx="902">
                  <c:v>536</c:v>
                </c:pt>
                <c:pt idx="903">
                  <c:v>537</c:v>
                </c:pt>
                <c:pt idx="904">
                  <c:v>538</c:v>
                </c:pt>
                <c:pt idx="905">
                  <c:v>539</c:v>
                </c:pt>
                <c:pt idx="906">
                  <c:v>540</c:v>
                </c:pt>
                <c:pt idx="907">
                  <c:v>541</c:v>
                </c:pt>
                <c:pt idx="908">
                  <c:v>542</c:v>
                </c:pt>
                <c:pt idx="909">
                  <c:v>543</c:v>
                </c:pt>
                <c:pt idx="910">
                  <c:v>544</c:v>
                </c:pt>
                <c:pt idx="911">
                  <c:v>545</c:v>
                </c:pt>
                <c:pt idx="912">
                  <c:v>546</c:v>
                </c:pt>
                <c:pt idx="913">
                  <c:v>547</c:v>
                </c:pt>
                <c:pt idx="914">
                  <c:v>548</c:v>
                </c:pt>
                <c:pt idx="915">
                  <c:v>549</c:v>
                </c:pt>
                <c:pt idx="916">
                  <c:v>550</c:v>
                </c:pt>
                <c:pt idx="917">
                  <c:v>551</c:v>
                </c:pt>
                <c:pt idx="918">
                  <c:v>552</c:v>
                </c:pt>
                <c:pt idx="919">
                  <c:v>553</c:v>
                </c:pt>
                <c:pt idx="920">
                  <c:v>554</c:v>
                </c:pt>
                <c:pt idx="921">
                  <c:v>555</c:v>
                </c:pt>
                <c:pt idx="922">
                  <c:v>556</c:v>
                </c:pt>
                <c:pt idx="923">
                  <c:v>557</c:v>
                </c:pt>
                <c:pt idx="924">
                  <c:v>558</c:v>
                </c:pt>
                <c:pt idx="925">
                  <c:v>559</c:v>
                </c:pt>
                <c:pt idx="926">
                  <c:v>560</c:v>
                </c:pt>
                <c:pt idx="927">
                  <c:v>561</c:v>
                </c:pt>
                <c:pt idx="928">
                  <c:v>562</c:v>
                </c:pt>
                <c:pt idx="929">
                  <c:v>563</c:v>
                </c:pt>
                <c:pt idx="930">
                  <c:v>564</c:v>
                </c:pt>
                <c:pt idx="931">
                  <c:v>565</c:v>
                </c:pt>
                <c:pt idx="932">
                  <c:v>566</c:v>
                </c:pt>
                <c:pt idx="933">
                  <c:v>567</c:v>
                </c:pt>
                <c:pt idx="934">
                  <c:v>568</c:v>
                </c:pt>
                <c:pt idx="935">
                  <c:v>569</c:v>
                </c:pt>
                <c:pt idx="936">
                  <c:v>570</c:v>
                </c:pt>
                <c:pt idx="937">
                  <c:v>571</c:v>
                </c:pt>
                <c:pt idx="938">
                  <c:v>572</c:v>
                </c:pt>
                <c:pt idx="939">
                  <c:v>573</c:v>
                </c:pt>
                <c:pt idx="940">
                  <c:v>574</c:v>
                </c:pt>
                <c:pt idx="941">
                  <c:v>575</c:v>
                </c:pt>
                <c:pt idx="942">
                  <c:v>576</c:v>
                </c:pt>
                <c:pt idx="943">
                  <c:v>577</c:v>
                </c:pt>
                <c:pt idx="944">
                  <c:v>578</c:v>
                </c:pt>
                <c:pt idx="945">
                  <c:v>579</c:v>
                </c:pt>
                <c:pt idx="946">
                  <c:v>580</c:v>
                </c:pt>
                <c:pt idx="947">
                  <c:v>581</c:v>
                </c:pt>
                <c:pt idx="948">
                  <c:v>582</c:v>
                </c:pt>
                <c:pt idx="949">
                  <c:v>583</c:v>
                </c:pt>
                <c:pt idx="950">
                  <c:v>584</c:v>
                </c:pt>
                <c:pt idx="951">
                  <c:v>585</c:v>
                </c:pt>
                <c:pt idx="952">
                  <c:v>586</c:v>
                </c:pt>
                <c:pt idx="953">
                  <c:v>587</c:v>
                </c:pt>
                <c:pt idx="954">
                  <c:v>588</c:v>
                </c:pt>
                <c:pt idx="955">
                  <c:v>589</c:v>
                </c:pt>
                <c:pt idx="956">
                  <c:v>590</c:v>
                </c:pt>
                <c:pt idx="957">
                  <c:v>591</c:v>
                </c:pt>
                <c:pt idx="958">
                  <c:v>592</c:v>
                </c:pt>
                <c:pt idx="959">
                  <c:v>593</c:v>
                </c:pt>
                <c:pt idx="960">
                  <c:v>594</c:v>
                </c:pt>
                <c:pt idx="961">
                  <c:v>595</c:v>
                </c:pt>
                <c:pt idx="962">
                  <c:v>596</c:v>
                </c:pt>
                <c:pt idx="963">
                  <c:v>597</c:v>
                </c:pt>
                <c:pt idx="964">
                  <c:v>598</c:v>
                </c:pt>
                <c:pt idx="965">
                  <c:v>599</c:v>
                </c:pt>
                <c:pt idx="966">
                  <c:v>600</c:v>
                </c:pt>
                <c:pt idx="967">
                  <c:v>601</c:v>
                </c:pt>
                <c:pt idx="968">
                  <c:v>602</c:v>
                </c:pt>
                <c:pt idx="969">
                  <c:v>603</c:v>
                </c:pt>
                <c:pt idx="970">
                  <c:v>604</c:v>
                </c:pt>
                <c:pt idx="971">
                  <c:v>605</c:v>
                </c:pt>
                <c:pt idx="972">
                  <c:v>606</c:v>
                </c:pt>
                <c:pt idx="973">
                  <c:v>607</c:v>
                </c:pt>
                <c:pt idx="974">
                  <c:v>608</c:v>
                </c:pt>
                <c:pt idx="975">
                  <c:v>609</c:v>
                </c:pt>
                <c:pt idx="976">
                  <c:v>610</c:v>
                </c:pt>
                <c:pt idx="977">
                  <c:v>611</c:v>
                </c:pt>
                <c:pt idx="978">
                  <c:v>612</c:v>
                </c:pt>
                <c:pt idx="979">
                  <c:v>613</c:v>
                </c:pt>
                <c:pt idx="980">
                  <c:v>614</c:v>
                </c:pt>
                <c:pt idx="981">
                  <c:v>615</c:v>
                </c:pt>
                <c:pt idx="982">
                  <c:v>616</c:v>
                </c:pt>
                <c:pt idx="983">
                  <c:v>617</c:v>
                </c:pt>
                <c:pt idx="984">
                  <c:v>618</c:v>
                </c:pt>
                <c:pt idx="985">
                  <c:v>619</c:v>
                </c:pt>
                <c:pt idx="986">
                  <c:v>620</c:v>
                </c:pt>
                <c:pt idx="987">
                  <c:v>621</c:v>
                </c:pt>
                <c:pt idx="988">
                  <c:v>622</c:v>
                </c:pt>
                <c:pt idx="989">
                  <c:v>623</c:v>
                </c:pt>
                <c:pt idx="990">
                  <c:v>624</c:v>
                </c:pt>
                <c:pt idx="991">
                  <c:v>625</c:v>
                </c:pt>
                <c:pt idx="992">
                  <c:v>626</c:v>
                </c:pt>
                <c:pt idx="993">
                  <c:v>627</c:v>
                </c:pt>
                <c:pt idx="994">
                  <c:v>628</c:v>
                </c:pt>
                <c:pt idx="995">
                  <c:v>629</c:v>
                </c:pt>
                <c:pt idx="996">
                  <c:v>630</c:v>
                </c:pt>
                <c:pt idx="997">
                  <c:v>631</c:v>
                </c:pt>
                <c:pt idx="998">
                  <c:v>632</c:v>
                </c:pt>
                <c:pt idx="999">
                  <c:v>633</c:v>
                </c:pt>
                <c:pt idx="1000">
                  <c:v>634</c:v>
                </c:pt>
                <c:pt idx="1001">
                  <c:v>635</c:v>
                </c:pt>
                <c:pt idx="1002">
                  <c:v>636</c:v>
                </c:pt>
                <c:pt idx="1003">
                  <c:v>637</c:v>
                </c:pt>
                <c:pt idx="1004">
                  <c:v>638</c:v>
                </c:pt>
                <c:pt idx="1005">
                  <c:v>639</c:v>
                </c:pt>
                <c:pt idx="1006">
                  <c:v>640</c:v>
                </c:pt>
                <c:pt idx="1007">
                  <c:v>641</c:v>
                </c:pt>
                <c:pt idx="1008">
                  <c:v>642</c:v>
                </c:pt>
                <c:pt idx="1009">
                  <c:v>643</c:v>
                </c:pt>
                <c:pt idx="1010">
                  <c:v>644</c:v>
                </c:pt>
                <c:pt idx="1011">
                  <c:v>645</c:v>
                </c:pt>
                <c:pt idx="1012">
                  <c:v>646</c:v>
                </c:pt>
                <c:pt idx="1013">
                  <c:v>647</c:v>
                </c:pt>
                <c:pt idx="1014">
                  <c:v>648</c:v>
                </c:pt>
                <c:pt idx="1015">
                  <c:v>649</c:v>
                </c:pt>
                <c:pt idx="1016">
                  <c:v>650</c:v>
                </c:pt>
                <c:pt idx="1017">
                  <c:v>651</c:v>
                </c:pt>
                <c:pt idx="1018">
                  <c:v>652</c:v>
                </c:pt>
                <c:pt idx="1019">
                  <c:v>653</c:v>
                </c:pt>
                <c:pt idx="1020">
                  <c:v>654</c:v>
                </c:pt>
                <c:pt idx="1021">
                  <c:v>655</c:v>
                </c:pt>
                <c:pt idx="1022">
                  <c:v>656</c:v>
                </c:pt>
                <c:pt idx="1023">
                  <c:v>657</c:v>
                </c:pt>
                <c:pt idx="1024">
                  <c:v>658</c:v>
                </c:pt>
                <c:pt idx="1025">
                  <c:v>659</c:v>
                </c:pt>
                <c:pt idx="1026">
                  <c:v>660</c:v>
                </c:pt>
                <c:pt idx="1027">
                  <c:v>661</c:v>
                </c:pt>
                <c:pt idx="1028">
                  <c:v>662</c:v>
                </c:pt>
                <c:pt idx="1029">
                  <c:v>663</c:v>
                </c:pt>
                <c:pt idx="1030">
                  <c:v>664</c:v>
                </c:pt>
                <c:pt idx="1031">
                  <c:v>665</c:v>
                </c:pt>
                <c:pt idx="1032">
                  <c:v>666</c:v>
                </c:pt>
                <c:pt idx="1033">
                  <c:v>667</c:v>
                </c:pt>
                <c:pt idx="1034">
                  <c:v>668</c:v>
                </c:pt>
                <c:pt idx="1035">
                  <c:v>669</c:v>
                </c:pt>
                <c:pt idx="1036">
                  <c:v>670</c:v>
                </c:pt>
                <c:pt idx="1037">
                  <c:v>671</c:v>
                </c:pt>
                <c:pt idx="1038">
                  <c:v>672</c:v>
                </c:pt>
                <c:pt idx="1039">
                  <c:v>673</c:v>
                </c:pt>
                <c:pt idx="1040">
                  <c:v>674</c:v>
                </c:pt>
                <c:pt idx="1041">
                  <c:v>675</c:v>
                </c:pt>
                <c:pt idx="1042">
                  <c:v>676</c:v>
                </c:pt>
                <c:pt idx="1043">
                  <c:v>677</c:v>
                </c:pt>
                <c:pt idx="1044">
                  <c:v>678</c:v>
                </c:pt>
                <c:pt idx="1045">
                  <c:v>679</c:v>
                </c:pt>
                <c:pt idx="1046">
                  <c:v>680</c:v>
                </c:pt>
                <c:pt idx="1047">
                  <c:v>681</c:v>
                </c:pt>
                <c:pt idx="1048">
                  <c:v>682</c:v>
                </c:pt>
                <c:pt idx="1049">
                  <c:v>683</c:v>
                </c:pt>
                <c:pt idx="1050">
                  <c:v>684</c:v>
                </c:pt>
                <c:pt idx="1051">
                  <c:v>685</c:v>
                </c:pt>
                <c:pt idx="1052">
                  <c:v>686</c:v>
                </c:pt>
                <c:pt idx="1053">
                  <c:v>687</c:v>
                </c:pt>
                <c:pt idx="1054">
                  <c:v>688</c:v>
                </c:pt>
                <c:pt idx="1055">
                  <c:v>689</c:v>
                </c:pt>
                <c:pt idx="1056">
                  <c:v>690</c:v>
                </c:pt>
                <c:pt idx="1057">
                  <c:v>691</c:v>
                </c:pt>
                <c:pt idx="1058">
                  <c:v>692</c:v>
                </c:pt>
                <c:pt idx="1059">
                  <c:v>693</c:v>
                </c:pt>
                <c:pt idx="1060">
                  <c:v>694</c:v>
                </c:pt>
                <c:pt idx="1061">
                  <c:v>695</c:v>
                </c:pt>
                <c:pt idx="1062">
                  <c:v>696</c:v>
                </c:pt>
                <c:pt idx="1063">
                  <c:v>697</c:v>
                </c:pt>
                <c:pt idx="1064">
                  <c:v>698</c:v>
                </c:pt>
                <c:pt idx="1065">
                  <c:v>699</c:v>
                </c:pt>
                <c:pt idx="1066">
                  <c:v>700</c:v>
                </c:pt>
                <c:pt idx="1067">
                  <c:v>701</c:v>
                </c:pt>
                <c:pt idx="1068">
                  <c:v>702</c:v>
                </c:pt>
                <c:pt idx="1069">
                  <c:v>703</c:v>
                </c:pt>
                <c:pt idx="1070">
                  <c:v>704</c:v>
                </c:pt>
                <c:pt idx="1071">
                  <c:v>705</c:v>
                </c:pt>
                <c:pt idx="1072">
                  <c:v>706</c:v>
                </c:pt>
                <c:pt idx="1073">
                  <c:v>707</c:v>
                </c:pt>
                <c:pt idx="1074">
                  <c:v>708</c:v>
                </c:pt>
                <c:pt idx="1075">
                  <c:v>709</c:v>
                </c:pt>
                <c:pt idx="1076">
                  <c:v>710</c:v>
                </c:pt>
                <c:pt idx="1077">
                  <c:v>711</c:v>
                </c:pt>
                <c:pt idx="1078">
                  <c:v>712</c:v>
                </c:pt>
                <c:pt idx="1079">
                  <c:v>713</c:v>
                </c:pt>
                <c:pt idx="1080">
                  <c:v>714</c:v>
                </c:pt>
                <c:pt idx="1081">
                  <c:v>715</c:v>
                </c:pt>
                <c:pt idx="1082">
                  <c:v>716</c:v>
                </c:pt>
                <c:pt idx="1083">
                  <c:v>717</c:v>
                </c:pt>
                <c:pt idx="1084">
                  <c:v>718</c:v>
                </c:pt>
                <c:pt idx="1085">
                  <c:v>719</c:v>
                </c:pt>
                <c:pt idx="1086">
                  <c:v>720</c:v>
                </c:pt>
                <c:pt idx="1087">
                  <c:v>721</c:v>
                </c:pt>
                <c:pt idx="1088">
                  <c:v>722</c:v>
                </c:pt>
                <c:pt idx="1089">
                  <c:v>723</c:v>
                </c:pt>
                <c:pt idx="1090">
                  <c:v>724</c:v>
                </c:pt>
                <c:pt idx="1091">
                  <c:v>725</c:v>
                </c:pt>
                <c:pt idx="1092">
                  <c:v>726</c:v>
                </c:pt>
                <c:pt idx="1093">
                  <c:v>727</c:v>
                </c:pt>
                <c:pt idx="1094">
                  <c:v>728</c:v>
                </c:pt>
                <c:pt idx="1095">
                  <c:v>729</c:v>
                </c:pt>
                <c:pt idx="1096">
                  <c:v>730</c:v>
                </c:pt>
                <c:pt idx="1097">
                  <c:v>731</c:v>
                </c:pt>
                <c:pt idx="1098">
                  <c:v>732</c:v>
                </c:pt>
                <c:pt idx="1099">
                  <c:v>733</c:v>
                </c:pt>
                <c:pt idx="1100">
                  <c:v>734</c:v>
                </c:pt>
                <c:pt idx="1101">
                  <c:v>735</c:v>
                </c:pt>
                <c:pt idx="1102">
                  <c:v>736</c:v>
                </c:pt>
                <c:pt idx="1103">
                  <c:v>737</c:v>
                </c:pt>
                <c:pt idx="1104">
                  <c:v>738</c:v>
                </c:pt>
                <c:pt idx="1105">
                  <c:v>739</c:v>
                </c:pt>
                <c:pt idx="1106">
                  <c:v>740</c:v>
                </c:pt>
                <c:pt idx="1107">
                  <c:v>741</c:v>
                </c:pt>
                <c:pt idx="1108">
                  <c:v>742</c:v>
                </c:pt>
                <c:pt idx="1109">
                  <c:v>743</c:v>
                </c:pt>
                <c:pt idx="1110">
                  <c:v>744</c:v>
                </c:pt>
                <c:pt idx="1111">
                  <c:v>745</c:v>
                </c:pt>
                <c:pt idx="1112">
                  <c:v>746</c:v>
                </c:pt>
                <c:pt idx="1113">
                  <c:v>747</c:v>
                </c:pt>
                <c:pt idx="1114">
                  <c:v>748</c:v>
                </c:pt>
                <c:pt idx="1115">
                  <c:v>749</c:v>
                </c:pt>
                <c:pt idx="1116">
                  <c:v>750</c:v>
                </c:pt>
                <c:pt idx="1117">
                  <c:v>751</c:v>
                </c:pt>
                <c:pt idx="1118">
                  <c:v>752</c:v>
                </c:pt>
                <c:pt idx="1119">
                  <c:v>753</c:v>
                </c:pt>
                <c:pt idx="1120">
                  <c:v>754</c:v>
                </c:pt>
                <c:pt idx="1121">
                  <c:v>755</c:v>
                </c:pt>
                <c:pt idx="1122">
                  <c:v>756</c:v>
                </c:pt>
                <c:pt idx="1123">
                  <c:v>757</c:v>
                </c:pt>
                <c:pt idx="1124">
                  <c:v>758</c:v>
                </c:pt>
                <c:pt idx="1125">
                  <c:v>759</c:v>
                </c:pt>
                <c:pt idx="1126">
                  <c:v>760</c:v>
                </c:pt>
                <c:pt idx="1127">
                  <c:v>761</c:v>
                </c:pt>
                <c:pt idx="1128">
                  <c:v>762</c:v>
                </c:pt>
                <c:pt idx="1129">
                  <c:v>763</c:v>
                </c:pt>
                <c:pt idx="1130">
                  <c:v>764</c:v>
                </c:pt>
                <c:pt idx="1131">
                  <c:v>765</c:v>
                </c:pt>
                <c:pt idx="1132">
                  <c:v>766</c:v>
                </c:pt>
                <c:pt idx="1133">
                  <c:v>767</c:v>
                </c:pt>
                <c:pt idx="1134">
                  <c:v>768</c:v>
                </c:pt>
                <c:pt idx="1135">
                  <c:v>769</c:v>
                </c:pt>
                <c:pt idx="1136">
                  <c:v>770</c:v>
                </c:pt>
                <c:pt idx="1137">
                  <c:v>771</c:v>
                </c:pt>
                <c:pt idx="1138">
                  <c:v>772</c:v>
                </c:pt>
                <c:pt idx="1139">
                  <c:v>773</c:v>
                </c:pt>
                <c:pt idx="1140">
                  <c:v>774</c:v>
                </c:pt>
                <c:pt idx="1141">
                  <c:v>775</c:v>
                </c:pt>
                <c:pt idx="1142">
                  <c:v>776</c:v>
                </c:pt>
                <c:pt idx="1143">
                  <c:v>777</c:v>
                </c:pt>
                <c:pt idx="1144">
                  <c:v>778</c:v>
                </c:pt>
                <c:pt idx="1145">
                  <c:v>779</c:v>
                </c:pt>
                <c:pt idx="1146">
                  <c:v>780</c:v>
                </c:pt>
                <c:pt idx="1147">
                  <c:v>781</c:v>
                </c:pt>
                <c:pt idx="1148">
                  <c:v>782</c:v>
                </c:pt>
                <c:pt idx="1149">
                  <c:v>783</c:v>
                </c:pt>
                <c:pt idx="1150">
                  <c:v>784</c:v>
                </c:pt>
                <c:pt idx="1151">
                  <c:v>785</c:v>
                </c:pt>
                <c:pt idx="1152">
                  <c:v>786</c:v>
                </c:pt>
                <c:pt idx="1153">
                  <c:v>787</c:v>
                </c:pt>
                <c:pt idx="1154">
                  <c:v>788</c:v>
                </c:pt>
                <c:pt idx="1155">
                  <c:v>789</c:v>
                </c:pt>
                <c:pt idx="1156">
                  <c:v>790</c:v>
                </c:pt>
                <c:pt idx="1157">
                  <c:v>791</c:v>
                </c:pt>
                <c:pt idx="1158">
                  <c:v>792</c:v>
                </c:pt>
                <c:pt idx="1159">
                  <c:v>793</c:v>
                </c:pt>
                <c:pt idx="1160">
                  <c:v>794</c:v>
                </c:pt>
                <c:pt idx="1161">
                  <c:v>795</c:v>
                </c:pt>
                <c:pt idx="1162">
                  <c:v>796</c:v>
                </c:pt>
                <c:pt idx="1163">
                  <c:v>797</c:v>
                </c:pt>
                <c:pt idx="1164">
                  <c:v>798</c:v>
                </c:pt>
                <c:pt idx="1165">
                  <c:v>799</c:v>
                </c:pt>
                <c:pt idx="1166">
                  <c:v>800</c:v>
                </c:pt>
                <c:pt idx="1167">
                  <c:v>801</c:v>
                </c:pt>
                <c:pt idx="1168">
                  <c:v>802</c:v>
                </c:pt>
                <c:pt idx="1169">
                  <c:v>803</c:v>
                </c:pt>
                <c:pt idx="1170">
                  <c:v>804</c:v>
                </c:pt>
                <c:pt idx="1171">
                  <c:v>805</c:v>
                </c:pt>
                <c:pt idx="1172">
                  <c:v>806</c:v>
                </c:pt>
                <c:pt idx="1173">
                  <c:v>807</c:v>
                </c:pt>
                <c:pt idx="1174">
                  <c:v>808</c:v>
                </c:pt>
                <c:pt idx="1175">
                  <c:v>809</c:v>
                </c:pt>
                <c:pt idx="1176">
                  <c:v>810</c:v>
                </c:pt>
                <c:pt idx="1177">
                  <c:v>811</c:v>
                </c:pt>
                <c:pt idx="1178">
                  <c:v>812</c:v>
                </c:pt>
                <c:pt idx="1179">
                  <c:v>813</c:v>
                </c:pt>
                <c:pt idx="1180">
                  <c:v>814</c:v>
                </c:pt>
                <c:pt idx="1181">
                  <c:v>815</c:v>
                </c:pt>
                <c:pt idx="1182">
                  <c:v>816</c:v>
                </c:pt>
                <c:pt idx="1183">
                  <c:v>817</c:v>
                </c:pt>
                <c:pt idx="1184">
                  <c:v>818</c:v>
                </c:pt>
                <c:pt idx="1185">
                  <c:v>819</c:v>
                </c:pt>
                <c:pt idx="1186">
                  <c:v>820</c:v>
                </c:pt>
                <c:pt idx="1187">
                  <c:v>821</c:v>
                </c:pt>
                <c:pt idx="1188">
                  <c:v>822</c:v>
                </c:pt>
                <c:pt idx="1189">
                  <c:v>823</c:v>
                </c:pt>
                <c:pt idx="1190">
                  <c:v>824</c:v>
                </c:pt>
                <c:pt idx="1191">
                  <c:v>825</c:v>
                </c:pt>
                <c:pt idx="1192">
                  <c:v>826</c:v>
                </c:pt>
                <c:pt idx="1193">
                  <c:v>827</c:v>
                </c:pt>
                <c:pt idx="1194">
                  <c:v>828</c:v>
                </c:pt>
                <c:pt idx="1195">
                  <c:v>829</c:v>
                </c:pt>
                <c:pt idx="1196">
                  <c:v>830</c:v>
                </c:pt>
                <c:pt idx="1197">
                  <c:v>831</c:v>
                </c:pt>
                <c:pt idx="1198">
                  <c:v>832</c:v>
                </c:pt>
                <c:pt idx="1199">
                  <c:v>833</c:v>
                </c:pt>
                <c:pt idx="1200">
                  <c:v>834</c:v>
                </c:pt>
                <c:pt idx="1201">
                  <c:v>835</c:v>
                </c:pt>
                <c:pt idx="1202">
                  <c:v>836</c:v>
                </c:pt>
                <c:pt idx="1203">
                  <c:v>837</c:v>
                </c:pt>
                <c:pt idx="1204">
                  <c:v>838</c:v>
                </c:pt>
                <c:pt idx="1205">
                  <c:v>839</c:v>
                </c:pt>
                <c:pt idx="1206">
                  <c:v>840</c:v>
                </c:pt>
                <c:pt idx="1207">
                  <c:v>841</c:v>
                </c:pt>
                <c:pt idx="1208">
                  <c:v>842</c:v>
                </c:pt>
                <c:pt idx="1209">
                  <c:v>843</c:v>
                </c:pt>
                <c:pt idx="1210">
                  <c:v>844</c:v>
                </c:pt>
                <c:pt idx="1211">
                  <c:v>845</c:v>
                </c:pt>
                <c:pt idx="1212">
                  <c:v>846</c:v>
                </c:pt>
                <c:pt idx="1213">
                  <c:v>847</c:v>
                </c:pt>
                <c:pt idx="1214">
                  <c:v>848</c:v>
                </c:pt>
                <c:pt idx="1215">
                  <c:v>849</c:v>
                </c:pt>
                <c:pt idx="1216">
                  <c:v>850</c:v>
                </c:pt>
                <c:pt idx="1217">
                  <c:v>851</c:v>
                </c:pt>
                <c:pt idx="1218">
                  <c:v>852</c:v>
                </c:pt>
                <c:pt idx="1219">
                  <c:v>853</c:v>
                </c:pt>
                <c:pt idx="1220">
                  <c:v>854</c:v>
                </c:pt>
                <c:pt idx="1221">
                  <c:v>855</c:v>
                </c:pt>
                <c:pt idx="1222">
                  <c:v>856</c:v>
                </c:pt>
                <c:pt idx="1223">
                  <c:v>857</c:v>
                </c:pt>
                <c:pt idx="1224">
                  <c:v>858</c:v>
                </c:pt>
                <c:pt idx="1225">
                  <c:v>859</c:v>
                </c:pt>
                <c:pt idx="1226">
                  <c:v>860</c:v>
                </c:pt>
                <c:pt idx="1227">
                  <c:v>861</c:v>
                </c:pt>
                <c:pt idx="1228">
                  <c:v>862</c:v>
                </c:pt>
                <c:pt idx="1229">
                  <c:v>863</c:v>
                </c:pt>
                <c:pt idx="1230">
                  <c:v>864</c:v>
                </c:pt>
                <c:pt idx="1231">
                  <c:v>865</c:v>
                </c:pt>
                <c:pt idx="1232">
                  <c:v>866</c:v>
                </c:pt>
                <c:pt idx="1233">
                  <c:v>867</c:v>
                </c:pt>
                <c:pt idx="1234">
                  <c:v>868</c:v>
                </c:pt>
                <c:pt idx="1235">
                  <c:v>869</c:v>
                </c:pt>
                <c:pt idx="1236">
                  <c:v>870</c:v>
                </c:pt>
                <c:pt idx="1237">
                  <c:v>871</c:v>
                </c:pt>
                <c:pt idx="1238">
                  <c:v>872</c:v>
                </c:pt>
                <c:pt idx="1239">
                  <c:v>873</c:v>
                </c:pt>
                <c:pt idx="1240">
                  <c:v>874</c:v>
                </c:pt>
                <c:pt idx="1241">
                  <c:v>875</c:v>
                </c:pt>
                <c:pt idx="1242">
                  <c:v>876</c:v>
                </c:pt>
                <c:pt idx="1243">
                  <c:v>877</c:v>
                </c:pt>
                <c:pt idx="1244">
                  <c:v>878</c:v>
                </c:pt>
                <c:pt idx="1245">
                  <c:v>879</c:v>
                </c:pt>
                <c:pt idx="1246">
                  <c:v>880</c:v>
                </c:pt>
                <c:pt idx="1247">
                  <c:v>881</c:v>
                </c:pt>
                <c:pt idx="1248">
                  <c:v>882</c:v>
                </c:pt>
                <c:pt idx="1249">
                  <c:v>883</c:v>
                </c:pt>
                <c:pt idx="1250">
                  <c:v>884</c:v>
                </c:pt>
                <c:pt idx="1251">
                  <c:v>885</c:v>
                </c:pt>
                <c:pt idx="1252">
                  <c:v>886</c:v>
                </c:pt>
                <c:pt idx="1253">
                  <c:v>887</c:v>
                </c:pt>
                <c:pt idx="1254">
                  <c:v>888</c:v>
                </c:pt>
                <c:pt idx="1255">
                  <c:v>889</c:v>
                </c:pt>
                <c:pt idx="1256">
                  <c:v>890</c:v>
                </c:pt>
                <c:pt idx="1257">
                  <c:v>891</c:v>
                </c:pt>
                <c:pt idx="1258">
                  <c:v>892</c:v>
                </c:pt>
                <c:pt idx="1259">
                  <c:v>893</c:v>
                </c:pt>
                <c:pt idx="1260">
                  <c:v>894</c:v>
                </c:pt>
                <c:pt idx="1261">
                  <c:v>895</c:v>
                </c:pt>
                <c:pt idx="1262">
                  <c:v>896</c:v>
                </c:pt>
                <c:pt idx="1263">
                  <c:v>897</c:v>
                </c:pt>
                <c:pt idx="1264">
                  <c:v>898</c:v>
                </c:pt>
                <c:pt idx="1265">
                  <c:v>899</c:v>
                </c:pt>
                <c:pt idx="1266">
                  <c:v>900</c:v>
                </c:pt>
                <c:pt idx="1267">
                  <c:v>901</c:v>
                </c:pt>
                <c:pt idx="1268">
                  <c:v>902</c:v>
                </c:pt>
                <c:pt idx="1269">
                  <c:v>903</c:v>
                </c:pt>
                <c:pt idx="1270">
                  <c:v>904</c:v>
                </c:pt>
                <c:pt idx="1271">
                  <c:v>905</c:v>
                </c:pt>
                <c:pt idx="1272">
                  <c:v>906</c:v>
                </c:pt>
                <c:pt idx="1273">
                  <c:v>907</c:v>
                </c:pt>
                <c:pt idx="1274">
                  <c:v>908</c:v>
                </c:pt>
                <c:pt idx="1275">
                  <c:v>909</c:v>
                </c:pt>
                <c:pt idx="1276">
                  <c:v>910</c:v>
                </c:pt>
                <c:pt idx="1277">
                  <c:v>911</c:v>
                </c:pt>
                <c:pt idx="1278">
                  <c:v>912</c:v>
                </c:pt>
                <c:pt idx="1279">
                  <c:v>913</c:v>
                </c:pt>
                <c:pt idx="1280">
                  <c:v>914</c:v>
                </c:pt>
                <c:pt idx="1281">
                  <c:v>915</c:v>
                </c:pt>
                <c:pt idx="1282">
                  <c:v>916</c:v>
                </c:pt>
                <c:pt idx="1283">
                  <c:v>917</c:v>
                </c:pt>
                <c:pt idx="1284">
                  <c:v>918</c:v>
                </c:pt>
                <c:pt idx="1285">
                  <c:v>919</c:v>
                </c:pt>
                <c:pt idx="1286">
                  <c:v>920</c:v>
                </c:pt>
                <c:pt idx="1287">
                  <c:v>921</c:v>
                </c:pt>
                <c:pt idx="1288">
                  <c:v>922</c:v>
                </c:pt>
                <c:pt idx="1289">
                  <c:v>923</c:v>
                </c:pt>
                <c:pt idx="1290">
                  <c:v>924</c:v>
                </c:pt>
                <c:pt idx="1291">
                  <c:v>925</c:v>
                </c:pt>
                <c:pt idx="1292">
                  <c:v>926</c:v>
                </c:pt>
                <c:pt idx="1293">
                  <c:v>927</c:v>
                </c:pt>
                <c:pt idx="1294">
                  <c:v>928</c:v>
                </c:pt>
                <c:pt idx="1295">
                  <c:v>929</c:v>
                </c:pt>
                <c:pt idx="1296">
                  <c:v>930</c:v>
                </c:pt>
                <c:pt idx="1297">
                  <c:v>931</c:v>
                </c:pt>
                <c:pt idx="1298">
                  <c:v>932</c:v>
                </c:pt>
                <c:pt idx="1299">
                  <c:v>933</c:v>
                </c:pt>
                <c:pt idx="1300">
                  <c:v>934</c:v>
                </c:pt>
                <c:pt idx="1301">
                  <c:v>935</c:v>
                </c:pt>
                <c:pt idx="1302">
                  <c:v>936</c:v>
                </c:pt>
                <c:pt idx="1303">
                  <c:v>937</c:v>
                </c:pt>
                <c:pt idx="1304">
                  <c:v>938</c:v>
                </c:pt>
                <c:pt idx="1305">
                  <c:v>939</c:v>
                </c:pt>
                <c:pt idx="1306">
                  <c:v>940</c:v>
                </c:pt>
                <c:pt idx="1307">
                  <c:v>941</c:v>
                </c:pt>
                <c:pt idx="1308">
                  <c:v>942</c:v>
                </c:pt>
                <c:pt idx="1309">
                  <c:v>943</c:v>
                </c:pt>
                <c:pt idx="1310">
                  <c:v>944</c:v>
                </c:pt>
                <c:pt idx="1311">
                  <c:v>945</c:v>
                </c:pt>
                <c:pt idx="1312">
                  <c:v>946</c:v>
                </c:pt>
                <c:pt idx="1313">
                  <c:v>947</c:v>
                </c:pt>
                <c:pt idx="1314">
                  <c:v>948</c:v>
                </c:pt>
                <c:pt idx="1315">
                  <c:v>949</c:v>
                </c:pt>
                <c:pt idx="1316">
                  <c:v>950</c:v>
                </c:pt>
                <c:pt idx="1317">
                  <c:v>951</c:v>
                </c:pt>
                <c:pt idx="1318">
                  <c:v>952</c:v>
                </c:pt>
                <c:pt idx="1319">
                  <c:v>953</c:v>
                </c:pt>
                <c:pt idx="1320">
                  <c:v>954</c:v>
                </c:pt>
                <c:pt idx="1321">
                  <c:v>955</c:v>
                </c:pt>
                <c:pt idx="1322">
                  <c:v>956</c:v>
                </c:pt>
                <c:pt idx="1323">
                  <c:v>957</c:v>
                </c:pt>
                <c:pt idx="1324">
                  <c:v>958</c:v>
                </c:pt>
                <c:pt idx="1325">
                  <c:v>959</c:v>
                </c:pt>
                <c:pt idx="1326">
                  <c:v>960</c:v>
                </c:pt>
                <c:pt idx="1327">
                  <c:v>961</c:v>
                </c:pt>
                <c:pt idx="1328">
                  <c:v>962</c:v>
                </c:pt>
                <c:pt idx="1329">
                  <c:v>963</c:v>
                </c:pt>
                <c:pt idx="1330">
                  <c:v>964</c:v>
                </c:pt>
                <c:pt idx="1331">
                  <c:v>965</c:v>
                </c:pt>
                <c:pt idx="1332">
                  <c:v>966</c:v>
                </c:pt>
                <c:pt idx="1333">
                  <c:v>967</c:v>
                </c:pt>
                <c:pt idx="1334">
                  <c:v>968</c:v>
                </c:pt>
                <c:pt idx="1335">
                  <c:v>969</c:v>
                </c:pt>
                <c:pt idx="1336">
                  <c:v>970</c:v>
                </c:pt>
                <c:pt idx="1337">
                  <c:v>971</c:v>
                </c:pt>
                <c:pt idx="1338">
                  <c:v>972</c:v>
                </c:pt>
                <c:pt idx="1339">
                  <c:v>973</c:v>
                </c:pt>
                <c:pt idx="1340">
                  <c:v>974</c:v>
                </c:pt>
                <c:pt idx="1341">
                  <c:v>975</c:v>
                </c:pt>
                <c:pt idx="1342">
                  <c:v>976</c:v>
                </c:pt>
                <c:pt idx="1343">
                  <c:v>977</c:v>
                </c:pt>
                <c:pt idx="1344">
                  <c:v>978</c:v>
                </c:pt>
                <c:pt idx="1345">
                  <c:v>979</c:v>
                </c:pt>
                <c:pt idx="1346">
                  <c:v>980</c:v>
                </c:pt>
                <c:pt idx="1347">
                  <c:v>981</c:v>
                </c:pt>
                <c:pt idx="1348">
                  <c:v>982</c:v>
                </c:pt>
                <c:pt idx="1349">
                  <c:v>983</c:v>
                </c:pt>
                <c:pt idx="1350">
                  <c:v>984</c:v>
                </c:pt>
                <c:pt idx="1351">
                  <c:v>985</c:v>
                </c:pt>
                <c:pt idx="1352">
                  <c:v>986</c:v>
                </c:pt>
                <c:pt idx="1353">
                  <c:v>987</c:v>
                </c:pt>
                <c:pt idx="1354">
                  <c:v>988</c:v>
                </c:pt>
                <c:pt idx="1355">
                  <c:v>989</c:v>
                </c:pt>
                <c:pt idx="1356">
                  <c:v>990</c:v>
                </c:pt>
                <c:pt idx="1357">
                  <c:v>991</c:v>
                </c:pt>
                <c:pt idx="1358">
                  <c:v>992</c:v>
                </c:pt>
                <c:pt idx="1359">
                  <c:v>993</c:v>
                </c:pt>
                <c:pt idx="1360">
                  <c:v>994</c:v>
                </c:pt>
                <c:pt idx="1361">
                  <c:v>995</c:v>
                </c:pt>
                <c:pt idx="1362">
                  <c:v>996</c:v>
                </c:pt>
                <c:pt idx="1363">
                  <c:v>997</c:v>
                </c:pt>
                <c:pt idx="1364">
                  <c:v>998</c:v>
                </c:pt>
                <c:pt idx="1365">
                  <c:v>999</c:v>
                </c:pt>
                <c:pt idx="1366">
                  <c:v>1000</c:v>
                </c:pt>
                <c:pt idx="1367">
                  <c:v>1001</c:v>
                </c:pt>
                <c:pt idx="1368">
                  <c:v>1002</c:v>
                </c:pt>
                <c:pt idx="1369">
                  <c:v>1003</c:v>
                </c:pt>
                <c:pt idx="1370">
                  <c:v>1004</c:v>
                </c:pt>
                <c:pt idx="1371">
                  <c:v>1005</c:v>
                </c:pt>
                <c:pt idx="1372">
                  <c:v>1006</c:v>
                </c:pt>
                <c:pt idx="1373">
                  <c:v>1007</c:v>
                </c:pt>
                <c:pt idx="1374">
                  <c:v>1008</c:v>
                </c:pt>
                <c:pt idx="1375">
                  <c:v>1009</c:v>
                </c:pt>
                <c:pt idx="1376">
                  <c:v>1010</c:v>
                </c:pt>
                <c:pt idx="1377">
                  <c:v>1011</c:v>
                </c:pt>
                <c:pt idx="1378">
                  <c:v>1012</c:v>
                </c:pt>
                <c:pt idx="1379">
                  <c:v>1013</c:v>
                </c:pt>
                <c:pt idx="1380">
                  <c:v>1014</c:v>
                </c:pt>
                <c:pt idx="1381">
                  <c:v>1015</c:v>
                </c:pt>
                <c:pt idx="1382">
                  <c:v>1016</c:v>
                </c:pt>
                <c:pt idx="1383">
                  <c:v>1017</c:v>
                </c:pt>
                <c:pt idx="1384">
                  <c:v>1018</c:v>
                </c:pt>
                <c:pt idx="1385">
                  <c:v>1019</c:v>
                </c:pt>
                <c:pt idx="1386">
                  <c:v>1020</c:v>
                </c:pt>
                <c:pt idx="1387">
                  <c:v>1021</c:v>
                </c:pt>
                <c:pt idx="1388">
                  <c:v>1022</c:v>
                </c:pt>
                <c:pt idx="1389">
                  <c:v>1023</c:v>
                </c:pt>
                <c:pt idx="1390">
                  <c:v>1024</c:v>
                </c:pt>
                <c:pt idx="1391">
                  <c:v>1025</c:v>
                </c:pt>
                <c:pt idx="1392">
                  <c:v>1026</c:v>
                </c:pt>
                <c:pt idx="1393">
                  <c:v>1027</c:v>
                </c:pt>
                <c:pt idx="1394">
                  <c:v>1028</c:v>
                </c:pt>
                <c:pt idx="1395">
                  <c:v>1029</c:v>
                </c:pt>
                <c:pt idx="1396">
                  <c:v>1030</c:v>
                </c:pt>
                <c:pt idx="1397">
                  <c:v>1031</c:v>
                </c:pt>
                <c:pt idx="1398">
                  <c:v>1032</c:v>
                </c:pt>
                <c:pt idx="1399">
                  <c:v>1033</c:v>
                </c:pt>
                <c:pt idx="1400">
                  <c:v>1034</c:v>
                </c:pt>
                <c:pt idx="1401">
                  <c:v>1035</c:v>
                </c:pt>
                <c:pt idx="1402">
                  <c:v>1036</c:v>
                </c:pt>
                <c:pt idx="1403">
                  <c:v>1037</c:v>
                </c:pt>
                <c:pt idx="1404">
                  <c:v>1038</c:v>
                </c:pt>
                <c:pt idx="1405">
                  <c:v>1039</c:v>
                </c:pt>
                <c:pt idx="1406">
                  <c:v>1040</c:v>
                </c:pt>
                <c:pt idx="1407">
                  <c:v>1041</c:v>
                </c:pt>
                <c:pt idx="1408">
                  <c:v>1042</c:v>
                </c:pt>
                <c:pt idx="1409">
                  <c:v>1043</c:v>
                </c:pt>
                <c:pt idx="1410">
                  <c:v>1044</c:v>
                </c:pt>
                <c:pt idx="1411">
                  <c:v>1045</c:v>
                </c:pt>
                <c:pt idx="1412">
                  <c:v>1046</c:v>
                </c:pt>
                <c:pt idx="1413">
                  <c:v>1047</c:v>
                </c:pt>
                <c:pt idx="1414">
                  <c:v>1048</c:v>
                </c:pt>
                <c:pt idx="1415">
                  <c:v>1049</c:v>
                </c:pt>
                <c:pt idx="1416">
                  <c:v>1050</c:v>
                </c:pt>
                <c:pt idx="1417">
                  <c:v>1051</c:v>
                </c:pt>
                <c:pt idx="1418">
                  <c:v>1052</c:v>
                </c:pt>
                <c:pt idx="1419">
                  <c:v>1053</c:v>
                </c:pt>
                <c:pt idx="1420">
                  <c:v>1054</c:v>
                </c:pt>
                <c:pt idx="1421">
                  <c:v>1055</c:v>
                </c:pt>
                <c:pt idx="1422">
                  <c:v>1056</c:v>
                </c:pt>
                <c:pt idx="1423">
                  <c:v>1057</c:v>
                </c:pt>
                <c:pt idx="1424">
                  <c:v>1058</c:v>
                </c:pt>
                <c:pt idx="1425">
                  <c:v>1059</c:v>
                </c:pt>
                <c:pt idx="1426">
                  <c:v>1060</c:v>
                </c:pt>
                <c:pt idx="1427">
                  <c:v>1061</c:v>
                </c:pt>
                <c:pt idx="1428">
                  <c:v>1062</c:v>
                </c:pt>
                <c:pt idx="1429">
                  <c:v>1063</c:v>
                </c:pt>
                <c:pt idx="1430">
                  <c:v>1064</c:v>
                </c:pt>
                <c:pt idx="1431">
                  <c:v>1065</c:v>
                </c:pt>
                <c:pt idx="1432">
                  <c:v>1066</c:v>
                </c:pt>
                <c:pt idx="1433">
                  <c:v>1067</c:v>
                </c:pt>
                <c:pt idx="1434">
                  <c:v>1068</c:v>
                </c:pt>
                <c:pt idx="1435">
                  <c:v>1069</c:v>
                </c:pt>
                <c:pt idx="1436">
                  <c:v>1070</c:v>
                </c:pt>
                <c:pt idx="1437">
                  <c:v>1071</c:v>
                </c:pt>
                <c:pt idx="1438">
                  <c:v>1072</c:v>
                </c:pt>
                <c:pt idx="1439">
                  <c:v>1073</c:v>
                </c:pt>
                <c:pt idx="1440">
                  <c:v>1074</c:v>
                </c:pt>
                <c:pt idx="1441">
                  <c:v>1075</c:v>
                </c:pt>
                <c:pt idx="1442">
                  <c:v>1076</c:v>
                </c:pt>
                <c:pt idx="1443">
                  <c:v>1077</c:v>
                </c:pt>
                <c:pt idx="1444">
                  <c:v>1078</c:v>
                </c:pt>
                <c:pt idx="1445">
                  <c:v>1079</c:v>
                </c:pt>
                <c:pt idx="1446">
                  <c:v>1080</c:v>
                </c:pt>
                <c:pt idx="1447">
                  <c:v>1081</c:v>
                </c:pt>
                <c:pt idx="1448">
                  <c:v>1082</c:v>
                </c:pt>
                <c:pt idx="1449">
                  <c:v>1083</c:v>
                </c:pt>
                <c:pt idx="1450">
                  <c:v>1084</c:v>
                </c:pt>
                <c:pt idx="1451">
                  <c:v>1085</c:v>
                </c:pt>
                <c:pt idx="1452">
                  <c:v>1086</c:v>
                </c:pt>
                <c:pt idx="1453">
                  <c:v>1087</c:v>
                </c:pt>
                <c:pt idx="1454">
                  <c:v>1088</c:v>
                </c:pt>
                <c:pt idx="1455">
                  <c:v>1089</c:v>
                </c:pt>
                <c:pt idx="1456">
                  <c:v>1090</c:v>
                </c:pt>
                <c:pt idx="1457">
                  <c:v>1091</c:v>
                </c:pt>
                <c:pt idx="1458">
                  <c:v>1092</c:v>
                </c:pt>
                <c:pt idx="1459">
                  <c:v>1093</c:v>
                </c:pt>
                <c:pt idx="1460">
                  <c:v>1094</c:v>
                </c:pt>
                <c:pt idx="1461">
                  <c:v>1095</c:v>
                </c:pt>
                <c:pt idx="1462">
                  <c:v>1096</c:v>
                </c:pt>
                <c:pt idx="1463">
                  <c:v>1097</c:v>
                </c:pt>
                <c:pt idx="1464">
                  <c:v>1098</c:v>
                </c:pt>
                <c:pt idx="1465">
                  <c:v>1099</c:v>
                </c:pt>
                <c:pt idx="1466">
                  <c:v>1100</c:v>
                </c:pt>
                <c:pt idx="1467">
                  <c:v>1101</c:v>
                </c:pt>
                <c:pt idx="1468">
                  <c:v>1102</c:v>
                </c:pt>
                <c:pt idx="1469">
                  <c:v>1103</c:v>
                </c:pt>
                <c:pt idx="1470">
                  <c:v>1104</c:v>
                </c:pt>
                <c:pt idx="1471">
                  <c:v>1105</c:v>
                </c:pt>
                <c:pt idx="1472">
                  <c:v>1106</c:v>
                </c:pt>
                <c:pt idx="1473">
                  <c:v>1107</c:v>
                </c:pt>
                <c:pt idx="1474">
                  <c:v>1108</c:v>
                </c:pt>
                <c:pt idx="1475">
                  <c:v>1109</c:v>
                </c:pt>
                <c:pt idx="1476">
                  <c:v>1110</c:v>
                </c:pt>
                <c:pt idx="1477">
                  <c:v>1111</c:v>
                </c:pt>
                <c:pt idx="1478">
                  <c:v>1112</c:v>
                </c:pt>
                <c:pt idx="1479">
                  <c:v>1113</c:v>
                </c:pt>
                <c:pt idx="1480">
                  <c:v>1114</c:v>
                </c:pt>
                <c:pt idx="1481">
                  <c:v>1115</c:v>
                </c:pt>
                <c:pt idx="1482">
                  <c:v>1116</c:v>
                </c:pt>
                <c:pt idx="1483">
                  <c:v>1117</c:v>
                </c:pt>
                <c:pt idx="1484">
                  <c:v>1118</c:v>
                </c:pt>
                <c:pt idx="1485">
                  <c:v>1119</c:v>
                </c:pt>
                <c:pt idx="1486">
                  <c:v>1120</c:v>
                </c:pt>
                <c:pt idx="1487">
                  <c:v>1121</c:v>
                </c:pt>
                <c:pt idx="1488">
                  <c:v>1122</c:v>
                </c:pt>
                <c:pt idx="1489">
                  <c:v>1123</c:v>
                </c:pt>
                <c:pt idx="1490">
                  <c:v>1124</c:v>
                </c:pt>
                <c:pt idx="1491">
                  <c:v>1125</c:v>
                </c:pt>
                <c:pt idx="1492">
                  <c:v>1126</c:v>
                </c:pt>
                <c:pt idx="1493">
                  <c:v>1127</c:v>
                </c:pt>
                <c:pt idx="1494">
                  <c:v>1128</c:v>
                </c:pt>
                <c:pt idx="1495">
                  <c:v>1129</c:v>
                </c:pt>
                <c:pt idx="1496">
                  <c:v>1130</c:v>
                </c:pt>
                <c:pt idx="1497">
                  <c:v>1131</c:v>
                </c:pt>
                <c:pt idx="1498">
                  <c:v>1132</c:v>
                </c:pt>
                <c:pt idx="1499">
                  <c:v>1133</c:v>
                </c:pt>
                <c:pt idx="1500">
                  <c:v>1134</c:v>
                </c:pt>
                <c:pt idx="1501">
                  <c:v>1135</c:v>
                </c:pt>
                <c:pt idx="1502">
                  <c:v>1136</c:v>
                </c:pt>
                <c:pt idx="1503">
                  <c:v>1137</c:v>
                </c:pt>
                <c:pt idx="1504">
                  <c:v>1138</c:v>
                </c:pt>
                <c:pt idx="1505">
                  <c:v>1139</c:v>
                </c:pt>
                <c:pt idx="1506">
                  <c:v>1140</c:v>
                </c:pt>
                <c:pt idx="1507">
                  <c:v>1141</c:v>
                </c:pt>
                <c:pt idx="1508">
                  <c:v>1142</c:v>
                </c:pt>
                <c:pt idx="1509">
                  <c:v>1143</c:v>
                </c:pt>
                <c:pt idx="1510">
                  <c:v>1144</c:v>
                </c:pt>
                <c:pt idx="1511">
                  <c:v>1145</c:v>
                </c:pt>
                <c:pt idx="1512">
                  <c:v>1146</c:v>
                </c:pt>
                <c:pt idx="1513">
                  <c:v>1147</c:v>
                </c:pt>
                <c:pt idx="1514">
                  <c:v>1148</c:v>
                </c:pt>
                <c:pt idx="1515">
                  <c:v>1149</c:v>
                </c:pt>
                <c:pt idx="1516">
                  <c:v>1150</c:v>
                </c:pt>
                <c:pt idx="1517">
                  <c:v>1151</c:v>
                </c:pt>
                <c:pt idx="1518">
                  <c:v>1152</c:v>
                </c:pt>
                <c:pt idx="1519">
                  <c:v>1153</c:v>
                </c:pt>
                <c:pt idx="1520">
                  <c:v>1154</c:v>
                </c:pt>
                <c:pt idx="1521">
                  <c:v>1155</c:v>
                </c:pt>
                <c:pt idx="1522">
                  <c:v>1156</c:v>
                </c:pt>
                <c:pt idx="1523">
                  <c:v>1157</c:v>
                </c:pt>
                <c:pt idx="1524">
                  <c:v>1158</c:v>
                </c:pt>
                <c:pt idx="1525">
                  <c:v>1159</c:v>
                </c:pt>
                <c:pt idx="1526">
                  <c:v>1160</c:v>
                </c:pt>
                <c:pt idx="1527">
                  <c:v>1161</c:v>
                </c:pt>
                <c:pt idx="1528">
                  <c:v>1162</c:v>
                </c:pt>
                <c:pt idx="1529">
                  <c:v>1163</c:v>
                </c:pt>
                <c:pt idx="1530">
                  <c:v>1164</c:v>
                </c:pt>
                <c:pt idx="1531">
                  <c:v>1165</c:v>
                </c:pt>
                <c:pt idx="1532">
                  <c:v>1166</c:v>
                </c:pt>
                <c:pt idx="1533">
                  <c:v>1167</c:v>
                </c:pt>
                <c:pt idx="1534">
                  <c:v>1168</c:v>
                </c:pt>
                <c:pt idx="1535">
                  <c:v>1169</c:v>
                </c:pt>
                <c:pt idx="1536">
                  <c:v>1170</c:v>
                </c:pt>
                <c:pt idx="1537">
                  <c:v>1171</c:v>
                </c:pt>
                <c:pt idx="1538">
                  <c:v>1172</c:v>
                </c:pt>
                <c:pt idx="1539">
                  <c:v>1173</c:v>
                </c:pt>
                <c:pt idx="1540">
                  <c:v>1174</c:v>
                </c:pt>
                <c:pt idx="1541">
                  <c:v>1175</c:v>
                </c:pt>
                <c:pt idx="1542">
                  <c:v>1176</c:v>
                </c:pt>
                <c:pt idx="1543">
                  <c:v>1177</c:v>
                </c:pt>
                <c:pt idx="1544">
                  <c:v>1178</c:v>
                </c:pt>
                <c:pt idx="1545">
                  <c:v>1179</c:v>
                </c:pt>
                <c:pt idx="1546">
                  <c:v>1180</c:v>
                </c:pt>
                <c:pt idx="1547">
                  <c:v>1181</c:v>
                </c:pt>
                <c:pt idx="1548">
                  <c:v>1182</c:v>
                </c:pt>
                <c:pt idx="1549">
                  <c:v>1183</c:v>
                </c:pt>
                <c:pt idx="1550">
                  <c:v>1184</c:v>
                </c:pt>
                <c:pt idx="1551">
                  <c:v>1185</c:v>
                </c:pt>
                <c:pt idx="1552">
                  <c:v>1186</c:v>
                </c:pt>
                <c:pt idx="1553">
                  <c:v>1187</c:v>
                </c:pt>
                <c:pt idx="1554">
                  <c:v>1188</c:v>
                </c:pt>
                <c:pt idx="1555">
                  <c:v>1189</c:v>
                </c:pt>
                <c:pt idx="1556">
                  <c:v>1190</c:v>
                </c:pt>
                <c:pt idx="1557">
                  <c:v>1191</c:v>
                </c:pt>
                <c:pt idx="1558">
                  <c:v>1192</c:v>
                </c:pt>
                <c:pt idx="1559">
                  <c:v>1193</c:v>
                </c:pt>
                <c:pt idx="1560">
                  <c:v>1194</c:v>
                </c:pt>
                <c:pt idx="1561">
                  <c:v>1195</c:v>
                </c:pt>
                <c:pt idx="1562">
                  <c:v>1196</c:v>
                </c:pt>
                <c:pt idx="1563">
                  <c:v>1197</c:v>
                </c:pt>
                <c:pt idx="1564">
                  <c:v>1198</c:v>
                </c:pt>
                <c:pt idx="1565">
                  <c:v>1199</c:v>
                </c:pt>
                <c:pt idx="1566">
                  <c:v>1200</c:v>
                </c:pt>
                <c:pt idx="1567">
                  <c:v>1201</c:v>
                </c:pt>
                <c:pt idx="1568">
                  <c:v>1202</c:v>
                </c:pt>
                <c:pt idx="1569">
                  <c:v>1203</c:v>
                </c:pt>
                <c:pt idx="1570">
                  <c:v>1204</c:v>
                </c:pt>
                <c:pt idx="1571">
                  <c:v>1205</c:v>
                </c:pt>
                <c:pt idx="1572">
                  <c:v>1206</c:v>
                </c:pt>
                <c:pt idx="1573">
                  <c:v>1207</c:v>
                </c:pt>
                <c:pt idx="1574">
                  <c:v>1208</c:v>
                </c:pt>
                <c:pt idx="1575">
                  <c:v>1209</c:v>
                </c:pt>
                <c:pt idx="1576">
                  <c:v>1210</c:v>
                </c:pt>
                <c:pt idx="1577">
                  <c:v>1211</c:v>
                </c:pt>
                <c:pt idx="1578">
                  <c:v>1212</c:v>
                </c:pt>
                <c:pt idx="1579">
                  <c:v>1213</c:v>
                </c:pt>
                <c:pt idx="1580">
                  <c:v>1214</c:v>
                </c:pt>
                <c:pt idx="1581">
                  <c:v>1215</c:v>
                </c:pt>
                <c:pt idx="1582">
                  <c:v>1216</c:v>
                </c:pt>
                <c:pt idx="1583">
                  <c:v>1217</c:v>
                </c:pt>
                <c:pt idx="1584">
                  <c:v>1218</c:v>
                </c:pt>
                <c:pt idx="1585">
                  <c:v>1219</c:v>
                </c:pt>
                <c:pt idx="1586">
                  <c:v>1220</c:v>
                </c:pt>
                <c:pt idx="1587">
                  <c:v>1221</c:v>
                </c:pt>
                <c:pt idx="1588">
                  <c:v>1222</c:v>
                </c:pt>
                <c:pt idx="1589">
                  <c:v>1223</c:v>
                </c:pt>
                <c:pt idx="1590">
                  <c:v>1224</c:v>
                </c:pt>
                <c:pt idx="1591">
                  <c:v>1225</c:v>
                </c:pt>
                <c:pt idx="1592">
                  <c:v>1226</c:v>
                </c:pt>
                <c:pt idx="1593">
                  <c:v>1227</c:v>
                </c:pt>
                <c:pt idx="1594">
                  <c:v>1228</c:v>
                </c:pt>
                <c:pt idx="1595">
                  <c:v>1229</c:v>
                </c:pt>
                <c:pt idx="1596">
                  <c:v>1230</c:v>
                </c:pt>
                <c:pt idx="1597">
                  <c:v>1231</c:v>
                </c:pt>
                <c:pt idx="1598">
                  <c:v>1232</c:v>
                </c:pt>
                <c:pt idx="1599">
                  <c:v>1233</c:v>
                </c:pt>
                <c:pt idx="1600">
                  <c:v>1234</c:v>
                </c:pt>
                <c:pt idx="1601">
                  <c:v>1235</c:v>
                </c:pt>
                <c:pt idx="1602">
                  <c:v>1236</c:v>
                </c:pt>
                <c:pt idx="1603">
                  <c:v>1237</c:v>
                </c:pt>
                <c:pt idx="1604">
                  <c:v>1238</c:v>
                </c:pt>
                <c:pt idx="1605">
                  <c:v>1239</c:v>
                </c:pt>
                <c:pt idx="1606">
                  <c:v>1240</c:v>
                </c:pt>
                <c:pt idx="1607">
                  <c:v>1241</c:v>
                </c:pt>
                <c:pt idx="1608">
                  <c:v>1242</c:v>
                </c:pt>
                <c:pt idx="1609">
                  <c:v>1243</c:v>
                </c:pt>
                <c:pt idx="1610">
                  <c:v>1244</c:v>
                </c:pt>
                <c:pt idx="1611">
                  <c:v>1245</c:v>
                </c:pt>
                <c:pt idx="1612">
                  <c:v>1246</c:v>
                </c:pt>
                <c:pt idx="1613">
                  <c:v>1247</c:v>
                </c:pt>
                <c:pt idx="1614">
                  <c:v>1248</c:v>
                </c:pt>
                <c:pt idx="1615">
                  <c:v>1249</c:v>
                </c:pt>
                <c:pt idx="1616">
                  <c:v>1250</c:v>
                </c:pt>
                <c:pt idx="1617">
                  <c:v>1251</c:v>
                </c:pt>
                <c:pt idx="1618">
                  <c:v>1252</c:v>
                </c:pt>
                <c:pt idx="1619">
                  <c:v>1253</c:v>
                </c:pt>
                <c:pt idx="1620">
                  <c:v>1254</c:v>
                </c:pt>
                <c:pt idx="1621">
                  <c:v>1255</c:v>
                </c:pt>
                <c:pt idx="1622">
                  <c:v>1256</c:v>
                </c:pt>
                <c:pt idx="1623">
                  <c:v>1257</c:v>
                </c:pt>
                <c:pt idx="1624">
                  <c:v>1258</c:v>
                </c:pt>
                <c:pt idx="1625">
                  <c:v>1259</c:v>
                </c:pt>
                <c:pt idx="1626">
                  <c:v>1260</c:v>
                </c:pt>
                <c:pt idx="1627">
                  <c:v>1261</c:v>
                </c:pt>
                <c:pt idx="1628">
                  <c:v>1262</c:v>
                </c:pt>
                <c:pt idx="1629">
                  <c:v>1263</c:v>
                </c:pt>
                <c:pt idx="1630">
                  <c:v>1264</c:v>
                </c:pt>
                <c:pt idx="1631">
                  <c:v>1265</c:v>
                </c:pt>
                <c:pt idx="1632">
                  <c:v>1266</c:v>
                </c:pt>
                <c:pt idx="1633">
                  <c:v>1267</c:v>
                </c:pt>
                <c:pt idx="1634">
                  <c:v>1268</c:v>
                </c:pt>
                <c:pt idx="1635">
                  <c:v>1269</c:v>
                </c:pt>
                <c:pt idx="1636">
                  <c:v>1270</c:v>
                </c:pt>
                <c:pt idx="1637">
                  <c:v>1271</c:v>
                </c:pt>
                <c:pt idx="1638">
                  <c:v>1272</c:v>
                </c:pt>
                <c:pt idx="1639">
                  <c:v>1273</c:v>
                </c:pt>
                <c:pt idx="1640">
                  <c:v>1274</c:v>
                </c:pt>
                <c:pt idx="1641">
                  <c:v>1275</c:v>
                </c:pt>
                <c:pt idx="1642">
                  <c:v>1276</c:v>
                </c:pt>
                <c:pt idx="1643">
                  <c:v>1277</c:v>
                </c:pt>
                <c:pt idx="1644">
                  <c:v>1278</c:v>
                </c:pt>
                <c:pt idx="1645">
                  <c:v>1279</c:v>
                </c:pt>
                <c:pt idx="1646">
                  <c:v>1280</c:v>
                </c:pt>
                <c:pt idx="1647">
                  <c:v>1281</c:v>
                </c:pt>
                <c:pt idx="1648">
                  <c:v>1282</c:v>
                </c:pt>
                <c:pt idx="1649">
                  <c:v>1283</c:v>
                </c:pt>
                <c:pt idx="1650">
                  <c:v>1284</c:v>
                </c:pt>
                <c:pt idx="1651">
                  <c:v>1285</c:v>
                </c:pt>
                <c:pt idx="1652">
                  <c:v>1286</c:v>
                </c:pt>
                <c:pt idx="1653">
                  <c:v>1287</c:v>
                </c:pt>
                <c:pt idx="1654">
                  <c:v>1288</c:v>
                </c:pt>
                <c:pt idx="1655">
                  <c:v>1289</c:v>
                </c:pt>
                <c:pt idx="1656">
                  <c:v>1290</c:v>
                </c:pt>
                <c:pt idx="1657">
                  <c:v>1291</c:v>
                </c:pt>
                <c:pt idx="1658">
                  <c:v>1292</c:v>
                </c:pt>
                <c:pt idx="1659">
                  <c:v>1293</c:v>
                </c:pt>
                <c:pt idx="1660">
                  <c:v>1294</c:v>
                </c:pt>
                <c:pt idx="1661">
                  <c:v>1295</c:v>
                </c:pt>
                <c:pt idx="1662">
                  <c:v>1296</c:v>
                </c:pt>
                <c:pt idx="1663">
                  <c:v>1297</c:v>
                </c:pt>
                <c:pt idx="1664">
                  <c:v>1298</c:v>
                </c:pt>
                <c:pt idx="1665">
                  <c:v>1299</c:v>
                </c:pt>
                <c:pt idx="1666">
                  <c:v>1300</c:v>
                </c:pt>
                <c:pt idx="1667">
                  <c:v>1301</c:v>
                </c:pt>
                <c:pt idx="1668">
                  <c:v>1302</c:v>
                </c:pt>
                <c:pt idx="1669">
                  <c:v>1303</c:v>
                </c:pt>
                <c:pt idx="1670">
                  <c:v>1304</c:v>
                </c:pt>
                <c:pt idx="1671">
                  <c:v>1305</c:v>
                </c:pt>
                <c:pt idx="1672">
                  <c:v>1306</c:v>
                </c:pt>
                <c:pt idx="1673">
                  <c:v>1307</c:v>
                </c:pt>
                <c:pt idx="1674">
                  <c:v>1308</c:v>
                </c:pt>
                <c:pt idx="1675">
                  <c:v>1309</c:v>
                </c:pt>
                <c:pt idx="1676">
                  <c:v>1310</c:v>
                </c:pt>
                <c:pt idx="1677">
                  <c:v>1311</c:v>
                </c:pt>
                <c:pt idx="1678">
                  <c:v>1312</c:v>
                </c:pt>
                <c:pt idx="1679">
                  <c:v>1313</c:v>
                </c:pt>
                <c:pt idx="1680">
                  <c:v>1314</c:v>
                </c:pt>
                <c:pt idx="1681">
                  <c:v>1315</c:v>
                </c:pt>
                <c:pt idx="1682">
                  <c:v>1316</c:v>
                </c:pt>
                <c:pt idx="1683">
                  <c:v>1317</c:v>
                </c:pt>
                <c:pt idx="1684">
                  <c:v>1318</c:v>
                </c:pt>
                <c:pt idx="1685">
                  <c:v>1319</c:v>
                </c:pt>
                <c:pt idx="1686">
                  <c:v>1320</c:v>
                </c:pt>
                <c:pt idx="1687">
                  <c:v>1321</c:v>
                </c:pt>
                <c:pt idx="1688">
                  <c:v>1322</c:v>
                </c:pt>
                <c:pt idx="1689">
                  <c:v>1323</c:v>
                </c:pt>
                <c:pt idx="1690">
                  <c:v>1324</c:v>
                </c:pt>
                <c:pt idx="1691">
                  <c:v>1325</c:v>
                </c:pt>
                <c:pt idx="1692">
                  <c:v>1326</c:v>
                </c:pt>
                <c:pt idx="1693">
                  <c:v>1327</c:v>
                </c:pt>
                <c:pt idx="1694">
                  <c:v>1328</c:v>
                </c:pt>
                <c:pt idx="1695">
                  <c:v>1329</c:v>
                </c:pt>
                <c:pt idx="1696">
                  <c:v>1330</c:v>
                </c:pt>
                <c:pt idx="1697">
                  <c:v>1331</c:v>
                </c:pt>
                <c:pt idx="1698">
                  <c:v>1332</c:v>
                </c:pt>
                <c:pt idx="1699">
                  <c:v>1333</c:v>
                </c:pt>
                <c:pt idx="1700">
                  <c:v>1334</c:v>
                </c:pt>
                <c:pt idx="1701">
                  <c:v>1335</c:v>
                </c:pt>
                <c:pt idx="1702">
                  <c:v>1336</c:v>
                </c:pt>
                <c:pt idx="1703">
                  <c:v>1337</c:v>
                </c:pt>
                <c:pt idx="1704">
                  <c:v>1338</c:v>
                </c:pt>
                <c:pt idx="1705">
                  <c:v>1339</c:v>
                </c:pt>
                <c:pt idx="1706">
                  <c:v>1340</c:v>
                </c:pt>
                <c:pt idx="1707">
                  <c:v>1341</c:v>
                </c:pt>
                <c:pt idx="1708">
                  <c:v>1342</c:v>
                </c:pt>
                <c:pt idx="1709">
                  <c:v>1343</c:v>
                </c:pt>
                <c:pt idx="1710">
                  <c:v>1344</c:v>
                </c:pt>
                <c:pt idx="1711">
                  <c:v>1345</c:v>
                </c:pt>
                <c:pt idx="1712">
                  <c:v>1346</c:v>
                </c:pt>
                <c:pt idx="1713">
                  <c:v>1347</c:v>
                </c:pt>
                <c:pt idx="1714">
                  <c:v>1348</c:v>
                </c:pt>
                <c:pt idx="1715">
                  <c:v>1349</c:v>
                </c:pt>
                <c:pt idx="1716">
                  <c:v>1350</c:v>
                </c:pt>
                <c:pt idx="1717">
                  <c:v>1351</c:v>
                </c:pt>
                <c:pt idx="1718">
                  <c:v>1352</c:v>
                </c:pt>
                <c:pt idx="1719">
                  <c:v>1353</c:v>
                </c:pt>
                <c:pt idx="1720">
                  <c:v>1354</c:v>
                </c:pt>
                <c:pt idx="1721">
                  <c:v>1355</c:v>
                </c:pt>
                <c:pt idx="1722">
                  <c:v>1356</c:v>
                </c:pt>
                <c:pt idx="1723">
                  <c:v>1357</c:v>
                </c:pt>
                <c:pt idx="1724">
                  <c:v>1358</c:v>
                </c:pt>
                <c:pt idx="1725">
                  <c:v>1359</c:v>
                </c:pt>
                <c:pt idx="1726">
                  <c:v>1360</c:v>
                </c:pt>
                <c:pt idx="1727">
                  <c:v>1361</c:v>
                </c:pt>
                <c:pt idx="1728">
                  <c:v>1362</c:v>
                </c:pt>
                <c:pt idx="1729">
                  <c:v>1363</c:v>
                </c:pt>
                <c:pt idx="1730">
                  <c:v>1364</c:v>
                </c:pt>
                <c:pt idx="1731">
                  <c:v>1365</c:v>
                </c:pt>
                <c:pt idx="1732">
                  <c:v>1366</c:v>
                </c:pt>
                <c:pt idx="1733">
                  <c:v>1367</c:v>
                </c:pt>
                <c:pt idx="1734">
                  <c:v>1368</c:v>
                </c:pt>
                <c:pt idx="1735">
                  <c:v>1369</c:v>
                </c:pt>
                <c:pt idx="1736">
                  <c:v>1370</c:v>
                </c:pt>
                <c:pt idx="1737">
                  <c:v>1371</c:v>
                </c:pt>
                <c:pt idx="1738">
                  <c:v>1372</c:v>
                </c:pt>
                <c:pt idx="1739">
                  <c:v>1373</c:v>
                </c:pt>
                <c:pt idx="1740">
                  <c:v>1374</c:v>
                </c:pt>
                <c:pt idx="1741">
                  <c:v>1375</c:v>
                </c:pt>
                <c:pt idx="1742">
                  <c:v>1376</c:v>
                </c:pt>
                <c:pt idx="1743">
                  <c:v>1377</c:v>
                </c:pt>
                <c:pt idx="1744">
                  <c:v>1378</c:v>
                </c:pt>
                <c:pt idx="1745">
                  <c:v>1379</c:v>
                </c:pt>
                <c:pt idx="1746">
                  <c:v>1380</c:v>
                </c:pt>
                <c:pt idx="1747">
                  <c:v>1381</c:v>
                </c:pt>
                <c:pt idx="1748">
                  <c:v>1382</c:v>
                </c:pt>
                <c:pt idx="1749">
                  <c:v>1383</c:v>
                </c:pt>
                <c:pt idx="1750">
                  <c:v>1384</c:v>
                </c:pt>
                <c:pt idx="1751">
                  <c:v>1385</c:v>
                </c:pt>
                <c:pt idx="1752">
                  <c:v>1386</c:v>
                </c:pt>
                <c:pt idx="1753">
                  <c:v>1387</c:v>
                </c:pt>
                <c:pt idx="1754">
                  <c:v>1388</c:v>
                </c:pt>
                <c:pt idx="1755">
                  <c:v>1389</c:v>
                </c:pt>
                <c:pt idx="1756">
                  <c:v>1390</c:v>
                </c:pt>
                <c:pt idx="1757">
                  <c:v>1391</c:v>
                </c:pt>
                <c:pt idx="1758">
                  <c:v>1392</c:v>
                </c:pt>
                <c:pt idx="1759">
                  <c:v>1393</c:v>
                </c:pt>
                <c:pt idx="1760">
                  <c:v>1394</c:v>
                </c:pt>
                <c:pt idx="1761">
                  <c:v>1395</c:v>
                </c:pt>
                <c:pt idx="1762">
                  <c:v>1396</c:v>
                </c:pt>
                <c:pt idx="1763">
                  <c:v>1397</c:v>
                </c:pt>
                <c:pt idx="1764">
                  <c:v>1398</c:v>
                </c:pt>
                <c:pt idx="1765">
                  <c:v>1399</c:v>
                </c:pt>
                <c:pt idx="1766">
                  <c:v>1400</c:v>
                </c:pt>
                <c:pt idx="1767">
                  <c:v>1401</c:v>
                </c:pt>
                <c:pt idx="1768">
                  <c:v>1402</c:v>
                </c:pt>
                <c:pt idx="1769">
                  <c:v>1403</c:v>
                </c:pt>
                <c:pt idx="1770">
                  <c:v>1404</c:v>
                </c:pt>
                <c:pt idx="1771">
                  <c:v>1405</c:v>
                </c:pt>
                <c:pt idx="1772">
                  <c:v>1406</c:v>
                </c:pt>
                <c:pt idx="1773">
                  <c:v>1407</c:v>
                </c:pt>
                <c:pt idx="1774">
                  <c:v>1408</c:v>
                </c:pt>
                <c:pt idx="1775">
                  <c:v>1409</c:v>
                </c:pt>
                <c:pt idx="1776">
                  <c:v>1410</c:v>
                </c:pt>
                <c:pt idx="1777">
                  <c:v>1411</c:v>
                </c:pt>
                <c:pt idx="1778">
                  <c:v>1412</c:v>
                </c:pt>
                <c:pt idx="1779">
                  <c:v>1413</c:v>
                </c:pt>
                <c:pt idx="1780">
                  <c:v>1414</c:v>
                </c:pt>
                <c:pt idx="1781">
                  <c:v>1415</c:v>
                </c:pt>
                <c:pt idx="1782">
                  <c:v>1416</c:v>
                </c:pt>
                <c:pt idx="1783">
                  <c:v>1417</c:v>
                </c:pt>
                <c:pt idx="1784">
                  <c:v>1418</c:v>
                </c:pt>
                <c:pt idx="1785">
                  <c:v>1419</c:v>
                </c:pt>
                <c:pt idx="1786">
                  <c:v>1420</c:v>
                </c:pt>
                <c:pt idx="1787">
                  <c:v>1421</c:v>
                </c:pt>
                <c:pt idx="1788">
                  <c:v>1422</c:v>
                </c:pt>
                <c:pt idx="1789">
                  <c:v>1423</c:v>
                </c:pt>
                <c:pt idx="1790">
                  <c:v>1424</c:v>
                </c:pt>
                <c:pt idx="1791">
                  <c:v>1425</c:v>
                </c:pt>
                <c:pt idx="1792">
                  <c:v>1426</c:v>
                </c:pt>
                <c:pt idx="1793">
                  <c:v>1427</c:v>
                </c:pt>
                <c:pt idx="1794">
                  <c:v>1428</c:v>
                </c:pt>
                <c:pt idx="1795">
                  <c:v>1429</c:v>
                </c:pt>
                <c:pt idx="1796">
                  <c:v>1430</c:v>
                </c:pt>
                <c:pt idx="1797">
                  <c:v>1431</c:v>
                </c:pt>
                <c:pt idx="1798">
                  <c:v>1432</c:v>
                </c:pt>
                <c:pt idx="1799">
                  <c:v>1433</c:v>
                </c:pt>
                <c:pt idx="1800">
                  <c:v>1434</c:v>
                </c:pt>
                <c:pt idx="1801">
                  <c:v>1435</c:v>
                </c:pt>
                <c:pt idx="1802">
                  <c:v>1436</c:v>
                </c:pt>
                <c:pt idx="1803">
                  <c:v>1437</c:v>
                </c:pt>
                <c:pt idx="1804">
                  <c:v>1438</c:v>
                </c:pt>
                <c:pt idx="1805">
                  <c:v>1439</c:v>
                </c:pt>
                <c:pt idx="1806">
                  <c:v>1440</c:v>
                </c:pt>
                <c:pt idx="1807">
                  <c:v>1441</c:v>
                </c:pt>
                <c:pt idx="1808">
                  <c:v>1442</c:v>
                </c:pt>
                <c:pt idx="1809">
                  <c:v>1443</c:v>
                </c:pt>
                <c:pt idx="1810">
                  <c:v>1444</c:v>
                </c:pt>
                <c:pt idx="1811">
                  <c:v>1445</c:v>
                </c:pt>
                <c:pt idx="1812">
                  <c:v>1446</c:v>
                </c:pt>
                <c:pt idx="1813">
                  <c:v>1447</c:v>
                </c:pt>
                <c:pt idx="1814">
                  <c:v>1448</c:v>
                </c:pt>
                <c:pt idx="1815">
                  <c:v>1449</c:v>
                </c:pt>
                <c:pt idx="1816">
                  <c:v>1450</c:v>
                </c:pt>
                <c:pt idx="1817">
                  <c:v>1451</c:v>
                </c:pt>
                <c:pt idx="1818">
                  <c:v>1452</c:v>
                </c:pt>
                <c:pt idx="1819">
                  <c:v>1453</c:v>
                </c:pt>
                <c:pt idx="1820">
                  <c:v>1454</c:v>
                </c:pt>
                <c:pt idx="1821">
                  <c:v>1455</c:v>
                </c:pt>
                <c:pt idx="1822">
                  <c:v>1456</c:v>
                </c:pt>
                <c:pt idx="1823">
                  <c:v>1457</c:v>
                </c:pt>
                <c:pt idx="1824">
                  <c:v>1458</c:v>
                </c:pt>
                <c:pt idx="1825">
                  <c:v>1459</c:v>
                </c:pt>
                <c:pt idx="1826">
                  <c:v>1460</c:v>
                </c:pt>
                <c:pt idx="1827">
                  <c:v>1461</c:v>
                </c:pt>
                <c:pt idx="1828">
                  <c:v>1462</c:v>
                </c:pt>
                <c:pt idx="1829">
                  <c:v>1463</c:v>
                </c:pt>
                <c:pt idx="1830">
                  <c:v>1464</c:v>
                </c:pt>
                <c:pt idx="1831">
                  <c:v>1465</c:v>
                </c:pt>
                <c:pt idx="1832">
                  <c:v>1466</c:v>
                </c:pt>
                <c:pt idx="1833">
                  <c:v>1467</c:v>
                </c:pt>
                <c:pt idx="1834">
                  <c:v>1468</c:v>
                </c:pt>
                <c:pt idx="1835">
                  <c:v>1469</c:v>
                </c:pt>
                <c:pt idx="1836">
                  <c:v>1470</c:v>
                </c:pt>
                <c:pt idx="1837">
                  <c:v>1471</c:v>
                </c:pt>
                <c:pt idx="1838">
                  <c:v>1472</c:v>
                </c:pt>
                <c:pt idx="1839">
                  <c:v>1473</c:v>
                </c:pt>
                <c:pt idx="1840">
                  <c:v>1474</c:v>
                </c:pt>
                <c:pt idx="1841">
                  <c:v>1475</c:v>
                </c:pt>
                <c:pt idx="1842">
                  <c:v>1476</c:v>
                </c:pt>
                <c:pt idx="1843">
                  <c:v>1477</c:v>
                </c:pt>
                <c:pt idx="1844">
                  <c:v>1478</c:v>
                </c:pt>
                <c:pt idx="1845">
                  <c:v>1479</c:v>
                </c:pt>
                <c:pt idx="1846">
                  <c:v>1480</c:v>
                </c:pt>
                <c:pt idx="1847">
                  <c:v>1481</c:v>
                </c:pt>
                <c:pt idx="1848">
                  <c:v>1482</c:v>
                </c:pt>
                <c:pt idx="1849">
                  <c:v>1483</c:v>
                </c:pt>
                <c:pt idx="1850">
                  <c:v>1484</c:v>
                </c:pt>
                <c:pt idx="1851">
                  <c:v>1485</c:v>
                </c:pt>
                <c:pt idx="1852">
                  <c:v>1486</c:v>
                </c:pt>
                <c:pt idx="1853">
                  <c:v>1487</c:v>
                </c:pt>
                <c:pt idx="1854">
                  <c:v>1488</c:v>
                </c:pt>
                <c:pt idx="1855">
                  <c:v>1489</c:v>
                </c:pt>
                <c:pt idx="1856">
                  <c:v>1490</c:v>
                </c:pt>
                <c:pt idx="1857">
                  <c:v>1491</c:v>
                </c:pt>
                <c:pt idx="1858">
                  <c:v>1492</c:v>
                </c:pt>
                <c:pt idx="1859">
                  <c:v>1493</c:v>
                </c:pt>
                <c:pt idx="1860">
                  <c:v>1494</c:v>
                </c:pt>
                <c:pt idx="1861">
                  <c:v>1495</c:v>
                </c:pt>
                <c:pt idx="1862">
                  <c:v>1496</c:v>
                </c:pt>
                <c:pt idx="1863">
                  <c:v>1497</c:v>
                </c:pt>
                <c:pt idx="1864">
                  <c:v>1498</c:v>
                </c:pt>
                <c:pt idx="1865">
                  <c:v>1499</c:v>
                </c:pt>
                <c:pt idx="1866">
                  <c:v>1500</c:v>
                </c:pt>
                <c:pt idx="1867">
                  <c:v>1501</c:v>
                </c:pt>
                <c:pt idx="1868">
                  <c:v>1502</c:v>
                </c:pt>
                <c:pt idx="1869">
                  <c:v>1503</c:v>
                </c:pt>
                <c:pt idx="1870">
                  <c:v>1504</c:v>
                </c:pt>
                <c:pt idx="1871">
                  <c:v>1505</c:v>
                </c:pt>
                <c:pt idx="1872">
                  <c:v>1506</c:v>
                </c:pt>
                <c:pt idx="1873">
                  <c:v>1507</c:v>
                </c:pt>
                <c:pt idx="1874">
                  <c:v>1508</c:v>
                </c:pt>
                <c:pt idx="1875">
                  <c:v>1509</c:v>
                </c:pt>
                <c:pt idx="1876">
                  <c:v>1510</c:v>
                </c:pt>
                <c:pt idx="1877">
                  <c:v>1511</c:v>
                </c:pt>
                <c:pt idx="1878">
                  <c:v>1512</c:v>
                </c:pt>
                <c:pt idx="1879">
                  <c:v>1513</c:v>
                </c:pt>
                <c:pt idx="1880">
                  <c:v>1514</c:v>
                </c:pt>
                <c:pt idx="1881">
                  <c:v>1515</c:v>
                </c:pt>
                <c:pt idx="1882">
                  <c:v>1516</c:v>
                </c:pt>
                <c:pt idx="1883">
                  <c:v>1517</c:v>
                </c:pt>
                <c:pt idx="1884">
                  <c:v>1518</c:v>
                </c:pt>
                <c:pt idx="1885">
                  <c:v>1519</c:v>
                </c:pt>
                <c:pt idx="1886">
                  <c:v>1520</c:v>
                </c:pt>
                <c:pt idx="1887">
                  <c:v>1521</c:v>
                </c:pt>
                <c:pt idx="1888">
                  <c:v>1522</c:v>
                </c:pt>
                <c:pt idx="1889">
                  <c:v>1523</c:v>
                </c:pt>
                <c:pt idx="1890">
                  <c:v>1524</c:v>
                </c:pt>
                <c:pt idx="1891">
                  <c:v>1525</c:v>
                </c:pt>
                <c:pt idx="1892">
                  <c:v>1526</c:v>
                </c:pt>
                <c:pt idx="1893">
                  <c:v>1527</c:v>
                </c:pt>
                <c:pt idx="1894">
                  <c:v>1528</c:v>
                </c:pt>
                <c:pt idx="1895">
                  <c:v>1529</c:v>
                </c:pt>
                <c:pt idx="1896">
                  <c:v>1530</c:v>
                </c:pt>
                <c:pt idx="1897">
                  <c:v>1531</c:v>
                </c:pt>
                <c:pt idx="1898">
                  <c:v>1532</c:v>
                </c:pt>
                <c:pt idx="1899">
                  <c:v>1533</c:v>
                </c:pt>
                <c:pt idx="1900">
                  <c:v>1534</c:v>
                </c:pt>
                <c:pt idx="1901">
                  <c:v>1535</c:v>
                </c:pt>
                <c:pt idx="1902">
                  <c:v>1536</c:v>
                </c:pt>
                <c:pt idx="1903">
                  <c:v>1537</c:v>
                </c:pt>
                <c:pt idx="1904">
                  <c:v>1538</c:v>
                </c:pt>
                <c:pt idx="1905">
                  <c:v>1539</c:v>
                </c:pt>
                <c:pt idx="1906">
                  <c:v>1540</c:v>
                </c:pt>
                <c:pt idx="1907">
                  <c:v>1541</c:v>
                </c:pt>
                <c:pt idx="1908">
                  <c:v>1542</c:v>
                </c:pt>
                <c:pt idx="1909">
                  <c:v>1543</c:v>
                </c:pt>
                <c:pt idx="1910">
                  <c:v>1544</c:v>
                </c:pt>
                <c:pt idx="1911">
                  <c:v>1545</c:v>
                </c:pt>
                <c:pt idx="1912">
                  <c:v>1546</c:v>
                </c:pt>
                <c:pt idx="1913">
                  <c:v>1547</c:v>
                </c:pt>
                <c:pt idx="1914">
                  <c:v>1548</c:v>
                </c:pt>
                <c:pt idx="1915">
                  <c:v>1549</c:v>
                </c:pt>
                <c:pt idx="1916">
                  <c:v>1550</c:v>
                </c:pt>
                <c:pt idx="1917">
                  <c:v>1551</c:v>
                </c:pt>
                <c:pt idx="1918">
                  <c:v>1552</c:v>
                </c:pt>
                <c:pt idx="1919">
                  <c:v>1553</c:v>
                </c:pt>
                <c:pt idx="1920">
                  <c:v>1554</c:v>
                </c:pt>
                <c:pt idx="1921">
                  <c:v>1555</c:v>
                </c:pt>
                <c:pt idx="1922">
                  <c:v>1556</c:v>
                </c:pt>
                <c:pt idx="1923">
                  <c:v>1557</c:v>
                </c:pt>
                <c:pt idx="1924">
                  <c:v>1558</c:v>
                </c:pt>
                <c:pt idx="1925">
                  <c:v>1559</c:v>
                </c:pt>
                <c:pt idx="1926">
                  <c:v>1560</c:v>
                </c:pt>
                <c:pt idx="1927">
                  <c:v>1561</c:v>
                </c:pt>
                <c:pt idx="1928">
                  <c:v>1562</c:v>
                </c:pt>
                <c:pt idx="1929">
                  <c:v>1563</c:v>
                </c:pt>
                <c:pt idx="1930">
                  <c:v>1564</c:v>
                </c:pt>
                <c:pt idx="1931">
                  <c:v>1565</c:v>
                </c:pt>
                <c:pt idx="1932">
                  <c:v>1566</c:v>
                </c:pt>
                <c:pt idx="1933">
                  <c:v>1567</c:v>
                </c:pt>
                <c:pt idx="1934">
                  <c:v>1568</c:v>
                </c:pt>
                <c:pt idx="1935">
                  <c:v>1569</c:v>
                </c:pt>
                <c:pt idx="1936">
                  <c:v>1570</c:v>
                </c:pt>
                <c:pt idx="1937">
                  <c:v>1571</c:v>
                </c:pt>
                <c:pt idx="1938">
                  <c:v>1572</c:v>
                </c:pt>
                <c:pt idx="1939">
                  <c:v>1573</c:v>
                </c:pt>
                <c:pt idx="1940">
                  <c:v>1574</c:v>
                </c:pt>
                <c:pt idx="1941">
                  <c:v>1575</c:v>
                </c:pt>
                <c:pt idx="1942">
                  <c:v>1576</c:v>
                </c:pt>
                <c:pt idx="1943">
                  <c:v>1577</c:v>
                </c:pt>
                <c:pt idx="1944">
                  <c:v>1578</c:v>
                </c:pt>
                <c:pt idx="1945">
                  <c:v>1579</c:v>
                </c:pt>
                <c:pt idx="1946">
                  <c:v>1580</c:v>
                </c:pt>
                <c:pt idx="1947">
                  <c:v>1581</c:v>
                </c:pt>
                <c:pt idx="1948">
                  <c:v>1582</c:v>
                </c:pt>
                <c:pt idx="1949">
                  <c:v>1583</c:v>
                </c:pt>
                <c:pt idx="1950">
                  <c:v>1584</c:v>
                </c:pt>
                <c:pt idx="1951">
                  <c:v>1585</c:v>
                </c:pt>
                <c:pt idx="1952">
                  <c:v>1586</c:v>
                </c:pt>
                <c:pt idx="1953">
                  <c:v>1587</c:v>
                </c:pt>
                <c:pt idx="1954">
                  <c:v>1588</c:v>
                </c:pt>
                <c:pt idx="1955">
                  <c:v>1589</c:v>
                </c:pt>
                <c:pt idx="1956">
                  <c:v>1590</c:v>
                </c:pt>
                <c:pt idx="1957">
                  <c:v>1591</c:v>
                </c:pt>
                <c:pt idx="1958">
                  <c:v>1592</c:v>
                </c:pt>
                <c:pt idx="1959">
                  <c:v>1593</c:v>
                </c:pt>
                <c:pt idx="1960">
                  <c:v>1594</c:v>
                </c:pt>
                <c:pt idx="1961">
                  <c:v>1595</c:v>
                </c:pt>
                <c:pt idx="1962">
                  <c:v>1596</c:v>
                </c:pt>
                <c:pt idx="1963">
                  <c:v>1597</c:v>
                </c:pt>
                <c:pt idx="1964">
                  <c:v>1598</c:v>
                </c:pt>
                <c:pt idx="1965">
                  <c:v>1599</c:v>
                </c:pt>
                <c:pt idx="1966">
                  <c:v>1600</c:v>
                </c:pt>
                <c:pt idx="1967">
                  <c:v>1601</c:v>
                </c:pt>
                <c:pt idx="1968">
                  <c:v>1602</c:v>
                </c:pt>
                <c:pt idx="1969">
                  <c:v>1603</c:v>
                </c:pt>
                <c:pt idx="1970">
                  <c:v>1604</c:v>
                </c:pt>
                <c:pt idx="1971">
                  <c:v>1605</c:v>
                </c:pt>
                <c:pt idx="1972">
                  <c:v>1606</c:v>
                </c:pt>
                <c:pt idx="1973">
                  <c:v>1607</c:v>
                </c:pt>
                <c:pt idx="1974">
                  <c:v>1608</c:v>
                </c:pt>
                <c:pt idx="1975">
                  <c:v>1609</c:v>
                </c:pt>
                <c:pt idx="1976">
                  <c:v>1610</c:v>
                </c:pt>
                <c:pt idx="1977">
                  <c:v>1611</c:v>
                </c:pt>
                <c:pt idx="1978">
                  <c:v>1612</c:v>
                </c:pt>
                <c:pt idx="1979">
                  <c:v>1613</c:v>
                </c:pt>
                <c:pt idx="1980">
                  <c:v>1614</c:v>
                </c:pt>
                <c:pt idx="1981">
                  <c:v>1615</c:v>
                </c:pt>
                <c:pt idx="1982">
                  <c:v>1616</c:v>
                </c:pt>
                <c:pt idx="1983">
                  <c:v>1617</c:v>
                </c:pt>
                <c:pt idx="1984">
                  <c:v>1618</c:v>
                </c:pt>
                <c:pt idx="1985">
                  <c:v>1619</c:v>
                </c:pt>
                <c:pt idx="1986">
                  <c:v>1620</c:v>
                </c:pt>
                <c:pt idx="1987">
                  <c:v>1621</c:v>
                </c:pt>
                <c:pt idx="1988">
                  <c:v>1622</c:v>
                </c:pt>
                <c:pt idx="1989">
                  <c:v>1623</c:v>
                </c:pt>
                <c:pt idx="1990">
                  <c:v>1624</c:v>
                </c:pt>
                <c:pt idx="1991">
                  <c:v>1625</c:v>
                </c:pt>
                <c:pt idx="1992">
                  <c:v>1626</c:v>
                </c:pt>
                <c:pt idx="1993">
                  <c:v>1627</c:v>
                </c:pt>
                <c:pt idx="1994">
                  <c:v>1628</c:v>
                </c:pt>
                <c:pt idx="1995">
                  <c:v>1629</c:v>
                </c:pt>
                <c:pt idx="1996">
                  <c:v>1630</c:v>
                </c:pt>
                <c:pt idx="1997">
                  <c:v>1631</c:v>
                </c:pt>
                <c:pt idx="1998">
                  <c:v>1632</c:v>
                </c:pt>
                <c:pt idx="1999">
                  <c:v>1633</c:v>
                </c:pt>
                <c:pt idx="2000">
                  <c:v>1634</c:v>
                </c:pt>
                <c:pt idx="2001">
                  <c:v>1635</c:v>
                </c:pt>
                <c:pt idx="2002">
                  <c:v>1636</c:v>
                </c:pt>
                <c:pt idx="2003">
                  <c:v>1637</c:v>
                </c:pt>
                <c:pt idx="2004">
                  <c:v>1638</c:v>
                </c:pt>
                <c:pt idx="2005">
                  <c:v>1639</c:v>
                </c:pt>
                <c:pt idx="2006">
                  <c:v>1640</c:v>
                </c:pt>
                <c:pt idx="2007">
                  <c:v>1641</c:v>
                </c:pt>
                <c:pt idx="2008">
                  <c:v>1642</c:v>
                </c:pt>
                <c:pt idx="2009">
                  <c:v>1643</c:v>
                </c:pt>
                <c:pt idx="2010">
                  <c:v>1644</c:v>
                </c:pt>
                <c:pt idx="2011">
                  <c:v>1645</c:v>
                </c:pt>
                <c:pt idx="2012">
                  <c:v>1646</c:v>
                </c:pt>
                <c:pt idx="2013">
                  <c:v>1647</c:v>
                </c:pt>
                <c:pt idx="2014">
                  <c:v>1648</c:v>
                </c:pt>
                <c:pt idx="2015">
                  <c:v>1649</c:v>
                </c:pt>
                <c:pt idx="2016">
                  <c:v>1650</c:v>
                </c:pt>
                <c:pt idx="2017">
                  <c:v>1651</c:v>
                </c:pt>
                <c:pt idx="2018">
                  <c:v>1652</c:v>
                </c:pt>
                <c:pt idx="2019">
                  <c:v>1653</c:v>
                </c:pt>
                <c:pt idx="2020">
                  <c:v>1654</c:v>
                </c:pt>
                <c:pt idx="2021">
                  <c:v>1655</c:v>
                </c:pt>
                <c:pt idx="2022">
                  <c:v>1656</c:v>
                </c:pt>
                <c:pt idx="2023">
                  <c:v>1657</c:v>
                </c:pt>
                <c:pt idx="2024">
                  <c:v>1658</c:v>
                </c:pt>
                <c:pt idx="2025">
                  <c:v>1659</c:v>
                </c:pt>
                <c:pt idx="2026">
                  <c:v>1660</c:v>
                </c:pt>
                <c:pt idx="2027">
                  <c:v>1661</c:v>
                </c:pt>
                <c:pt idx="2028">
                  <c:v>1662</c:v>
                </c:pt>
                <c:pt idx="2029">
                  <c:v>1663</c:v>
                </c:pt>
                <c:pt idx="2030">
                  <c:v>1664</c:v>
                </c:pt>
                <c:pt idx="2031">
                  <c:v>1665</c:v>
                </c:pt>
                <c:pt idx="2032">
                  <c:v>1666</c:v>
                </c:pt>
                <c:pt idx="2033">
                  <c:v>1667</c:v>
                </c:pt>
                <c:pt idx="2034">
                  <c:v>1668</c:v>
                </c:pt>
                <c:pt idx="2035">
                  <c:v>1669</c:v>
                </c:pt>
                <c:pt idx="2036">
                  <c:v>1670</c:v>
                </c:pt>
                <c:pt idx="2037">
                  <c:v>1671</c:v>
                </c:pt>
                <c:pt idx="2038">
                  <c:v>1672</c:v>
                </c:pt>
                <c:pt idx="2039">
                  <c:v>1673</c:v>
                </c:pt>
                <c:pt idx="2040">
                  <c:v>1674</c:v>
                </c:pt>
                <c:pt idx="2041">
                  <c:v>1675</c:v>
                </c:pt>
                <c:pt idx="2042">
                  <c:v>1676</c:v>
                </c:pt>
                <c:pt idx="2043">
                  <c:v>1677</c:v>
                </c:pt>
                <c:pt idx="2044">
                  <c:v>1678</c:v>
                </c:pt>
                <c:pt idx="2045">
                  <c:v>1679</c:v>
                </c:pt>
                <c:pt idx="2046">
                  <c:v>1680</c:v>
                </c:pt>
                <c:pt idx="2047">
                  <c:v>1681</c:v>
                </c:pt>
                <c:pt idx="2048">
                  <c:v>1682</c:v>
                </c:pt>
                <c:pt idx="2049">
                  <c:v>1683</c:v>
                </c:pt>
                <c:pt idx="2050">
                  <c:v>1684</c:v>
                </c:pt>
                <c:pt idx="2051">
                  <c:v>1685</c:v>
                </c:pt>
                <c:pt idx="2052">
                  <c:v>1686</c:v>
                </c:pt>
                <c:pt idx="2053">
                  <c:v>1687</c:v>
                </c:pt>
                <c:pt idx="2054">
                  <c:v>1688</c:v>
                </c:pt>
                <c:pt idx="2055">
                  <c:v>1689</c:v>
                </c:pt>
                <c:pt idx="2056">
                  <c:v>1690</c:v>
                </c:pt>
                <c:pt idx="2057">
                  <c:v>1691</c:v>
                </c:pt>
                <c:pt idx="2058">
                  <c:v>1692</c:v>
                </c:pt>
                <c:pt idx="2059">
                  <c:v>1693</c:v>
                </c:pt>
                <c:pt idx="2060">
                  <c:v>1694</c:v>
                </c:pt>
                <c:pt idx="2061">
                  <c:v>1695</c:v>
                </c:pt>
                <c:pt idx="2062">
                  <c:v>1696</c:v>
                </c:pt>
                <c:pt idx="2063">
                  <c:v>1697</c:v>
                </c:pt>
                <c:pt idx="2064">
                  <c:v>1698</c:v>
                </c:pt>
                <c:pt idx="2065">
                  <c:v>1699</c:v>
                </c:pt>
                <c:pt idx="2066">
                  <c:v>1700</c:v>
                </c:pt>
                <c:pt idx="2067">
                  <c:v>1701</c:v>
                </c:pt>
                <c:pt idx="2068">
                  <c:v>1702</c:v>
                </c:pt>
                <c:pt idx="2069">
                  <c:v>1703</c:v>
                </c:pt>
                <c:pt idx="2070">
                  <c:v>1704</c:v>
                </c:pt>
                <c:pt idx="2071">
                  <c:v>1705</c:v>
                </c:pt>
                <c:pt idx="2072">
                  <c:v>1706</c:v>
                </c:pt>
                <c:pt idx="2073">
                  <c:v>1707</c:v>
                </c:pt>
                <c:pt idx="2074">
                  <c:v>1708</c:v>
                </c:pt>
                <c:pt idx="2075">
                  <c:v>1709</c:v>
                </c:pt>
                <c:pt idx="2076">
                  <c:v>1710</c:v>
                </c:pt>
                <c:pt idx="2077">
                  <c:v>1711</c:v>
                </c:pt>
                <c:pt idx="2078">
                  <c:v>1712</c:v>
                </c:pt>
                <c:pt idx="2079">
                  <c:v>1713</c:v>
                </c:pt>
                <c:pt idx="2080">
                  <c:v>1714</c:v>
                </c:pt>
                <c:pt idx="2081">
                  <c:v>1715</c:v>
                </c:pt>
                <c:pt idx="2082">
                  <c:v>1716</c:v>
                </c:pt>
                <c:pt idx="2083">
                  <c:v>1717</c:v>
                </c:pt>
                <c:pt idx="2084">
                  <c:v>1718</c:v>
                </c:pt>
                <c:pt idx="2085">
                  <c:v>1719</c:v>
                </c:pt>
                <c:pt idx="2086">
                  <c:v>1720</c:v>
                </c:pt>
                <c:pt idx="2087">
                  <c:v>1721</c:v>
                </c:pt>
                <c:pt idx="2088">
                  <c:v>1722</c:v>
                </c:pt>
                <c:pt idx="2089">
                  <c:v>1723</c:v>
                </c:pt>
                <c:pt idx="2090">
                  <c:v>1724</c:v>
                </c:pt>
                <c:pt idx="2091">
                  <c:v>1725</c:v>
                </c:pt>
                <c:pt idx="2092">
                  <c:v>1726</c:v>
                </c:pt>
                <c:pt idx="2093">
                  <c:v>1727</c:v>
                </c:pt>
                <c:pt idx="2094">
                  <c:v>1728</c:v>
                </c:pt>
                <c:pt idx="2095">
                  <c:v>1729</c:v>
                </c:pt>
                <c:pt idx="2096">
                  <c:v>1730</c:v>
                </c:pt>
                <c:pt idx="2097">
                  <c:v>1731</c:v>
                </c:pt>
                <c:pt idx="2098">
                  <c:v>1732</c:v>
                </c:pt>
                <c:pt idx="2099">
                  <c:v>1733</c:v>
                </c:pt>
                <c:pt idx="2100">
                  <c:v>1734</c:v>
                </c:pt>
                <c:pt idx="2101">
                  <c:v>1735</c:v>
                </c:pt>
                <c:pt idx="2102">
                  <c:v>1736</c:v>
                </c:pt>
                <c:pt idx="2103">
                  <c:v>1737</c:v>
                </c:pt>
                <c:pt idx="2104">
                  <c:v>1738</c:v>
                </c:pt>
                <c:pt idx="2105">
                  <c:v>1739</c:v>
                </c:pt>
                <c:pt idx="2106">
                  <c:v>1740</c:v>
                </c:pt>
                <c:pt idx="2107">
                  <c:v>1741</c:v>
                </c:pt>
                <c:pt idx="2108">
                  <c:v>1742</c:v>
                </c:pt>
                <c:pt idx="2109">
                  <c:v>1743</c:v>
                </c:pt>
                <c:pt idx="2110">
                  <c:v>1744</c:v>
                </c:pt>
                <c:pt idx="2111">
                  <c:v>1745</c:v>
                </c:pt>
                <c:pt idx="2112">
                  <c:v>1746</c:v>
                </c:pt>
                <c:pt idx="2113">
                  <c:v>1747</c:v>
                </c:pt>
                <c:pt idx="2114">
                  <c:v>1748</c:v>
                </c:pt>
                <c:pt idx="2115">
                  <c:v>1749</c:v>
                </c:pt>
                <c:pt idx="2116">
                  <c:v>1750</c:v>
                </c:pt>
                <c:pt idx="2117">
                  <c:v>1751</c:v>
                </c:pt>
                <c:pt idx="2118">
                  <c:v>1752</c:v>
                </c:pt>
                <c:pt idx="2119">
                  <c:v>1753</c:v>
                </c:pt>
                <c:pt idx="2120">
                  <c:v>1754</c:v>
                </c:pt>
                <c:pt idx="2121">
                  <c:v>1755</c:v>
                </c:pt>
                <c:pt idx="2122">
                  <c:v>1756</c:v>
                </c:pt>
                <c:pt idx="2123">
                  <c:v>1757</c:v>
                </c:pt>
                <c:pt idx="2124">
                  <c:v>1758</c:v>
                </c:pt>
                <c:pt idx="2125">
                  <c:v>1759</c:v>
                </c:pt>
                <c:pt idx="2126">
                  <c:v>1760</c:v>
                </c:pt>
                <c:pt idx="2127">
                  <c:v>1761</c:v>
                </c:pt>
                <c:pt idx="2128">
                  <c:v>1762</c:v>
                </c:pt>
                <c:pt idx="2129">
                  <c:v>1763</c:v>
                </c:pt>
                <c:pt idx="2130">
                  <c:v>1764</c:v>
                </c:pt>
                <c:pt idx="2131">
                  <c:v>1765</c:v>
                </c:pt>
                <c:pt idx="2132">
                  <c:v>1766</c:v>
                </c:pt>
                <c:pt idx="2133">
                  <c:v>1767</c:v>
                </c:pt>
                <c:pt idx="2134">
                  <c:v>1768</c:v>
                </c:pt>
                <c:pt idx="2135">
                  <c:v>1769</c:v>
                </c:pt>
                <c:pt idx="2136">
                  <c:v>1770</c:v>
                </c:pt>
                <c:pt idx="2137">
                  <c:v>1771</c:v>
                </c:pt>
                <c:pt idx="2138">
                  <c:v>1772</c:v>
                </c:pt>
                <c:pt idx="2139">
                  <c:v>1773</c:v>
                </c:pt>
                <c:pt idx="2140">
                  <c:v>1774</c:v>
                </c:pt>
                <c:pt idx="2141">
                  <c:v>1775</c:v>
                </c:pt>
                <c:pt idx="2142">
                  <c:v>1776</c:v>
                </c:pt>
                <c:pt idx="2143">
                  <c:v>1777</c:v>
                </c:pt>
                <c:pt idx="2144">
                  <c:v>1778</c:v>
                </c:pt>
                <c:pt idx="2145">
                  <c:v>1779</c:v>
                </c:pt>
                <c:pt idx="2146">
                  <c:v>1780</c:v>
                </c:pt>
                <c:pt idx="2147">
                  <c:v>1781</c:v>
                </c:pt>
                <c:pt idx="2148">
                  <c:v>1782</c:v>
                </c:pt>
                <c:pt idx="2149">
                  <c:v>1783</c:v>
                </c:pt>
                <c:pt idx="2150">
                  <c:v>1784</c:v>
                </c:pt>
                <c:pt idx="2151">
                  <c:v>1785</c:v>
                </c:pt>
                <c:pt idx="2152">
                  <c:v>1786</c:v>
                </c:pt>
                <c:pt idx="2153">
                  <c:v>1787</c:v>
                </c:pt>
                <c:pt idx="2154">
                  <c:v>1788</c:v>
                </c:pt>
                <c:pt idx="2155">
                  <c:v>1789</c:v>
                </c:pt>
                <c:pt idx="2156">
                  <c:v>1790</c:v>
                </c:pt>
                <c:pt idx="2157">
                  <c:v>1791</c:v>
                </c:pt>
                <c:pt idx="2158">
                  <c:v>1792</c:v>
                </c:pt>
                <c:pt idx="2159">
                  <c:v>1793</c:v>
                </c:pt>
                <c:pt idx="2160">
                  <c:v>1794</c:v>
                </c:pt>
                <c:pt idx="2161">
                  <c:v>1795</c:v>
                </c:pt>
                <c:pt idx="2162">
                  <c:v>1796</c:v>
                </c:pt>
                <c:pt idx="2163">
                  <c:v>1797</c:v>
                </c:pt>
                <c:pt idx="2164">
                  <c:v>1798</c:v>
                </c:pt>
                <c:pt idx="2165">
                  <c:v>1799</c:v>
                </c:pt>
                <c:pt idx="2166">
                  <c:v>1800</c:v>
                </c:pt>
                <c:pt idx="2167">
                  <c:v>1801</c:v>
                </c:pt>
                <c:pt idx="2168">
                  <c:v>1802</c:v>
                </c:pt>
                <c:pt idx="2169">
                  <c:v>1803</c:v>
                </c:pt>
                <c:pt idx="2170">
                  <c:v>1804</c:v>
                </c:pt>
                <c:pt idx="2171">
                  <c:v>1805</c:v>
                </c:pt>
                <c:pt idx="2172">
                  <c:v>1806</c:v>
                </c:pt>
                <c:pt idx="2173">
                  <c:v>1807</c:v>
                </c:pt>
                <c:pt idx="2174">
                  <c:v>1808</c:v>
                </c:pt>
                <c:pt idx="2175">
                  <c:v>1809</c:v>
                </c:pt>
                <c:pt idx="2176">
                  <c:v>1810</c:v>
                </c:pt>
                <c:pt idx="2177">
                  <c:v>1811</c:v>
                </c:pt>
                <c:pt idx="2178">
                  <c:v>1812</c:v>
                </c:pt>
                <c:pt idx="2179">
                  <c:v>1813</c:v>
                </c:pt>
                <c:pt idx="2180">
                  <c:v>1814</c:v>
                </c:pt>
                <c:pt idx="2181">
                  <c:v>1815</c:v>
                </c:pt>
                <c:pt idx="2182">
                  <c:v>1816</c:v>
                </c:pt>
                <c:pt idx="2183">
                  <c:v>1817</c:v>
                </c:pt>
                <c:pt idx="2184">
                  <c:v>1818</c:v>
                </c:pt>
                <c:pt idx="2185">
                  <c:v>1819</c:v>
                </c:pt>
                <c:pt idx="2186">
                  <c:v>1820</c:v>
                </c:pt>
                <c:pt idx="2187">
                  <c:v>1821</c:v>
                </c:pt>
                <c:pt idx="2188">
                  <c:v>1822</c:v>
                </c:pt>
                <c:pt idx="2189">
                  <c:v>1823</c:v>
                </c:pt>
                <c:pt idx="2190">
                  <c:v>1824</c:v>
                </c:pt>
                <c:pt idx="2191">
                  <c:v>1825</c:v>
                </c:pt>
                <c:pt idx="2192">
                  <c:v>1826</c:v>
                </c:pt>
                <c:pt idx="2193">
                  <c:v>1827</c:v>
                </c:pt>
                <c:pt idx="2194">
                  <c:v>1828</c:v>
                </c:pt>
                <c:pt idx="2195">
                  <c:v>1829</c:v>
                </c:pt>
                <c:pt idx="2196">
                  <c:v>1830</c:v>
                </c:pt>
                <c:pt idx="2197">
                  <c:v>1831</c:v>
                </c:pt>
                <c:pt idx="2198">
                  <c:v>1832</c:v>
                </c:pt>
                <c:pt idx="2199">
                  <c:v>1833</c:v>
                </c:pt>
                <c:pt idx="2200">
                  <c:v>1834</c:v>
                </c:pt>
                <c:pt idx="2201">
                  <c:v>1835</c:v>
                </c:pt>
                <c:pt idx="2202">
                  <c:v>1836</c:v>
                </c:pt>
                <c:pt idx="2203">
                  <c:v>1837</c:v>
                </c:pt>
                <c:pt idx="2204">
                  <c:v>1838</c:v>
                </c:pt>
                <c:pt idx="2205">
                  <c:v>1839</c:v>
                </c:pt>
                <c:pt idx="2206">
                  <c:v>1840</c:v>
                </c:pt>
                <c:pt idx="2207">
                  <c:v>1841</c:v>
                </c:pt>
                <c:pt idx="2208">
                  <c:v>1842</c:v>
                </c:pt>
                <c:pt idx="2209">
                  <c:v>1843</c:v>
                </c:pt>
                <c:pt idx="2210">
                  <c:v>1844</c:v>
                </c:pt>
                <c:pt idx="2211">
                  <c:v>1845</c:v>
                </c:pt>
                <c:pt idx="2212">
                  <c:v>1846</c:v>
                </c:pt>
                <c:pt idx="2213">
                  <c:v>1847</c:v>
                </c:pt>
                <c:pt idx="2214">
                  <c:v>1848</c:v>
                </c:pt>
                <c:pt idx="2215">
                  <c:v>1849</c:v>
                </c:pt>
                <c:pt idx="2216">
                  <c:v>1850</c:v>
                </c:pt>
                <c:pt idx="2217">
                  <c:v>1851</c:v>
                </c:pt>
                <c:pt idx="2218">
                  <c:v>1852</c:v>
                </c:pt>
                <c:pt idx="2219">
                  <c:v>1853</c:v>
                </c:pt>
                <c:pt idx="2220">
                  <c:v>1854</c:v>
                </c:pt>
                <c:pt idx="2221">
                  <c:v>1855</c:v>
                </c:pt>
                <c:pt idx="2222">
                  <c:v>1856</c:v>
                </c:pt>
                <c:pt idx="2223">
                  <c:v>1857</c:v>
                </c:pt>
                <c:pt idx="2224">
                  <c:v>1858</c:v>
                </c:pt>
                <c:pt idx="2225">
                  <c:v>1859</c:v>
                </c:pt>
                <c:pt idx="2226">
                  <c:v>1860</c:v>
                </c:pt>
                <c:pt idx="2227">
                  <c:v>1861</c:v>
                </c:pt>
                <c:pt idx="2228">
                  <c:v>1862</c:v>
                </c:pt>
                <c:pt idx="2229">
                  <c:v>1863</c:v>
                </c:pt>
                <c:pt idx="2230">
                  <c:v>1864</c:v>
                </c:pt>
                <c:pt idx="2231">
                  <c:v>1865</c:v>
                </c:pt>
                <c:pt idx="2232">
                  <c:v>1866</c:v>
                </c:pt>
                <c:pt idx="2233">
                  <c:v>1867</c:v>
                </c:pt>
                <c:pt idx="2234">
                  <c:v>1868</c:v>
                </c:pt>
                <c:pt idx="2235">
                  <c:v>1869</c:v>
                </c:pt>
                <c:pt idx="2236">
                  <c:v>1870</c:v>
                </c:pt>
                <c:pt idx="2237">
                  <c:v>1871</c:v>
                </c:pt>
                <c:pt idx="2238">
                  <c:v>1872</c:v>
                </c:pt>
                <c:pt idx="2239">
                  <c:v>1873</c:v>
                </c:pt>
                <c:pt idx="2240">
                  <c:v>1874</c:v>
                </c:pt>
                <c:pt idx="2241">
                  <c:v>1875</c:v>
                </c:pt>
                <c:pt idx="2242">
                  <c:v>1876</c:v>
                </c:pt>
                <c:pt idx="2243">
                  <c:v>1877</c:v>
                </c:pt>
                <c:pt idx="2244">
                  <c:v>1878</c:v>
                </c:pt>
                <c:pt idx="2245">
                  <c:v>1879</c:v>
                </c:pt>
                <c:pt idx="2246">
                  <c:v>1880</c:v>
                </c:pt>
                <c:pt idx="2247">
                  <c:v>1881</c:v>
                </c:pt>
                <c:pt idx="2248">
                  <c:v>1882</c:v>
                </c:pt>
                <c:pt idx="2249">
                  <c:v>1883</c:v>
                </c:pt>
                <c:pt idx="2250">
                  <c:v>1884</c:v>
                </c:pt>
                <c:pt idx="2251">
                  <c:v>1885</c:v>
                </c:pt>
                <c:pt idx="2252">
                  <c:v>1886</c:v>
                </c:pt>
                <c:pt idx="2253">
                  <c:v>1887</c:v>
                </c:pt>
                <c:pt idx="2254">
                  <c:v>1888</c:v>
                </c:pt>
                <c:pt idx="2255">
                  <c:v>1889</c:v>
                </c:pt>
                <c:pt idx="2256">
                  <c:v>1890</c:v>
                </c:pt>
                <c:pt idx="2257">
                  <c:v>1891</c:v>
                </c:pt>
                <c:pt idx="2258">
                  <c:v>1892</c:v>
                </c:pt>
                <c:pt idx="2259">
                  <c:v>1893</c:v>
                </c:pt>
                <c:pt idx="2260">
                  <c:v>1894</c:v>
                </c:pt>
                <c:pt idx="2261">
                  <c:v>1895</c:v>
                </c:pt>
                <c:pt idx="2262">
                  <c:v>1896</c:v>
                </c:pt>
                <c:pt idx="2263">
                  <c:v>1897</c:v>
                </c:pt>
                <c:pt idx="2264">
                  <c:v>1898</c:v>
                </c:pt>
                <c:pt idx="2265">
                  <c:v>1899</c:v>
                </c:pt>
                <c:pt idx="2266">
                  <c:v>1900</c:v>
                </c:pt>
                <c:pt idx="2267">
                  <c:v>1901</c:v>
                </c:pt>
                <c:pt idx="2268">
                  <c:v>1902</c:v>
                </c:pt>
                <c:pt idx="2269">
                  <c:v>1903</c:v>
                </c:pt>
                <c:pt idx="2270">
                  <c:v>1904</c:v>
                </c:pt>
                <c:pt idx="2271">
                  <c:v>1905</c:v>
                </c:pt>
                <c:pt idx="2272">
                  <c:v>1906</c:v>
                </c:pt>
                <c:pt idx="2273">
                  <c:v>1907</c:v>
                </c:pt>
                <c:pt idx="2274">
                  <c:v>1908</c:v>
                </c:pt>
                <c:pt idx="2275">
                  <c:v>1909</c:v>
                </c:pt>
                <c:pt idx="2276">
                  <c:v>1910</c:v>
                </c:pt>
                <c:pt idx="2277">
                  <c:v>1911</c:v>
                </c:pt>
                <c:pt idx="2278">
                  <c:v>1912</c:v>
                </c:pt>
                <c:pt idx="2279">
                  <c:v>1913</c:v>
                </c:pt>
                <c:pt idx="2280">
                  <c:v>1914</c:v>
                </c:pt>
                <c:pt idx="2281">
                  <c:v>1915</c:v>
                </c:pt>
                <c:pt idx="2282">
                  <c:v>1916</c:v>
                </c:pt>
                <c:pt idx="2283">
                  <c:v>1917</c:v>
                </c:pt>
                <c:pt idx="2284">
                  <c:v>1918</c:v>
                </c:pt>
                <c:pt idx="2285">
                  <c:v>1919</c:v>
                </c:pt>
                <c:pt idx="2286">
                  <c:v>1920</c:v>
                </c:pt>
                <c:pt idx="2287">
                  <c:v>1921</c:v>
                </c:pt>
                <c:pt idx="2288">
                  <c:v>1922</c:v>
                </c:pt>
                <c:pt idx="2289">
                  <c:v>1923</c:v>
                </c:pt>
                <c:pt idx="2290">
                  <c:v>1924</c:v>
                </c:pt>
                <c:pt idx="2291">
                  <c:v>1925</c:v>
                </c:pt>
                <c:pt idx="2292">
                  <c:v>1926</c:v>
                </c:pt>
                <c:pt idx="2293">
                  <c:v>1927</c:v>
                </c:pt>
                <c:pt idx="2294">
                  <c:v>1928</c:v>
                </c:pt>
                <c:pt idx="2295">
                  <c:v>1929</c:v>
                </c:pt>
                <c:pt idx="2296">
                  <c:v>1930</c:v>
                </c:pt>
                <c:pt idx="2297">
                  <c:v>1931</c:v>
                </c:pt>
                <c:pt idx="2298">
                  <c:v>1932</c:v>
                </c:pt>
                <c:pt idx="2299">
                  <c:v>1933</c:v>
                </c:pt>
                <c:pt idx="2300">
                  <c:v>1934</c:v>
                </c:pt>
                <c:pt idx="2301">
                  <c:v>1935</c:v>
                </c:pt>
                <c:pt idx="2302">
                  <c:v>1936</c:v>
                </c:pt>
                <c:pt idx="2303">
                  <c:v>1937</c:v>
                </c:pt>
                <c:pt idx="2304">
                  <c:v>1938</c:v>
                </c:pt>
                <c:pt idx="2305">
                  <c:v>1939</c:v>
                </c:pt>
                <c:pt idx="2306">
                  <c:v>1940</c:v>
                </c:pt>
                <c:pt idx="2307">
                  <c:v>1941</c:v>
                </c:pt>
                <c:pt idx="2308">
                  <c:v>1942</c:v>
                </c:pt>
                <c:pt idx="2309">
                  <c:v>1943</c:v>
                </c:pt>
                <c:pt idx="2310">
                  <c:v>1944</c:v>
                </c:pt>
                <c:pt idx="2311">
                  <c:v>1945</c:v>
                </c:pt>
                <c:pt idx="2312">
                  <c:v>1946</c:v>
                </c:pt>
                <c:pt idx="2313">
                  <c:v>1947</c:v>
                </c:pt>
                <c:pt idx="2314">
                  <c:v>1948</c:v>
                </c:pt>
                <c:pt idx="2315">
                  <c:v>1949</c:v>
                </c:pt>
                <c:pt idx="2316">
                  <c:v>1950</c:v>
                </c:pt>
                <c:pt idx="2317">
                  <c:v>1951</c:v>
                </c:pt>
                <c:pt idx="2318">
                  <c:v>1952</c:v>
                </c:pt>
                <c:pt idx="2319">
                  <c:v>1953</c:v>
                </c:pt>
                <c:pt idx="2320">
                  <c:v>1954</c:v>
                </c:pt>
                <c:pt idx="2321">
                  <c:v>1955</c:v>
                </c:pt>
                <c:pt idx="2322">
                  <c:v>1956</c:v>
                </c:pt>
                <c:pt idx="2323">
                  <c:v>1957</c:v>
                </c:pt>
                <c:pt idx="2324">
                  <c:v>1958</c:v>
                </c:pt>
                <c:pt idx="2325">
                  <c:v>1959</c:v>
                </c:pt>
                <c:pt idx="2326">
                  <c:v>1960</c:v>
                </c:pt>
                <c:pt idx="2327">
                  <c:v>1961</c:v>
                </c:pt>
                <c:pt idx="2328">
                  <c:v>1962</c:v>
                </c:pt>
                <c:pt idx="2329">
                  <c:v>1963</c:v>
                </c:pt>
                <c:pt idx="2330">
                  <c:v>1964</c:v>
                </c:pt>
                <c:pt idx="2331">
                  <c:v>1965</c:v>
                </c:pt>
                <c:pt idx="2332">
                  <c:v>1966</c:v>
                </c:pt>
                <c:pt idx="2333">
                  <c:v>1967</c:v>
                </c:pt>
                <c:pt idx="2334">
                  <c:v>1968</c:v>
                </c:pt>
                <c:pt idx="2335">
                  <c:v>1969</c:v>
                </c:pt>
                <c:pt idx="2336">
                  <c:v>1970</c:v>
                </c:pt>
                <c:pt idx="2337">
                  <c:v>1971</c:v>
                </c:pt>
                <c:pt idx="2338">
                  <c:v>1972</c:v>
                </c:pt>
                <c:pt idx="2339">
                  <c:v>1973</c:v>
                </c:pt>
                <c:pt idx="2340">
                  <c:v>1974</c:v>
                </c:pt>
                <c:pt idx="2341">
                  <c:v>1975</c:v>
                </c:pt>
                <c:pt idx="2342">
                  <c:v>1976</c:v>
                </c:pt>
                <c:pt idx="2343">
                  <c:v>1977</c:v>
                </c:pt>
                <c:pt idx="2344">
                  <c:v>1978</c:v>
                </c:pt>
                <c:pt idx="2345">
                  <c:v>1979</c:v>
                </c:pt>
                <c:pt idx="2346">
                  <c:v>1980</c:v>
                </c:pt>
                <c:pt idx="2347">
                  <c:v>1981</c:v>
                </c:pt>
                <c:pt idx="2348">
                  <c:v>1982</c:v>
                </c:pt>
                <c:pt idx="2349">
                  <c:v>1983</c:v>
                </c:pt>
                <c:pt idx="2350">
                  <c:v>1984</c:v>
                </c:pt>
                <c:pt idx="2351">
                  <c:v>1985</c:v>
                </c:pt>
                <c:pt idx="2352">
                  <c:v>1986</c:v>
                </c:pt>
                <c:pt idx="2353">
                  <c:v>1987</c:v>
                </c:pt>
                <c:pt idx="2354">
                  <c:v>1988</c:v>
                </c:pt>
                <c:pt idx="2355">
                  <c:v>1989</c:v>
                </c:pt>
                <c:pt idx="2356">
                  <c:v>1990</c:v>
                </c:pt>
                <c:pt idx="2357">
                  <c:v>1991</c:v>
                </c:pt>
                <c:pt idx="2358">
                  <c:v>1992</c:v>
                </c:pt>
                <c:pt idx="2359">
                  <c:v>1993</c:v>
                </c:pt>
                <c:pt idx="2360">
                  <c:v>1994</c:v>
                </c:pt>
                <c:pt idx="2361">
                  <c:v>1995</c:v>
                </c:pt>
                <c:pt idx="2362">
                  <c:v>1996</c:v>
                </c:pt>
                <c:pt idx="2363">
                  <c:v>1997</c:v>
                </c:pt>
                <c:pt idx="2364">
                  <c:v>1998</c:v>
                </c:pt>
                <c:pt idx="2365">
                  <c:v>1999</c:v>
                </c:pt>
                <c:pt idx="2366">
                  <c:v>2000</c:v>
                </c:pt>
                <c:pt idx="2367">
                  <c:v>2001</c:v>
                </c:pt>
                <c:pt idx="2368">
                  <c:v>2002</c:v>
                </c:pt>
                <c:pt idx="2369">
                  <c:v>2003</c:v>
                </c:pt>
                <c:pt idx="2370">
                  <c:v>2004</c:v>
                </c:pt>
                <c:pt idx="2371">
                  <c:v>2005</c:v>
                </c:pt>
                <c:pt idx="2372">
                  <c:v>2006</c:v>
                </c:pt>
                <c:pt idx="2373">
                  <c:v>2007</c:v>
                </c:pt>
                <c:pt idx="2374">
                  <c:v>2008</c:v>
                </c:pt>
                <c:pt idx="2375">
                  <c:v>2009</c:v>
                </c:pt>
                <c:pt idx="2376">
                  <c:v>2010</c:v>
                </c:pt>
                <c:pt idx="2377">
                  <c:v>2011</c:v>
                </c:pt>
                <c:pt idx="2378">
                  <c:v>2012</c:v>
                </c:pt>
                <c:pt idx="2379">
                  <c:v>2013</c:v>
                </c:pt>
                <c:pt idx="2380">
                  <c:v>2014</c:v>
                </c:pt>
                <c:pt idx="2381">
                  <c:v>2015</c:v>
                </c:pt>
                <c:pt idx="2382">
                  <c:v>2016</c:v>
                </c:pt>
                <c:pt idx="2383">
                  <c:v>2017</c:v>
                </c:pt>
                <c:pt idx="2384">
                  <c:v>2018</c:v>
                </c:pt>
                <c:pt idx="2385">
                  <c:v>2019</c:v>
                </c:pt>
                <c:pt idx="2386">
                  <c:v>2020</c:v>
                </c:pt>
                <c:pt idx="2387">
                  <c:v>2021</c:v>
                </c:pt>
                <c:pt idx="2388">
                  <c:v>2022</c:v>
                </c:pt>
                <c:pt idx="2389">
                  <c:v>2023</c:v>
                </c:pt>
                <c:pt idx="2390">
                  <c:v>2024</c:v>
                </c:pt>
                <c:pt idx="2391">
                  <c:v>2025</c:v>
                </c:pt>
                <c:pt idx="2392">
                  <c:v>2026</c:v>
                </c:pt>
                <c:pt idx="2393">
                  <c:v>2027</c:v>
                </c:pt>
                <c:pt idx="2394">
                  <c:v>2028</c:v>
                </c:pt>
                <c:pt idx="2395">
                  <c:v>2029</c:v>
                </c:pt>
                <c:pt idx="2396">
                  <c:v>2030</c:v>
                </c:pt>
                <c:pt idx="2397">
                  <c:v>2031</c:v>
                </c:pt>
                <c:pt idx="2398">
                  <c:v>2032</c:v>
                </c:pt>
                <c:pt idx="2399">
                  <c:v>2033</c:v>
                </c:pt>
                <c:pt idx="2400">
                  <c:v>2034</c:v>
                </c:pt>
                <c:pt idx="2401">
                  <c:v>2035</c:v>
                </c:pt>
                <c:pt idx="2402">
                  <c:v>2036</c:v>
                </c:pt>
                <c:pt idx="2403">
                  <c:v>2037</c:v>
                </c:pt>
                <c:pt idx="2404">
                  <c:v>2038</c:v>
                </c:pt>
                <c:pt idx="2405">
                  <c:v>2039</c:v>
                </c:pt>
                <c:pt idx="2406">
                  <c:v>2040</c:v>
                </c:pt>
                <c:pt idx="2407">
                  <c:v>2041</c:v>
                </c:pt>
                <c:pt idx="2408">
                  <c:v>2042</c:v>
                </c:pt>
                <c:pt idx="2409">
                  <c:v>2043</c:v>
                </c:pt>
                <c:pt idx="2410">
                  <c:v>2044</c:v>
                </c:pt>
                <c:pt idx="2411">
                  <c:v>2045</c:v>
                </c:pt>
                <c:pt idx="2412">
                  <c:v>2046</c:v>
                </c:pt>
                <c:pt idx="2413">
                  <c:v>2047</c:v>
                </c:pt>
                <c:pt idx="2414">
                  <c:v>2048</c:v>
                </c:pt>
                <c:pt idx="2415">
                  <c:v>2049</c:v>
                </c:pt>
                <c:pt idx="2416">
                  <c:v>2050</c:v>
                </c:pt>
                <c:pt idx="2417">
                  <c:v>2051</c:v>
                </c:pt>
                <c:pt idx="2418">
                  <c:v>2052</c:v>
                </c:pt>
                <c:pt idx="2419">
                  <c:v>2053</c:v>
                </c:pt>
                <c:pt idx="2420">
                  <c:v>2054</c:v>
                </c:pt>
                <c:pt idx="2421">
                  <c:v>2055</c:v>
                </c:pt>
                <c:pt idx="2422">
                  <c:v>2056</c:v>
                </c:pt>
                <c:pt idx="2423">
                  <c:v>2057</c:v>
                </c:pt>
                <c:pt idx="2424">
                  <c:v>2058</c:v>
                </c:pt>
                <c:pt idx="2425">
                  <c:v>2059</c:v>
                </c:pt>
                <c:pt idx="2426">
                  <c:v>2060</c:v>
                </c:pt>
                <c:pt idx="2427">
                  <c:v>2061</c:v>
                </c:pt>
                <c:pt idx="2428">
                  <c:v>2062</c:v>
                </c:pt>
                <c:pt idx="2429">
                  <c:v>2063</c:v>
                </c:pt>
                <c:pt idx="2430">
                  <c:v>2064</c:v>
                </c:pt>
                <c:pt idx="2431">
                  <c:v>2065</c:v>
                </c:pt>
                <c:pt idx="2432">
                  <c:v>2066</c:v>
                </c:pt>
                <c:pt idx="2433">
                  <c:v>2067</c:v>
                </c:pt>
                <c:pt idx="2434">
                  <c:v>2068</c:v>
                </c:pt>
                <c:pt idx="2435">
                  <c:v>2069</c:v>
                </c:pt>
                <c:pt idx="2436">
                  <c:v>2070</c:v>
                </c:pt>
                <c:pt idx="2437">
                  <c:v>2071</c:v>
                </c:pt>
                <c:pt idx="2438">
                  <c:v>2072</c:v>
                </c:pt>
                <c:pt idx="2439">
                  <c:v>2073</c:v>
                </c:pt>
                <c:pt idx="2440">
                  <c:v>2074</c:v>
                </c:pt>
                <c:pt idx="2441">
                  <c:v>2075</c:v>
                </c:pt>
                <c:pt idx="2442">
                  <c:v>2076</c:v>
                </c:pt>
                <c:pt idx="2443">
                  <c:v>2077</c:v>
                </c:pt>
                <c:pt idx="2444">
                  <c:v>2078</c:v>
                </c:pt>
                <c:pt idx="2445">
                  <c:v>2079</c:v>
                </c:pt>
                <c:pt idx="2446">
                  <c:v>2080</c:v>
                </c:pt>
                <c:pt idx="2447">
                  <c:v>2081</c:v>
                </c:pt>
                <c:pt idx="2448">
                  <c:v>2082</c:v>
                </c:pt>
                <c:pt idx="2449">
                  <c:v>2083</c:v>
                </c:pt>
                <c:pt idx="2450">
                  <c:v>2084</c:v>
                </c:pt>
                <c:pt idx="2451">
                  <c:v>2085</c:v>
                </c:pt>
                <c:pt idx="2452">
                  <c:v>2086</c:v>
                </c:pt>
                <c:pt idx="2453">
                  <c:v>2087</c:v>
                </c:pt>
                <c:pt idx="2454">
                  <c:v>2088</c:v>
                </c:pt>
                <c:pt idx="2455">
                  <c:v>2089</c:v>
                </c:pt>
                <c:pt idx="2456">
                  <c:v>2090</c:v>
                </c:pt>
                <c:pt idx="2457">
                  <c:v>2091</c:v>
                </c:pt>
                <c:pt idx="2458">
                  <c:v>2092</c:v>
                </c:pt>
                <c:pt idx="2459">
                  <c:v>2093</c:v>
                </c:pt>
                <c:pt idx="2460">
                  <c:v>2094</c:v>
                </c:pt>
                <c:pt idx="2461">
                  <c:v>2095</c:v>
                </c:pt>
                <c:pt idx="2462">
                  <c:v>2096</c:v>
                </c:pt>
                <c:pt idx="2463">
                  <c:v>2097</c:v>
                </c:pt>
                <c:pt idx="2464">
                  <c:v>2098</c:v>
                </c:pt>
                <c:pt idx="2465">
                  <c:v>2099</c:v>
                </c:pt>
                <c:pt idx="2466">
                  <c:v>2100</c:v>
                </c:pt>
                <c:pt idx="2467">
                  <c:v>2101</c:v>
                </c:pt>
                <c:pt idx="2468">
                  <c:v>2102</c:v>
                </c:pt>
                <c:pt idx="2469">
                  <c:v>2103</c:v>
                </c:pt>
                <c:pt idx="2470">
                  <c:v>2104</c:v>
                </c:pt>
                <c:pt idx="2471">
                  <c:v>2105</c:v>
                </c:pt>
                <c:pt idx="2472">
                  <c:v>2106</c:v>
                </c:pt>
                <c:pt idx="2473">
                  <c:v>2107</c:v>
                </c:pt>
                <c:pt idx="2474">
                  <c:v>2108</c:v>
                </c:pt>
                <c:pt idx="2475">
                  <c:v>2109</c:v>
                </c:pt>
                <c:pt idx="2476">
                  <c:v>2110</c:v>
                </c:pt>
                <c:pt idx="2477">
                  <c:v>2111</c:v>
                </c:pt>
                <c:pt idx="2478">
                  <c:v>2112</c:v>
                </c:pt>
                <c:pt idx="2479">
                  <c:v>2113</c:v>
                </c:pt>
                <c:pt idx="2480">
                  <c:v>2114</c:v>
                </c:pt>
                <c:pt idx="2481">
                  <c:v>2115</c:v>
                </c:pt>
                <c:pt idx="2482">
                  <c:v>2116</c:v>
                </c:pt>
                <c:pt idx="2483">
                  <c:v>2117</c:v>
                </c:pt>
                <c:pt idx="2484">
                  <c:v>2118</c:v>
                </c:pt>
                <c:pt idx="2485">
                  <c:v>2119</c:v>
                </c:pt>
                <c:pt idx="2486">
                  <c:v>2120</c:v>
                </c:pt>
                <c:pt idx="2487">
                  <c:v>2121</c:v>
                </c:pt>
                <c:pt idx="2488">
                  <c:v>2122</c:v>
                </c:pt>
                <c:pt idx="2489">
                  <c:v>2123</c:v>
                </c:pt>
                <c:pt idx="2490">
                  <c:v>2124</c:v>
                </c:pt>
                <c:pt idx="2491">
                  <c:v>2125</c:v>
                </c:pt>
                <c:pt idx="2492">
                  <c:v>2126</c:v>
                </c:pt>
                <c:pt idx="2493">
                  <c:v>2127</c:v>
                </c:pt>
                <c:pt idx="2494">
                  <c:v>2128</c:v>
                </c:pt>
                <c:pt idx="2495">
                  <c:v>2129</c:v>
                </c:pt>
                <c:pt idx="2496">
                  <c:v>2130</c:v>
                </c:pt>
                <c:pt idx="2497">
                  <c:v>2131</c:v>
                </c:pt>
                <c:pt idx="2498">
                  <c:v>2132</c:v>
                </c:pt>
                <c:pt idx="2499">
                  <c:v>2133</c:v>
                </c:pt>
                <c:pt idx="2500">
                  <c:v>2134</c:v>
                </c:pt>
                <c:pt idx="2501">
                  <c:v>2135</c:v>
                </c:pt>
                <c:pt idx="2502">
                  <c:v>2136</c:v>
                </c:pt>
                <c:pt idx="2503">
                  <c:v>2137</c:v>
                </c:pt>
                <c:pt idx="2504">
                  <c:v>2138</c:v>
                </c:pt>
                <c:pt idx="2505">
                  <c:v>2139</c:v>
                </c:pt>
                <c:pt idx="2506">
                  <c:v>2140</c:v>
                </c:pt>
                <c:pt idx="2507">
                  <c:v>2141</c:v>
                </c:pt>
                <c:pt idx="2508">
                  <c:v>2142</c:v>
                </c:pt>
                <c:pt idx="2509">
                  <c:v>2143</c:v>
                </c:pt>
                <c:pt idx="2510">
                  <c:v>2144</c:v>
                </c:pt>
                <c:pt idx="2511">
                  <c:v>2145</c:v>
                </c:pt>
                <c:pt idx="2512">
                  <c:v>2146</c:v>
                </c:pt>
                <c:pt idx="2513">
                  <c:v>2147</c:v>
                </c:pt>
                <c:pt idx="2514">
                  <c:v>2148</c:v>
                </c:pt>
                <c:pt idx="2515">
                  <c:v>2149</c:v>
                </c:pt>
                <c:pt idx="2516">
                  <c:v>2150</c:v>
                </c:pt>
                <c:pt idx="2517">
                  <c:v>2151</c:v>
                </c:pt>
                <c:pt idx="2518">
                  <c:v>2152</c:v>
                </c:pt>
                <c:pt idx="2519">
                  <c:v>2153</c:v>
                </c:pt>
                <c:pt idx="2520">
                  <c:v>2154</c:v>
                </c:pt>
                <c:pt idx="2521">
                  <c:v>2155</c:v>
                </c:pt>
                <c:pt idx="2522">
                  <c:v>2156</c:v>
                </c:pt>
                <c:pt idx="2523">
                  <c:v>2157</c:v>
                </c:pt>
                <c:pt idx="2524">
                  <c:v>2158</c:v>
                </c:pt>
                <c:pt idx="2525">
                  <c:v>2159</c:v>
                </c:pt>
                <c:pt idx="2526">
                  <c:v>2160</c:v>
                </c:pt>
                <c:pt idx="2527">
                  <c:v>2161</c:v>
                </c:pt>
                <c:pt idx="2528">
                  <c:v>2162</c:v>
                </c:pt>
                <c:pt idx="2529">
                  <c:v>2163</c:v>
                </c:pt>
                <c:pt idx="2530">
                  <c:v>2164</c:v>
                </c:pt>
                <c:pt idx="2531">
                  <c:v>2165</c:v>
                </c:pt>
                <c:pt idx="2532">
                  <c:v>2166</c:v>
                </c:pt>
                <c:pt idx="2533">
                  <c:v>2167</c:v>
                </c:pt>
                <c:pt idx="2534">
                  <c:v>2168</c:v>
                </c:pt>
                <c:pt idx="2535">
                  <c:v>2169</c:v>
                </c:pt>
                <c:pt idx="2536">
                  <c:v>2170</c:v>
                </c:pt>
                <c:pt idx="2537">
                  <c:v>2171</c:v>
                </c:pt>
                <c:pt idx="2538">
                  <c:v>2172</c:v>
                </c:pt>
                <c:pt idx="2539">
                  <c:v>2173</c:v>
                </c:pt>
                <c:pt idx="2540">
                  <c:v>2174</c:v>
                </c:pt>
                <c:pt idx="2541">
                  <c:v>2175</c:v>
                </c:pt>
                <c:pt idx="2542">
                  <c:v>2176</c:v>
                </c:pt>
                <c:pt idx="2543">
                  <c:v>2177</c:v>
                </c:pt>
                <c:pt idx="2544">
                  <c:v>2178</c:v>
                </c:pt>
                <c:pt idx="2545">
                  <c:v>2179</c:v>
                </c:pt>
                <c:pt idx="2546">
                  <c:v>2180</c:v>
                </c:pt>
                <c:pt idx="2547">
                  <c:v>2181</c:v>
                </c:pt>
                <c:pt idx="2548">
                  <c:v>2182</c:v>
                </c:pt>
                <c:pt idx="2549">
                  <c:v>2183</c:v>
                </c:pt>
                <c:pt idx="2550">
                  <c:v>2184</c:v>
                </c:pt>
                <c:pt idx="2551">
                  <c:v>2185</c:v>
                </c:pt>
                <c:pt idx="2552">
                  <c:v>2186</c:v>
                </c:pt>
                <c:pt idx="2553">
                  <c:v>2187</c:v>
                </c:pt>
                <c:pt idx="2554">
                  <c:v>2188</c:v>
                </c:pt>
                <c:pt idx="2555">
                  <c:v>2189</c:v>
                </c:pt>
                <c:pt idx="2556">
                  <c:v>2190</c:v>
                </c:pt>
                <c:pt idx="2557">
                  <c:v>2191</c:v>
                </c:pt>
                <c:pt idx="2558">
                  <c:v>2192</c:v>
                </c:pt>
                <c:pt idx="2559">
                  <c:v>2193</c:v>
                </c:pt>
                <c:pt idx="2560">
                  <c:v>2194</c:v>
                </c:pt>
                <c:pt idx="2561">
                  <c:v>2195</c:v>
                </c:pt>
                <c:pt idx="2562">
                  <c:v>2196</c:v>
                </c:pt>
                <c:pt idx="2563">
                  <c:v>2197</c:v>
                </c:pt>
                <c:pt idx="2564">
                  <c:v>2198</c:v>
                </c:pt>
                <c:pt idx="2565">
                  <c:v>2199</c:v>
                </c:pt>
                <c:pt idx="2566">
                  <c:v>2200</c:v>
                </c:pt>
                <c:pt idx="2567">
                  <c:v>2201</c:v>
                </c:pt>
                <c:pt idx="2568">
                  <c:v>2202</c:v>
                </c:pt>
                <c:pt idx="2569">
                  <c:v>2203</c:v>
                </c:pt>
                <c:pt idx="2570">
                  <c:v>2204</c:v>
                </c:pt>
                <c:pt idx="2571">
                  <c:v>2205</c:v>
                </c:pt>
                <c:pt idx="2572">
                  <c:v>2206</c:v>
                </c:pt>
                <c:pt idx="2573">
                  <c:v>2207</c:v>
                </c:pt>
                <c:pt idx="2574">
                  <c:v>2208</c:v>
                </c:pt>
                <c:pt idx="2575">
                  <c:v>2209</c:v>
                </c:pt>
                <c:pt idx="2576">
                  <c:v>2210</c:v>
                </c:pt>
                <c:pt idx="2577">
                  <c:v>2211</c:v>
                </c:pt>
                <c:pt idx="2578">
                  <c:v>2212</c:v>
                </c:pt>
                <c:pt idx="2579">
                  <c:v>2213</c:v>
                </c:pt>
                <c:pt idx="2580">
                  <c:v>2214</c:v>
                </c:pt>
                <c:pt idx="2581">
                  <c:v>2215</c:v>
                </c:pt>
                <c:pt idx="2582">
                  <c:v>2216</c:v>
                </c:pt>
                <c:pt idx="2583">
                  <c:v>2217</c:v>
                </c:pt>
                <c:pt idx="2584">
                  <c:v>2218</c:v>
                </c:pt>
                <c:pt idx="2585">
                  <c:v>2219</c:v>
                </c:pt>
                <c:pt idx="2586">
                  <c:v>2220</c:v>
                </c:pt>
                <c:pt idx="2587">
                  <c:v>2221</c:v>
                </c:pt>
                <c:pt idx="2588">
                  <c:v>2222</c:v>
                </c:pt>
                <c:pt idx="2589">
                  <c:v>2223</c:v>
                </c:pt>
                <c:pt idx="2590">
                  <c:v>2224</c:v>
                </c:pt>
                <c:pt idx="2591">
                  <c:v>2225</c:v>
                </c:pt>
                <c:pt idx="2592">
                  <c:v>2226</c:v>
                </c:pt>
                <c:pt idx="2593">
                  <c:v>2227</c:v>
                </c:pt>
                <c:pt idx="2594">
                  <c:v>2228</c:v>
                </c:pt>
                <c:pt idx="2595">
                  <c:v>2229</c:v>
                </c:pt>
                <c:pt idx="2596">
                  <c:v>2230</c:v>
                </c:pt>
                <c:pt idx="2597">
                  <c:v>2231</c:v>
                </c:pt>
                <c:pt idx="2598">
                  <c:v>2232</c:v>
                </c:pt>
                <c:pt idx="2599">
                  <c:v>2233</c:v>
                </c:pt>
                <c:pt idx="2600">
                  <c:v>2234</c:v>
                </c:pt>
                <c:pt idx="2601">
                  <c:v>2235</c:v>
                </c:pt>
                <c:pt idx="2602">
                  <c:v>2236</c:v>
                </c:pt>
                <c:pt idx="2603">
                  <c:v>2237</c:v>
                </c:pt>
                <c:pt idx="2604">
                  <c:v>2238</c:v>
                </c:pt>
                <c:pt idx="2605">
                  <c:v>2239</c:v>
                </c:pt>
                <c:pt idx="2606">
                  <c:v>2240</c:v>
                </c:pt>
                <c:pt idx="2607">
                  <c:v>2241</c:v>
                </c:pt>
                <c:pt idx="2608">
                  <c:v>2242</c:v>
                </c:pt>
                <c:pt idx="2609">
                  <c:v>2243</c:v>
                </c:pt>
                <c:pt idx="2610">
                  <c:v>2244</c:v>
                </c:pt>
                <c:pt idx="2611">
                  <c:v>2245</c:v>
                </c:pt>
                <c:pt idx="2612">
                  <c:v>2246</c:v>
                </c:pt>
                <c:pt idx="2613">
                  <c:v>2247</c:v>
                </c:pt>
                <c:pt idx="2614">
                  <c:v>2248</c:v>
                </c:pt>
                <c:pt idx="2615">
                  <c:v>2249</c:v>
                </c:pt>
                <c:pt idx="2616">
                  <c:v>2250</c:v>
                </c:pt>
                <c:pt idx="2617">
                  <c:v>2251</c:v>
                </c:pt>
                <c:pt idx="2618">
                  <c:v>2252</c:v>
                </c:pt>
                <c:pt idx="2619">
                  <c:v>2253</c:v>
                </c:pt>
                <c:pt idx="2620">
                  <c:v>2254</c:v>
                </c:pt>
                <c:pt idx="2621">
                  <c:v>2255</c:v>
                </c:pt>
                <c:pt idx="2622">
                  <c:v>2256</c:v>
                </c:pt>
                <c:pt idx="2623">
                  <c:v>2257</c:v>
                </c:pt>
                <c:pt idx="2624">
                  <c:v>2258</c:v>
                </c:pt>
                <c:pt idx="2625">
                  <c:v>2259</c:v>
                </c:pt>
                <c:pt idx="2626">
                  <c:v>2260</c:v>
                </c:pt>
                <c:pt idx="2627">
                  <c:v>2261</c:v>
                </c:pt>
                <c:pt idx="2628">
                  <c:v>2262</c:v>
                </c:pt>
                <c:pt idx="2629">
                  <c:v>2263</c:v>
                </c:pt>
                <c:pt idx="2630">
                  <c:v>2264</c:v>
                </c:pt>
                <c:pt idx="2631">
                  <c:v>2265</c:v>
                </c:pt>
                <c:pt idx="2632">
                  <c:v>2266</c:v>
                </c:pt>
                <c:pt idx="2633">
                  <c:v>2267</c:v>
                </c:pt>
                <c:pt idx="2634">
                  <c:v>2268</c:v>
                </c:pt>
                <c:pt idx="2635">
                  <c:v>2269</c:v>
                </c:pt>
                <c:pt idx="2636">
                  <c:v>2270</c:v>
                </c:pt>
                <c:pt idx="2637">
                  <c:v>2271</c:v>
                </c:pt>
                <c:pt idx="2638">
                  <c:v>2272</c:v>
                </c:pt>
                <c:pt idx="2639">
                  <c:v>2273</c:v>
                </c:pt>
                <c:pt idx="2640">
                  <c:v>2274</c:v>
                </c:pt>
                <c:pt idx="2641">
                  <c:v>2275</c:v>
                </c:pt>
                <c:pt idx="2642">
                  <c:v>2276</c:v>
                </c:pt>
                <c:pt idx="2643">
                  <c:v>2277</c:v>
                </c:pt>
                <c:pt idx="2644">
                  <c:v>2278</c:v>
                </c:pt>
                <c:pt idx="2645">
                  <c:v>2279</c:v>
                </c:pt>
                <c:pt idx="2646">
                  <c:v>2280</c:v>
                </c:pt>
                <c:pt idx="2647">
                  <c:v>2281</c:v>
                </c:pt>
                <c:pt idx="2648">
                  <c:v>2282</c:v>
                </c:pt>
                <c:pt idx="2649">
                  <c:v>2283</c:v>
                </c:pt>
                <c:pt idx="2650">
                  <c:v>2284</c:v>
                </c:pt>
                <c:pt idx="2651">
                  <c:v>2285</c:v>
                </c:pt>
                <c:pt idx="2652">
                  <c:v>2286</c:v>
                </c:pt>
                <c:pt idx="2653">
                  <c:v>2287</c:v>
                </c:pt>
                <c:pt idx="2654">
                  <c:v>2288</c:v>
                </c:pt>
                <c:pt idx="2655">
                  <c:v>2289</c:v>
                </c:pt>
                <c:pt idx="2656">
                  <c:v>2290</c:v>
                </c:pt>
                <c:pt idx="2657">
                  <c:v>2291</c:v>
                </c:pt>
                <c:pt idx="2658">
                  <c:v>2292</c:v>
                </c:pt>
                <c:pt idx="2659">
                  <c:v>2293</c:v>
                </c:pt>
                <c:pt idx="2660">
                  <c:v>2294</c:v>
                </c:pt>
                <c:pt idx="2661">
                  <c:v>2295</c:v>
                </c:pt>
                <c:pt idx="2662">
                  <c:v>2296</c:v>
                </c:pt>
                <c:pt idx="2663">
                  <c:v>2297</c:v>
                </c:pt>
                <c:pt idx="2664">
                  <c:v>2298</c:v>
                </c:pt>
                <c:pt idx="2665">
                  <c:v>2299</c:v>
                </c:pt>
                <c:pt idx="2666">
                  <c:v>2300</c:v>
                </c:pt>
                <c:pt idx="2667">
                  <c:v>2301</c:v>
                </c:pt>
                <c:pt idx="2668">
                  <c:v>2302</c:v>
                </c:pt>
                <c:pt idx="2669">
                  <c:v>2303</c:v>
                </c:pt>
                <c:pt idx="2670">
                  <c:v>2304</c:v>
                </c:pt>
                <c:pt idx="2671">
                  <c:v>2305</c:v>
                </c:pt>
                <c:pt idx="2672">
                  <c:v>2306</c:v>
                </c:pt>
                <c:pt idx="2673">
                  <c:v>2307</c:v>
                </c:pt>
                <c:pt idx="2674">
                  <c:v>2308</c:v>
                </c:pt>
                <c:pt idx="2675">
                  <c:v>2309</c:v>
                </c:pt>
                <c:pt idx="2676">
                  <c:v>2310</c:v>
                </c:pt>
                <c:pt idx="2677">
                  <c:v>2311</c:v>
                </c:pt>
                <c:pt idx="2678">
                  <c:v>2312</c:v>
                </c:pt>
                <c:pt idx="2679">
                  <c:v>2313</c:v>
                </c:pt>
                <c:pt idx="2680">
                  <c:v>2314</c:v>
                </c:pt>
                <c:pt idx="2681">
                  <c:v>2315</c:v>
                </c:pt>
                <c:pt idx="2682">
                  <c:v>2316</c:v>
                </c:pt>
                <c:pt idx="2683">
                  <c:v>2317</c:v>
                </c:pt>
                <c:pt idx="2684">
                  <c:v>2318</c:v>
                </c:pt>
                <c:pt idx="2685">
                  <c:v>2319</c:v>
                </c:pt>
                <c:pt idx="2686">
                  <c:v>2320</c:v>
                </c:pt>
                <c:pt idx="2687">
                  <c:v>2321</c:v>
                </c:pt>
                <c:pt idx="2688">
                  <c:v>2322</c:v>
                </c:pt>
                <c:pt idx="2689">
                  <c:v>2323</c:v>
                </c:pt>
                <c:pt idx="2690">
                  <c:v>2324</c:v>
                </c:pt>
                <c:pt idx="2691">
                  <c:v>2325</c:v>
                </c:pt>
                <c:pt idx="2692">
                  <c:v>2326</c:v>
                </c:pt>
                <c:pt idx="2693">
                  <c:v>2327</c:v>
                </c:pt>
                <c:pt idx="2694">
                  <c:v>2328</c:v>
                </c:pt>
                <c:pt idx="2695">
                  <c:v>2329</c:v>
                </c:pt>
                <c:pt idx="2696">
                  <c:v>2330</c:v>
                </c:pt>
                <c:pt idx="2697">
                  <c:v>2331</c:v>
                </c:pt>
                <c:pt idx="2698">
                  <c:v>2332</c:v>
                </c:pt>
                <c:pt idx="2699">
                  <c:v>2333</c:v>
                </c:pt>
                <c:pt idx="2700">
                  <c:v>2334</c:v>
                </c:pt>
                <c:pt idx="2701">
                  <c:v>2335</c:v>
                </c:pt>
                <c:pt idx="2702">
                  <c:v>2336</c:v>
                </c:pt>
                <c:pt idx="2703">
                  <c:v>2337</c:v>
                </c:pt>
                <c:pt idx="2704">
                  <c:v>2338</c:v>
                </c:pt>
                <c:pt idx="2705">
                  <c:v>2339</c:v>
                </c:pt>
                <c:pt idx="2706">
                  <c:v>2340</c:v>
                </c:pt>
                <c:pt idx="2707">
                  <c:v>2341</c:v>
                </c:pt>
                <c:pt idx="2708">
                  <c:v>2342</c:v>
                </c:pt>
                <c:pt idx="2709">
                  <c:v>2343</c:v>
                </c:pt>
                <c:pt idx="2710">
                  <c:v>2344</c:v>
                </c:pt>
                <c:pt idx="2711">
                  <c:v>2345</c:v>
                </c:pt>
                <c:pt idx="2712">
                  <c:v>2346</c:v>
                </c:pt>
                <c:pt idx="2713">
                  <c:v>2347</c:v>
                </c:pt>
                <c:pt idx="2714">
                  <c:v>2348</c:v>
                </c:pt>
                <c:pt idx="2715">
                  <c:v>2349</c:v>
                </c:pt>
                <c:pt idx="2716">
                  <c:v>2350</c:v>
                </c:pt>
                <c:pt idx="2717">
                  <c:v>2351</c:v>
                </c:pt>
                <c:pt idx="2718">
                  <c:v>2352</c:v>
                </c:pt>
                <c:pt idx="2719">
                  <c:v>2353</c:v>
                </c:pt>
                <c:pt idx="2720">
                  <c:v>2354</c:v>
                </c:pt>
                <c:pt idx="2721">
                  <c:v>2355</c:v>
                </c:pt>
                <c:pt idx="2722">
                  <c:v>2356</c:v>
                </c:pt>
                <c:pt idx="2723">
                  <c:v>2357</c:v>
                </c:pt>
                <c:pt idx="2724">
                  <c:v>2358</c:v>
                </c:pt>
                <c:pt idx="2725">
                  <c:v>2359</c:v>
                </c:pt>
                <c:pt idx="2726">
                  <c:v>2360</c:v>
                </c:pt>
                <c:pt idx="2727">
                  <c:v>2361</c:v>
                </c:pt>
                <c:pt idx="2728">
                  <c:v>2362</c:v>
                </c:pt>
                <c:pt idx="2729">
                  <c:v>2363</c:v>
                </c:pt>
                <c:pt idx="2730">
                  <c:v>2364</c:v>
                </c:pt>
                <c:pt idx="2731">
                  <c:v>2365</c:v>
                </c:pt>
                <c:pt idx="2732">
                  <c:v>2366</c:v>
                </c:pt>
                <c:pt idx="2733">
                  <c:v>2367</c:v>
                </c:pt>
                <c:pt idx="2734">
                  <c:v>2368</c:v>
                </c:pt>
                <c:pt idx="2735">
                  <c:v>2369</c:v>
                </c:pt>
                <c:pt idx="2736">
                  <c:v>2370</c:v>
                </c:pt>
                <c:pt idx="2737">
                  <c:v>2371</c:v>
                </c:pt>
                <c:pt idx="2738">
                  <c:v>2372</c:v>
                </c:pt>
                <c:pt idx="2739">
                  <c:v>2373</c:v>
                </c:pt>
                <c:pt idx="2740">
                  <c:v>2374</c:v>
                </c:pt>
                <c:pt idx="2741">
                  <c:v>2375</c:v>
                </c:pt>
                <c:pt idx="2742">
                  <c:v>2376</c:v>
                </c:pt>
                <c:pt idx="2743">
                  <c:v>2377</c:v>
                </c:pt>
                <c:pt idx="2744">
                  <c:v>2378</c:v>
                </c:pt>
                <c:pt idx="2745">
                  <c:v>2379</c:v>
                </c:pt>
                <c:pt idx="2746">
                  <c:v>2380</c:v>
                </c:pt>
                <c:pt idx="2747">
                  <c:v>2381</c:v>
                </c:pt>
                <c:pt idx="2748">
                  <c:v>2382</c:v>
                </c:pt>
                <c:pt idx="2749">
                  <c:v>2383</c:v>
                </c:pt>
                <c:pt idx="2750">
                  <c:v>2384</c:v>
                </c:pt>
                <c:pt idx="2751">
                  <c:v>2385</c:v>
                </c:pt>
                <c:pt idx="2752">
                  <c:v>2386</c:v>
                </c:pt>
                <c:pt idx="2753">
                  <c:v>2387</c:v>
                </c:pt>
                <c:pt idx="2754">
                  <c:v>2388</c:v>
                </c:pt>
                <c:pt idx="2755">
                  <c:v>2389</c:v>
                </c:pt>
                <c:pt idx="2756">
                  <c:v>2390</c:v>
                </c:pt>
                <c:pt idx="2757">
                  <c:v>2391</c:v>
                </c:pt>
                <c:pt idx="2758">
                  <c:v>2392</c:v>
                </c:pt>
                <c:pt idx="2759">
                  <c:v>2393</c:v>
                </c:pt>
                <c:pt idx="2760">
                  <c:v>2394</c:v>
                </c:pt>
                <c:pt idx="2761">
                  <c:v>2395</c:v>
                </c:pt>
                <c:pt idx="2762">
                  <c:v>2396</c:v>
                </c:pt>
                <c:pt idx="2763">
                  <c:v>2397</c:v>
                </c:pt>
                <c:pt idx="2764">
                  <c:v>2398</c:v>
                </c:pt>
                <c:pt idx="2765">
                  <c:v>2399</c:v>
                </c:pt>
                <c:pt idx="2766">
                  <c:v>2400</c:v>
                </c:pt>
                <c:pt idx="2767">
                  <c:v>2401</c:v>
                </c:pt>
                <c:pt idx="2768">
                  <c:v>2402</c:v>
                </c:pt>
                <c:pt idx="2769">
                  <c:v>2403</c:v>
                </c:pt>
                <c:pt idx="2770">
                  <c:v>2404</c:v>
                </c:pt>
                <c:pt idx="2771">
                  <c:v>2405</c:v>
                </c:pt>
                <c:pt idx="2772">
                  <c:v>2406</c:v>
                </c:pt>
                <c:pt idx="2773">
                  <c:v>2407</c:v>
                </c:pt>
                <c:pt idx="2774">
                  <c:v>2408</c:v>
                </c:pt>
                <c:pt idx="2775">
                  <c:v>2409</c:v>
                </c:pt>
                <c:pt idx="2776">
                  <c:v>2410</c:v>
                </c:pt>
                <c:pt idx="2777">
                  <c:v>2411</c:v>
                </c:pt>
                <c:pt idx="2778">
                  <c:v>2412</c:v>
                </c:pt>
                <c:pt idx="2779">
                  <c:v>2413</c:v>
                </c:pt>
                <c:pt idx="2780">
                  <c:v>2414</c:v>
                </c:pt>
                <c:pt idx="2781">
                  <c:v>2415</c:v>
                </c:pt>
                <c:pt idx="2782">
                  <c:v>2416</c:v>
                </c:pt>
                <c:pt idx="2783">
                  <c:v>2417</c:v>
                </c:pt>
                <c:pt idx="2784">
                  <c:v>2418</c:v>
                </c:pt>
                <c:pt idx="2785">
                  <c:v>2419</c:v>
                </c:pt>
                <c:pt idx="2786">
                  <c:v>2420</c:v>
                </c:pt>
                <c:pt idx="2787">
                  <c:v>2421</c:v>
                </c:pt>
                <c:pt idx="2788">
                  <c:v>2422</c:v>
                </c:pt>
                <c:pt idx="2789">
                  <c:v>2423</c:v>
                </c:pt>
                <c:pt idx="2790">
                  <c:v>2424</c:v>
                </c:pt>
                <c:pt idx="2791">
                  <c:v>2425</c:v>
                </c:pt>
                <c:pt idx="2792">
                  <c:v>2426</c:v>
                </c:pt>
                <c:pt idx="2793">
                  <c:v>2427</c:v>
                </c:pt>
                <c:pt idx="2794">
                  <c:v>2428</c:v>
                </c:pt>
                <c:pt idx="2795">
                  <c:v>2429</c:v>
                </c:pt>
                <c:pt idx="2796">
                  <c:v>2430</c:v>
                </c:pt>
                <c:pt idx="2797">
                  <c:v>2431</c:v>
                </c:pt>
                <c:pt idx="2798">
                  <c:v>2432</c:v>
                </c:pt>
                <c:pt idx="2799">
                  <c:v>2433</c:v>
                </c:pt>
                <c:pt idx="2800">
                  <c:v>2434</c:v>
                </c:pt>
                <c:pt idx="2801">
                  <c:v>2435</c:v>
                </c:pt>
                <c:pt idx="2802">
                  <c:v>2436</c:v>
                </c:pt>
                <c:pt idx="2803">
                  <c:v>2437</c:v>
                </c:pt>
                <c:pt idx="2804">
                  <c:v>2438</c:v>
                </c:pt>
                <c:pt idx="2805">
                  <c:v>2439</c:v>
                </c:pt>
                <c:pt idx="2806">
                  <c:v>2440</c:v>
                </c:pt>
                <c:pt idx="2807">
                  <c:v>2441</c:v>
                </c:pt>
                <c:pt idx="2808">
                  <c:v>2442</c:v>
                </c:pt>
                <c:pt idx="2809">
                  <c:v>2443</c:v>
                </c:pt>
                <c:pt idx="2810">
                  <c:v>2444</c:v>
                </c:pt>
                <c:pt idx="2811">
                  <c:v>2445</c:v>
                </c:pt>
                <c:pt idx="2812">
                  <c:v>2446</c:v>
                </c:pt>
                <c:pt idx="2813">
                  <c:v>2447</c:v>
                </c:pt>
                <c:pt idx="2814">
                  <c:v>2448</c:v>
                </c:pt>
                <c:pt idx="2815">
                  <c:v>2449</c:v>
                </c:pt>
                <c:pt idx="2816">
                  <c:v>2450</c:v>
                </c:pt>
                <c:pt idx="2817">
                  <c:v>2451</c:v>
                </c:pt>
                <c:pt idx="2818">
                  <c:v>2452</c:v>
                </c:pt>
                <c:pt idx="2819">
                  <c:v>2453</c:v>
                </c:pt>
                <c:pt idx="2820">
                  <c:v>2454</c:v>
                </c:pt>
                <c:pt idx="2821">
                  <c:v>2455</c:v>
                </c:pt>
                <c:pt idx="2822">
                  <c:v>2456</c:v>
                </c:pt>
                <c:pt idx="2823">
                  <c:v>2457</c:v>
                </c:pt>
                <c:pt idx="2824">
                  <c:v>2458</c:v>
                </c:pt>
                <c:pt idx="2825">
                  <c:v>2459</c:v>
                </c:pt>
                <c:pt idx="2826">
                  <c:v>2460</c:v>
                </c:pt>
                <c:pt idx="2827">
                  <c:v>2461</c:v>
                </c:pt>
                <c:pt idx="2828">
                  <c:v>2462</c:v>
                </c:pt>
                <c:pt idx="2829">
                  <c:v>2463</c:v>
                </c:pt>
                <c:pt idx="2830">
                  <c:v>2464</c:v>
                </c:pt>
                <c:pt idx="2831">
                  <c:v>2465</c:v>
                </c:pt>
                <c:pt idx="2832">
                  <c:v>2466</c:v>
                </c:pt>
                <c:pt idx="2833">
                  <c:v>2467</c:v>
                </c:pt>
                <c:pt idx="2834">
                  <c:v>2468</c:v>
                </c:pt>
                <c:pt idx="2835">
                  <c:v>2469</c:v>
                </c:pt>
                <c:pt idx="2836">
                  <c:v>2470</c:v>
                </c:pt>
                <c:pt idx="2837">
                  <c:v>2471</c:v>
                </c:pt>
                <c:pt idx="2838">
                  <c:v>2472</c:v>
                </c:pt>
                <c:pt idx="2839">
                  <c:v>2473</c:v>
                </c:pt>
                <c:pt idx="2840">
                  <c:v>2474</c:v>
                </c:pt>
                <c:pt idx="2841">
                  <c:v>2475</c:v>
                </c:pt>
                <c:pt idx="2842">
                  <c:v>2476</c:v>
                </c:pt>
                <c:pt idx="2843">
                  <c:v>2477</c:v>
                </c:pt>
                <c:pt idx="2844">
                  <c:v>2478</c:v>
                </c:pt>
                <c:pt idx="2845">
                  <c:v>2479</c:v>
                </c:pt>
                <c:pt idx="2846">
                  <c:v>2480</c:v>
                </c:pt>
                <c:pt idx="2847">
                  <c:v>2481</c:v>
                </c:pt>
                <c:pt idx="2848">
                  <c:v>2482</c:v>
                </c:pt>
                <c:pt idx="2849">
                  <c:v>2483</c:v>
                </c:pt>
                <c:pt idx="2850">
                  <c:v>2484</c:v>
                </c:pt>
                <c:pt idx="2851">
                  <c:v>2485</c:v>
                </c:pt>
                <c:pt idx="2852">
                  <c:v>2486</c:v>
                </c:pt>
                <c:pt idx="2853">
                  <c:v>2487</c:v>
                </c:pt>
                <c:pt idx="2854">
                  <c:v>2488</c:v>
                </c:pt>
                <c:pt idx="2855">
                  <c:v>2489</c:v>
                </c:pt>
                <c:pt idx="2856">
                  <c:v>2490</c:v>
                </c:pt>
                <c:pt idx="2857">
                  <c:v>2491</c:v>
                </c:pt>
                <c:pt idx="2858">
                  <c:v>2492</c:v>
                </c:pt>
                <c:pt idx="2859">
                  <c:v>2493</c:v>
                </c:pt>
                <c:pt idx="2860">
                  <c:v>2494</c:v>
                </c:pt>
                <c:pt idx="2861">
                  <c:v>2495</c:v>
                </c:pt>
                <c:pt idx="2862">
                  <c:v>2496</c:v>
                </c:pt>
                <c:pt idx="2863">
                  <c:v>2497</c:v>
                </c:pt>
                <c:pt idx="2864">
                  <c:v>2498</c:v>
                </c:pt>
                <c:pt idx="2865">
                  <c:v>2499</c:v>
                </c:pt>
                <c:pt idx="2866">
                  <c:v>2500</c:v>
                </c:pt>
                <c:pt idx="2867">
                  <c:v>2501</c:v>
                </c:pt>
                <c:pt idx="2868">
                  <c:v>2502</c:v>
                </c:pt>
                <c:pt idx="2869">
                  <c:v>2503</c:v>
                </c:pt>
                <c:pt idx="2870">
                  <c:v>2504</c:v>
                </c:pt>
                <c:pt idx="2871">
                  <c:v>2505</c:v>
                </c:pt>
                <c:pt idx="2872">
                  <c:v>2506</c:v>
                </c:pt>
                <c:pt idx="2873">
                  <c:v>2507</c:v>
                </c:pt>
                <c:pt idx="2874">
                  <c:v>2508</c:v>
                </c:pt>
                <c:pt idx="2875">
                  <c:v>2509</c:v>
                </c:pt>
                <c:pt idx="2876">
                  <c:v>2510</c:v>
                </c:pt>
                <c:pt idx="2877">
                  <c:v>2511</c:v>
                </c:pt>
                <c:pt idx="2878">
                  <c:v>2512</c:v>
                </c:pt>
                <c:pt idx="2879">
                  <c:v>2513</c:v>
                </c:pt>
                <c:pt idx="2880">
                  <c:v>2514</c:v>
                </c:pt>
                <c:pt idx="2881">
                  <c:v>2515</c:v>
                </c:pt>
                <c:pt idx="2882">
                  <c:v>2516</c:v>
                </c:pt>
                <c:pt idx="2883">
                  <c:v>2517</c:v>
                </c:pt>
                <c:pt idx="2884">
                  <c:v>2518</c:v>
                </c:pt>
                <c:pt idx="2885">
                  <c:v>2519</c:v>
                </c:pt>
                <c:pt idx="2886">
                  <c:v>2520</c:v>
                </c:pt>
                <c:pt idx="2887">
                  <c:v>2521</c:v>
                </c:pt>
                <c:pt idx="2888">
                  <c:v>2522</c:v>
                </c:pt>
                <c:pt idx="2889">
                  <c:v>2523</c:v>
                </c:pt>
                <c:pt idx="2890">
                  <c:v>2524</c:v>
                </c:pt>
                <c:pt idx="2891">
                  <c:v>2525</c:v>
                </c:pt>
                <c:pt idx="2892">
                  <c:v>2526</c:v>
                </c:pt>
                <c:pt idx="2893">
                  <c:v>2527</c:v>
                </c:pt>
                <c:pt idx="2894">
                  <c:v>2528</c:v>
                </c:pt>
                <c:pt idx="2895">
                  <c:v>2529</c:v>
                </c:pt>
                <c:pt idx="2896">
                  <c:v>2530</c:v>
                </c:pt>
                <c:pt idx="2897">
                  <c:v>2531</c:v>
                </c:pt>
                <c:pt idx="2898">
                  <c:v>2532</c:v>
                </c:pt>
                <c:pt idx="2899">
                  <c:v>2533</c:v>
                </c:pt>
                <c:pt idx="2900">
                  <c:v>2534</c:v>
                </c:pt>
                <c:pt idx="2901">
                  <c:v>2535</c:v>
                </c:pt>
                <c:pt idx="2902">
                  <c:v>2536</c:v>
                </c:pt>
                <c:pt idx="2903">
                  <c:v>2537</c:v>
                </c:pt>
                <c:pt idx="2904">
                  <c:v>2538</c:v>
                </c:pt>
                <c:pt idx="2905">
                  <c:v>2539</c:v>
                </c:pt>
                <c:pt idx="2906">
                  <c:v>2540</c:v>
                </c:pt>
                <c:pt idx="2907">
                  <c:v>2541</c:v>
                </c:pt>
                <c:pt idx="2908">
                  <c:v>2542</c:v>
                </c:pt>
                <c:pt idx="2909">
                  <c:v>2543</c:v>
                </c:pt>
                <c:pt idx="2910">
                  <c:v>2544</c:v>
                </c:pt>
                <c:pt idx="2911">
                  <c:v>2545</c:v>
                </c:pt>
                <c:pt idx="2912">
                  <c:v>2546</c:v>
                </c:pt>
                <c:pt idx="2913">
                  <c:v>2547</c:v>
                </c:pt>
                <c:pt idx="2914">
                  <c:v>2548</c:v>
                </c:pt>
                <c:pt idx="2915">
                  <c:v>2549</c:v>
                </c:pt>
                <c:pt idx="2916">
                  <c:v>2550</c:v>
                </c:pt>
                <c:pt idx="2917">
                  <c:v>2551</c:v>
                </c:pt>
                <c:pt idx="2918">
                  <c:v>2552</c:v>
                </c:pt>
                <c:pt idx="2919">
                  <c:v>2553</c:v>
                </c:pt>
                <c:pt idx="2920">
                  <c:v>2554</c:v>
                </c:pt>
                <c:pt idx="2921">
                  <c:v>2555</c:v>
                </c:pt>
                <c:pt idx="2922">
                  <c:v>2556</c:v>
                </c:pt>
                <c:pt idx="2923">
                  <c:v>2557</c:v>
                </c:pt>
                <c:pt idx="2924">
                  <c:v>2558</c:v>
                </c:pt>
                <c:pt idx="2925">
                  <c:v>2559</c:v>
                </c:pt>
                <c:pt idx="2926">
                  <c:v>2560</c:v>
                </c:pt>
                <c:pt idx="2927">
                  <c:v>2561</c:v>
                </c:pt>
                <c:pt idx="2928">
                  <c:v>2562</c:v>
                </c:pt>
                <c:pt idx="2929">
                  <c:v>2563</c:v>
                </c:pt>
                <c:pt idx="2930">
                  <c:v>2564</c:v>
                </c:pt>
                <c:pt idx="2931">
                  <c:v>2565</c:v>
                </c:pt>
                <c:pt idx="2932">
                  <c:v>2566</c:v>
                </c:pt>
                <c:pt idx="2933">
                  <c:v>2567</c:v>
                </c:pt>
                <c:pt idx="2934">
                  <c:v>2568</c:v>
                </c:pt>
                <c:pt idx="2935">
                  <c:v>2569</c:v>
                </c:pt>
                <c:pt idx="2936">
                  <c:v>2570</c:v>
                </c:pt>
                <c:pt idx="2937">
                  <c:v>2571</c:v>
                </c:pt>
                <c:pt idx="2938">
                  <c:v>2572</c:v>
                </c:pt>
                <c:pt idx="2939">
                  <c:v>2573</c:v>
                </c:pt>
                <c:pt idx="2940">
                  <c:v>2574</c:v>
                </c:pt>
                <c:pt idx="2941">
                  <c:v>2575</c:v>
                </c:pt>
                <c:pt idx="2942">
                  <c:v>2576</c:v>
                </c:pt>
                <c:pt idx="2943">
                  <c:v>2577</c:v>
                </c:pt>
                <c:pt idx="2944">
                  <c:v>2578</c:v>
                </c:pt>
                <c:pt idx="2945">
                  <c:v>2579</c:v>
                </c:pt>
                <c:pt idx="2946">
                  <c:v>2580</c:v>
                </c:pt>
                <c:pt idx="2947">
                  <c:v>2581</c:v>
                </c:pt>
                <c:pt idx="2948">
                  <c:v>2582</c:v>
                </c:pt>
                <c:pt idx="2949">
                  <c:v>2583</c:v>
                </c:pt>
                <c:pt idx="2950">
                  <c:v>2584</c:v>
                </c:pt>
                <c:pt idx="2951">
                  <c:v>2585</c:v>
                </c:pt>
                <c:pt idx="2952">
                  <c:v>2586</c:v>
                </c:pt>
                <c:pt idx="2953">
                  <c:v>2587</c:v>
                </c:pt>
                <c:pt idx="2954">
                  <c:v>2588</c:v>
                </c:pt>
                <c:pt idx="2955">
                  <c:v>2589</c:v>
                </c:pt>
                <c:pt idx="2956">
                  <c:v>2590</c:v>
                </c:pt>
                <c:pt idx="2957">
                  <c:v>2591</c:v>
                </c:pt>
                <c:pt idx="2958">
                  <c:v>2592</c:v>
                </c:pt>
                <c:pt idx="2959">
                  <c:v>2593</c:v>
                </c:pt>
                <c:pt idx="2960">
                  <c:v>2594</c:v>
                </c:pt>
                <c:pt idx="2961">
                  <c:v>2595</c:v>
                </c:pt>
                <c:pt idx="2962">
                  <c:v>2596</c:v>
                </c:pt>
                <c:pt idx="2963">
                  <c:v>2597</c:v>
                </c:pt>
                <c:pt idx="2964">
                  <c:v>2598</c:v>
                </c:pt>
                <c:pt idx="2965">
                  <c:v>2599</c:v>
                </c:pt>
                <c:pt idx="2966">
                  <c:v>2600</c:v>
                </c:pt>
                <c:pt idx="2967">
                  <c:v>2601</c:v>
                </c:pt>
                <c:pt idx="2968">
                  <c:v>2602</c:v>
                </c:pt>
                <c:pt idx="2969">
                  <c:v>2603</c:v>
                </c:pt>
                <c:pt idx="2970">
                  <c:v>2604</c:v>
                </c:pt>
                <c:pt idx="2971">
                  <c:v>2605</c:v>
                </c:pt>
                <c:pt idx="2972">
                  <c:v>2606</c:v>
                </c:pt>
                <c:pt idx="2973">
                  <c:v>2607</c:v>
                </c:pt>
                <c:pt idx="2974">
                  <c:v>2608</c:v>
                </c:pt>
                <c:pt idx="2975">
                  <c:v>2609</c:v>
                </c:pt>
                <c:pt idx="2976">
                  <c:v>2610</c:v>
                </c:pt>
                <c:pt idx="2977">
                  <c:v>2611</c:v>
                </c:pt>
                <c:pt idx="2978">
                  <c:v>2612</c:v>
                </c:pt>
                <c:pt idx="2979">
                  <c:v>2613</c:v>
                </c:pt>
                <c:pt idx="2980">
                  <c:v>2614</c:v>
                </c:pt>
                <c:pt idx="2981">
                  <c:v>2615</c:v>
                </c:pt>
                <c:pt idx="2982">
                  <c:v>2616</c:v>
                </c:pt>
                <c:pt idx="2983">
                  <c:v>2617</c:v>
                </c:pt>
                <c:pt idx="2984">
                  <c:v>2618</c:v>
                </c:pt>
                <c:pt idx="2985">
                  <c:v>2619</c:v>
                </c:pt>
                <c:pt idx="2986">
                  <c:v>2620</c:v>
                </c:pt>
                <c:pt idx="2987">
                  <c:v>2621</c:v>
                </c:pt>
                <c:pt idx="2988">
                  <c:v>2622</c:v>
                </c:pt>
                <c:pt idx="2989">
                  <c:v>2623</c:v>
                </c:pt>
                <c:pt idx="2990">
                  <c:v>2624</c:v>
                </c:pt>
                <c:pt idx="2991">
                  <c:v>2625</c:v>
                </c:pt>
                <c:pt idx="2992">
                  <c:v>2626</c:v>
                </c:pt>
                <c:pt idx="2993">
                  <c:v>2627</c:v>
                </c:pt>
                <c:pt idx="2994">
                  <c:v>2628</c:v>
                </c:pt>
                <c:pt idx="2995">
                  <c:v>2629</c:v>
                </c:pt>
                <c:pt idx="2996">
                  <c:v>2630</c:v>
                </c:pt>
                <c:pt idx="2997">
                  <c:v>2631</c:v>
                </c:pt>
                <c:pt idx="2998">
                  <c:v>2632</c:v>
                </c:pt>
                <c:pt idx="2999">
                  <c:v>2633</c:v>
                </c:pt>
                <c:pt idx="3000">
                  <c:v>2634</c:v>
                </c:pt>
                <c:pt idx="3001">
                  <c:v>2635</c:v>
                </c:pt>
                <c:pt idx="3002">
                  <c:v>2636</c:v>
                </c:pt>
                <c:pt idx="3003">
                  <c:v>2637</c:v>
                </c:pt>
                <c:pt idx="3004">
                  <c:v>2638</c:v>
                </c:pt>
                <c:pt idx="3005">
                  <c:v>2639</c:v>
                </c:pt>
                <c:pt idx="3006">
                  <c:v>2640</c:v>
                </c:pt>
                <c:pt idx="3007">
                  <c:v>2641</c:v>
                </c:pt>
                <c:pt idx="3008">
                  <c:v>2642</c:v>
                </c:pt>
                <c:pt idx="3009">
                  <c:v>2643</c:v>
                </c:pt>
                <c:pt idx="3010">
                  <c:v>2644</c:v>
                </c:pt>
                <c:pt idx="3011">
                  <c:v>2645</c:v>
                </c:pt>
                <c:pt idx="3012">
                  <c:v>2646</c:v>
                </c:pt>
                <c:pt idx="3013">
                  <c:v>2647</c:v>
                </c:pt>
                <c:pt idx="3014">
                  <c:v>2648</c:v>
                </c:pt>
                <c:pt idx="3015">
                  <c:v>2649</c:v>
                </c:pt>
                <c:pt idx="3016">
                  <c:v>2650</c:v>
                </c:pt>
                <c:pt idx="3017">
                  <c:v>2651</c:v>
                </c:pt>
                <c:pt idx="3018">
                  <c:v>2652</c:v>
                </c:pt>
                <c:pt idx="3019">
                  <c:v>2653</c:v>
                </c:pt>
                <c:pt idx="3020">
                  <c:v>2654</c:v>
                </c:pt>
                <c:pt idx="3021">
                  <c:v>2655</c:v>
                </c:pt>
                <c:pt idx="3022">
                  <c:v>2656</c:v>
                </c:pt>
                <c:pt idx="3023">
                  <c:v>2657</c:v>
                </c:pt>
                <c:pt idx="3024">
                  <c:v>2658</c:v>
                </c:pt>
                <c:pt idx="3025">
                  <c:v>2659</c:v>
                </c:pt>
                <c:pt idx="3026">
                  <c:v>2660</c:v>
                </c:pt>
                <c:pt idx="3027">
                  <c:v>2661</c:v>
                </c:pt>
                <c:pt idx="3028">
                  <c:v>2662</c:v>
                </c:pt>
                <c:pt idx="3029">
                  <c:v>2663</c:v>
                </c:pt>
                <c:pt idx="3030">
                  <c:v>2664</c:v>
                </c:pt>
                <c:pt idx="3031">
                  <c:v>2665</c:v>
                </c:pt>
                <c:pt idx="3032">
                  <c:v>2666</c:v>
                </c:pt>
                <c:pt idx="3033">
                  <c:v>2667</c:v>
                </c:pt>
                <c:pt idx="3034">
                  <c:v>2668</c:v>
                </c:pt>
                <c:pt idx="3035">
                  <c:v>2669</c:v>
                </c:pt>
                <c:pt idx="3036">
                  <c:v>2670</c:v>
                </c:pt>
                <c:pt idx="3037">
                  <c:v>2671</c:v>
                </c:pt>
                <c:pt idx="3038">
                  <c:v>2672</c:v>
                </c:pt>
                <c:pt idx="3039">
                  <c:v>2673</c:v>
                </c:pt>
                <c:pt idx="3040">
                  <c:v>2674</c:v>
                </c:pt>
                <c:pt idx="3041">
                  <c:v>2675</c:v>
                </c:pt>
                <c:pt idx="3042">
                  <c:v>2676</c:v>
                </c:pt>
                <c:pt idx="3043">
                  <c:v>2677</c:v>
                </c:pt>
                <c:pt idx="3044">
                  <c:v>2678</c:v>
                </c:pt>
                <c:pt idx="3045">
                  <c:v>2679</c:v>
                </c:pt>
                <c:pt idx="3046">
                  <c:v>2680</c:v>
                </c:pt>
                <c:pt idx="3047">
                  <c:v>2681</c:v>
                </c:pt>
                <c:pt idx="3048">
                  <c:v>2682</c:v>
                </c:pt>
                <c:pt idx="3049">
                  <c:v>2683</c:v>
                </c:pt>
                <c:pt idx="3050">
                  <c:v>2684</c:v>
                </c:pt>
                <c:pt idx="3051">
                  <c:v>2685</c:v>
                </c:pt>
                <c:pt idx="3052">
                  <c:v>2686</c:v>
                </c:pt>
                <c:pt idx="3053">
                  <c:v>2687</c:v>
                </c:pt>
                <c:pt idx="3054">
                  <c:v>2688</c:v>
                </c:pt>
                <c:pt idx="3055">
                  <c:v>2689</c:v>
                </c:pt>
                <c:pt idx="3056">
                  <c:v>2690</c:v>
                </c:pt>
                <c:pt idx="3057">
                  <c:v>2691</c:v>
                </c:pt>
                <c:pt idx="3058">
                  <c:v>2692</c:v>
                </c:pt>
                <c:pt idx="3059">
                  <c:v>2693</c:v>
                </c:pt>
                <c:pt idx="3060">
                  <c:v>2694</c:v>
                </c:pt>
                <c:pt idx="3061">
                  <c:v>2695</c:v>
                </c:pt>
                <c:pt idx="3062">
                  <c:v>2696</c:v>
                </c:pt>
                <c:pt idx="3063">
                  <c:v>2697</c:v>
                </c:pt>
                <c:pt idx="3064">
                  <c:v>2698</c:v>
                </c:pt>
                <c:pt idx="3065">
                  <c:v>2699</c:v>
                </c:pt>
                <c:pt idx="3066">
                  <c:v>2700</c:v>
                </c:pt>
                <c:pt idx="3067">
                  <c:v>2701</c:v>
                </c:pt>
                <c:pt idx="3068">
                  <c:v>2702</c:v>
                </c:pt>
                <c:pt idx="3069">
                  <c:v>2703</c:v>
                </c:pt>
                <c:pt idx="3070">
                  <c:v>2704</c:v>
                </c:pt>
                <c:pt idx="3071">
                  <c:v>2705</c:v>
                </c:pt>
                <c:pt idx="3072">
                  <c:v>2706</c:v>
                </c:pt>
                <c:pt idx="3073">
                  <c:v>2707</c:v>
                </c:pt>
                <c:pt idx="3074">
                  <c:v>2708</c:v>
                </c:pt>
                <c:pt idx="3075">
                  <c:v>2709</c:v>
                </c:pt>
                <c:pt idx="3076">
                  <c:v>2710</c:v>
                </c:pt>
                <c:pt idx="3077">
                  <c:v>2711</c:v>
                </c:pt>
                <c:pt idx="3078">
                  <c:v>2712</c:v>
                </c:pt>
                <c:pt idx="3079">
                  <c:v>2713</c:v>
                </c:pt>
                <c:pt idx="3080">
                  <c:v>2714</c:v>
                </c:pt>
                <c:pt idx="3081">
                  <c:v>2715</c:v>
                </c:pt>
                <c:pt idx="3082">
                  <c:v>2716</c:v>
                </c:pt>
                <c:pt idx="3083">
                  <c:v>2717</c:v>
                </c:pt>
                <c:pt idx="3084">
                  <c:v>2718</c:v>
                </c:pt>
                <c:pt idx="3085">
                  <c:v>2719</c:v>
                </c:pt>
                <c:pt idx="3086">
                  <c:v>2720</c:v>
                </c:pt>
                <c:pt idx="3087">
                  <c:v>2721</c:v>
                </c:pt>
                <c:pt idx="3088">
                  <c:v>2722</c:v>
                </c:pt>
                <c:pt idx="3089">
                  <c:v>2723</c:v>
                </c:pt>
                <c:pt idx="3090">
                  <c:v>2724</c:v>
                </c:pt>
                <c:pt idx="3091">
                  <c:v>2725</c:v>
                </c:pt>
                <c:pt idx="3092">
                  <c:v>2726</c:v>
                </c:pt>
                <c:pt idx="3093">
                  <c:v>2727</c:v>
                </c:pt>
                <c:pt idx="3094">
                  <c:v>2728</c:v>
                </c:pt>
                <c:pt idx="3095">
                  <c:v>2729</c:v>
                </c:pt>
                <c:pt idx="3096">
                  <c:v>2730</c:v>
                </c:pt>
                <c:pt idx="3097">
                  <c:v>2731</c:v>
                </c:pt>
                <c:pt idx="3098">
                  <c:v>2732</c:v>
                </c:pt>
                <c:pt idx="3099">
                  <c:v>2733</c:v>
                </c:pt>
                <c:pt idx="3100">
                  <c:v>2734</c:v>
                </c:pt>
                <c:pt idx="3101">
                  <c:v>2735</c:v>
                </c:pt>
                <c:pt idx="3102">
                  <c:v>2736</c:v>
                </c:pt>
                <c:pt idx="3103">
                  <c:v>2737</c:v>
                </c:pt>
                <c:pt idx="3104">
                  <c:v>2738</c:v>
                </c:pt>
                <c:pt idx="3105">
                  <c:v>2739</c:v>
                </c:pt>
                <c:pt idx="3106">
                  <c:v>2740</c:v>
                </c:pt>
                <c:pt idx="3107">
                  <c:v>2741</c:v>
                </c:pt>
                <c:pt idx="3108">
                  <c:v>2742</c:v>
                </c:pt>
                <c:pt idx="3109">
                  <c:v>2743</c:v>
                </c:pt>
                <c:pt idx="3110">
                  <c:v>2744</c:v>
                </c:pt>
                <c:pt idx="3111">
                  <c:v>2745</c:v>
                </c:pt>
                <c:pt idx="3112">
                  <c:v>2746</c:v>
                </c:pt>
                <c:pt idx="3113">
                  <c:v>2747</c:v>
                </c:pt>
                <c:pt idx="3114">
                  <c:v>2748</c:v>
                </c:pt>
                <c:pt idx="3115">
                  <c:v>2749</c:v>
                </c:pt>
                <c:pt idx="3116">
                  <c:v>2750</c:v>
                </c:pt>
                <c:pt idx="3117">
                  <c:v>2751</c:v>
                </c:pt>
                <c:pt idx="3118">
                  <c:v>2752</c:v>
                </c:pt>
                <c:pt idx="3119">
                  <c:v>2753</c:v>
                </c:pt>
                <c:pt idx="3120">
                  <c:v>2754</c:v>
                </c:pt>
                <c:pt idx="3121">
                  <c:v>2755</c:v>
                </c:pt>
                <c:pt idx="3122">
                  <c:v>2756</c:v>
                </c:pt>
                <c:pt idx="3123">
                  <c:v>2757</c:v>
                </c:pt>
                <c:pt idx="3124">
                  <c:v>2758</c:v>
                </c:pt>
                <c:pt idx="3125">
                  <c:v>2759</c:v>
                </c:pt>
                <c:pt idx="3126">
                  <c:v>2760</c:v>
                </c:pt>
                <c:pt idx="3127">
                  <c:v>2761</c:v>
                </c:pt>
                <c:pt idx="3128">
                  <c:v>2762</c:v>
                </c:pt>
                <c:pt idx="3129">
                  <c:v>2763</c:v>
                </c:pt>
                <c:pt idx="3130">
                  <c:v>2764</c:v>
                </c:pt>
                <c:pt idx="3131">
                  <c:v>2765</c:v>
                </c:pt>
                <c:pt idx="3132">
                  <c:v>2766</c:v>
                </c:pt>
                <c:pt idx="3133">
                  <c:v>2767</c:v>
                </c:pt>
                <c:pt idx="3134">
                  <c:v>2768</c:v>
                </c:pt>
                <c:pt idx="3135">
                  <c:v>2769</c:v>
                </c:pt>
                <c:pt idx="3136">
                  <c:v>2770</c:v>
                </c:pt>
                <c:pt idx="3137">
                  <c:v>2771</c:v>
                </c:pt>
                <c:pt idx="3138">
                  <c:v>2772</c:v>
                </c:pt>
                <c:pt idx="3139">
                  <c:v>2773</c:v>
                </c:pt>
                <c:pt idx="3140">
                  <c:v>2774</c:v>
                </c:pt>
                <c:pt idx="3141">
                  <c:v>2775</c:v>
                </c:pt>
                <c:pt idx="3142">
                  <c:v>2776</c:v>
                </c:pt>
                <c:pt idx="3143">
                  <c:v>2777</c:v>
                </c:pt>
                <c:pt idx="3144">
                  <c:v>2778</c:v>
                </c:pt>
                <c:pt idx="3145">
                  <c:v>2779</c:v>
                </c:pt>
                <c:pt idx="3146">
                  <c:v>2780</c:v>
                </c:pt>
                <c:pt idx="3147">
                  <c:v>2781</c:v>
                </c:pt>
                <c:pt idx="3148">
                  <c:v>2782</c:v>
                </c:pt>
                <c:pt idx="3149">
                  <c:v>2783</c:v>
                </c:pt>
                <c:pt idx="3150">
                  <c:v>2784</c:v>
                </c:pt>
                <c:pt idx="3151">
                  <c:v>2785</c:v>
                </c:pt>
                <c:pt idx="3152">
                  <c:v>2786</c:v>
                </c:pt>
                <c:pt idx="3153">
                  <c:v>2787</c:v>
                </c:pt>
                <c:pt idx="3154">
                  <c:v>2788</c:v>
                </c:pt>
                <c:pt idx="3155">
                  <c:v>2789</c:v>
                </c:pt>
                <c:pt idx="3156">
                  <c:v>2790</c:v>
                </c:pt>
                <c:pt idx="3157">
                  <c:v>2791</c:v>
                </c:pt>
                <c:pt idx="3158">
                  <c:v>2792</c:v>
                </c:pt>
                <c:pt idx="3159">
                  <c:v>2793</c:v>
                </c:pt>
                <c:pt idx="3160">
                  <c:v>2794</c:v>
                </c:pt>
                <c:pt idx="3161">
                  <c:v>2795</c:v>
                </c:pt>
                <c:pt idx="3162">
                  <c:v>2796</c:v>
                </c:pt>
                <c:pt idx="3163">
                  <c:v>2797</c:v>
                </c:pt>
                <c:pt idx="3164">
                  <c:v>2798</c:v>
                </c:pt>
                <c:pt idx="3165">
                  <c:v>2799</c:v>
                </c:pt>
                <c:pt idx="3166">
                  <c:v>2800</c:v>
                </c:pt>
                <c:pt idx="3167">
                  <c:v>2801</c:v>
                </c:pt>
                <c:pt idx="3168">
                  <c:v>2802</c:v>
                </c:pt>
                <c:pt idx="3169">
                  <c:v>2803</c:v>
                </c:pt>
                <c:pt idx="3170">
                  <c:v>2804</c:v>
                </c:pt>
                <c:pt idx="3171">
                  <c:v>2805</c:v>
                </c:pt>
                <c:pt idx="3172">
                  <c:v>2806</c:v>
                </c:pt>
                <c:pt idx="3173">
                  <c:v>2807</c:v>
                </c:pt>
                <c:pt idx="3174">
                  <c:v>2808</c:v>
                </c:pt>
                <c:pt idx="3175">
                  <c:v>2809</c:v>
                </c:pt>
                <c:pt idx="3176">
                  <c:v>2810</c:v>
                </c:pt>
                <c:pt idx="3177">
                  <c:v>2811</c:v>
                </c:pt>
                <c:pt idx="3178">
                  <c:v>2812</c:v>
                </c:pt>
                <c:pt idx="3179">
                  <c:v>2813</c:v>
                </c:pt>
                <c:pt idx="3180">
                  <c:v>2814</c:v>
                </c:pt>
                <c:pt idx="3181">
                  <c:v>2815</c:v>
                </c:pt>
                <c:pt idx="3182">
                  <c:v>2816</c:v>
                </c:pt>
                <c:pt idx="3183">
                  <c:v>2817</c:v>
                </c:pt>
                <c:pt idx="3184">
                  <c:v>2818</c:v>
                </c:pt>
                <c:pt idx="3185">
                  <c:v>2819</c:v>
                </c:pt>
                <c:pt idx="3186">
                  <c:v>2820</c:v>
                </c:pt>
                <c:pt idx="3187">
                  <c:v>2821</c:v>
                </c:pt>
                <c:pt idx="3188">
                  <c:v>2822</c:v>
                </c:pt>
                <c:pt idx="3189">
                  <c:v>2823</c:v>
                </c:pt>
                <c:pt idx="3190">
                  <c:v>2824</c:v>
                </c:pt>
                <c:pt idx="3191">
                  <c:v>2825</c:v>
                </c:pt>
                <c:pt idx="3192">
                  <c:v>2826</c:v>
                </c:pt>
                <c:pt idx="3193">
                  <c:v>2827</c:v>
                </c:pt>
                <c:pt idx="3194">
                  <c:v>2828</c:v>
                </c:pt>
                <c:pt idx="3195">
                  <c:v>2829</c:v>
                </c:pt>
                <c:pt idx="3196">
                  <c:v>2830</c:v>
                </c:pt>
                <c:pt idx="3197">
                  <c:v>2831</c:v>
                </c:pt>
                <c:pt idx="3198">
                  <c:v>2832</c:v>
                </c:pt>
                <c:pt idx="3199">
                  <c:v>2833</c:v>
                </c:pt>
                <c:pt idx="3200">
                  <c:v>2834</c:v>
                </c:pt>
                <c:pt idx="3201">
                  <c:v>2835</c:v>
                </c:pt>
                <c:pt idx="3202">
                  <c:v>2836</c:v>
                </c:pt>
                <c:pt idx="3203">
                  <c:v>2837</c:v>
                </c:pt>
                <c:pt idx="3204">
                  <c:v>2838</c:v>
                </c:pt>
                <c:pt idx="3205">
                  <c:v>2839</c:v>
                </c:pt>
                <c:pt idx="3206">
                  <c:v>2840</c:v>
                </c:pt>
                <c:pt idx="3207">
                  <c:v>2841</c:v>
                </c:pt>
                <c:pt idx="3208">
                  <c:v>2842</c:v>
                </c:pt>
                <c:pt idx="3209">
                  <c:v>2843</c:v>
                </c:pt>
                <c:pt idx="3210">
                  <c:v>2844</c:v>
                </c:pt>
                <c:pt idx="3211">
                  <c:v>2845</c:v>
                </c:pt>
                <c:pt idx="3212">
                  <c:v>2846</c:v>
                </c:pt>
                <c:pt idx="3213">
                  <c:v>2847</c:v>
                </c:pt>
                <c:pt idx="3214">
                  <c:v>2848</c:v>
                </c:pt>
                <c:pt idx="3215">
                  <c:v>2849</c:v>
                </c:pt>
                <c:pt idx="3216">
                  <c:v>2850</c:v>
                </c:pt>
                <c:pt idx="3217">
                  <c:v>2851</c:v>
                </c:pt>
                <c:pt idx="3218">
                  <c:v>2852</c:v>
                </c:pt>
                <c:pt idx="3219">
                  <c:v>2853</c:v>
                </c:pt>
                <c:pt idx="3220">
                  <c:v>2854</c:v>
                </c:pt>
                <c:pt idx="3221">
                  <c:v>2855</c:v>
                </c:pt>
                <c:pt idx="3222">
                  <c:v>2856</c:v>
                </c:pt>
                <c:pt idx="3223">
                  <c:v>2857</c:v>
                </c:pt>
                <c:pt idx="3224">
                  <c:v>2858</c:v>
                </c:pt>
                <c:pt idx="3225">
                  <c:v>2859</c:v>
                </c:pt>
                <c:pt idx="3226">
                  <c:v>2860</c:v>
                </c:pt>
                <c:pt idx="3227">
                  <c:v>2861</c:v>
                </c:pt>
                <c:pt idx="3228">
                  <c:v>2862</c:v>
                </c:pt>
                <c:pt idx="3229">
                  <c:v>2863</c:v>
                </c:pt>
                <c:pt idx="3230">
                  <c:v>2864</c:v>
                </c:pt>
                <c:pt idx="3231">
                  <c:v>2865</c:v>
                </c:pt>
                <c:pt idx="3232">
                  <c:v>2866</c:v>
                </c:pt>
                <c:pt idx="3233">
                  <c:v>2867</c:v>
                </c:pt>
                <c:pt idx="3234">
                  <c:v>2868</c:v>
                </c:pt>
                <c:pt idx="3235">
                  <c:v>2869</c:v>
                </c:pt>
                <c:pt idx="3236">
                  <c:v>2870</c:v>
                </c:pt>
                <c:pt idx="3237">
                  <c:v>2871</c:v>
                </c:pt>
                <c:pt idx="3238">
                  <c:v>2872</c:v>
                </c:pt>
                <c:pt idx="3239">
                  <c:v>2873</c:v>
                </c:pt>
                <c:pt idx="3240">
                  <c:v>2874</c:v>
                </c:pt>
                <c:pt idx="3241">
                  <c:v>2875</c:v>
                </c:pt>
                <c:pt idx="3242">
                  <c:v>2876</c:v>
                </c:pt>
                <c:pt idx="3243">
                  <c:v>2877</c:v>
                </c:pt>
                <c:pt idx="3244">
                  <c:v>2878</c:v>
                </c:pt>
                <c:pt idx="3245">
                  <c:v>2879</c:v>
                </c:pt>
                <c:pt idx="3246">
                  <c:v>2880</c:v>
                </c:pt>
                <c:pt idx="3247">
                  <c:v>2881</c:v>
                </c:pt>
                <c:pt idx="3248">
                  <c:v>2882</c:v>
                </c:pt>
                <c:pt idx="3249">
                  <c:v>2883</c:v>
                </c:pt>
                <c:pt idx="3250">
                  <c:v>2884</c:v>
                </c:pt>
                <c:pt idx="3251">
                  <c:v>2885</c:v>
                </c:pt>
                <c:pt idx="3252">
                  <c:v>2886</c:v>
                </c:pt>
                <c:pt idx="3253">
                  <c:v>2887</c:v>
                </c:pt>
                <c:pt idx="3254">
                  <c:v>2888</c:v>
                </c:pt>
                <c:pt idx="3255">
                  <c:v>2889</c:v>
                </c:pt>
                <c:pt idx="3256">
                  <c:v>2890</c:v>
                </c:pt>
                <c:pt idx="3257">
                  <c:v>2891</c:v>
                </c:pt>
                <c:pt idx="3258">
                  <c:v>2892</c:v>
                </c:pt>
                <c:pt idx="3259">
                  <c:v>2893</c:v>
                </c:pt>
                <c:pt idx="3260">
                  <c:v>2894</c:v>
                </c:pt>
                <c:pt idx="3261">
                  <c:v>2895</c:v>
                </c:pt>
                <c:pt idx="3262">
                  <c:v>2896</c:v>
                </c:pt>
                <c:pt idx="3263">
                  <c:v>2897</c:v>
                </c:pt>
                <c:pt idx="3264">
                  <c:v>2898</c:v>
                </c:pt>
                <c:pt idx="3265">
                  <c:v>2899</c:v>
                </c:pt>
                <c:pt idx="3266">
                  <c:v>2900</c:v>
                </c:pt>
                <c:pt idx="3267">
                  <c:v>2901</c:v>
                </c:pt>
                <c:pt idx="3268">
                  <c:v>2902</c:v>
                </c:pt>
                <c:pt idx="3269">
                  <c:v>2903</c:v>
                </c:pt>
                <c:pt idx="3270">
                  <c:v>2904</c:v>
                </c:pt>
                <c:pt idx="3271">
                  <c:v>2905</c:v>
                </c:pt>
                <c:pt idx="3272">
                  <c:v>2906</c:v>
                </c:pt>
                <c:pt idx="3273">
                  <c:v>2907</c:v>
                </c:pt>
                <c:pt idx="3274">
                  <c:v>2908</c:v>
                </c:pt>
                <c:pt idx="3275">
                  <c:v>2909</c:v>
                </c:pt>
                <c:pt idx="3276">
                  <c:v>2910</c:v>
                </c:pt>
                <c:pt idx="3277">
                  <c:v>2911</c:v>
                </c:pt>
                <c:pt idx="3278">
                  <c:v>2912</c:v>
                </c:pt>
                <c:pt idx="3279">
                  <c:v>2913</c:v>
                </c:pt>
                <c:pt idx="3280">
                  <c:v>2914</c:v>
                </c:pt>
                <c:pt idx="3281">
                  <c:v>2915</c:v>
                </c:pt>
                <c:pt idx="3282">
                  <c:v>2916</c:v>
                </c:pt>
                <c:pt idx="3283">
                  <c:v>2917</c:v>
                </c:pt>
                <c:pt idx="3284">
                  <c:v>2918</c:v>
                </c:pt>
                <c:pt idx="3285">
                  <c:v>2919</c:v>
                </c:pt>
                <c:pt idx="3286">
                  <c:v>2920</c:v>
                </c:pt>
                <c:pt idx="3287">
                  <c:v>2921</c:v>
                </c:pt>
                <c:pt idx="3288">
                  <c:v>2922</c:v>
                </c:pt>
                <c:pt idx="3289">
                  <c:v>2923</c:v>
                </c:pt>
                <c:pt idx="3290">
                  <c:v>2924</c:v>
                </c:pt>
                <c:pt idx="3291">
                  <c:v>2925</c:v>
                </c:pt>
                <c:pt idx="3292">
                  <c:v>2926</c:v>
                </c:pt>
                <c:pt idx="3293">
                  <c:v>2927</c:v>
                </c:pt>
                <c:pt idx="3294">
                  <c:v>2928</c:v>
                </c:pt>
                <c:pt idx="3295">
                  <c:v>2929</c:v>
                </c:pt>
                <c:pt idx="3296">
                  <c:v>2930</c:v>
                </c:pt>
                <c:pt idx="3297">
                  <c:v>2931</c:v>
                </c:pt>
                <c:pt idx="3298">
                  <c:v>2932</c:v>
                </c:pt>
                <c:pt idx="3299">
                  <c:v>2933</c:v>
                </c:pt>
                <c:pt idx="3300">
                  <c:v>2934</c:v>
                </c:pt>
                <c:pt idx="3301">
                  <c:v>2935</c:v>
                </c:pt>
                <c:pt idx="3302">
                  <c:v>2936</c:v>
                </c:pt>
                <c:pt idx="3303">
                  <c:v>2937</c:v>
                </c:pt>
                <c:pt idx="3304">
                  <c:v>2938</c:v>
                </c:pt>
                <c:pt idx="3305">
                  <c:v>2939</c:v>
                </c:pt>
                <c:pt idx="3306">
                  <c:v>2940</c:v>
                </c:pt>
                <c:pt idx="3307">
                  <c:v>2941</c:v>
                </c:pt>
                <c:pt idx="3308">
                  <c:v>2942</c:v>
                </c:pt>
                <c:pt idx="3309">
                  <c:v>2943</c:v>
                </c:pt>
                <c:pt idx="3310">
                  <c:v>2944</c:v>
                </c:pt>
                <c:pt idx="3311">
                  <c:v>2945</c:v>
                </c:pt>
                <c:pt idx="3312">
                  <c:v>2946</c:v>
                </c:pt>
                <c:pt idx="3313">
                  <c:v>2947</c:v>
                </c:pt>
                <c:pt idx="3314">
                  <c:v>2948</c:v>
                </c:pt>
                <c:pt idx="3315">
                  <c:v>2949</c:v>
                </c:pt>
                <c:pt idx="3316">
                  <c:v>2950</c:v>
                </c:pt>
                <c:pt idx="3317">
                  <c:v>2951</c:v>
                </c:pt>
                <c:pt idx="3318">
                  <c:v>2952</c:v>
                </c:pt>
                <c:pt idx="3319">
                  <c:v>2953</c:v>
                </c:pt>
                <c:pt idx="3320">
                  <c:v>2954</c:v>
                </c:pt>
                <c:pt idx="3321">
                  <c:v>2955</c:v>
                </c:pt>
                <c:pt idx="3322">
                  <c:v>2956</c:v>
                </c:pt>
                <c:pt idx="3323">
                  <c:v>2957</c:v>
                </c:pt>
                <c:pt idx="3324">
                  <c:v>2958</c:v>
                </c:pt>
                <c:pt idx="3325">
                  <c:v>2959</c:v>
                </c:pt>
                <c:pt idx="3326">
                  <c:v>2960</c:v>
                </c:pt>
                <c:pt idx="3327">
                  <c:v>2961</c:v>
                </c:pt>
                <c:pt idx="3328">
                  <c:v>2962</c:v>
                </c:pt>
                <c:pt idx="3329">
                  <c:v>2963</c:v>
                </c:pt>
                <c:pt idx="3330">
                  <c:v>2964</c:v>
                </c:pt>
                <c:pt idx="3331">
                  <c:v>2965</c:v>
                </c:pt>
                <c:pt idx="3332">
                  <c:v>2966</c:v>
                </c:pt>
                <c:pt idx="3333">
                  <c:v>2967</c:v>
                </c:pt>
                <c:pt idx="3334">
                  <c:v>2968</c:v>
                </c:pt>
                <c:pt idx="3335">
                  <c:v>2969</c:v>
                </c:pt>
                <c:pt idx="3336">
                  <c:v>2970</c:v>
                </c:pt>
                <c:pt idx="3337">
                  <c:v>2971</c:v>
                </c:pt>
                <c:pt idx="3338">
                  <c:v>2972</c:v>
                </c:pt>
                <c:pt idx="3339">
                  <c:v>2973</c:v>
                </c:pt>
                <c:pt idx="3340">
                  <c:v>2974</c:v>
                </c:pt>
                <c:pt idx="3341">
                  <c:v>2975</c:v>
                </c:pt>
                <c:pt idx="3342">
                  <c:v>2976</c:v>
                </c:pt>
                <c:pt idx="3343">
                  <c:v>2977</c:v>
                </c:pt>
                <c:pt idx="3344">
                  <c:v>2978</c:v>
                </c:pt>
                <c:pt idx="3345">
                  <c:v>2979</c:v>
                </c:pt>
                <c:pt idx="3346">
                  <c:v>2980</c:v>
                </c:pt>
                <c:pt idx="3347">
                  <c:v>2981</c:v>
                </c:pt>
                <c:pt idx="3348">
                  <c:v>2982</c:v>
                </c:pt>
                <c:pt idx="3349">
                  <c:v>2983</c:v>
                </c:pt>
                <c:pt idx="3350">
                  <c:v>2984</c:v>
                </c:pt>
                <c:pt idx="3351">
                  <c:v>2985</c:v>
                </c:pt>
                <c:pt idx="3352">
                  <c:v>2986</c:v>
                </c:pt>
                <c:pt idx="3353">
                  <c:v>2987</c:v>
                </c:pt>
                <c:pt idx="3354">
                  <c:v>2988</c:v>
                </c:pt>
                <c:pt idx="3355">
                  <c:v>2989</c:v>
                </c:pt>
                <c:pt idx="3356">
                  <c:v>2990</c:v>
                </c:pt>
                <c:pt idx="3357">
                  <c:v>2991</c:v>
                </c:pt>
                <c:pt idx="3358">
                  <c:v>2992</c:v>
                </c:pt>
                <c:pt idx="3359">
                  <c:v>2993</c:v>
                </c:pt>
                <c:pt idx="3360">
                  <c:v>2994</c:v>
                </c:pt>
                <c:pt idx="3361">
                  <c:v>2995</c:v>
                </c:pt>
                <c:pt idx="3362">
                  <c:v>2996</c:v>
                </c:pt>
                <c:pt idx="3363">
                  <c:v>2997</c:v>
                </c:pt>
                <c:pt idx="3364">
                  <c:v>2998</c:v>
                </c:pt>
                <c:pt idx="3365">
                  <c:v>2999</c:v>
                </c:pt>
                <c:pt idx="3366">
                  <c:v>3000</c:v>
                </c:pt>
                <c:pt idx="3367">
                  <c:v>3001</c:v>
                </c:pt>
                <c:pt idx="3368">
                  <c:v>3002</c:v>
                </c:pt>
                <c:pt idx="3369">
                  <c:v>3003</c:v>
                </c:pt>
                <c:pt idx="3370">
                  <c:v>3004</c:v>
                </c:pt>
                <c:pt idx="3371">
                  <c:v>3005</c:v>
                </c:pt>
                <c:pt idx="3372">
                  <c:v>3006</c:v>
                </c:pt>
                <c:pt idx="3373">
                  <c:v>3007</c:v>
                </c:pt>
                <c:pt idx="3374">
                  <c:v>3008</c:v>
                </c:pt>
                <c:pt idx="3375">
                  <c:v>3009</c:v>
                </c:pt>
                <c:pt idx="3376">
                  <c:v>3010</c:v>
                </c:pt>
                <c:pt idx="3377">
                  <c:v>3011</c:v>
                </c:pt>
                <c:pt idx="3378">
                  <c:v>3012</c:v>
                </c:pt>
                <c:pt idx="3379">
                  <c:v>3013</c:v>
                </c:pt>
                <c:pt idx="3380">
                  <c:v>3014</c:v>
                </c:pt>
                <c:pt idx="3381">
                  <c:v>3015</c:v>
                </c:pt>
                <c:pt idx="3382">
                  <c:v>3016</c:v>
                </c:pt>
                <c:pt idx="3383">
                  <c:v>3017</c:v>
                </c:pt>
                <c:pt idx="3384">
                  <c:v>3018</c:v>
                </c:pt>
                <c:pt idx="3385">
                  <c:v>3019</c:v>
                </c:pt>
                <c:pt idx="3386">
                  <c:v>3020</c:v>
                </c:pt>
                <c:pt idx="3387">
                  <c:v>3021</c:v>
                </c:pt>
                <c:pt idx="3388">
                  <c:v>3022</c:v>
                </c:pt>
                <c:pt idx="3389">
                  <c:v>3023</c:v>
                </c:pt>
                <c:pt idx="3390">
                  <c:v>3024</c:v>
                </c:pt>
                <c:pt idx="3391">
                  <c:v>3025</c:v>
                </c:pt>
                <c:pt idx="3392">
                  <c:v>3026</c:v>
                </c:pt>
                <c:pt idx="3393">
                  <c:v>3027</c:v>
                </c:pt>
                <c:pt idx="3394">
                  <c:v>3028</c:v>
                </c:pt>
                <c:pt idx="3395">
                  <c:v>3029</c:v>
                </c:pt>
                <c:pt idx="3396">
                  <c:v>3030</c:v>
                </c:pt>
                <c:pt idx="3397">
                  <c:v>3031</c:v>
                </c:pt>
                <c:pt idx="3398">
                  <c:v>3032</c:v>
                </c:pt>
                <c:pt idx="3399">
                  <c:v>3033</c:v>
                </c:pt>
                <c:pt idx="3400">
                  <c:v>3034</c:v>
                </c:pt>
                <c:pt idx="3401">
                  <c:v>3035</c:v>
                </c:pt>
                <c:pt idx="3402">
                  <c:v>3036</c:v>
                </c:pt>
                <c:pt idx="3403">
                  <c:v>3037</c:v>
                </c:pt>
                <c:pt idx="3404">
                  <c:v>3038</c:v>
                </c:pt>
                <c:pt idx="3405">
                  <c:v>3039</c:v>
                </c:pt>
                <c:pt idx="3406">
                  <c:v>3040</c:v>
                </c:pt>
                <c:pt idx="3407">
                  <c:v>3041</c:v>
                </c:pt>
                <c:pt idx="3408">
                  <c:v>3042</c:v>
                </c:pt>
                <c:pt idx="3409">
                  <c:v>3043</c:v>
                </c:pt>
                <c:pt idx="3410">
                  <c:v>3044</c:v>
                </c:pt>
                <c:pt idx="3411">
                  <c:v>3045</c:v>
                </c:pt>
                <c:pt idx="3412">
                  <c:v>3046</c:v>
                </c:pt>
                <c:pt idx="3413">
                  <c:v>3047</c:v>
                </c:pt>
                <c:pt idx="3414">
                  <c:v>3048</c:v>
                </c:pt>
                <c:pt idx="3415">
                  <c:v>3049</c:v>
                </c:pt>
                <c:pt idx="3416">
                  <c:v>3050</c:v>
                </c:pt>
                <c:pt idx="3417">
                  <c:v>3051</c:v>
                </c:pt>
                <c:pt idx="3418">
                  <c:v>3052</c:v>
                </c:pt>
                <c:pt idx="3419">
                  <c:v>3053</c:v>
                </c:pt>
                <c:pt idx="3420">
                  <c:v>3054</c:v>
                </c:pt>
                <c:pt idx="3421">
                  <c:v>3055</c:v>
                </c:pt>
                <c:pt idx="3422">
                  <c:v>3056</c:v>
                </c:pt>
                <c:pt idx="3423">
                  <c:v>3057</c:v>
                </c:pt>
                <c:pt idx="3424">
                  <c:v>3058</c:v>
                </c:pt>
                <c:pt idx="3425">
                  <c:v>3059</c:v>
                </c:pt>
                <c:pt idx="3426">
                  <c:v>3060</c:v>
                </c:pt>
                <c:pt idx="3427">
                  <c:v>3061</c:v>
                </c:pt>
                <c:pt idx="3428">
                  <c:v>3062</c:v>
                </c:pt>
                <c:pt idx="3429">
                  <c:v>3063</c:v>
                </c:pt>
                <c:pt idx="3430">
                  <c:v>3064</c:v>
                </c:pt>
                <c:pt idx="3431">
                  <c:v>3065</c:v>
                </c:pt>
                <c:pt idx="3432">
                  <c:v>3066</c:v>
                </c:pt>
                <c:pt idx="3433">
                  <c:v>3067</c:v>
                </c:pt>
                <c:pt idx="3434">
                  <c:v>3068</c:v>
                </c:pt>
                <c:pt idx="3435">
                  <c:v>3069</c:v>
                </c:pt>
                <c:pt idx="3436">
                  <c:v>3070</c:v>
                </c:pt>
                <c:pt idx="3437">
                  <c:v>3071</c:v>
                </c:pt>
                <c:pt idx="3438">
                  <c:v>3072</c:v>
                </c:pt>
                <c:pt idx="3439">
                  <c:v>3073</c:v>
                </c:pt>
                <c:pt idx="3440">
                  <c:v>3074</c:v>
                </c:pt>
                <c:pt idx="3441">
                  <c:v>3075</c:v>
                </c:pt>
                <c:pt idx="3442">
                  <c:v>3076</c:v>
                </c:pt>
                <c:pt idx="3443">
                  <c:v>3077</c:v>
                </c:pt>
                <c:pt idx="3444">
                  <c:v>3078</c:v>
                </c:pt>
                <c:pt idx="3445">
                  <c:v>3079</c:v>
                </c:pt>
                <c:pt idx="3446">
                  <c:v>3080</c:v>
                </c:pt>
                <c:pt idx="3447">
                  <c:v>3081</c:v>
                </c:pt>
                <c:pt idx="3448">
                  <c:v>3082</c:v>
                </c:pt>
                <c:pt idx="3449">
                  <c:v>3083</c:v>
                </c:pt>
                <c:pt idx="3450">
                  <c:v>3084</c:v>
                </c:pt>
                <c:pt idx="3451">
                  <c:v>3085</c:v>
                </c:pt>
                <c:pt idx="3452">
                  <c:v>3086</c:v>
                </c:pt>
                <c:pt idx="3453">
                  <c:v>3087</c:v>
                </c:pt>
                <c:pt idx="3454">
                  <c:v>3088</c:v>
                </c:pt>
                <c:pt idx="3455">
                  <c:v>3089</c:v>
                </c:pt>
                <c:pt idx="3456">
                  <c:v>3090</c:v>
                </c:pt>
                <c:pt idx="3457">
                  <c:v>3091</c:v>
                </c:pt>
                <c:pt idx="3458">
                  <c:v>3092</c:v>
                </c:pt>
                <c:pt idx="3459">
                  <c:v>3093</c:v>
                </c:pt>
                <c:pt idx="3460">
                  <c:v>3094</c:v>
                </c:pt>
                <c:pt idx="3461">
                  <c:v>3095</c:v>
                </c:pt>
                <c:pt idx="3462">
                  <c:v>3096</c:v>
                </c:pt>
                <c:pt idx="3463">
                  <c:v>3097</c:v>
                </c:pt>
                <c:pt idx="3464">
                  <c:v>3098</c:v>
                </c:pt>
                <c:pt idx="3465">
                  <c:v>3099</c:v>
                </c:pt>
                <c:pt idx="3466">
                  <c:v>3100</c:v>
                </c:pt>
                <c:pt idx="3467">
                  <c:v>3101</c:v>
                </c:pt>
                <c:pt idx="3468">
                  <c:v>3102</c:v>
                </c:pt>
                <c:pt idx="3469">
                  <c:v>3103</c:v>
                </c:pt>
                <c:pt idx="3470">
                  <c:v>3104</c:v>
                </c:pt>
                <c:pt idx="3471">
                  <c:v>3105</c:v>
                </c:pt>
                <c:pt idx="3472">
                  <c:v>3106</c:v>
                </c:pt>
                <c:pt idx="3473">
                  <c:v>3107</c:v>
                </c:pt>
                <c:pt idx="3474">
                  <c:v>3108</c:v>
                </c:pt>
                <c:pt idx="3475">
                  <c:v>3109</c:v>
                </c:pt>
                <c:pt idx="3476">
                  <c:v>3110</c:v>
                </c:pt>
                <c:pt idx="3477">
                  <c:v>3111</c:v>
                </c:pt>
                <c:pt idx="3478">
                  <c:v>3112</c:v>
                </c:pt>
                <c:pt idx="3479">
                  <c:v>3113</c:v>
                </c:pt>
                <c:pt idx="3480">
                  <c:v>3114</c:v>
                </c:pt>
                <c:pt idx="3481">
                  <c:v>3115</c:v>
                </c:pt>
                <c:pt idx="3482">
                  <c:v>3116</c:v>
                </c:pt>
                <c:pt idx="3483">
                  <c:v>3117</c:v>
                </c:pt>
                <c:pt idx="3484">
                  <c:v>3118</c:v>
                </c:pt>
                <c:pt idx="3485">
                  <c:v>3119</c:v>
                </c:pt>
                <c:pt idx="3486">
                  <c:v>3120</c:v>
                </c:pt>
                <c:pt idx="3487">
                  <c:v>3121</c:v>
                </c:pt>
                <c:pt idx="3488">
                  <c:v>3122</c:v>
                </c:pt>
                <c:pt idx="3489">
                  <c:v>3123</c:v>
                </c:pt>
                <c:pt idx="3490">
                  <c:v>3124</c:v>
                </c:pt>
                <c:pt idx="3491">
                  <c:v>3125</c:v>
                </c:pt>
                <c:pt idx="3492">
                  <c:v>3126</c:v>
                </c:pt>
                <c:pt idx="3493">
                  <c:v>3127</c:v>
                </c:pt>
                <c:pt idx="3494">
                  <c:v>3128</c:v>
                </c:pt>
                <c:pt idx="3495">
                  <c:v>3129</c:v>
                </c:pt>
                <c:pt idx="3496">
                  <c:v>3130</c:v>
                </c:pt>
                <c:pt idx="3497">
                  <c:v>3131</c:v>
                </c:pt>
                <c:pt idx="3498">
                  <c:v>3132</c:v>
                </c:pt>
                <c:pt idx="3499">
                  <c:v>3133</c:v>
                </c:pt>
                <c:pt idx="3500">
                  <c:v>3134</c:v>
                </c:pt>
                <c:pt idx="3501">
                  <c:v>3135</c:v>
                </c:pt>
                <c:pt idx="3502">
                  <c:v>3136</c:v>
                </c:pt>
                <c:pt idx="3503">
                  <c:v>3137</c:v>
                </c:pt>
                <c:pt idx="3504">
                  <c:v>3138</c:v>
                </c:pt>
                <c:pt idx="3505">
                  <c:v>3139</c:v>
                </c:pt>
                <c:pt idx="3506">
                  <c:v>3140</c:v>
                </c:pt>
                <c:pt idx="3507">
                  <c:v>3141</c:v>
                </c:pt>
                <c:pt idx="3508">
                  <c:v>3142</c:v>
                </c:pt>
                <c:pt idx="3509">
                  <c:v>3143</c:v>
                </c:pt>
                <c:pt idx="3510">
                  <c:v>3144</c:v>
                </c:pt>
                <c:pt idx="3511">
                  <c:v>3145</c:v>
                </c:pt>
                <c:pt idx="3512">
                  <c:v>3146</c:v>
                </c:pt>
                <c:pt idx="3513">
                  <c:v>3147</c:v>
                </c:pt>
                <c:pt idx="3514">
                  <c:v>3148</c:v>
                </c:pt>
                <c:pt idx="3515">
                  <c:v>3149</c:v>
                </c:pt>
                <c:pt idx="3516">
                  <c:v>3150</c:v>
                </c:pt>
                <c:pt idx="3517">
                  <c:v>3151</c:v>
                </c:pt>
                <c:pt idx="3518">
                  <c:v>3152</c:v>
                </c:pt>
                <c:pt idx="3519">
                  <c:v>3153</c:v>
                </c:pt>
                <c:pt idx="3520">
                  <c:v>3154</c:v>
                </c:pt>
                <c:pt idx="3521">
                  <c:v>3155</c:v>
                </c:pt>
                <c:pt idx="3522">
                  <c:v>3156</c:v>
                </c:pt>
                <c:pt idx="3523">
                  <c:v>3157</c:v>
                </c:pt>
                <c:pt idx="3524">
                  <c:v>3158</c:v>
                </c:pt>
                <c:pt idx="3525">
                  <c:v>3159</c:v>
                </c:pt>
                <c:pt idx="3526">
                  <c:v>3160</c:v>
                </c:pt>
                <c:pt idx="3527">
                  <c:v>3161</c:v>
                </c:pt>
                <c:pt idx="3528">
                  <c:v>3162</c:v>
                </c:pt>
                <c:pt idx="3529">
                  <c:v>3163</c:v>
                </c:pt>
                <c:pt idx="3530">
                  <c:v>3164</c:v>
                </c:pt>
                <c:pt idx="3531">
                  <c:v>3165</c:v>
                </c:pt>
                <c:pt idx="3532">
                  <c:v>3166</c:v>
                </c:pt>
                <c:pt idx="3533">
                  <c:v>3167</c:v>
                </c:pt>
                <c:pt idx="3534">
                  <c:v>3168</c:v>
                </c:pt>
                <c:pt idx="3535">
                  <c:v>3169</c:v>
                </c:pt>
                <c:pt idx="3536">
                  <c:v>3170</c:v>
                </c:pt>
                <c:pt idx="3537">
                  <c:v>3171</c:v>
                </c:pt>
                <c:pt idx="3538">
                  <c:v>3172</c:v>
                </c:pt>
                <c:pt idx="3539">
                  <c:v>3173</c:v>
                </c:pt>
                <c:pt idx="3540">
                  <c:v>3174</c:v>
                </c:pt>
                <c:pt idx="3541">
                  <c:v>3175</c:v>
                </c:pt>
                <c:pt idx="3542">
                  <c:v>3176</c:v>
                </c:pt>
                <c:pt idx="3543">
                  <c:v>3177</c:v>
                </c:pt>
                <c:pt idx="3544">
                  <c:v>3178</c:v>
                </c:pt>
                <c:pt idx="3545">
                  <c:v>3179</c:v>
                </c:pt>
                <c:pt idx="3546">
                  <c:v>3180</c:v>
                </c:pt>
                <c:pt idx="3547">
                  <c:v>3181</c:v>
                </c:pt>
                <c:pt idx="3548">
                  <c:v>3182</c:v>
                </c:pt>
                <c:pt idx="3549">
                  <c:v>3183</c:v>
                </c:pt>
                <c:pt idx="3550">
                  <c:v>3184</c:v>
                </c:pt>
                <c:pt idx="3551">
                  <c:v>3185</c:v>
                </c:pt>
                <c:pt idx="3552">
                  <c:v>3186</c:v>
                </c:pt>
                <c:pt idx="3553">
                  <c:v>3187</c:v>
                </c:pt>
                <c:pt idx="3554">
                  <c:v>3188</c:v>
                </c:pt>
                <c:pt idx="3555">
                  <c:v>3189</c:v>
                </c:pt>
                <c:pt idx="3556">
                  <c:v>3190</c:v>
                </c:pt>
                <c:pt idx="3557">
                  <c:v>3191</c:v>
                </c:pt>
                <c:pt idx="3558">
                  <c:v>3192</c:v>
                </c:pt>
                <c:pt idx="3559">
                  <c:v>3193</c:v>
                </c:pt>
                <c:pt idx="3560">
                  <c:v>3194</c:v>
                </c:pt>
                <c:pt idx="3561">
                  <c:v>3195</c:v>
                </c:pt>
                <c:pt idx="3562">
                  <c:v>3196</c:v>
                </c:pt>
                <c:pt idx="3563">
                  <c:v>3197</c:v>
                </c:pt>
                <c:pt idx="3564">
                  <c:v>3198</c:v>
                </c:pt>
                <c:pt idx="3565">
                  <c:v>3199</c:v>
                </c:pt>
                <c:pt idx="3566">
                  <c:v>3200</c:v>
                </c:pt>
                <c:pt idx="3567">
                  <c:v>3201</c:v>
                </c:pt>
                <c:pt idx="3568">
                  <c:v>3202</c:v>
                </c:pt>
                <c:pt idx="3569">
                  <c:v>3203</c:v>
                </c:pt>
                <c:pt idx="3570">
                  <c:v>3204</c:v>
                </c:pt>
                <c:pt idx="3571">
                  <c:v>3205</c:v>
                </c:pt>
                <c:pt idx="3572">
                  <c:v>3206</c:v>
                </c:pt>
                <c:pt idx="3573">
                  <c:v>3207</c:v>
                </c:pt>
                <c:pt idx="3574">
                  <c:v>3208</c:v>
                </c:pt>
                <c:pt idx="3575">
                  <c:v>3209</c:v>
                </c:pt>
                <c:pt idx="3576">
                  <c:v>3210</c:v>
                </c:pt>
                <c:pt idx="3577">
                  <c:v>3211</c:v>
                </c:pt>
                <c:pt idx="3578">
                  <c:v>3212</c:v>
                </c:pt>
                <c:pt idx="3579">
                  <c:v>3213</c:v>
                </c:pt>
                <c:pt idx="3580">
                  <c:v>3214</c:v>
                </c:pt>
                <c:pt idx="3581">
                  <c:v>3215</c:v>
                </c:pt>
                <c:pt idx="3582">
                  <c:v>3216</c:v>
                </c:pt>
                <c:pt idx="3583">
                  <c:v>3217</c:v>
                </c:pt>
                <c:pt idx="3584">
                  <c:v>3218</c:v>
                </c:pt>
                <c:pt idx="3585">
                  <c:v>3219</c:v>
                </c:pt>
                <c:pt idx="3586">
                  <c:v>3220</c:v>
                </c:pt>
                <c:pt idx="3587">
                  <c:v>3221</c:v>
                </c:pt>
                <c:pt idx="3588">
                  <c:v>3222</c:v>
                </c:pt>
                <c:pt idx="3589">
                  <c:v>3223</c:v>
                </c:pt>
                <c:pt idx="3590">
                  <c:v>3224</c:v>
                </c:pt>
                <c:pt idx="3591">
                  <c:v>3225</c:v>
                </c:pt>
                <c:pt idx="3592">
                  <c:v>3226</c:v>
                </c:pt>
                <c:pt idx="3593">
                  <c:v>3227</c:v>
                </c:pt>
                <c:pt idx="3594">
                  <c:v>3228</c:v>
                </c:pt>
                <c:pt idx="3595">
                  <c:v>3229</c:v>
                </c:pt>
                <c:pt idx="3596">
                  <c:v>3230</c:v>
                </c:pt>
                <c:pt idx="3597">
                  <c:v>3231</c:v>
                </c:pt>
                <c:pt idx="3598">
                  <c:v>3232</c:v>
                </c:pt>
                <c:pt idx="3599">
                  <c:v>3233</c:v>
                </c:pt>
                <c:pt idx="3600">
                  <c:v>3234</c:v>
                </c:pt>
                <c:pt idx="3601">
                  <c:v>3235</c:v>
                </c:pt>
                <c:pt idx="3602">
                  <c:v>3236</c:v>
                </c:pt>
                <c:pt idx="3603">
                  <c:v>3237</c:v>
                </c:pt>
                <c:pt idx="3604">
                  <c:v>3238</c:v>
                </c:pt>
                <c:pt idx="3605">
                  <c:v>3239</c:v>
                </c:pt>
                <c:pt idx="3606">
                  <c:v>3240</c:v>
                </c:pt>
                <c:pt idx="3607">
                  <c:v>3241</c:v>
                </c:pt>
                <c:pt idx="3608">
                  <c:v>3242</c:v>
                </c:pt>
                <c:pt idx="3609">
                  <c:v>3243</c:v>
                </c:pt>
                <c:pt idx="3610">
                  <c:v>3244</c:v>
                </c:pt>
                <c:pt idx="3611">
                  <c:v>3245</c:v>
                </c:pt>
                <c:pt idx="3612">
                  <c:v>3246</c:v>
                </c:pt>
                <c:pt idx="3613">
                  <c:v>3247</c:v>
                </c:pt>
                <c:pt idx="3614">
                  <c:v>3248</c:v>
                </c:pt>
                <c:pt idx="3615">
                  <c:v>3249</c:v>
                </c:pt>
                <c:pt idx="3616">
                  <c:v>3250</c:v>
                </c:pt>
                <c:pt idx="3617">
                  <c:v>3251</c:v>
                </c:pt>
                <c:pt idx="3618">
                  <c:v>3252</c:v>
                </c:pt>
                <c:pt idx="3619">
                  <c:v>3253</c:v>
                </c:pt>
                <c:pt idx="3620">
                  <c:v>3254</c:v>
                </c:pt>
                <c:pt idx="3621">
                  <c:v>3255</c:v>
                </c:pt>
                <c:pt idx="3622">
                  <c:v>3256</c:v>
                </c:pt>
                <c:pt idx="3623">
                  <c:v>3257</c:v>
                </c:pt>
                <c:pt idx="3624">
                  <c:v>3258</c:v>
                </c:pt>
                <c:pt idx="3625">
                  <c:v>3259</c:v>
                </c:pt>
                <c:pt idx="3626">
                  <c:v>3260</c:v>
                </c:pt>
                <c:pt idx="3627">
                  <c:v>3261</c:v>
                </c:pt>
                <c:pt idx="3628">
                  <c:v>3262</c:v>
                </c:pt>
                <c:pt idx="3629">
                  <c:v>3263</c:v>
                </c:pt>
                <c:pt idx="3630">
                  <c:v>3264</c:v>
                </c:pt>
                <c:pt idx="3631">
                  <c:v>3265</c:v>
                </c:pt>
                <c:pt idx="3632">
                  <c:v>3266</c:v>
                </c:pt>
                <c:pt idx="3633">
                  <c:v>3267</c:v>
                </c:pt>
                <c:pt idx="3634">
                  <c:v>3268</c:v>
                </c:pt>
                <c:pt idx="3635">
                  <c:v>3269</c:v>
                </c:pt>
                <c:pt idx="3636">
                  <c:v>3270</c:v>
                </c:pt>
                <c:pt idx="3637">
                  <c:v>3271</c:v>
                </c:pt>
                <c:pt idx="3638">
                  <c:v>3272</c:v>
                </c:pt>
                <c:pt idx="3639">
                  <c:v>3273</c:v>
                </c:pt>
                <c:pt idx="3640">
                  <c:v>3274</c:v>
                </c:pt>
                <c:pt idx="3641">
                  <c:v>3275</c:v>
                </c:pt>
                <c:pt idx="3642">
                  <c:v>3276</c:v>
                </c:pt>
                <c:pt idx="3643">
                  <c:v>3277</c:v>
                </c:pt>
                <c:pt idx="3644">
                  <c:v>3278</c:v>
                </c:pt>
                <c:pt idx="3645">
                  <c:v>3279</c:v>
                </c:pt>
                <c:pt idx="3646">
                  <c:v>3280</c:v>
                </c:pt>
                <c:pt idx="3647">
                  <c:v>3281</c:v>
                </c:pt>
                <c:pt idx="3648">
                  <c:v>3282</c:v>
                </c:pt>
                <c:pt idx="3649">
                  <c:v>3283</c:v>
                </c:pt>
                <c:pt idx="3650">
                  <c:v>3284</c:v>
                </c:pt>
                <c:pt idx="3651">
                  <c:v>3285</c:v>
                </c:pt>
                <c:pt idx="3652">
                  <c:v>3286</c:v>
                </c:pt>
                <c:pt idx="3653">
                  <c:v>3287</c:v>
                </c:pt>
                <c:pt idx="3654">
                  <c:v>3288</c:v>
                </c:pt>
                <c:pt idx="3655">
                  <c:v>3289</c:v>
                </c:pt>
                <c:pt idx="3656">
                  <c:v>3290</c:v>
                </c:pt>
                <c:pt idx="3657">
                  <c:v>3291</c:v>
                </c:pt>
                <c:pt idx="3658">
                  <c:v>3292</c:v>
                </c:pt>
                <c:pt idx="3659">
                  <c:v>3293</c:v>
                </c:pt>
                <c:pt idx="3660">
                  <c:v>3294</c:v>
                </c:pt>
                <c:pt idx="3661">
                  <c:v>3295</c:v>
                </c:pt>
                <c:pt idx="3662">
                  <c:v>3296</c:v>
                </c:pt>
                <c:pt idx="3663">
                  <c:v>3297</c:v>
                </c:pt>
                <c:pt idx="3664">
                  <c:v>3298</c:v>
                </c:pt>
                <c:pt idx="3665">
                  <c:v>3299</c:v>
                </c:pt>
                <c:pt idx="3666">
                  <c:v>3300</c:v>
                </c:pt>
                <c:pt idx="3667">
                  <c:v>3301</c:v>
                </c:pt>
                <c:pt idx="3668">
                  <c:v>3302</c:v>
                </c:pt>
                <c:pt idx="3669">
                  <c:v>3303</c:v>
                </c:pt>
                <c:pt idx="3670">
                  <c:v>3304</c:v>
                </c:pt>
                <c:pt idx="3671">
                  <c:v>3305</c:v>
                </c:pt>
                <c:pt idx="3672">
                  <c:v>3306</c:v>
                </c:pt>
                <c:pt idx="3673">
                  <c:v>3307</c:v>
                </c:pt>
                <c:pt idx="3674">
                  <c:v>3308</c:v>
                </c:pt>
                <c:pt idx="3675">
                  <c:v>3309</c:v>
                </c:pt>
                <c:pt idx="3676">
                  <c:v>3310</c:v>
                </c:pt>
                <c:pt idx="3677">
                  <c:v>3311</c:v>
                </c:pt>
                <c:pt idx="3678">
                  <c:v>3312</c:v>
                </c:pt>
                <c:pt idx="3679">
                  <c:v>3313</c:v>
                </c:pt>
                <c:pt idx="3680">
                  <c:v>3314</c:v>
                </c:pt>
                <c:pt idx="3681">
                  <c:v>3315</c:v>
                </c:pt>
                <c:pt idx="3682">
                  <c:v>3316</c:v>
                </c:pt>
                <c:pt idx="3683">
                  <c:v>3317</c:v>
                </c:pt>
                <c:pt idx="3684">
                  <c:v>3318</c:v>
                </c:pt>
                <c:pt idx="3685">
                  <c:v>3319</c:v>
                </c:pt>
                <c:pt idx="3686">
                  <c:v>3320</c:v>
                </c:pt>
                <c:pt idx="3687">
                  <c:v>3321</c:v>
                </c:pt>
                <c:pt idx="3688">
                  <c:v>3322</c:v>
                </c:pt>
                <c:pt idx="3689">
                  <c:v>3323</c:v>
                </c:pt>
                <c:pt idx="3690">
                  <c:v>3324</c:v>
                </c:pt>
                <c:pt idx="3691">
                  <c:v>3325</c:v>
                </c:pt>
                <c:pt idx="3692">
                  <c:v>3326</c:v>
                </c:pt>
                <c:pt idx="3693">
                  <c:v>3327</c:v>
                </c:pt>
                <c:pt idx="3694">
                  <c:v>3328</c:v>
                </c:pt>
                <c:pt idx="3695">
                  <c:v>3329</c:v>
                </c:pt>
                <c:pt idx="3696">
                  <c:v>3330</c:v>
                </c:pt>
                <c:pt idx="3697">
                  <c:v>3331</c:v>
                </c:pt>
                <c:pt idx="3698">
                  <c:v>3332</c:v>
                </c:pt>
                <c:pt idx="3699">
                  <c:v>3333</c:v>
                </c:pt>
                <c:pt idx="3700">
                  <c:v>3334</c:v>
                </c:pt>
                <c:pt idx="3701">
                  <c:v>3335</c:v>
                </c:pt>
                <c:pt idx="3702">
                  <c:v>3336</c:v>
                </c:pt>
                <c:pt idx="3703">
                  <c:v>3337</c:v>
                </c:pt>
                <c:pt idx="3704">
                  <c:v>3338</c:v>
                </c:pt>
                <c:pt idx="3705">
                  <c:v>3339</c:v>
                </c:pt>
                <c:pt idx="3706">
                  <c:v>3340</c:v>
                </c:pt>
                <c:pt idx="3707">
                  <c:v>3341</c:v>
                </c:pt>
                <c:pt idx="3708">
                  <c:v>3342</c:v>
                </c:pt>
                <c:pt idx="3709">
                  <c:v>3343</c:v>
                </c:pt>
                <c:pt idx="3710">
                  <c:v>3344</c:v>
                </c:pt>
                <c:pt idx="3711">
                  <c:v>3345</c:v>
                </c:pt>
                <c:pt idx="3712">
                  <c:v>3346</c:v>
                </c:pt>
                <c:pt idx="3713">
                  <c:v>3347</c:v>
                </c:pt>
                <c:pt idx="3714">
                  <c:v>3348</c:v>
                </c:pt>
                <c:pt idx="3715">
                  <c:v>3349</c:v>
                </c:pt>
                <c:pt idx="3716">
                  <c:v>3350</c:v>
                </c:pt>
                <c:pt idx="3717">
                  <c:v>3351</c:v>
                </c:pt>
                <c:pt idx="3718">
                  <c:v>3352</c:v>
                </c:pt>
                <c:pt idx="3719">
                  <c:v>3353</c:v>
                </c:pt>
                <c:pt idx="3720">
                  <c:v>3354</c:v>
                </c:pt>
                <c:pt idx="3721">
                  <c:v>3355</c:v>
                </c:pt>
                <c:pt idx="3722">
                  <c:v>3356</c:v>
                </c:pt>
                <c:pt idx="3723">
                  <c:v>3357</c:v>
                </c:pt>
                <c:pt idx="3724">
                  <c:v>3358</c:v>
                </c:pt>
                <c:pt idx="3725">
                  <c:v>3359</c:v>
                </c:pt>
                <c:pt idx="3726">
                  <c:v>3360</c:v>
                </c:pt>
                <c:pt idx="3727">
                  <c:v>3361</c:v>
                </c:pt>
                <c:pt idx="3728">
                  <c:v>3362</c:v>
                </c:pt>
                <c:pt idx="3729">
                  <c:v>3363</c:v>
                </c:pt>
                <c:pt idx="3730">
                  <c:v>3364</c:v>
                </c:pt>
                <c:pt idx="3731">
                  <c:v>3365</c:v>
                </c:pt>
                <c:pt idx="3732">
                  <c:v>3366</c:v>
                </c:pt>
                <c:pt idx="3733">
                  <c:v>3367</c:v>
                </c:pt>
                <c:pt idx="3734">
                  <c:v>3368</c:v>
                </c:pt>
                <c:pt idx="3735">
                  <c:v>3369</c:v>
                </c:pt>
                <c:pt idx="3736">
                  <c:v>3370</c:v>
                </c:pt>
                <c:pt idx="3737">
                  <c:v>3371</c:v>
                </c:pt>
                <c:pt idx="3738">
                  <c:v>3372</c:v>
                </c:pt>
                <c:pt idx="3739">
                  <c:v>3373</c:v>
                </c:pt>
                <c:pt idx="3740">
                  <c:v>3374</c:v>
                </c:pt>
                <c:pt idx="3741">
                  <c:v>3375</c:v>
                </c:pt>
                <c:pt idx="3742">
                  <c:v>3376</c:v>
                </c:pt>
                <c:pt idx="3743">
                  <c:v>3377</c:v>
                </c:pt>
                <c:pt idx="3744">
                  <c:v>3378</c:v>
                </c:pt>
                <c:pt idx="3745">
                  <c:v>3379</c:v>
                </c:pt>
                <c:pt idx="3746">
                  <c:v>3380</c:v>
                </c:pt>
                <c:pt idx="3747">
                  <c:v>3381</c:v>
                </c:pt>
                <c:pt idx="3748">
                  <c:v>3382</c:v>
                </c:pt>
                <c:pt idx="3749">
                  <c:v>3383</c:v>
                </c:pt>
                <c:pt idx="3750">
                  <c:v>3384</c:v>
                </c:pt>
                <c:pt idx="3751">
                  <c:v>3385</c:v>
                </c:pt>
                <c:pt idx="3752">
                  <c:v>3386</c:v>
                </c:pt>
                <c:pt idx="3753">
                  <c:v>3387</c:v>
                </c:pt>
                <c:pt idx="3754">
                  <c:v>3388</c:v>
                </c:pt>
                <c:pt idx="3755">
                  <c:v>3389</c:v>
                </c:pt>
                <c:pt idx="3756">
                  <c:v>3390</c:v>
                </c:pt>
                <c:pt idx="3757">
                  <c:v>3391</c:v>
                </c:pt>
                <c:pt idx="3758">
                  <c:v>3392</c:v>
                </c:pt>
                <c:pt idx="3759">
                  <c:v>3393</c:v>
                </c:pt>
                <c:pt idx="3760">
                  <c:v>3394</c:v>
                </c:pt>
                <c:pt idx="3761">
                  <c:v>3395</c:v>
                </c:pt>
                <c:pt idx="3762">
                  <c:v>3396</c:v>
                </c:pt>
                <c:pt idx="3763">
                  <c:v>3397</c:v>
                </c:pt>
                <c:pt idx="3764">
                  <c:v>3398</c:v>
                </c:pt>
                <c:pt idx="3765">
                  <c:v>3399</c:v>
                </c:pt>
                <c:pt idx="3766">
                  <c:v>3400</c:v>
                </c:pt>
                <c:pt idx="3767">
                  <c:v>3401</c:v>
                </c:pt>
                <c:pt idx="3768">
                  <c:v>3402</c:v>
                </c:pt>
                <c:pt idx="3769">
                  <c:v>3403</c:v>
                </c:pt>
                <c:pt idx="3770">
                  <c:v>3404</c:v>
                </c:pt>
                <c:pt idx="3771">
                  <c:v>3405</c:v>
                </c:pt>
                <c:pt idx="3772">
                  <c:v>3406</c:v>
                </c:pt>
                <c:pt idx="3773">
                  <c:v>3407</c:v>
                </c:pt>
                <c:pt idx="3774">
                  <c:v>3408</c:v>
                </c:pt>
                <c:pt idx="3775">
                  <c:v>3409</c:v>
                </c:pt>
                <c:pt idx="3776">
                  <c:v>3410</c:v>
                </c:pt>
                <c:pt idx="3777">
                  <c:v>3411</c:v>
                </c:pt>
                <c:pt idx="3778">
                  <c:v>3412</c:v>
                </c:pt>
                <c:pt idx="3779">
                  <c:v>3413</c:v>
                </c:pt>
                <c:pt idx="3780">
                  <c:v>3414</c:v>
                </c:pt>
                <c:pt idx="3781">
                  <c:v>3415</c:v>
                </c:pt>
                <c:pt idx="3782">
                  <c:v>3416</c:v>
                </c:pt>
                <c:pt idx="3783">
                  <c:v>3417</c:v>
                </c:pt>
                <c:pt idx="3784">
                  <c:v>3418</c:v>
                </c:pt>
                <c:pt idx="3785">
                  <c:v>3419</c:v>
                </c:pt>
                <c:pt idx="3786">
                  <c:v>3420</c:v>
                </c:pt>
                <c:pt idx="3787">
                  <c:v>3421</c:v>
                </c:pt>
                <c:pt idx="3788">
                  <c:v>3422</c:v>
                </c:pt>
                <c:pt idx="3789">
                  <c:v>3423</c:v>
                </c:pt>
                <c:pt idx="3790">
                  <c:v>3424</c:v>
                </c:pt>
                <c:pt idx="3791">
                  <c:v>3425</c:v>
                </c:pt>
                <c:pt idx="3792">
                  <c:v>3426</c:v>
                </c:pt>
                <c:pt idx="3793">
                  <c:v>3427</c:v>
                </c:pt>
                <c:pt idx="3794">
                  <c:v>3428</c:v>
                </c:pt>
                <c:pt idx="3795">
                  <c:v>3429</c:v>
                </c:pt>
                <c:pt idx="3796">
                  <c:v>3430</c:v>
                </c:pt>
                <c:pt idx="3797">
                  <c:v>3431</c:v>
                </c:pt>
                <c:pt idx="3798">
                  <c:v>3432</c:v>
                </c:pt>
                <c:pt idx="3799">
                  <c:v>3433</c:v>
                </c:pt>
                <c:pt idx="3800">
                  <c:v>3434</c:v>
                </c:pt>
                <c:pt idx="3801">
                  <c:v>3435</c:v>
                </c:pt>
                <c:pt idx="3802">
                  <c:v>3436</c:v>
                </c:pt>
                <c:pt idx="3803">
                  <c:v>3437</c:v>
                </c:pt>
                <c:pt idx="3804">
                  <c:v>3438</c:v>
                </c:pt>
                <c:pt idx="3805">
                  <c:v>3439</c:v>
                </c:pt>
                <c:pt idx="3806">
                  <c:v>3440</c:v>
                </c:pt>
                <c:pt idx="3807">
                  <c:v>3441</c:v>
                </c:pt>
                <c:pt idx="3808">
                  <c:v>3442</c:v>
                </c:pt>
                <c:pt idx="3809">
                  <c:v>3443</c:v>
                </c:pt>
                <c:pt idx="3810">
                  <c:v>3444</c:v>
                </c:pt>
                <c:pt idx="3811">
                  <c:v>3445</c:v>
                </c:pt>
                <c:pt idx="3812">
                  <c:v>3446</c:v>
                </c:pt>
                <c:pt idx="3813">
                  <c:v>3447</c:v>
                </c:pt>
                <c:pt idx="3814">
                  <c:v>3448</c:v>
                </c:pt>
                <c:pt idx="3815">
                  <c:v>3449</c:v>
                </c:pt>
                <c:pt idx="3816">
                  <c:v>3450</c:v>
                </c:pt>
                <c:pt idx="3817">
                  <c:v>3451</c:v>
                </c:pt>
                <c:pt idx="3818">
                  <c:v>3452</c:v>
                </c:pt>
                <c:pt idx="3819">
                  <c:v>3453</c:v>
                </c:pt>
                <c:pt idx="3820">
                  <c:v>3454</c:v>
                </c:pt>
                <c:pt idx="3821">
                  <c:v>3455</c:v>
                </c:pt>
                <c:pt idx="3822">
                  <c:v>3456</c:v>
                </c:pt>
                <c:pt idx="3823">
                  <c:v>3457</c:v>
                </c:pt>
                <c:pt idx="3824">
                  <c:v>3458</c:v>
                </c:pt>
                <c:pt idx="3825">
                  <c:v>3459</c:v>
                </c:pt>
                <c:pt idx="3826">
                  <c:v>3460</c:v>
                </c:pt>
                <c:pt idx="3827">
                  <c:v>3461</c:v>
                </c:pt>
                <c:pt idx="3828">
                  <c:v>3462</c:v>
                </c:pt>
                <c:pt idx="3829">
                  <c:v>3463</c:v>
                </c:pt>
                <c:pt idx="3830">
                  <c:v>3464</c:v>
                </c:pt>
                <c:pt idx="3831">
                  <c:v>3465</c:v>
                </c:pt>
                <c:pt idx="3832">
                  <c:v>3466</c:v>
                </c:pt>
                <c:pt idx="3833">
                  <c:v>3467</c:v>
                </c:pt>
                <c:pt idx="3834">
                  <c:v>3468</c:v>
                </c:pt>
                <c:pt idx="3835">
                  <c:v>3469</c:v>
                </c:pt>
                <c:pt idx="3836">
                  <c:v>3470</c:v>
                </c:pt>
                <c:pt idx="3837">
                  <c:v>3471</c:v>
                </c:pt>
                <c:pt idx="3838">
                  <c:v>3472</c:v>
                </c:pt>
                <c:pt idx="3839">
                  <c:v>3473</c:v>
                </c:pt>
                <c:pt idx="3840">
                  <c:v>3474</c:v>
                </c:pt>
                <c:pt idx="3841">
                  <c:v>3475</c:v>
                </c:pt>
                <c:pt idx="3842">
                  <c:v>3476</c:v>
                </c:pt>
                <c:pt idx="3843">
                  <c:v>3477</c:v>
                </c:pt>
                <c:pt idx="3844">
                  <c:v>3478</c:v>
                </c:pt>
                <c:pt idx="3845">
                  <c:v>3479</c:v>
                </c:pt>
                <c:pt idx="3846">
                  <c:v>3480</c:v>
                </c:pt>
                <c:pt idx="3847">
                  <c:v>3481</c:v>
                </c:pt>
                <c:pt idx="3848">
                  <c:v>3482</c:v>
                </c:pt>
                <c:pt idx="3849">
                  <c:v>3483</c:v>
                </c:pt>
                <c:pt idx="3850">
                  <c:v>3484</c:v>
                </c:pt>
                <c:pt idx="3851">
                  <c:v>3485</c:v>
                </c:pt>
                <c:pt idx="3852">
                  <c:v>3486</c:v>
                </c:pt>
                <c:pt idx="3853">
                  <c:v>3487</c:v>
                </c:pt>
                <c:pt idx="3854">
                  <c:v>3488</c:v>
                </c:pt>
                <c:pt idx="3855">
                  <c:v>3489</c:v>
                </c:pt>
                <c:pt idx="3856">
                  <c:v>3490</c:v>
                </c:pt>
                <c:pt idx="3857">
                  <c:v>3491</c:v>
                </c:pt>
                <c:pt idx="3858">
                  <c:v>3492</c:v>
                </c:pt>
                <c:pt idx="3859">
                  <c:v>3493</c:v>
                </c:pt>
                <c:pt idx="3860">
                  <c:v>3494</c:v>
                </c:pt>
                <c:pt idx="3861">
                  <c:v>3495</c:v>
                </c:pt>
                <c:pt idx="3862">
                  <c:v>3496</c:v>
                </c:pt>
                <c:pt idx="3863">
                  <c:v>3497</c:v>
                </c:pt>
                <c:pt idx="3864">
                  <c:v>3498</c:v>
                </c:pt>
                <c:pt idx="3865">
                  <c:v>3499</c:v>
                </c:pt>
                <c:pt idx="3866">
                  <c:v>3500</c:v>
                </c:pt>
                <c:pt idx="3867">
                  <c:v>3501</c:v>
                </c:pt>
                <c:pt idx="3868">
                  <c:v>3502</c:v>
                </c:pt>
                <c:pt idx="3869">
                  <c:v>3503</c:v>
                </c:pt>
                <c:pt idx="3870">
                  <c:v>3504</c:v>
                </c:pt>
                <c:pt idx="3871">
                  <c:v>3505</c:v>
                </c:pt>
                <c:pt idx="3872">
                  <c:v>3506</c:v>
                </c:pt>
                <c:pt idx="3873">
                  <c:v>3507</c:v>
                </c:pt>
                <c:pt idx="3874">
                  <c:v>3508</c:v>
                </c:pt>
                <c:pt idx="3875">
                  <c:v>3509</c:v>
                </c:pt>
                <c:pt idx="3876">
                  <c:v>3510</c:v>
                </c:pt>
                <c:pt idx="3877">
                  <c:v>3511</c:v>
                </c:pt>
                <c:pt idx="3878">
                  <c:v>3512</c:v>
                </c:pt>
                <c:pt idx="3879">
                  <c:v>3513</c:v>
                </c:pt>
                <c:pt idx="3880">
                  <c:v>3514</c:v>
                </c:pt>
                <c:pt idx="3881">
                  <c:v>3515</c:v>
                </c:pt>
                <c:pt idx="3882">
                  <c:v>3516</c:v>
                </c:pt>
                <c:pt idx="3883">
                  <c:v>3517</c:v>
                </c:pt>
                <c:pt idx="3884">
                  <c:v>3518</c:v>
                </c:pt>
                <c:pt idx="3885">
                  <c:v>3519</c:v>
                </c:pt>
                <c:pt idx="3886">
                  <c:v>3520</c:v>
                </c:pt>
                <c:pt idx="3887">
                  <c:v>3521</c:v>
                </c:pt>
                <c:pt idx="3888">
                  <c:v>3522</c:v>
                </c:pt>
                <c:pt idx="3889">
                  <c:v>3523</c:v>
                </c:pt>
                <c:pt idx="3890">
                  <c:v>3524</c:v>
                </c:pt>
                <c:pt idx="3891">
                  <c:v>3525</c:v>
                </c:pt>
                <c:pt idx="3892">
                  <c:v>3526</c:v>
                </c:pt>
                <c:pt idx="3893">
                  <c:v>3527</c:v>
                </c:pt>
                <c:pt idx="3894">
                  <c:v>3528</c:v>
                </c:pt>
                <c:pt idx="3895">
                  <c:v>3529</c:v>
                </c:pt>
                <c:pt idx="3896">
                  <c:v>3530</c:v>
                </c:pt>
                <c:pt idx="3897">
                  <c:v>3531</c:v>
                </c:pt>
                <c:pt idx="3898">
                  <c:v>3532</c:v>
                </c:pt>
                <c:pt idx="3899">
                  <c:v>3533</c:v>
                </c:pt>
                <c:pt idx="3900">
                  <c:v>3534</c:v>
                </c:pt>
                <c:pt idx="3901">
                  <c:v>3535</c:v>
                </c:pt>
                <c:pt idx="3902">
                  <c:v>3536</c:v>
                </c:pt>
                <c:pt idx="3903">
                  <c:v>3537</c:v>
                </c:pt>
                <c:pt idx="3904">
                  <c:v>3538</c:v>
                </c:pt>
                <c:pt idx="3905">
                  <c:v>3539</c:v>
                </c:pt>
                <c:pt idx="3906">
                  <c:v>3540</c:v>
                </c:pt>
                <c:pt idx="3907">
                  <c:v>3541</c:v>
                </c:pt>
                <c:pt idx="3908">
                  <c:v>3542</c:v>
                </c:pt>
                <c:pt idx="3909">
                  <c:v>3543</c:v>
                </c:pt>
                <c:pt idx="3910">
                  <c:v>3544</c:v>
                </c:pt>
                <c:pt idx="3911">
                  <c:v>3545</c:v>
                </c:pt>
                <c:pt idx="3912">
                  <c:v>3546</c:v>
                </c:pt>
                <c:pt idx="3913">
                  <c:v>3547</c:v>
                </c:pt>
                <c:pt idx="3914">
                  <c:v>3548</c:v>
                </c:pt>
                <c:pt idx="3915">
                  <c:v>3549</c:v>
                </c:pt>
                <c:pt idx="3916">
                  <c:v>3550</c:v>
                </c:pt>
                <c:pt idx="3917">
                  <c:v>3551</c:v>
                </c:pt>
                <c:pt idx="3918">
                  <c:v>3552</c:v>
                </c:pt>
                <c:pt idx="3919">
                  <c:v>3553</c:v>
                </c:pt>
                <c:pt idx="3920">
                  <c:v>3554</c:v>
                </c:pt>
                <c:pt idx="3921">
                  <c:v>3555</c:v>
                </c:pt>
                <c:pt idx="3922">
                  <c:v>3556</c:v>
                </c:pt>
                <c:pt idx="3923">
                  <c:v>3557</c:v>
                </c:pt>
                <c:pt idx="3924">
                  <c:v>3558</c:v>
                </c:pt>
                <c:pt idx="3925">
                  <c:v>3559</c:v>
                </c:pt>
                <c:pt idx="3926">
                  <c:v>3560</c:v>
                </c:pt>
                <c:pt idx="3927">
                  <c:v>3561</c:v>
                </c:pt>
                <c:pt idx="3928">
                  <c:v>3562</c:v>
                </c:pt>
                <c:pt idx="3929">
                  <c:v>3563</c:v>
                </c:pt>
                <c:pt idx="3930">
                  <c:v>3564</c:v>
                </c:pt>
                <c:pt idx="3931">
                  <c:v>3565</c:v>
                </c:pt>
                <c:pt idx="3932">
                  <c:v>3566</c:v>
                </c:pt>
                <c:pt idx="3933">
                  <c:v>3567</c:v>
                </c:pt>
                <c:pt idx="3934">
                  <c:v>3568</c:v>
                </c:pt>
                <c:pt idx="3935">
                  <c:v>3569</c:v>
                </c:pt>
                <c:pt idx="3936">
                  <c:v>3570</c:v>
                </c:pt>
                <c:pt idx="3937">
                  <c:v>3571</c:v>
                </c:pt>
                <c:pt idx="3938">
                  <c:v>3572</c:v>
                </c:pt>
                <c:pt idx="3939">
                  <c:v>3573</c:v>
                </c:pt>
                <c:pt idx="3940">
                  <c:v>3574</c:v>
                </c:pt>
                <c:pt idx="3941">
                  <c:v>3575</c:v>
                </c:pt>
                <c:pt idx="3942">
                  <c:v>3576</c:v>
                </c:pt>
                <c:pt idx="3943">
                  <c:v>3577</c:v>
                </c:pt>
                <c:pt idx="3944">
                  <c:v>3578</c:v>
                </c:pt>
                <c:pt idx="3945">
                  <c:v>3579</c:v>
                </c:pt>
                <c:pt idx="3946">
                  <c:v>3580</c:v>
                </c:pt>
                <c:pt idx="3947">
                  <c:v>3581</c:v>
                </c:pt>
                <c:pt idx="3948">
                  <c:v>3582</c:v>
                </c:pt>
                <c:pt idx="3949">
                  <c:v>3583</c:v>
                </c:pt>
                <c:pt idx="3950">
                  <c:v>3584</c:v>
                </c:pt>
                <c:pt idx="3951">
                  <c:v>3585</c:v>
                </c:pt>
                <c:pt idx="3952">
                  <c:v>3586</c:v>
                </c:pt>
                <c:pt idx="3953">
                  <c:v>3587</c:v>
                </c:pt>
                <c:pt idx="3954">
                  <c:v>3588</c:v>
                </c:pt>
                <c:pt idx="3955">
                  <c:v>3589</c:v>
                </c:pt>
                <c:pt idx="3956">
                  <c:v>3590</c:v>
                </c:pt>
                <c:pt idx="3957">
                  <c:v>3591</c:v>
                </c:pt>
                <c:pt idx="3958">
                  <c:v>3592</c:v>
                </c:pt>
                <c:pt idx="3959">
                  <c:v>3593</c:v>
                </c:pt>
                <c:pt idx="3960">
                  <c:v>3594</c:v>
                </c:pt>
                <c:pt idx="3961">
                  <c:v>3595</c:v>
                </c:pt>
                <c:pt idx="3962">
                  <c:v>3596</c:v>
                </c:pt>
                <c:pt idx="3963">
                  <c:v>3597</c:v>
                </c:pt>
                <c:pt idx="3964">
                  <c:v>3598</c:v>
                </c:pt>
                <c:pt idx="3965">
                  <c:v>3599</c:v>
                </c:pt>
                <c:pt idx="3966">
                  <c:v>3600</c:v>
                </c:pt>
                <c:pt idx="3967">
                  <c:v>3601</c:v>
                </c:pt>
                <c:pt idx="3968">
                  <c:v>3602</c:v>
                </c:pt>
                <c:pt idx="3969">
                  <c:v>3603</c:v>
                </c:pt>
                <c:pt idx="3970">
                  <c:v>3604</c:v>
                </c:pt>
                <c:pt idx="3971">
                  <c:v>3605</c:v>
                </c:pt>
                <c:pt idx="3972">
                  <c:v>3606</c:v>
                </c:pt>
                <c:pt idx="3973">
                  <c:v>3607</c:v>
                </c:pt>
                <c:pt idx="3974">
                  <c:v>3608</c:v>
                </c:pt>
                <c:pt idx="3975">
                  <c:v>3609</c:v>
                </c:pt>
                <c:pt idx="3976">
                  <c:v>3610</c:v>
                </c:pt>
                <c:pt idx="3977">
                  <c:v>3611</c:v>
                </c:pt>
                <c:pt idx="3978">
                  <c:v>3612</c:v>
                </c:pt>
                <c:pt idx="3979">
                  <c:v>3613</c:v>
                </c:pt>
                <c:pt idx="3980">
                  <c:v>3614</c:v>
                </c:pt>
                <c:pt idx="3981">
                  <c:v>3615</c:v>
                </c:pt>
                <c:pt idx="3982">
                  <c:v>3616</c:v>
                </c:pt>
                <c:pt idx="3983">
                  <c:v>3617</c:v>
                </c:pt>
                <c:pt idx="3984">
                  <c:v>3618</c:v>
                </c:pt>
                <c:pt idx="3985">
                  <c:v>3619</c:v>
                </c:pt>
                <c:pt idx="3986">
                  <c:v>3620</c:v>
                </c:pt>
                <c:pt idx="3987">
                  <c:v>3621</c:v>
                </c:pt>
                <c:pt idx="3988">
                  <c:v>3622</c:v>
                </c:pt>
                <c:pt idx="3989">
                  <c:v>3623</c:v>
                </c:pt>
                <c:pt idx="3990">
                  <c:v>3624</c:v>
                </c:pt>
                <c:pt idx="3991">
                  <c:v>3625</c:v>
                </c:pt>
                <c:pt idx="3992">
                  <c:v>3626</c:v>
                </c:pt>
                <c:pt idx="3993">
                  <c:v>3627</c:v>
                </c:pt>
                <c:pt idx="3994">
                  <c:v>3628</c:v>
                </c:pt>
                <c:pt idx="3995">
                  <c:v>3629</c:v>
                </c:pt>
                <c:pt idx="3996">
                  <c:v>3630</c:v>
                </c:pt>
              </c:numCache>
            </c:numRef>
          </c:cat>
          <c:val>
            <c:numRef>
              <c:f>'איור 22 נתונים'!$I$4:$I$4000</c:f>
              <c:numCache>
                <c:formatCode>0.00</c:formatCode>
                <c:ptCount val="3997"/>
                <c:pt idx="0">
                  <c:v>100</c:v>
                </c:pt>
                <c:pt idx="1">
                  <c:v>101.45083470364129</c:v>
                </c:pt>
                <c:pt idx="2">
                  <c:v>101.83970893079888</c:v>
                </c:pt>
                <c:pt idx="3">
                  <c:v>101.67707649589133</c:v>
                </c:pt>
                <c:pt idx="4">
                  <c:v>101.86000978952522</c:v>
                </c:pt>
                <c:pt idx="5">
                  <c:v>101.86000978952522</c:v>
                </c:pt>
                <c:pt idx="6">
                  <c:v>101.86000978952522</c:v>
                </c:pt>
                <c:pt idx="7">
                  <c:v>101.86000978952522</c:v>
                </c:pt>
                <c:pt idx="8">
                  <c:v>101.43278949588456</c:v>
                </c:pt>
                <c:pt idx="9">
                  <c:v>100.72564291691761</c:v>
                </c:pt>
                <c:pt idx="10">
                  <c:v>100.40218256787819</c:v>
                </c:pt>
                <c:pt idx="11">
                  <c:v>100.54541640444724</c:v>
                </c:pt>
                <c:pt idx="12">
                  <c:v>100.54541640444724</c:v>
                </c:pt>
                <c:pt idx="13">
                  <c:v>100.54541640444724</c:v>
                </c:pt>
                <c:pt idx="14">
                  <c:v>101.22143500003385</c:v>
                </c:pt>
                <c:pt idx="15">
                  <c:v>100.64489061220624</c:v>
                </c:pt>
                <c:pt idx="16">
                  <c:v>100.76985367592161</c:v>
                </c:pt>
                <c:pt idx="17">
                  <c:v>101.61933183106981</c:v>
                </c:pt>
                <c:pt idx="18">
                  <c:v>100.38368622992753</c:v>
                </c:pt>
                <c:pt idx="19">
                  <c:v>100.38368622992753</c:v>
                </c:pt>
                <c:pt idx="20">
                  <c:v>100.38368622992753</c:v>
                </c:pt>
                <c:pt idx="21">
                  <c:v>100.45609262605143</c:v>
                </c:pt>
                <c:pt idx="22">
                  <c:v>100.24000126316456</c:v>
                </c:pt>
                <c:pt idx="23">
                  <c:v>99.29826698336008</c:v>
                </c:pt>
                <c:pt idx="24">
                  <c:v>97.669686983314975</c:v>
                </c:pt>
                <c:pt idx="25">
                  <c:v>97.445475276937586</c:v>
                </c:pt>
                <c:pt idx="26">
                  <c:v>97.445475276937586</c:v>
                </c:pt>
                <c:pt idx="27">
                  <c:v>97.445475276937586</c:v>
                </c:pt>
                <c:pt idx="28">
                  <c:v>97.837507415452592</c:v>
                </c:pt>
                <c:pt idx="29">
                  <c:v>96.395920880786619</c:v>
                </c:pt>
                <c:pt idx="30">
                  <c:v>96.418026260288613</c:v>
                </c:pt>
                <c:pt idx="31">
                  <c:v>96.986224739528723</c:v>
                </c:pt>
                <c:pt idx="32">
                  <c:v>96.723441401571321</c:v>
                </c:pt>
                <c:pt idx="33">
                  <c:v>96.723441401571321</c:v>
                </c:pt>
                <c:pt idx="34">
                  <c:v>96.723441401571321</c:v>
                </c:pt>
                <c:pt idx="35">
                  <c:v>96.73111061486793</c:v>
                </c:pt>
                <c:pt idx="36">
                  <c:v>95.401629933390652</c:v>
                </c:pt>
                <c:pt idx="37">
                  <c:v>96.175318215960559</c:v>
                </c:pt>
                <c:pt idx="38">
                  <c:v>96.049904022051251</c:v>
                </c:pt>
                <c:pt idx="39">
                  <c:v>97.184722024852789</c:v>
                </c:pt>
                <c:pt idx="40">
                  <c:v>97.184722024852789</c:v>
                </c:pt>
                <c:pt idx="41">
                  <c:v>97.184722024852789</c:v>
                </c:pt>
                <c:pt idx="42">
                  <c:v>97.797356828193855</c:v>
                </c:pt>
                <c:pt idx="43">
                  <c:v>98.306682817127623</c:v>
                </c:pt>
                <c:pt idx="44">
                  <c:v>98.728715113538215</c:v>
                </c:pt>
                <c:pt idx="45">
                  <c:v>98.112020138451882</c:v>
                </c:pt>
                <c:pt idx="46">
                  <c:v>97.619611531790042</c:v>
                </c:pt>
                <c:pt idx="47">
                  <c:v>97.619611531790042</c:v>
                </c:pt>
                <c:pt idx="48">
                  <c:v>97.619611531790042</c:v>
                </c:pt>
                <c:pt idx="49">
                  <c:v>98.653827501347791</c:v>
                </c:pt>
                <c:pt idx="50">
                  <c:v>98.64412820217855</c:v>
                </c:pt>
                <c:pt idx="51">
                  <c:v>97.322316733997908</c:v>
                </c:pt>
                <c:pt idx="52">
                  <c:v>96.49674847912739</c:v>
                </c:pt>
                <c:pt idx="53">
                  <c:v>95.282305997099286</c:v>
                </c:pt>
                <c:pt idx="54">
                  <c:v>95.282305997099286</c:v>
                </c:pt>
                <c:pt idx="55">
                  <c:v>95.282305997099286</c:v>
                </c:pt>
                <c:pt idx="56">
                  <c:v>95.121703648064369</c:v>
                </c:pt>
                <c:pt idx="57">
                  <c:v>95.812835105147244</c:v>
                </c:pt>
                <c:pt idx="58">
                  <c:v>94.438918099569023</c:v>
                </c:pt>
                <c:pt idx="59">
                  <c:v>93.321468609233335</c:v>
                </c:pt>
                <c:pt idx="60">
                  <c:v>92.873496326672466</c:v>
                </c:pt>
                <c:pt idx="61">
                  <c:v>92.873496326672466</c:v>
                </c:pt>
                <c:pt idx="62">
                  <c:v>92.873496326672466</c:v>
                </c:pt>
                <c:pt idx="63">
                  <c:v>93.988915731135492</c:v>
                </c:pt>
                <c:pt idx="64">
                  <c:v>94.597490362731321</c:v>
                </c:pt>
                <c:pt idx="65">
                  <c:v>95.591330179933365</c:v>
                </c:pt>
                <c:pt idx="66">
                  <c:v>97.394046434830955</c:v>
                </c:pt>
                <c:pt idx="67">
                  <c:v>98.308938468097296</c:v>
                </c:pt>
                <c:pt idx="68">
                  <c:v>98.308938468097296</c:v>
                </c:pt>
                <c:pt idx="69">
                  <c:v>98.308938468097296</c:v>
                </c:pt>
                <c:pt idx="70">
                  <c:v>98.481270202174073</c:v>
                </c:pt>
                <c:pt idx="71">
                  <c:v>98.760970922403445</c:v>
                </c:pt>
                <c:pt idx="72">
                  <c:v>98.860219565065478</c:v>
                </c:pt>
                <c:pt idx="73">
                  <c:v>98.061042426539203</c:v>
                </c:pt>
                <c:pt idx="74">
                  <c:v>99.592403869794907</c:v>
                </c:pt>
                <c:pt idx="75">
                  <c:v>99.592403869794907</c:v>
                </c:pt>
                <c:pt idx="76">
                  <c:v>99.592403869794907</c:v>
                </c:pt>
                <c:pt idx="77">
                  <c:v>99.509170349016983</c:v>
                </c:pt>
                <c:pt idx="78">
                  <c:v>101.40730063992829</c:v>
                </c:pt>
                <c:pt idx="79">
                  <c:v>101.56925637954497</c:v>
                </c:pt>
                <c:pt idx="80">
                  <c:v>101.69015927151506</c:v>
                </c:pt>
                <c:pt idx="81">
                  <c:v>101.82053589755745</c:v>
                </c:pt>
                <c:pt idx="82">
                  <c:v>101.82053589755745</c:v>
                </c:pt>
                <c:pt idx="83">
                  <c:v>101.82053589755745</c:v>
                </c:pt>
                <c:pt idx="84">
                  <c:v>102.57302106101319</c:v>
                </c:pt>
                <c:pt idx="85">
                  <c:v>102.36572673690772</c:v>
                </c:pt>
                <c:pt idx="86">
                  <c:v>102.78144321060346</c:v>
                </c:pt>
                <c:pt idx="87">
                  <c:v>102.78144321060346</c:v>
                </c:pt>
                <c:pt idx="88">
                  <c:v>102.84279691697635</c:v>
                </c:pt>
                <c:pt idx="89">
                  <c:v>102.84279691697635</c:v>
                </c:pt>
                <c:pt idx="90">
                  <c:v>102.84279691697635</c:v>
                </c:pt>
                <c:pt idx="91">
                  <c:v>102.64181841558575</c:v>
                </c:pt>
                <c:pt idx="92">
                  <c:v>102.74242044882952</c:v>
                </c:pt>
                <c:pt idx="93">
                  <c:v>102.64520189204011</c:v>
                </c:pt>
                <c:pt idx="94">
                  <c:v>103.03362498900378</c:v>
                </c:pt>
                <c:pt idx="95">
                  <c:v>103.63881614414521</c:v>
                </c:pt>
                <c:pt idx="96">
                  <c:v>103.63881614414521</c:v>
                </c:pt>
                <c:pt idx="97">
                  <c:v>103.63881614414521</c:v>
                </c:pt>
                <c:pt idx="98">
                  <c:v>103.07828687820169</c:v>
                </c:pt>
                <c:pt idx="99">
                  <c:v>103.01963995299234</c:v>
                </c:pt>
                <c:pt idx="100">
                  <c:v>102.6172318200172</c:v>
                </c:pt>
                <c:pt idx="101">
                  <c:v>103.43490529649415</c:v>
                </c:pt>
                <c:pt idx="102">
                  <c:v>103.85851654858345</c:v>
                </c:pt>
                <c:pt idx="103">
                  <c:v>103.85851654858345</c:v>
                </c:pt>
                <c:pt idx="104">
                  <c:v>103.85851654858345</c:v>
                </c:pt>
                <c:pt idx="105">
                  <c:v>104.26611267878864</c:v>
                </c:pt>
                <c:pt idx="106">
                  <c:v>104.74566407492381</c:v>
                </c:pt>
                <c:pt idx="107">
                  <c:v>106.17552122454791</c:v>
                </c:pt>
                <c:pt idx="108">
                  <c:v>106.45657533535903</c:v>
                </c:pt>
                <c:pt idx="109">
                  <c:v>106.44845499186849</c:v>
                </c:pt>
                <c:pt idx="110">
                  <c:v>106.44845499186849</c:v>
                </c:pt>
                <c:pt idx="111">
                  <c:v>106.44845499186849</c:v>
                </c:pt>
                <c:pt idx="112">
                  <c:v>106.93048760407024</c:v>
                </c:pt>
                <c:pt idx="113">
                  <c:v>107.55778413871366</c:v>
                </c:pt>
                <c:pt idx="114">
                  <c:v>105.97837732980565</c:v>
                </c:pt>
                <c:pt idx="115">
                  <c:v>107.07011239908796</c:v>
                </c:pt>
                <c:pt idx="116">
                  <c:v>107.24785769549179</c:v>
                </c:pt>
                <c:pt idx="117">
                  <c:v>107.24785769549179</c:v>
                </c:pt>
                <c:pt idx="118">
                  <c:v>107.24785769549179</c:v>
                </c:pt>
                <c:pt idx="119">
                  <c:v>107.24785769549179</c:v>
                </c:pt>
                <c:pt idx="120">
                  <c:v>107.7016946705736</c:v>
                </c:pt>
                <c:pt idx="121">
                  <c:v>107.85575563179671</c:v>
                </c:pt>
                <c:pt idx="122">
                  <c:v>107.89568065395851</c:v>
                </c:pt>
                <c:pt idx="123">
                  <c:v>107.59071664286972</c:v>
                </c:pt>
                <c:pt idx="124">
                  <c:v>107.59071664286972</c:v>
                </c:pt>
                <c:pt idx="125">
                  <c:v>107.59071664286972</c:v>
                </c:pt>
                <c:pt idx="126">
                  <c:v>107.59071664286972</c:v>
                </c:pt>
                <c:pt idx="127">
                  <c:v>106.98169088108</c:v>
                </c:pt>
                <c:pt idx="128">
                  <c:v>106.1240923824413</c:v>
                </c:pt>
                <c:pt idx="129">
                  <c:v>105.76025588104618</c:v>
                </c:pt>
                <c:pt idx="130">
                  <c:v>105.95333960404321</c:v>
                </c:pt>
                <c:pt idx="131">
                  <c:v>105.95333960404321</c:v>
                </c:pt>
                <c:pt idx="132">
                  <c:v>105.95333960404321</c:v>
                </c:pt>
                <c:pt idx="133">
                  <c:v>107.44883619688243</c:v>
                </c:pt>
                <c:pt idx="134">
                  <c:v>107.29003836862317</c:v>
                </c:pt>
                <c:pt idx="135">
                  <c:v>107.89793630492809</c:v>
                </c:pt>
                <c:pt idx="136">
                  <c:v>107.8255299088042</c:v>
                </c:pt>
                <c:pt idx="137">
                  <c:v>107.90650777861255</c:v>
                </c:pt>
                <c:pt idx="138">
                  <c:v>107.90650777861255</c:v>
                </c:pt>
                <c:pt idx="139">
                  <c:v>107.90650777861255</c:v>
                </c:pt>
                <c:pt idx="140">
                  <c:v>107.90650777861255</c:v>
                </c:pt>
                <c:pt idx="141">
                  <c:v>107.50387408054046</c:v>
                </c:pt>
                <c:pt idx="142">
                  <c:v>106.9000363159808</c:v>
                </c:pt>
                <c:pt idx="143">
                  <c:v>107.84131946559134</c:v>
                </c:pt>
                <c:pt idx="144">
                  <c:v>109.16922119138991</c:v>
                </c:pt>
                <c:pt idx="145">
                  <c:v>109.16922119138991</c:v>
                </c:pt>
                <c:pt idx="146">
                  <c:v>109.16922119138991</c:v>
                </c:pt>
                <c:pt idx="147">
                  <c:v>109.40877132436052</c:v>
                </c:pt>
                <c:pt idx="148">
                  <c:v>109.72839706675164</c:v>
                </c:pt>
                <c:pt idx="149">
                  <c:v>109.81749528005051</c:v>
                </c:pt>
                <c:pt idx="150">
                  <c:v>110.39516749336291</c:v>
                </c:pt>
                <c:pt idx="151">
                  <c:v>110.32321222743293</c:v>
                </c:pt>
                <c:pt idx="152">
                  <c:v>110.32321222743293</c:v>
                </c:pt>
                <c:pt idx="153">
                  <c:v>110.32321222743293</c:v>
                </c:pt>
                <c:pt idx="154">
                  <c:v>111.15690082579398</c:v>
                </c:pt>
                <c:pt idx="155">
                  <c:v>111.09013355709406</c:v>
                </c:pt>
                <c:pt idx="156">
                  <c:v>109.30095120801401</c:v>
                </c:pt>
                <c:pt idx="157">
                  <c:v>110.66652230500475</c:v>
                </c:pt>
                <c:pt idx="158">
                  <c:v>111.84893454326465</c:v>
                </c:pt>
                <c:pt idx="159">
                  <c:v>111.84893454326465</c:v>
                </c:pt>
                <c:pt idx="160">
                  <c:v>111.84893454326465</c:v>
                </c:pt>
                <c:pt idx="161">
                  <c:v>111.49254169006919</c:v>
                </c:pt>
                <c:pt idx="162">
                  <c:v>111.75013703079654</c:v>
                </c:pt>
                <c:pt idx="163">
                  <c:v>112.67111932168079</c:v>
                </c:pt>
                <c:pt idx="164">
                  <c:v>112.73540537431413</c:v>
                </c:pt>
                <c:pt idx="165">
                  <c:v>113.38277720258689</c:v>
                </c:pt>
                <c:pt idx="166">
                  <c:v>113.38277720258689</c:v>
                </c:pt>
                <c:pt idx="167">
                  <c:v>113.38277720258689</c:v>
                </c:pt>
                <c:pt idx="168">
                  <c:v>113.27518265133739</c:v>
                </c:pt>
                <c:pt idx="169">
                  <c:v>111.72622713051885</c:v>
                </c:pt>
                <c:pt idx="170">
                  <c:v>112.79653351559006</c:v>
                </c:pt>
                <c:pt idx="171">
                  <c:v>113.45315351283816</c:v>
                </c:pt>
                <c:pt idx="172">
                  <c:v>112.90818823858484</c:v>
                </c:pt>
                <c:pt idx="173">
                  <c:v>112.90818823858484</c:v>
                </c:pt>
                <c:pt idx="174">
                  <c:v>112.90818823858484</c:v>
                </c:pt>
                <c:pt idx="175">
                  <c:v>112.90818823858484</c:v>
                </c:pt>
                <c:pt idx="176">
                  <c:v>112.23013955712563</c:v>
                </c:pt>
                <c:pt idx="177">
                  <c:v>112.37202000311294</c:v>
                </c:pt>
                <c:pt idx="178">
                  <c:v>114.74564151841415</c:v>
                </c:pt>
                <c:pt idx="179">
                  <c:v>114.78556654057593</c:v>
                </c:pt>
                <c:pt idx="180">
                  <c:v>114.78556654057593</c:v>
                </c:pt>
                <c:pt idx="181">
                  <c:v>114.78556654057593</c:v>
                </c:pt>
                <c:pt idx="182">
                  <c:v>114.35090259873562</c:v>
                </c:pt>
                <c:pt idx="183">
                  <c:v>114.54601640760529</c:v>
                </c:pt>
                <c:pt idx="184">
                  <c:v>114.35609059596568</c:v>
                </c:pt>
                <c:pt idx="185">
                  <c:v>114.95406366800442</c:v>
                </c:pt>
                <c:pt idx="186">
                  <c:v>115.87459482869473</c:v>
                </c:pt>
                <c:pt idx="187">
                  <c:v>115.87459482869473</c:v>
                </c:pt>
                <c:pt idx="188">
                  <c:v>115.87459482869473</c:v>
                </c:pt>
                <c:pt idx="189">
                  <c:v>115.73632342425876</c:v>
                </c:pt>
                <c:pt idx="190">
                  <c:v>114.55661796716235</c:v>
                </c:pt>
                <c:pt idx="191">
                  <c:v>115.14556843532273</c:v>
                </c:pt>
                <c:pt idx="192">
                  <c:v>116.3320408453279</c:v>
                </c:pt>
                <c:pt idx="193">
                  <c:v>115.57256316386641</c:v>
                </c:pt>
                <c:pt idx="194">
                  <c:v>115.57256316386641</c:v>
                </c:pt>
                <c:pt idx="195">
                  <c:v>115.57256316386641</c:v>
                </c:pt>
                <c:pt idx="196">
                  <c:v>115.44286323311489</c:v>
                </c:pt>
                <c:pt idx="197">
                  <c:v>116.73602793398175</c:v>
                </c:pt>
                <c:pt idx="198">
                  <c:v>116.51136509741042</c:v>
                </c:pt>
                <c:pt idx="199">
                  <c:v>116.17685205861997</c:v>
                </c:pt>
                <c:pt idx="200">
                  <c:v>115.42369019987336</c:v>
                </c:pt>
                <c:pt idx="201">
                  <c:v>115.42369019987336</c:v>
                </c:pt>
                <c:pt idx="202">
                  <c:v>115.42369019987336</c:v>
                </c:pt>
                <c:pt idx="203">
                  <c:v>116.15294215834233</c:v>
                </c:pt>
                <c:pt idx="204">
                  <c:v>116.80911102539652</c:v>
                </c:pt>
                <c:pt idx="205">
                  <c:v>117.8491916874752</c:v>
                </c:pt>
                <c:pt idx="206">
                  <c:v>118.23062226643312</c:v>
                </c:pt>
                <c:pt idx="207">
                  <c:v>118.06483192016815</c:v>
                </c:pt>
                <c:pt idx="208">
                  <c:v>118.06483192016815</c:v>
                </c:pt>
                <c:pt idx="209">
                  <c:v>118.06483192016815</c:v>
                </c:pt>
                <c:pt idx="210">
                  <c:v>117.70415333013044</c:v>
                </c:pt>
                <c:pt idx="211">
                  <c:v>117.37460272347312</c:v>
                </c:pt>
                <c:pt idx="212">
                  <c:v>118.38761557391669</c:v>
                </c:pt>
                <c:pt idx="213">
                  <c:v>118.51979672073479</c:v>
                </c:pt>
                <c:pt idx="214">
                  <c:v>118.51979672073479</c:v>
                </c:pt>
                <c:pt idx="215">
                  <c:v>118.51979672073479</c:v>
                </c:pt>
                <c:pt idx="216">
                  <c:v>118.51979672073479</c:v>
                </c:pt>
                <c:pt idx="217">
                  <c:v>118.281148848152</c:v>
                </c:pt>
                <c:pt idx="218">
                  <c:v>117.42490374009505</c:v>
                </c:pt>
                <c:pt idx="219">
                  <c:v>117.55302471516784</c:v>
                </c:pt>
                <c:pt idx="220">
                  <c:v>116.10309227191438</c:v>
                </c:pt>
                <c:pt idx="221">
                  <c:v>117.39174567084203</c:v>
                </c:pt>
                <c:pt idx="222">
                  <c:v>117.39174567084203</c:v>
                </c:pt>
                <c:pt idx="223">
                  <c:v>117.39174567084203</c:v>
                </c:pt>
                <c:pt idx="224">
                  <c:v>117.34776047693499</c:v>
                </c:pt>
                <c:pt idx="225">
                  <c:v>117.51738542984826</c:v>
                </c:pt>
                <c:pt idx="226">
                  <c:v>116.4060261971305</c:v>
                </c:pt>
                <c:pt idx="227">
                  <c:v>117.2726472996476</c:v>
                </c:pt>
                <c:pt idx="228">
                  <c:v>115.56624734115157</c:v>
                </c:pt>
                <c:pt idx="229">
                  <c:v>115.56624734115157</c:v>
                </c:pt>
                <c:pt idx="230">
                  <c:v>115.56624734115157</c:v>
                </c:pt>
                <c:pt idx="231">
                  <c:v>114.17699190898011</c:v>
                </c:pt>
                <c:pt idx="232">
                  <c:v>113.94217864304564</c:v>
                </c:pt>
                <c:pt idx="233">
                  <c:v>113.2835285599249</c:v>
                </c:pt>
                <c:pt idx="234">
                  <c:v>113.03337686739719</c:v>
                </c:pt>
                <c:pt idx="235">
                  <c:v>112.04337165684343</c:v>
                </c:pt>
                <c:pt idx="236">
                  <c:v>112.04337165684343</c:v>
                </c:pt>
                <c:pt idx="237">
                  <c:v>112.04337165684343</c:v>
                </c:pt>
                <c:pt idx="238">
                  <c:v>113.02164748235532</c:v>
                </c:pt>
                <c:pt idx="239">
                  <c:v>114.37391023862546</c:v>
                </c:pt>
                <c:pt idx="240">
                  <c:v>114.39827126909705</c:v>
                </c:pt>
                <c:pt idx="241">
                  <c:v>113.87473467905484</c:v>
                </c:pt>
                <c:pt idx="242">
                  <c:v>115.03729718878233</c:v>
                </c:pt>
                <c:pt idx="243">
                  <c:v>115.03729718878233</c:v>
                </c:pt>
                <c:pt idx="244">
                  <c:v>115.03729718878233</c:v>
                </c:pt>
                <c:pt idx="245">
                  <c:v>115.40293821095311</c:v>
                </c:pt>
                <c:pt idx="246">
                  <c:v>113.5875903106258</c:v>
                </c:pt>
                <c:pt idx="247">
                  <c:v>113.19736269288647</c:v>
                </c:pt>
                <c:pt idx="248">
                  <c:v>114.23067640205636</c:v>
                </c:pt>
                <c:pt idx="249">
                  <c:v>115.66504485361965</c:v>
                </c:pt>
                <c:pt idx="250">
                  <c:v>115.66504485361965</c:v>
                </c:pt>
                <c:pt idx="251">
                  <c:v>115.66504485361965</c:v>
                </c:pt>
                <c:pt idx="252">
                  <c:v>116.85941204201839</c:v>
                </c:pt>
                <c:pt idx="253">
                  <c:v>117.01640534950197</c:v>
                </c:pt>
                <c:pt idx="254">
                  <c:v>117.01572865421109</c:v>
                </c:pt>
                <c:pt idx="255">
                  <c:v>117.61144607528021</c:v>
                </c:pt>
                <c:pt idx="256">
                  <c:v>117.80543205866509</c:v>
                </c:pt>
                <c:pt idx="257">
                  <c:v>117.80543205866509</c:v>
                </c:pt>
                <c:pt idx="258">
                  <c:v>117.80543205866509</c:v>
                </c:pt>
                <c:pt idx="259">
                  <c:v>117.77701085644823</c:v>
                </c:pt>
                <c:pt idx="260">
                  <c:v>118.34678829136705</c:v>
                </c:pt>
                <c:pt idx="261">
                  <c:v>119.73333694237498</c:v>
                </c:pt>
                <c:pt idx="262">
                  <c:v>119.48408751023511</c:v>
                </c:pt>
                <c:pt idx="263">
                  <c:v>119.62326117505891</c:v>
                </c:pt>
                <c:pt idx="264">
                  <c:v>119.62326117505891</c:v>
                </c:pt>
                <c:pt idx="265">
                  <c:v>119.62326117505891</c:v>
                </c:pt>
                <c:pt idx="266">
                  <c:v>119.73288581218107</c:v>
                </c:pt>
                <c:pt idx="267">
                  <c:v>120.03243626094283</c:v>
                </c:pt>
                <c:pt idx="268">
                  <c:v>119.70762252132165</c:v>
                </c:pt>
                <c:pt idx="269">
                  <c:v>118.82408403653264</c:v>
                </c:pt>
                <c:pt idx="270">
                  <c:v>119.65596811411801</c:v>
                </c:pt>
                <c:pt idx="271">
                  <c:v>119.65596811411801</c:v>
                </c:pt>
                <c:pt idx="272">
                  <c:v>119.65596811411801</c:v>
                </c:pt>
                <c:pt idx="273">
                  <c:v>119.65596811411801</c:v>
                </c:pt>
                <c:pt idx="274">
                  <c:v>119.68574270691661</c:v>
                </c:pt>
                <c:pt idx="275">
                  <c:v>118.80400874290326</c:v>
                </c:pt>
                <c:pt idx="276">
                  <c:v>118.09415538277278</c:v>
                </c:pt>
                <c:pt idx="277">
                  <c:v>119.04220548529214</c:v>
                </c:pt>
                <c:pt idx="278">
                  <c:v>119.04220548529214</c:v>
                </c:pt>
                <c:pt idx="279">
                  <c:v>119.04220548529214</c:v>
                </c:pt>
                <c:pt idx="280">
                  <c:v>119.17506332740108</c:v>
                </c:pt>
                <c:pt idx="281">
                  <c:v>119.35416201438667</c:v>
                </c:pt>
                <c:pt idx="282">
                  <c:v>120.76822960722363</c:v>
                </c:pt>
                <c:pt idx="283">
                  <c:v>120.744094141849</c:v>
                </c:pt>
                <c:pt idx="284">
                  <c:v>120.60943177896438</c:v>
                </c:pt>
                <c:pt idx="285">
                  <c:v>120.60943177896438</c:v>
                </c:pt>
                <c:pt idx="286">
                  <c:v>120.60943177896438</c:v>
                </c:pt>
                <c:pt idx="287">
                  <c:v>120.92071161276802</c:v>
                </c:pt>
                <c:pt idx="288">
                  <c:v>121.24845769864966</c:v>
                </c:pt>
                <c:pt idx="289">
                  <c:v>122.27951575684996</c:v>
                </c:pt>
                <c:pt idx="290">
                  <c:v>122.56620899508505</c:v>
                </c:pt>
                <c:pt idx="291">
                  <c:v>122.51793806433581</c:v>
                </c:pt>
                <c:pt idx="292">
                  <c:v>122.51793806433581</c:v>
                </c:pt>
                <c:pt idx="293">
                  <c:v>122.51793806433581</c:v>
                </c:pt>
                <c:pt idx="294">
                  <c:v>123.45696556297675</c:v>
                </c:pt>
                <c:pt idx="295">
                  <c:v>123.76824539678039</c:v>
                </c:pt>
                <c:pt idx="296">
                  <c:v>123.76824539678039</c:v>
                </c:pt>
                <c:pt idx="297">
                  <c:v>123.45561217239501</c:v>
                </c:pt>
                <c:pt idx="298">
                  <c:v>123.26275401449492</c:v>
                </c:pt>
                <c:pt idx="299">
                  <c:v>123.26275401449492</c:v>
                </c:pt>
                <c:pt idx="300">
                  <c:v>123.26275401449492</c:v>
                </c:pt>
                <c:pt idx="301">
                  <c:v>122.88493247708833</c:v>
                </c:pt>
                <c:pt idx="302">
                  <c:v>123.36831847987179</c:v>
                </c:pt>
                <c:pt idx="303">
                  <c:v>123.56230446325664</c:v>
                </c:pt>
                <c:pt idx="304">
                  <c:v>123.67441031644535</c:v>
                </c:pt>
                <c:pt idx="305">
                  <c:v>123.16937006435379</c:v>
                </c:pt>
                <c:pt idx="306">
                  <c:v>123.16937006435379</c:v>
                </c:pt>
                <c:pt idx="307">
                  <c:v>123.16937006435379</c:v>
                </c:pt>
                <c:pt idx="308">
                  <c:v>123.49892067101113</c:v>
                </c:pt>
                <c:pt idx="309">
                  <c:v>124.2640374798966</c:v>
                </c:pt>
                <c:pt idx="310">
                  <c:v>124.8958453164792</c:v>
                </c:pt>
                <c:pt idx="311">
                  <c:v>124.8958453164792</c:v>
                </c:pt>
                <c:pt idx="312">
                  <c:v>125.57637521400494</c:v>
                </c:pt>
                <c:pt idx="313">
                  <c:v>125.57637521400494</c:v>
                </c:pt>
                <c:pt idx="314">
                  <c:v>125.57637521400494</c:v>
                </c:pt>
                <c:pt idx="315">
                  <c:v>125.70404505888384</c:v>
                </c:pt>
                <c:pt idx="316">
                  <c:v>125.79720344392794</c:v>
                </c:pt>
                <c:pt idx="317">
                  <c:v>127.08134554091642</c:v>
                </c:pt>
                <c:pt idx="318">
                  <c:v>125.96773065722905</c:v>
                </c:pt>
                <c:pt idx="319">
                  <c:v>126.66269672096023</c:v>
                </c:pt>
                <c:pt idx="320">
                  <c:v>126.66269672096023</c:v>
                </c:pt>
                <c:pt idx="321">
                  <c:v>126.66269672096023</c:v>
                </c:pt>
                <c:pt idx="322">
                  <c:v>127.0206685298344</c:v>
                </c:pt>
                <c:pt idx="323">
                  <c:v>127.83225174869342</c:v>
                </c:pt>
                <c:pt idx="324">
                  <c:v>126.05186643839481</c:v>
                </c:pt>
                <c:pt idx="325">
                  <c:v>125.06659809487721</c:v>
                </c:pt>
                <c:pt idx="326">
                  <c:v>124.17358587601589</c:v>
                </c:pt>
                <c:pt idx="327">
                  <c:v>124.17358587601589</c:v>
                </c:pt>
                <c:pt idx="328">
                  <c:v>124.17358587601589</c:v>
                </c:pt>
                <c:pt idx="329">
                  <c:v>125.51366811705023</c:v>
                </c:pt>
                <c:pt idx="330">
                  <c:v>125.31810317798664</c:v>
                </c:pt>
                <c:pt idx="331">
                  <c:v>122.41711046599494</c:v>
                </c:pt>
                <c:pt idx="332">
                  <c:v>121.78755828038194</c:v>
                </c:pt>
                <c:pt idx="333">
                  <c:v>123.13824208097338</c:v>
                </c:pt>
                <c:pt idx="334">
                  <c:v>123.13824208097338</c:v>
                </c:pt>
                <c:pt idx="335">
                  <c:v>123.13824208097338</c:v>
                </c:pt>
                <c:pt idx="336">
                  <c:v>123.23839298402324</c:v>
                </c:pt>
                <c:pt idx="337">
                  <c:v>122.62711157126391</c:v>
                </c:pt>
                <c:pt idx="338">
                  <c:v>124.56381349375525</c:v>
                </c:pt>
                <c:pt idx="339">
                  <c:v>122.8580902305501</c:v>
                </c:pt>
                <c:pt idx="340">
                  <c:v>120.59973247979504</c:v>
                </c:pt>
                <c:pt idx="341">
                  <c:v>120.59973247979504</c:v>
                </c:pt>
                <c:pt idx="342">
                  <c:v>120.59973247979504</c:v>
                </c:pt>
                <c:pt idx="343">
                  <c:v>116.98550293121845</c:v>
                </c:pt>
                <c:pt idx="344">
                  <c:v>118.19678750188912</c:v>
                </c:pt>
                <c:pt idx="345">
                  <c:v>117.28257216391366</c:v>
                </c:pt>
                <c:pt idx="346">
                  <c:v>119.98506759058132</c:v>
                </c:pt>
                <c:pt idx="347">
                  <c:v>120.54559685652482</c:v>
                </c:pt>
                <c:pt idx="348">
                  <c:v>120.54559685652482</c:v>
                </c:pt>
                <c:pt idx="349">
                  <c:v>120.54559685652482</c:v>
                </c:pt>
                <c:pt idx="350">
                  <c:v>120.55078485375489</c:v>
                </c:pt>
                <c:pt idx="351">
                  <c:v>122.58177298677514</c:v>
                </c:pt>
                <c:pt idx="352">
                  <c:v>123.05049725825626</c:v>
                </c:pt>
                <c:pt idx="353">
                  <c:v>125.03569567659382</c:v>
                </c:pt>
                <c:pt idx="354">
                  <c:v>125.28449397853976</c:v>
                </c:pt>
                <c:pt idx="355">
                  <c:v>125.28449397853976</c:v>
                </c:pt>
                <c:pt idx="356">
                  <c:v>125.28449397853976</c:v>
                </c:pt>
                <c:pt idx="357">
                  <c:v>126.5025455021192</c:v>
                </c:pt>
                <c:pt idx="358">
                  <c:v>126.25149154920366</c:v>
                </c:pt>
                <c:pt idx="359">
                  <c:v>126.78675752428775</c:v>
                </c:pt>
                <c:pt idx="360">
                  <c:v>125.65419517245583</c:v>
                </c:pt>
                <c:pt idx="361">
                  <c:v>127.09713509770353</c:v>
                </c:pt>
                <c:pt idx="362">
                  <c:v>127.09713509770353</c:v>
                </c:pt>
                <c:pt idx="363">
                  <c:v>127.09713509770353</c:v>
                </c:pt>
                <c:pt idx="364">
                  <c:v>126.69630592040711</c:v>
                </c:pt>
                <c:pt idx="365">
                  <c:v>126.89841224728252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03-48CE-8405-748B31E48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3108608"/>
        <c:axId val="233110144"/>
      </c:lineChart>
      <c:lineChart>
        <c:grouping val="standard"/>
        <c:varyColors val="0"/>
        <c:ser>
          <c:idx val="0"/>
          <c:order val="1"/>
          <c:tx>
            <c:strRef>
              <c:f>'איור 22 נתונים'!$J$3</c:f>
              <c:strCache>
                <c:ptCount val="1"/>
                <c:pt idx="0">
                  <c:v>יפן- Nikkei 225</c:v>
                </c:pt>
              </c:strCache>
            </c:strRef>
          </c:tx>
          <c:spPr>
            <a:ln w="38100">
              <a:solidFill>
                <a:srgbClr val="2E2A74"/>
              </a:solidFill>
              <a:prstDash val="solid"/>
            </a:ln>
          </c:spPr>
          <c:marker>
            <c:symbol val="none"/>
          </c:marker>
          <c:cat>
            <c:numRef>
              <c:f>'איור 22 נתונים'!$H$4:$H$4000</c:f>
              <c:numCache>
                <c:formatCode>m/d/yyyy</c:formatCode>
                <c:ptCount val="3997"/>
                <c:pt idx="0">
                  <c:v>45166</c:v>
                </c:pt>
                <c:pt idx="1">
                  <c:v>45167</c:v>
                </c:pt>
                <c:pt idx="2">
                  <c:v>45168</c:v>
                </c:pt>
                <c:pt idx="3">
                  <c:v>45169</c:v>
                </c:pt>
                <c:pt idx="4">
                  <c:v>45170</c:v>
                </c:pt>
                <c:pt idx="5">
                  <c:v>45171</c:v>
                </c:pt>
                <c:pt idx="6">
                  <c:v>45172</c:v>
                </c:pt>
                <c:pt idx="7">
                  <c:v>45173</c:v>
                </c:pt>
                <c:pt idx="8">
                  <c:v>45174</c:v>
                </c:pt>
                <c:pt idx="9">
                  <c:v>45175</c:v>
                </c:pt>
                <c:pt idx="10">
                  <c:v>45176</c:v>
                </c:pt>
                <c:pt idx="11">
                  <c:v>45177</c:v>
                </c:pt>
                <c:pt idx="12">
                  <c:v>45178</c:v>
                </c:pt>
                <c:pt idx="13">
                  <c:v>45179</c:v>
                </c:pt>
                <c:pt idx="14">
                  <c:v>45180</c:v>
                </c:pt>
                <c:pt idx="15">
                  <c:v>45181</c:v>
                </c:pt>
                <c:pt idx="16">
                  <c:v>45182</c:v>
                </c:pt>
                <c:pt idx="17">
                  <c:v>45183</c:v>
                </c:pt>
                <c:pt idx="18">
                  <c:v>45184</c:v>
                </c:pt>
                <c:pt idx="19">
                  <c:v>45185</c:v>
                </c:pt>
                <c:pt idx="20">
                  <c:v>45186</c:v>
                </c:pt>
                <c:pt idx="21">
                  <c:v>45187</c:v>
                </c:pt>
                <c:pt idx="22">
                  <c:v>45188</c:v>
                </c:pt>
                <c:pt idx="23">
                  <c:v>45189</c:v>
                </c:pt>
                <c:pt idx="24">
                  <c:v>45190</c:v>
                </c:pt>
                <c:pt idx="25">
                  <c:v>45191</c:v>
                </c:pt>
                <c:pt idx="26">
                  <c:v>45192</c:v>
                </c:pt>
                <c:pt idx="27">
                  <c:v>45193</c:v>
                </c:pt>
                <c:pt idx="28">
                  <c:v>45194</c:v>
                </c:pt>
                <c:pt idx="29">
                  <c:v>45195</c:v>
                </c:pt>
                <c:pt idx="30">
                  <c:v>45196</c:v>
                </c:pt>
                <c:pt idx="31">
                  <c:v>45197</c:v>
                </c:pt>
                <c:pt idx="32">
                  <c:v>45198</c:v>
                </c:pt>
                <c:pt idx="33">
                  <c:v>45199</c:v>
                </c:pt>
                <c:pt idx="34">
                  <c:v>45200</c:v>
                </c:pt>
                <c:pt idx="35">
                  <c:v>45201</c:v>
                </c:pt>
                <c:pt idx="36">
                  <c:v>45202</c:v>
                </c:pt>
                <c:pt idx="37">
                  <c:v>45203</c:v>
                </c:pt>
                <c:pt idx="38">
                  <c:v>45204</c:v>
                </c:pt>
                <c:pt idx="39">
                  <c:v>45205</c:v>
                </c:pt>
                <c:pt idx="40">
                  <c:v>45206</c:v>
                </c:pt>
                <c:pt idx="41">
                  <c:v>45207</c:v>
                </c:pt>
                <c:pt idx="42">
                  <c:v>45208</c:v>
                </c:pt>
                <c:pt idx="43">
                  <c:v>45209</c:v>
                </c:pt>
                <c:pt idx="44">
                  <c:v>45210</c:v>
                </c:pt>
                <c:pt idx="45">
                  <c:v>45211</c:v>
                </c:pt>
                <c:pt idx="46">
                  <c:v>45212</c:v>
                </c:pt>
                <c:pt idx="47">
                  <c:v>45213</c:v>
                </c:pt>
                <c:pt idx="48">
                  <c:v>45214</c:v>
                </c:pt>
                <c:pt idx="49">
                  <c:v>45215</c:v>
                </c:pt>
                <c:pt idx="50">
                  <c:v>45216</c:v>
                </c:pt>
                <c:pt idx="51">
                  <c:v>45217</c:v>
                </c:pt>
                <c:pt idx="52">
                  <c:v>45218</c:v>
                </c:pt>
                <c:pt idx="53">
                  <c:v>45219</c:v>
                </c:pt>
                <c:pt idx="54">
                  <c:v>45220</c:v>
                </c:pt>
                <c:pt idx="55">
                  <c:v>45221</c:v>
                </c:pt>
                <c:pt idx="56">
                  <c:v>45222</c:v>
                </c:pt>
                <c:pt idx="57">
                  <c:v>45223</c:v>
                </c:pt>
                <c:pt idx="58">
                  <c:v>45224</c:v>
                </c:pt>
                <c:pt idx="59">
                  <c:v>45225</c:v>
                </c:pt>
                <c:pt idx="60">
                  <c:v>45226</c:v>
                </c:pt>
                <c:pt idx="61">
                  <c:v>45227</c:v>
                </c:pt>
                <c:pt idx="62">
                  <c:v>45228</c:v>
                </c:pt>
                <c:pt idx="63">
                  <c:v>45229</c:v>
                </c:pt>
                <c:pt idx="64">
                  <c:v>45230</c:v>
                </c:pt>
                <c:pt idx="65">
                  <c:v>45231</c:v>
                </c:pt>
                <c:pt idx="66">
                  <c:v>45232</c:v>
                </c:pt>
                <c:pt idx="67">
                  <c:v>45233</c:v>
                </c:pt>
                <c:pt idx="68">
                  <c:v>45234</c:v>
                </c:pt>
                <c:pt idx="69">
                  <c:v>45235</c:v>
                </c:pt>
                <c:pt idx="70">
                  <c:v>45236</c:v>
                </c:pt>
                <c:pt idx="71">
                  <c:v>45237</c:v>
                </c:pt>
                <c:pt idx="72">
                  <c:v>45238</c:v>
                </c:pt>
                <c:pt idx="73">
                  <c:v>45239</c:v>
                </c:pt>
                <c:pt idx="74">
                  <c:v>45240</c:v>
                </c:pt>
                <c:pt idx="75">
                  <c:v>45241</c:v>
                </c:pt>
                <c:pt idx="76">
                  <c:v>45242</c:v>
                </c:pt>
                <c:pt idx="77">
                  <c:v>45243</c:v>
                </c:pt>
                <c:pt idx="78">
                  <c:v>45244</c:v>
                </c:pt>
                <c:pt idx="79">
                  <c:v>45245</c:v>
                </c:pt>
                <c:pt idx="80">
                  <c:v>45246</c:v>
                </c:pt>
                <c:pt idx="81">
                  <c:v>45247</c:v>
                </c:pt>
                <c:pt idx="82">
                  <c:v>45248</c:v>
                </c:pt>
                <c:pt idx="83">
                  <c:v>45249</c:v>
                </c:pt>
                <c:pt idx="84">
                  <c:v>45250</c:v>
                </c:pt>
                <c:pt idx="85">
                  <c:v>45251</c:v>
                </c:pt>
                <c:pt idx="86">
                  <c:v>45252</c:v>
                </c:pt>
                <c:pt idx="87">
                  <c:v>45253</c:v>
                </c:pt>
                <c:pt idx="88">
                  <c:v>45254</c:v>
                </c:pt>
                <c:pt idx="89">
                  <c:v>45255</c:v>
                </c:pt>
                <c:pt idx="90">
                  <c:v>45256</c:v>
                </c:pt>
                <c:pt idx="91">
                  <c:v>45257</c:v>
                </c:pt>
                <c:pt idx="92">
                  <c:v>45258</c:v>
                </c:pt>
                <c:pt idx="93">
                  <c:v>45259</c:v>
                </c:pt>
                <c:pt idx="94">
                  <c:v>45260</c:v>
                </c:pt>
                <c:pt idx="95">
                  <c:v>45261</c:v>
                </c:pt>
                <c:pt idx="96">
                  <c:v>45262</c:v>
                </c:pt>
                <c:pt idx="97">
                  <c:v>45263</c:v>
                </c:pt>
                <c:pt idx="98">
                  <c:v>45264</c:v>
                </c:pt>
                <c:pt idx="99">
                  <c:v>45265</c:v>
                </c:pt>
                <c:pt idx="100">
                  <c:v>45266</c:v>
                </c:pt>
                <c:pt idx="101">
                  <c:v>45267</c:v>
                </c:pt>
                <c:pt idx="102">
                  <c:v>45268</c:v>
                </c:pt>
                <c:pt idx="103">
                  <c:v>45269</c:v>
                </c:pt>
                <c:pt idx="104">
                  <c:v>45270</c:v>
                </c:pt>
                <c:pt idx="105">
                  <c:v>45271</c:v>
                </c:pt>
                <c:pt idx="106">
                  <c:v>45272</c:v>
                </c:pt>
                <c:pt idx="107">
                  <c:v>45273</c:v>
                </c:pt>
                <c:pt idx="108">
                  <c:v>45274</c:v>
                </c:pt>
                <c:pt idx="109">
                  <c:v>45275</c:v>
                </c:pt>
                <c:pt idx="110">
                  <c:v>45276</c:v>
                </c:pt>
                <c:pt idx="111">
                  <c:v>45277</c:v>
                </c:pt>
                <c:pt idx="112">
                  <c:v>45278</c:v>
                </c:pt>
                <c:pt idx="113">
                  <c:v>45279</c:v>
                </c:pt>
                <c:pt idx="114">
                  <c:v>45280</c:v>
                </c:pt>
                <c:pt idx="115">
                  <c:v>45281</c:v>
                </c:pt>
                <c:pt idx="116">
                  <c:v>45282</c:v>
                </c:pt>
                <c:pt idx="117">
                  <c:v>45283</c:v>
                </c:pt>
                <c:pt idx="118">
                  <c:v>45284</c:v>
                </c:pt>
                <c:pt idx="119">
                  <c:v>45285</c:v>
                </c:pt>
                <c:pt idx="120">
                  <c:v>45286</c:v>
                </c:pt>
                <c:pt idx="121">
                  <c:v>45287</c:v>
                </c:pt>
                <c:pt idx="122">
                  <c:v>45288</c:v>
                </c:pt>
                <c:pt idx="123">
                  <c:v>45289</c:v>
                </c:pt>
                <c:pt idx="124">
                  <c:v>45290</c:v>
                </c:pt>
                <c:pt idx="125">
                  <c:v>45291</c:v>
                </c:pt>
                <c:pt idx="126">
                  <c:v>45292</c:v>
                </c:pt>
                <c:pt idx="127">
                  <c:v>45293</c:v>
                </c:pt>
                <c:pt idx="128">
                  <c:v>45294</c:v>
                </c:pt>
                <c:pt idx="129">
                  <c:v>45295</c:v>
                </c:pt>
                <c:pt idx="130">
                  <c:v>45296</c:v>
                </c:pt>
                <c:pt idx="131">
                  <c:v>45297</c:v>
                </c:pt>
                <c:pt idx="132">
                  <c:v>45298</c:v>
                </c:pt>
                <c:pt idx="133">
                  <c:v>45299</c:v>
                </c:pt>
                <c:pt idx="134">
                  <c:v>45300</c:v>
                </c:pt>
                <c:pt idx="135">
                  <c:v>45301</c:v>
                </c:pt>
                <c:pt idx="136">
                  <c:v>45302</c:v>
                </c:pt>
                <c:pt idx="137">
                  <c:v>45303</c:v>
                </c:pt>
                <c:pt idx="138">
                  <c:v>45304</c:v>
                </c:pt>
                <c:pt idx="139">
                  <c:v>45305</c:v>
                </c:pt>
                <c:pt idx="140">
                  <c:v>45306</c:v>
                </c:pt>
                <c:pt idx="141">
                  <c:v>45307</c:v>
                </c:pt>
                <c:pt idx="142">
                  <c:v>45308</c:v>
                </c:pt>
                <c:pt idx="143">
                  <c:v>45309</c:v>
                </c:pt>
                <c:pt idx="144">
                  <c:v>45310</c:v>
                </c:pt>
                <c:pt idx="145">
                  <c:v>45311</c:v>
                </c:pt>
                <c:pt idx="146">
                  <c:v>45312</c:v>
                </c:pt>
                <c:pt idx="147">
                  <c:v>45313</c:v>
                </c:pt>
                <c:pt idx="148">
                  <c:v>45314</c:v>
                </c:pt>
                <c:pt idx="149">
                  <c:v>45315</c:v>
                </c:pt>
                <c:pt idx="150">
                  <c:v>45316</c:v>
                </c:pt>
                <c:pt idx="151">
                  <c:v>45317</c:v>
                </c:pt>
                <c:pt idx="152">
                  <c:v>45318</c:v>
                </c:pt>
                <c:pt idx="153">
                  <c:v>45319</c:v>
                </c:pt>
                <c:pt idx="154">
                  <c:v>45320</c:v>
                </c:pt>
                <c:pt idx="155">
                  <c:v>45321</c:v>
                </c:pt>
                <c:pt idx="156">
                  <c:v>45322</c:v>
                </c:pt>
                <c:pt idx="157">
                  <c:v>45323</c:v>
                </c:pt>
                <c:pt idx="158">
                  <c:v>45324</c:v>
                </c:pt>
                <c:pt idx="159">
                  <c:v>45325</c:v>
                </c:pt>
                <c:pt idx="160">
                  <c:v>45326</c:v>
                </c:pt>
                <c:pt idx="161">
                  <c:v>45327</c:v>
                </c:pt>
                <c:pt idx="162">
                  <c:v>45328</c:v>
                </c:pt>
                <c:pt idx="163">
                  <c:v>45329</c:v>
                </c:pt>
                <c:pt idx="164">
                  <c:v>45330</c:v>
                </c:pt>
                <c:pt idx="165">
                  <c:v>45331</c:v>
                </c:pt>
                <c:pt idx="166">
                  <c:v>45332</c:v>
                </c:pt>
                <c:pt idx="167">
                  <c:v>45333</c:v>
                </c:pt>
                <c:pt idx="168">
                  <c:v>45334</c:v>
                </c:pt>
                <c:pt idx="169">
                  <c:v>45335</c:v>
                </c:pt>
                <c:pt idx="170">
                  <c:v>45336</c:v>
                </c:pt>
                <c:pt idx="171">
                  <c:v>45337</c:v>
                </c:pt>
                <c:pt idx="172">
                  <c:v>45338</c:v>
                </c:pt>
                <c:pt idx="173">
                  <c:v>45339</c:v>
                </c:pt>
                <c:pt idx="174">
                  <c:v>45340</c:v>
                </c:pt>
                <c:pt idx="175">
                  <c:v>45341</c:v>
                </c:pt>
                <c:pt idx="176">
                  <c:v>45342</c:v>
                </c:pt>
                <c:pt idx="177">
                  <c:v>45343</c:v>
                </c:pt>
                <c:pt idx="178">
                  <c:v>45344</c:v>
                </c:pt>
                <c:pt idx="179">
                  <c:v>45345</c:v>
                </c:pt>
                <c:pt idx="180">
                  <c:v>45346</c:v>
                </c:pt>
                <c:pt idx="181">
                  <c:v>45347</c:v>
                </c:pt>
                <c:pt idx="182">
                  <c:v>45348</c:v>
                </c:pt>
                <c:pt idx="183">
                  <c:v>45349</c:v>
                </c:pt>
                <c:pt idx="184">
                  <c:v>45350</c:v>
                </c:pt>
                <c:pt idx="185">
                  <c:v>45351</c:v>
                </c:pt>
                <c:pt idx="186">
                  <c:v>45352</c:v>
                </c:pt>
                <c:pt idx="187">
                  <c:v>45353</c:v>
                </c:pt>
                <c:pt idx="188">
                  <c:v>45354</c:v>
                </c:pt>
                <c:pt idx="189">
                  <c:v>45355</c:v>
                </c:pt>
                <c:pt idx="190">
                  <c:v>45356</c:v>
                </c:pt>
                <c:pt idx="191">
                  <c:v>45357</c:v>
                </c:pt>
                <c:pt idx="192">
                  <c:v>45358</c:v>
                </c:pt>
                <c:pt idx="193">
                  <c:v>45359</c:v>
                </c:pt>
                <c:pt idx="194">
                  <c:v>45360</c:v>
                </c:pt>
                <c:pt idx="195">
                  <c:v>45361</c:v>
                </c:pt>
                <c:pt idx="196">
                  <c:v>45362</c:v>
                </c:pt>
                <c:pt idx="197">
                  <c:v>45363</c:v>
                </c:pt>
                <c:pt idx="198">
                  <c:v>45364</c:v>
                </c:pt>
                <c:pt idx="199">
                  <c:v>45365</c:v>
                </c:pt>
                <c:pt idx="200">
                  <c:v>45366</c:v>
                </c:pt>
                <c:pt idx="201">
                  <c:v>45367</c:v>
                </c:pt>
                <c:pt idx="202">
                  <c:v>45368</c:v>
                </c:pt>
                <c:pt idx="203">
                  <c:v>45369</c:v>
                </c:pt>
                <c:pt idx="204">
                  <c:v>45370</c:v>
                </c:pt>
                <c:pt idx="205">
                  <c:v>45371</c:v>
                </c:pt>
                <c:pt idx="206">
                  <c:v>45372</c:v>
                </c:pt>
                <c:pt idx="207">
                  <c:v>45373</c:v>
                </c:pt>
                <c:pt idx="208">
                  <c:v>45374</c:v>
                </c:pt>
                <c:pt idx="209">
                  <c:v>45375</c:v>
                </c:pt>
                <c:pt idx="210">
                  <c:v>45376</c:v>
                </c:pt>
                <c:pt idx="211">
                  <c:v>45377</c:v>
                </c:pt>
                <c:pt idx="212">
                  <c:v>45378</c:v>
                </c:pt>
                <c:pt idx="213">
                  <c:v>45379</c:v>
                </c:pt>
                <c:pt idx="214">
                  <c:v>45380</c:v>
                </c:pt>
                <c:pt idx="215">
                  <c:v>45381</c:v>
                </c:pt>
                <c:pt idx="216">
                  <c:v>45382</c:v>
                </c:pt>
                <c:pt idx="217">
                  <c:v>45383</c:v>
                </c:pt>
                <c:pt idx="218">
                  <c:v>45384</c:v>
                </c:pt>
                <c:pt idx="219">
                  <c:v>45385</c:v>
                </c:pt>
                <c:pt idx="220">
                  <c:v>45386</c:v>
                </c:pt>
                <c:pt idx="221">
                  <c:v>45387</c:v>
                </c:pt>
                <c:pt idx="222">
                  <c:v>45388</c:v>
                </c:pt>
                <c:pt idx="223">
                  <c:v>45389</c:v>
                </c:pt>
                <c:pt idx="224">
                  <c:v>45390</c:v>
                </c:pt>
                <c:pt idx="225">
                  <c:v>45391</c:v>
                </c:pt>
                <c:pt idx="226">
                  <c:v>45392</c:v>
                </c:pt>
                <c:pt idx="227">
                  <c:v>45393</c:v>
                </c:pt>
                <c:pt idx="228">
                  <c:v>45394</c:v>
                </c:pt>
                <c:pt idx="229">
                  <c:v>45395</c:v>
                </c:pt>
                <c:pt idx="230">
                  <c:v>45396</c:v>
                </c:pt>
                <c:pt idx="231">
                  <c:v>45397</c:v>
                </c:pt>
                <c:pt idx="232">
                  <c:v>45398</c:v>
                </c:pt>
                <c:pt idx="233">
                  <c:v>45399</c:v>
                </c:pt>
                <c:pt idx="234">
                  <c:v>45400</c:v>
                </c:pt>
                <c:pt idx="235">
                  <c:v>45401</c:v>
                </c:pt>
                <c:pt idx="236">
                  <c:v>45402</c:v>
                </c:pt>
                <c:pt idx="237">
                  <c:v>45403</c:v>
                </c:pt>
                <c:pt idx="238">
                  <c:v>45404</c:v>
                </c:pt>
                <c:pt idx="239">
                  <c:v>45405</c:v>
                </c:pt>
                <c:pt idx="240">
                  <c:v>45406</c:v>
                </c:pt>
                <c:pt idx="241">
                  <c:v>45407</c:v>
                </c:pt>
                <c:pt idx="242">
                  <c:v>45408</c:v>
                </c:pt>
                <c:pt idx="243">
                  <c:v>45409</c:v>
                </c:pt>
                <c:pt idx="244">
                  <c:v>45410</c:v>
                </c:pt>
                <c:pt idx="245">
                  <c:v>45411</c:v>
                </c:pt>
                <c:pt idx="246">
                  <c:v>45412</c:v>
                </c:pt>
                <c:pt idx="247">
                  <c:v>45413</c:v>
                </c:pt>
                <c:pt idx="248">
                  <c:v>45414</c:v>
                </c:pt>
                <c:pt idx="249">
                  <c:v>45415</c:v>
                </c:pt>
                <c:pt idx="250">
                  <c:v>45416</c:v>
                </c:pt>
                <c:pt idx="251">
                  <c:v>45417</c:v>
                </c:pt>
                <c:pt idx="252">
                  <c:v>45418</c:v>
                </c:pt>
                <c:pt idx="253">
                  <c:v>45419</c:v>
                </c:pt>
                <c:pt idx="254">
                  <c:v>45420</c:v>
                </c:pt>
                <c:pt idx="255">
                  <c:v>45421</c:v>
                </c:pt>
                <c:pt idx="256">
                  <c:v>45422</c:v>
                </c:pt>
                <c:pt idx="257">
                  <c:v>45423</c:v>
                </c:pt>
                <c:pt idx="258">
                  <c:v>45424</c:v>
                </c:pt>
                <c:pt idx="259">
                  <c:v>45425</c:v>
                </c:pt>
                <c:pt idx="260">
                  <c:v>45426</c:v>
                </c:pt>
                <c:pt idx="261">
                  <c:v>45427</c:v>
                </c:pt>
                <c:pt idx="262">
                  <c:v>45428</c:v>
                </c:pt>
                <c:pt idx="263">
                  <c:v>45429</c:v>
                </c:pt>
                <c:pt idx="264">
                  <c:v>45430</c:v>
                </c:pt>
                <c:pt idx="265">
                  <c:v>45431</c:v>
                </c:pt>
                <c:pt idx="266">
                  <c:v>45432</c:v>
                </c:pt>
                <c:pt idx="267">
                  <c:v>45433</c:v>
                </c:pt>
                <c:pt idx="268">
                  <c:v>45434</c:v>
                </c:pt>
                <c:pt idx="269">
                  <c:v>45435</c:v>
                </c:pt>
                <c:pt idx="270">
                  <c:v>45436</c:v>
                </c:pt>
                <c:pt idx="271">
                  <c:v>45437</c:v>
                </c:pt>
                <c:pt idx="272">
                  <c:v>45438</c:v>
                </c:pt>
                <c:pt idx="273">
                  <c:v>45439</c:v>
                </c:pt>
                <c:pt idx="274">
                  <c:v>45440</c:v>
                </c:pt>
                <c:pt idx="275">
                  <c:v>45441</c:v>
                </c:pt>
                <c:pt idx="276">
                  <c:v>45442</c:v>
                </c:pt>
                <c:pt idx="277">
                  <c:v>45443</c:v>
                </c:pt>
                <c:pt idx="278">
                  <c:v>45444</c:v>
                </c:pt>
                <c:pt idx="279">
                  <c:v>45445</c:v>
                </c:pt>
                <c:pt idx="280">
                  <c:v>45446</c:v>
                </c:pt>
                <c:pt idx="281">
                  <c:v>45447</c:v>
                </c:pt>
                <c:pt idx="282">
                  <c:v>45448</c:v>
                </c:pt>
                <c:pt idx="283">
                  <c:v>45449</c:v>
                </c:pt>
                <c:pt idx="284">
                  <c:v>45450</c:v>
                </c:pt>
                <c:pt idx="285">
                  <c:v>45451</c:v>
                </c:pt>
                <c:pt idx="286">
                  <c:v>45452</c:v>
                </c:pt>
                <c:pt idx="287">
                  <c:v>45453</c:v>
                </c:pt>
                <c:pt idx="288">
                  <c:v>45454</c:v>
                </c:pt>
                <c:pt idx="289">
                  <c:v>45455</c:v>
                </c:pt>
                <c:pt idx="290">
                  <c:v>45456</c:v>
                </c:pt>
                <c:pt idx="291">
                  <c:v>45457</c:v>
                </c:pt>
                <c:pt idx="292">
                  <c:v>45458</c:v>
                </c:pt>
                <c:pt idx="293">
                  <c:v>45459</c:v>
                </c:pt>
                <c:pt idx="294">
                  <c:v>45460</c:v>
                </c:pt>
                <c:pt idx="295">
                  <c:v>45461</c:v>
                </c:pt>
                <c:pt idx="296">
                  <c:v>45462</c:v>
                </c:pt>
                <c:pt idx="297">
                  <c:v>45463</c:v>
                </c:pt>
                <c:pt idx="298">
                  <c:v>45464</c:v>
                </c:pt>
                <c:pt idx="299">
                  <c:v>45465</c:v>
                </c:pt>
                <c:pt idx="300">
                  <c:v>45466</c:v>
                </c:pt>
                <c:pt idx="301">
                  <c:v>45467</c:v>
                </c:pt>
                <c:pt idx="302">
                  <c:v>45468</c:v>
                </c:pt>
                <c:pt idx="303">
                  <c:v>45469</c:v>
                </c:pt>
                <c:pt idx="304">
                  <c:v>45470</c:v>
                </c:pt>
                <c:pt idx="305">
                  <c:v>45471</c:v>
                </c:pt>
                <c:pt idx="306">
                  <c:v>45472</c:v>
                </c:pt>
                <c:pt idx="307">
                  <c:v>45473</c:v>
                </c:pt>
                <c:pt idx="308">
                  <c:v>45474</c:v>
                </c:pt>
                <c:pt idx="309">
                  <c:v>45475</c:v>
                </c:pt>
                <c:pt idx="310">
                  <c:v>45476</c:v>
                </c:pt>
                <c:pt idx="311">
                  <c:v>45477</c:v>
                </c:pt>
                <c:pt idx="312">
                  <c:v>45478</c:v>
                </c:pt>
                <c:pt idx="313">
                  <c:v>45479</c:v>
                </c:pt>
                <c:pt idx="314">
                  <c:v>45480</c:v>
                </c:pt>
                <c:pt idx="315">
                  <c:v>45481</c:v>
                </c:pt>
                <c:pt idx="316">
                  <c:v>45482</c:v>
                </c:pt>
                <c:pt idx="317">
                  <c:v>45483</c:v>
                </c:pt>
                <c:pt idx="318">
                  <c:v>45484</c:v>
                </c:pt>
                <c:pt idx="319">
                  <c:v>45485</c:v>
                </c:pt>
                <c:pt idx="320">
                  <c:v>45486</c:v>
                </c:pt>
                <c:pt idx="321">
                  <c:v>45487</c:v>
                </c:pt>
                <c:pt idx="322">
                  <c:v>45488</c:v>
                </c:pt>
                <c:pt idx="323">
                  <c:v>45489</c:v>
                </c:pt>
                <c:pt idx="324">
                  <c:v>45490</c:v>
                </c:pt>
                <c:pt idx="325">
                  <c:v>45491</c:v>
                </c:pt>
                <c:pt idx="326">
                  <c:v>45492</c:v>
                </c:pt>
                <c:pt idx="327">
                  <c:v>45493</c:v>
                </c:pt>
                <c:pt idx="328">
                  <c:v>45494</c:v>
                </c:pt>
                <c:pt idx="329">
                  <c:v>45495</c:v>
                </c:pt>
                <c:pt idx="330">
                  <c:v>45496</c:v>
                </c:pt>
                <c:pt idx="331">
                  <c:v>45497</c:v>
                </c:pt>
                <c:pt idx="332">
                  <c:v>45498</c:v>
                </c:pt>
                <c:pt idx="333">
                  <c:v>45499</c:v>
                </c:pt>
                <c:pt idx="334">
                  <c:v>45500</c:v>
                </c:pt>
                <c:pt idx="335">
                  <c:v>45501</c:v>
                </c:pt>
                <c:pt idx="336">
                  <c:v>45502</c:v>
                </c:pt>
                <c:pt idx="337">
                  <c:v>45503</c:v>
                </c:pt>
                <c:pt idx="338">
                  <c:v>45504</c:v>
                </c:pt>
                <c:pt idx="339">
                  <c:v>45505</c:v>
                </c:pt>
                <c:pt idx="340">
                  <c:v>45506</c:v>
                </c:pt>
                <c:pt idx="341">
                  <c:v>45507</c:v>
                </c:pt>
                <c:pt idx="342">
                  <c:v>45508</c:v>
                </c:pt>
                <c:pt idx="343">
                  <c:v>45509</c:v>
                </c:pt>
                <c:pt idx="344">
                  <c:v>45510</c:v>
                </c:pt>
                <c:pt idx="345">
                  <c:v>45511</c:v>
                </c:pt>
                <c:pt idx="346">
                  <c:v>45512</c:v>
                </c:pt>
                <c:pt idx="347">
                  <c:v>45513</c:v>
                </c:pt>
                <c:pt idx="348">
                  <c:v>45514</c:v>
                </c:pt>
                <c:pt idx="349">
                  <c:v>45515</c:v>
                </c:pt>
                <c:pt idx="350">
                  <c:v>45516</c:v>
                </c:pt>
                <c:pt idx="351">
                  <c:v>45517</c:v>
                </c:pt>
                <c:pt idx="352">
                  <c:v>45518</c:v>
                </c:pt>
                <c:pt idx="353">
                  <c:v>45519</c:v>
                </c:pt>
                <c:pt idx="354">
                  <c:v>45520</c:v>
                </c:pt>
                <c:pt idx="355">
                  <c:v>45521</c:v>
                </c:pt>
                <c:pt idx="356">
                  <c:v>45522</c:v>
                </c:pt>
                <c:pt idx="357">
                  <c:v>45523</c:v>
                </c:pt>
                <c:pt idx="358">
                  <c:v>45524</c:v>
                </c:pt>
                <c:pt idx="359">
                  <c:v>45525</c:v>
                </c:pt>
                <c:pt idx="360">
                  <c:v>45526</c:v>
                </c:pt>
                <c:pt idx="361">
                  <c:v>45527</c:v>
                </c:pt>
                <c:pt idx="362">
                  <c:v>45528</c:v>
                </c:pt>
                <c:pt idx="363">
                  <c:v>45529</c:v>
                </c:pt>
                <c:pt idx="364">
                  <c:v>45530</c:v>
                </c:pt>
                <c:pt idx="365">
                  <c:v>45531</c:v>
                </c:pt>
                <c:pt idx="366">
                  <c:v>0</c:v>
                </c:pt>
                <c:pt idx="367">
                  <c:v>1</c:v>
                </c:pt>
                <c:pt idx="368">
                  <c:v>2</c:v>
                </c:pt>
                <c:pt idx="369">
                  <c:v>3</c:v>
                </c:pt>
                <c:pt idx="370">
                  <c:v>4</c:v>
                </c:pt>
                <c:pt idx="371">
                  <c:v>5</c:v>
                </c:pt>
                <c:pt idx="372">
                  <c:v>6</c:v>
                </c:pt>
                <c:pt idx="373">
                  <c:v>7</c:v>
                </c:pt>
                <c:pt idx="374">
                  <c:v>8</c:v>
                </c:pt>
                <c:pt idx="375">
                  <c:v>9</c:v>
                </c:pt>
                <c:pt idx="376">
                  <c:v>10</c:v>
                </c:pt>
                <c:pt idx="377">
                  <c:v>11</c:v>
                </c:pt>
                <c:pt idx="378">
                  <c:v>12</c:v>
                </c:pt>
                <c:pt idx="379">
                  <c:v>13</c:v>
                </c:pt>
                <c:pt idx="380">
                  <c:v>14</c:v>
                </c:pt>
                <c:pt idx="381">
                  <c:v>15</c:v>
                </c:pt>
                <c:pt idx="382">
                  <c:v>16</c:v>
                </c:pt>
                <c:pt idx="383">
                  <c:v>17</c:v>
                </c:pt>
                <c:pt idx="384">
                  <c:v>18</c:v>
                </c:pt>
                <c:pt idx="385">
                  <c:v>19</c:v>
                </c:pt>
                <c:pt idx="386">
                  <c:v>20</c:v>
                </c:pt>
                <c:pt idx="387">
                  <c:v>21</c:v>
                </c:pt>
                <c:pt idx="388">
                  <c:v>22</c:v>
                </c:pt>
                <c:pt idx="389">
                  <c:v>23</c:v>
                </c:pt>
                <c:pt idx="390">
                  <c:v>24</c:v>
                </c:pt>
                <c:pt idx="391">
                  <c:v>25</c:v>
                </c:pt>
                <c:pt idx="392">
                  <c:v>26</c:v>
                </c:pt>
                <c:pt idx="393">
                  <c:v>27</c:v>
                </c:pt>
                <c:pt idx="394">
                  <c:v>28</c:v>
                </c:pt>
                <c:pt idx="395">
                  <c:v>29</c:v>
                </c:pt>
                <c:pt idx="396">
                  <c:v>30</c:v>
                </c:pt>
                <c:pt idx="397">
                  <c:v>31</c:v>
                </c:pt>
                <c:pt idx="398">
                  <c:v>32</c:v>
                </c:pt>
                <c:pt idx="399">
                  <c:v>33</c:v>
                </c:pt>
                <c:pt idx="400">
                  <c:v>34</c:v>
                </c:pt>
                <c:pt idx="401">
                  <c:v>35</c:v>
                </c:pt>
                <c:pt idx="402">
                  <c:v>36</c:v>
                </c:pt>
                <c:pt idx="403">
                  <c:v>37</c:v>
                </c:pt>
                <c:pt idx="404">
                  <c:v>38</c:v>
                </c:pt>
                <c:pt idx="405">
                  <c:v>39</c:v>
                </c:pt>
                <c:pt idx="406">
                  <c:v>40</c:v>
                </c:pt>
                <c:pt idx="407">
                  <c:v>41</c:v>
                </c:pt>
                <c:pt idx="408">
                  <c:v>42</c:v>
                </c:pt>
                <c:pt idx="409">
                  <c:v>43</c:v>
                </c:pt>
                <c:pt idx="410">
                  <c:v>44</c:v>
                </c:pt>
                <c:pt idx="411">
                  <c:v>45</c:v>
                </c:pt>
                <c:pt idx="412">
                  <c:v>46</c:v>
                </c:pt>
                <c:pt idx="413">
                  <c:v>47</c:v>
                </c:pt>
                <c:pt idx="414">
                  <c:v>48</c:v>
                </c:pt>
                <c:pt idx="415">
                  <c:v>49</c:v>
                </c:pt>
                <c:pt idx="416">
                  <c:v>50</c:v>
                </c:pt>
                <c:pt idx="417">
                  <c:v>51</c:v>
                </c:pt>
                <c:pt idx="418">
                  <c:v>52</c:v>
                </c:pt>
                <c:pt idx="419">
                  <c:v>53</c:v>
                </c:pt>
                <c:pt idx="420">
                  <c:v>54</c:v>
                </c:pt>
                <c:pt idx="421">
                  <c:v>55</c:v>
                </c:pt>
                <c:pt idx="422">
                  <c:v>56</c:v>
                </c:pt>
                <c:pt idx="423">
                  <c:v>57</c:v>
                </c:pt>
                <c:pt idx="424">
                  <c:v>58</c:v>
                </c:pt>
                <c:pt idx="425">
                  <c:v>59</c:v>
                </c:pt>
                <c:pt idx="426">
                  <c:v>60</c:v>
                </c:pt>
                <c:pt idx="427">
                  <c:v>61</c:v>
                </c:pt>
                <c:pt idx="428">
                  <c:v>62</c:v>
                </c:pt>
                <c:pt idx="429">
                  <c:v>63</c:v>
                </c:pt>
                <c:pt idx="430">
                  <c:v>64</c:v>
                </c:pt>
                <c:pt idx="431">
                  <c:v>65</c:v>
                </c:pt>
                <c:pt idx="432">
                  <c:v>66</c:v>
                </c:pt>
                <c:pt idx="433">
                  <c:v>67</c:v>
                </c:pt>
                <c:pt idx="434">
                  <c:v>68</c:v>
                </c:pt>
                <c:pt idx="435">
                  <c:v>69</c:v>
                </c:pt>
                <c:pt idx="436">
                  <c:v>70</c:v>
                </c:pt>
                <c:pt idx="437">
                  <c:v>71</c:v>
                </c:pt>
                <c:pt idx="438">
                  <c:v>72</c:v>
                </c:pt>
                <c:pt idx="439">
                  <c:v>73</c:v>
                </c:pt>
                <c:pt idx="440">
                  <c:v>74</c:v>
                </c:pt>
                <c:pt idx="441">
                  <c:v>75</c:v>
                </c:pt>
                <c:pt idx="442">
                  <c:v>76</c:v>
                </c:pt>
                <c:pt idx="443">
                  <c:v>77</c:v>
                </c:pt>
                <c:pt idx="444">
                  <c:v>78</c:v>
                </c:pt>
                <c:pt idx="445">
                  <c:v>79</c:v>
                </c:pt>
                <c:pt idx="446">
                  <c:v>80</c:v>
                </c:pt>
                <c:pt idx="447">
                  <c:v>81</c:v>
                </c:pt>
                <c:pt idx="448">
                  <c:v>82</c:v>
                </c:pt>
                <c:pt idx="449">
                  <c:v>83</c:v>
                </c:pt>
                <c:pt idx="450">
                  <c:v>84</c:v>
                </c:pt>
                <c:pt idx="451">
                  <c:v>85</c:v>
                </c:pt>
                <c:pt idx="452">
                  <c:v>86</c:v>
                </c:pt>
                <c:pt idx="453">
                  <c:v>87</c:v>
                </c:pt>
                <c:pt idx="454">
                  <c:v>88</c:v>
                </c:pt>
                <c:pt idx="455">
                  <c:v>89</c:v>
                </c:pt>
                <c:pt idx="456">
                  <c:v>90</c:v>
                </c:pt>
                <c:pt idx="457">
                  <c:v>91</c:v>
                </c:pt>
                <c:pt idx="458">
                  <c:v>92</c:v>
                </c:pt>
                <c:pt idx="459">
                  <c:v>93</c:v>
                </c:pt>
                <c:pt idx="460">
                  <c:v>94</c:v>
                </c:pt>
                <c:pt idx="461">
                  <c:v>95</c:v>
                </c:pt>
                <c:pt idx="462">
                  <c:v>96</c:v>
                </c:pt>
                <c:pt idx="463">
                  <c:v>97</c:v>
                </c:pt>
                <c:pt idx="464">
                  <c:v>98</c:v>
                </c:pt>
                <c:pt idx="465">
                  <c:v>99</c:v>
                </c:pt>
                <c:pt idx="466">
                  <c:v>100</c:v>
                </c:pt>
                <c:pt idx="467">
                  <c:v>101</c:v>
                </c:pt>
                <c:pt idx="468">
                  <c:v>102</c:v>
                </c:pt>
                <c:pt idx="469">
                  <c:v>103</c:v>
                </c:pt>
                <c:pt idx="470">
                  <c:v>104</c:v>
                </c:pt>
                <c:pt idx="471">
                  <c:v>105</c:v>
                </c:pt>
                <c:pt idx="472">
                  <c:v>106</c:v>
                </c:pt>
                <c:pt idx="473">
                  <c:v>107</c:v>
                </c:pt>
                <c:pt idx="474">
                  <c:v>108</c:v>
                </c:pt>
                <c:pt idx="475">
                  <c:v>109</c:v>
                </c:pt>
                <c:pt idx="476">
                  <c:v>110</c:v>
                </c:pt>
                <c:pt idx="477">
                  <c:v>111</c:v>
                </c:pt>
                <c:pt idx="478">
                  <c:v>112</c:v>
                </c:pt>
                <c:pt idx="479">
                  <c:v>113</c:v>
                </c:pt>
                <c:pt idx="480">
                  <c:v>114</c:v>
                </c:pt>
                <c:pt idx="481">
                  <c:v>115</c:v>
                </c:pt>
                <c:pt idx="482">
                  <c:v>116</c:v>
                </c:pt>
                <c:pt idx="483">
                  <c:v>117</c:v>
                </c:pt>
                <c:pt idx="484">
                  <c:v>118</c:v>
                </c:pt>
                <c:pt idx="485">
                  <c:v>119</c:v>
                </c:pt>
                <c:pt idx="486">
                  <c:v>120</c:v>
                </c:pt>
                <c:pt idx="487">
                  <c:v>121</c:v>
                </c:pt>
                <c:pt idx="488">
                  <c:v>122</c:v>
                </c:pt>
                <c:pt idx="489">
                  <c:v>123</c:v>
                </c:pt>
                <c:pt idx="490">
                  <c:v>124</c:v>
                </c:pt>
                <c:pt idx="491">
                  <c:v>125</c:v>
                </c:pt>
                <c:pt idx="492">
                  <c:v>126</c:v>
                </c:pt>
                <c:pt idx="493">
                  <c:v>127</c:v>
                </c:pt>
                <c:pt idx="494">
                  <c:v>128</c:v>
                </c:pt>
                <c:pt idx="495">
                  <c:v>129</c:v>
                </c:pt>
                <c:pt idx="496">
                  <c:v>130</c:v>
                </c:pt>
                <c:pt idx="497">
                  <c:v>131</c:v>
                </c:pt>
                <c:pt idx="498">
                  <c:v>132</c:v>
                </c:pt>
                <c:pt idx="499">
                  <c:v>133</c:v>
                </c:pt>
                <c:pt idx="500">
                  <c:v>134</c:v>
                </c:pt>
                <c:pt idx="501">
                  <c:v>135</c:v>
                </c:pt>
                <c:pt idx="502">
                  <c:v>136</c:v>
                </c:pt>
                <c:pt idx="503">
                  <c:v>137</c:v>
                </c:pt>
                <c:pt idx="504">
                  <c:v>138</c:v>
                </c:pt>
                <c:pt idx="505">
                  <c:v>139</c:v>
                </c:pt>
                <c:pt idx="506">
                  <c:v>140</c:v>
                </c:pt>
                <c:pt idx="507">
                  <c:v>141</c:v>
                </c:pt>
                <c:pt idx="508">
                  <c:v>142</c:v>
                </c:pt>
                <c:pt idx="509">
                  <c:v>143</c:v>
                </c:pt>
                <c:pt idx="510">
                  <c:v>144</c:v>
                </c:pt>
                <c:pt idx="511">
                  <c:v>145</c:v>
                </c:pt>
                <c:pt idx="512">
                  <c:v>146</c:v>
                </c:pt>
                <c:pt idx="513">
                  <c:v>147</c:v>
                </c:pt>
                <c:pt idx="514">
                  <c:v>148</c:v>
                </c:pt>
                <c:pt idx="515">
                  <c:v>149</c:v>
                </c:pt>
                <c:pt idx="516">
                  <c:v>150</c:v>
                </c:pt>
                <c:pt idx="517">
                  <c:v>151</c:v>
                </c:pt>
                <c:pt idx="518">
                  <c:v>152</c:v>
                </c:pt>
                <c:pt idx="519">
                  <c:v>153</c:v>
                </c:pt>
                <c:pt idx="520">
                  <c:v>154</c:v>
                </c:pt>
                <c:pt idx="521">
                  <c:v>155</c:v>
                </c:pt>
                <c:pt idx="522">
                  <c:v>156</c:v>
                </c:pt>
                <c:pt idx="523">
                  <c:v>157</c:v>
                </c:pt>
                <c:pt idx="524">
                  <c:v>158</c:v>
                </c:pt>
                <c:pt idx="525">
                  <c:v>159</c:v>
                </c:pt>
                <c:pt idx="526">
                  <c:v>160</c:v>
                </c:pt>
                <c:pt idx="527">
                  <c:v>161</c:v>
                </c:pt>
                <c:pt idx="528">
                  <c:v>162</c:v>
                </c:pt>
                <c:pt idx="529">
                  <c:v>163</c:v>
                </c:pt>
                <c:pt idx="530">
                  <c:v>164</c:v>
                </c:pt>
                <c:pt idx="531">
                  <c:v>165</c:v>
                </c:pt>
                <c:pt idx="532">
                  <c:v>166</c:v>
                </c:pt>
                <c:pt idx="533">
                  <c:v>167</c:v>
                </c:pt>
                <c:pt idx="534">
                  <c:v>168</c:v>
                </c:pt>
                <c:pt idx="535">
                  <c:v>169</c:v>
                </c:pt>
                <c:pt idx="536">
                  <c:v>170</c:v>
                </c:pt>
                <c:pt idx="537">
                  <c:v>171</c:v>
                </c:pt>
                <c:pt idx="538">
                  <c:v>172</c:v>
                </c:pt>
                <c:pt idx="539">
                  <c:v>173</c:v>
                </c:pt>
                <c:pt idx="540">
                  <c:v>174</c:v>
                </c:pt>
                <c:pt idx="541">
                  <c:v>175</c:v>
                </c:pt>
                <c:pt idx="542">
                  <c:v>176</c:v>
                </c:pt>
                <c:pt idx="543">
                  <c:v>177</c:v>
                </c:pt>
                <c:pt idx="544">
                  <c:v>178</c:v>
                </c:pt>
                <c:pt idx="545">
                  <c:v>179</c:v>
                </c:pt>
                <c:pt idx="546">
                  <c:v>180</c:v>
                </c:pt>
                <c:pt idx="547">
                  <c:v>181</c:v>
                </c:pt>
                <c:pt idx="548">
                  <c:v>182</c:v>
                </c:pt>
                <c:pt idx="549">
                  <c:v>183</c:v>
                </c:pt>
                <c:pt idx="550">
                  <c:v>184</c:v>
                </c:pt>
                <c:pt idx="551">
                  <c:v>185</c:v>
                </c:pt>
                <c:pt idx="552">
                  <c:v>186</c:v>
                </c:pt>
                <c:pt idx="553">
                  <c:v>187</c:v>
                </c:pt>
                <c:pt idx="554">
                  <c:v>188</c:v>
                </c:pt>
                <c:pt idx="555">
                  <c:v>189</c:v>
                </c:pt>
                <c:pt idx="556">
                  <c:v>190</c:v>
                </c:pt>
                <c:pt idx="557">
                  <c:v>191</c:v>
                </c:pt>
                <c:pt idx="558">
                  <c:v>192</c:v>
                </c:pt>
                <c:pt idx="559">
                  <c:v>193</c:v>
                </c:pt>
                <c:pt idx="560">
                  <c:v>194</c:v>
                </c:pt>
                <c:pt idx="561">
                  <c:v>195</c:v>
                </c:pt>
                <c:pt idx="562">
                  <c:v>196</c:v>
                </c:pt>
                <c:pt idx="563">
                  <c:v>197</c:v>
                </c:pt>
                <c:pt idx="564">
                  <c:v>198</c:v>
                </c:pt>
                <c:pt idx="565">
                  <c:v>199</c:v>
                </c:pt>
                <c:pt idx="566">
                  <c:v>200</c:v>
                </c:pt>
                <c:pt idx="567">
                  <c:v>201</c:v>
                </c:pt>
                <c:pt idx="568">
                  <c:v>202</c:v>
                </c:pt>
                <c:pt idx="569">
                  <c:v>203</c:v>
                </c:pt>
                <c:pt idx="570">
                  <c:v>204</c:v>
                </c:pt>
                <c:pt idx="571">
                  <c:v>205</c:v>
                </c:pt>
                <c:pt idx="572">
                  <c:v>206</c:v>
                </c:pt>
                <c:pt idx="573">
                  <c:v>207</c:v>
                </c:pt>
                <c:pt idx="574">
                  <c:v>208</c:v>
                </c:pt>
                <c:pt idx="575">
                  <c:v>209</c:v>
                </c:pt>
                <c:pt idx="576">
                  <c:v>210</c:v>
                </c:pt>
                <c:pt idx="577">
                  <c:v>211</c:v>
                </c:pt>
                <c:pt idx="578">
                  <c:v>212</c:v>
                </c:pt>
                <c:pt idx="579">
                  <c:v>213</c:v>
                </c:pt>
                <c:pt idx="580">
                  <c:v>214</c:v>
                </c:pt>
                <c:pt idx="581">
                  <c:v>215</c:v>
                </c:pt>
                <c:pt idx="582">
                  <c:v>216</c:v>
                </c:pt>
                <c:pt idx="583">
                  <c:v>217</c:v>
                </c:pt>
                <c:pt idx="584">
                  <c:v>218</c:v>
                </c:pt>
                <c:pt idx="585">
                  <c:v>219</c:v>
                </c:pt>
                <c:pt idx="586">
                  <c:v>220</c:v>
                </c:pt>
                <c:pt idx="587">
                  <c:v>221</c:v>
                </c:pt>
                <c:pt idx="588">
                  <c:v>222</c:v>
                </c:pt>
                <c:pt idx="589">
                  <c:v>223</c:v>
                </c:pt>
                <c:pt idx="590">
                  <c:v>224</c:v>
                </c:pt>
                <c:pt idx="591">
                  <c:v>225</c:v>
                </c:pt>
                <c:pt idx="592">
                  <c:v>226</c:v>
                </c:pt>
                <c:pt idx="593">
                  <c:v>227</c:v>
                </c:pt>
                <c:pt idx="594">
                  <c:v>228</c:v>
                </c:pt>
                <c:pt idx="595">
                  <c:v>229</c:v>
                </c:pt>
                <c:pt idx="596">
                  <c:v>230</c:v>
                </c:pt>
                <c:pt idx="597">
                  <c:v>231</c:v>
                </c:pt>
                <c:pt idx="598">
                  <c:v>232</c:v>
                </c:pt>
                <c:pt idx="599">
                  <c:v>233</c:v>
                </c:pt>
                <c:pt idx="600">
                  <c:v>234</c:v>
                </c:pt>
                <c:pt idx="601">
                  <c:v>235</c:v>
                </c:pt>
                <c:pt idx="602">
                  <c:v>236</c:v>
                </c:pt>
                <c:pt idx="603">
                  <c:v>237</c:v>
                </c:pt>
                <c:pt idx="604">
                  <c:v>238</c:v>
                </c:pt>
                <c:pt idx="605">
                  <c:v>239</c:v>
                </c:pt>
                <c:pt idx="606">
                  <c:v>240</c:v>
                </c:pt>
                <c:pt idx="607">
                  <c:v>241</c:v>
                </c:pt>
                <c:pt idx="608">
                  <c:v>242</c:v>
                </c:pt>
                <c:pt idx="609">
                  <c:v>243</c:v>
                </c:pt>
                <c:pt idx="610">
                  <c:v>244</c:v>
                </c:pt>
                <c:pt idx="611">
                  <c:v>245</c:v>
                </c:pt>
                <c:pt idx="612">
                  <c:v>246</c:v>
                </c:pt>
                <c:pt idx="613">
                  <c:v>247</c:v>
                </c:pt>
                <c:pt idx="614">
                  <c:v>248</c:v>
                </c:pt>
                <c:pt idx="615">
                  <c:v>249</c:v>
                </c:pt>
                <c:pt idx="616">
                  <c:v>250</c:v>
                </c:pt>
                <c:pt idx="617">
                  <c:v>251</c:v>
                </c:pt>
                <c:pt idx="618">
                  <c:v>252</c:v>
                </c:pt>
                <c:pt idx="619">
                  <c:v>253</c:v>
                </c:pt>
                <c:pt idx="620">
                  <c:v>254</c:v>
                </c:pt>
                <c:pt idx="621">
                  <c:v>255</c:v>
                </c:pt>
                <c:pt idx="622">
                  <c:v>256</c:v>
                </c:pt>
                <c:pt idx="623">
                  <c:v>257</c:v>
                </c:pt>
                <c:pt idx="624">
                  <c:v>258</c:v>
                </c:pt>
                <c:pt idx="625">
                  <c:v>259</c:v>
                </c:pt>
                <c:pt idx="626">
                  <c:v>260</c:v>
                </c:pt>
                <c:pt idx="627">
                  <c:v>261</c:v>
                </c:pt>
                <c:pt idx="628">
                  <c:v>262</c:v>
                </c:pt>
                <c:pt idx="629">
                  <c:v>263</c:v>
                </c:pt>
                <c:pt idx="630">
                  <c:v>264</c:v>
                </c:pt>
                <c:pt idx="631">
                  <c:v>265</c:v>
                </c:pt>
                <c:pt idx="632">
                  <c:v>266</c:v>
                </c:pt>
                <c:pt idx="633">
                  <c:v>267</c:v>
                </c:pt>
                <c:pt idx="634">
                  <c:v>268</c:v>
                </c:pt>
                <c:pt idx="635">
                  <c:v>269</c:v>
                </c:pt>
                <c:pt idx="636">
                  <c:v>270</c:v>
                </c:pt>
                <c:pt idx="637">
                  <c:v>271</c:v>
                </c:pt>
                <c:pt idx="638">
                  <c:v>272</c:v>
                </c:pt>
                <c:pt idx="639">
                  <c:v>273</c:v>
                </c:pt>
                <c:pt idx="640">
                  <c:v>274</c:v>
                </c:pt>
                <c:pt idx="641">
                  <c:v>275</c:v>
                </c:pt>
                <c:pt idx="642">
                  <c:v>276</c:v>
                </c:pt>
                <c:pt idx="643">
                  <c:v>277</c:v>
                </c:pt>
                <c:pt idx="644">
                  <c:v>278</c:v>
                </c:pt>
                <c:pt idx="645">
                  <c:v>279</c:v>
                </c:pt>
                <c:pt idx="646">
                  <c:v>280</c:v>
                </c:pt>
                <c:pt idx="647">
                  <c:v>281</c:v>
                </c:pt>
                <c:pt idx="648">
                  <c:v>282</c:v>
                </c:pt>
                <c:pt idx="649">
                  <c:v>283</c:v>
                </c:pt>
                <c:pt idx="650">
                  <c:v>284</c:v>
                </c:pt>
                <c:pt idx="651">
                  <c:v>285</c:v>
                </c:pt>
                <c:pt idx="652">
                  <c:v>286</c:v>
                </c:pt>
                <c:pt idx="653">
                  <c:v>287</c:v>
                </c:pt>
                <c:pt idx="654">
                  <c:v>288</c:v>
                </c:pt>
                <c:pt idx="655">
                  <c:v>289</c:v>
                </c:pt>
                <c:pt idx="656">
                  <c:v>290</c:v>
                </c:pt>
                <c:pt idx="657">
                  <c:v>291</c:v>
                </c:pt>
                <c:pt idx="658">
                  <c:v>292</c:v>
                </c:pt>
                <c:pt idx="659">
                  <c:v>293</c:v>
                </c:pt>
                <c:pt idx="660">
                  <c:v>294</c:v>
                </c:pt>
                <c:pt idx="661">
                  <c:v>295</c:v>
                </c:pt>
                <c:pt idx="662">
                  <c:v>296</c:v>
                </c:pt>
                <c:pt idx="663">
                  <c:v>297</c:v>
                </c:pt>
                <c:pt idx="664">
                  <c:v>298</c:v>
                </c:pt>
                <c:pt idx="665">
                  <c:v>299</c:v>
                </c:pt>
                <c:pt idx="666">
                  <c:v>300</c:v>
                </c:pt>
                <c:pt idx="667">
                  <c:v>301</c:v>
                </c:pt>
                <c:pt idx="668">
                  <c:v>302</c:v>
                </c:pt>
                <c:pt idx="669">
                  <c:v>303</c:v>
                </c:pt>
                <c:pt idx="670">
                  <c:v>304</c:v>
                </c:pt>
                <c:pt idx="671">
                  <c:v>305</c:v>
                </c:pt>
                <c:pt idx="672">
                  <c:v>306</c:v>
                </c:pt>
                <c:pt idx="673">
                  <c:v>307</c:v>
                </c:pt>
                <c:pt idx="674">
                  <c:v>308</c:v>
                </c:pt>
                <c:pt idx="675">
                  <c:v>309</c:v>
                </c:pt>
                <c:pt idx="676">
                  <c:v>310</c:v>
                </c:pt>
                <c:pt idx="677">
                  <c:v>311</c:v>
                </c:pt>
                <c:pt idx="678">
                  <c:v>312</c:v>
                </c:pt>
                <c:pt idx="679">
                  <c:v>313</c:v>
                </c:pt>
                <c:pt idx="680">
                  <c:v>314</c:v>
                </c:pt>
                <c:pt idx="681">
                  <c:v>315</c:v>
                </c:pt>
                <c:pt idx="682">
                  <c:v>316</c:v>
                </c:pt>
                <c:pt idx="683">
                  <c:v>317</c:v>
                </c:pt>
                <c:pt idx="684">
                  <c:v>318</c:v>
                </c:pt>
                <c:pt idx="685">
                  <c:v>319</c:v>
                </c:pt>
                <c:pt idx="686">
                  <c:v>320</c:v>
                </c:pt>
                <c:pt idx="687">
                  <c:v>321</c:v>
                </c:pt>
                <c:pt idx="688">
                  <c:v>322</c:v>
                </c:pt>
                <c:pt idx="689">
                  <c:v>323</c:v>
                </c:pt>
                <c:pt idx="690">
                  <c:v>324</c:v>
                </c:pt>
                <c:pt idx="691">
                  <c:v>325</c:v>
                </c:pt>
                <c:pt idx="692">
                  <c:v>326</c:v>
                </c:pt>
                <c:pt idx="693">
                  <c:v>327</c:v>
                </c:pt>
                <c:pt idx="694">
                  <c:v>328</c:v>
                </c:pt>
                <c:pt idx="695">
                  <c:v>329</c:v>
                </c:pt>
                <c:pt idx="696">
                  <c:v>330</c:v>
                </c:pt>
                <c:pt idx="697">
                  <c:v>331</c:v>
                </c:pt>
                <c:pt idx="698">
                  <c:v>332</c:v>
                </c:pt>
                <c:pt idx="699">
                  <c:v>333</c:v>
                </c:pt>
                <c:pt idx="700">
                  <c:v>334</c:v>
                </c:pt>
                <c:pt idx="701">
                  <c:v>335</c:v>
                </c:pt>
                <c:pt idx="702">
                  <c:v>336</c:v>
                </c:pt>
                <c:pt idx="703">
                  <c:v>337</c:v>
                </c:pt>
                <c:pt idx="704">
                  <c:v>338</c:v>
                </c:pt>
                <c:pt idx="705">
                  <c:v>339</c:v>
                </c:pt>
                <c:pt idx="706">
                  <c:v>340</c:v>
                </c:pt>
                <c:pt idx="707">
                  <c:v>341</c:v>
                </c:pt>
                <c:pt idx="708">
                  <c:v>342</c:v>
                </c:pt>
                <c:pt idx="709">
                  <c:v>343</c:v>
                </c:pt>
                <c:pt idx="710">
                  <c:v>344</c:v>
                </c:pt>
                <c:pt idx="711">
                  <c:v>345</c:v>
                </c:pt>
                <c:pt idx="712">
                  <c:v>346</c:v>
                </c:pt>
                <c:pt idx="713">
                  <c:v>347</c:v>
                </c:pt>
                <c:pt idx="714">
                  <c:v>348</c:v>
                </c:pt>
                <c:pt idx="715">
                  <c:v>349</c:v>
                </c:pt>
                <c:pt idx="716">
                  <c:v>350</c:v>
                </c:pt>
                <c:pt idx="717">
                  <c:v>351</c:v>
                </c:pt>
                <c:pt idx="718">
                  <c:v>352</c:v>
                </c:pt>
                <c:pt idx="719">
                  <c:v>353</c:v>
                </c:pt>
                <c:pt idx="720">
                  <c:v>354</c:v>
                </c:pt>
                <c:pt idx="721">
                  <c:v>355</c:v>
                </c:pt>
                <c:pt idx="722">
                  <c:v>356</c:v>
                </c:pt>
                <c:pt idx="723">
                  <c:v>357</c:v>
                </c:pt>
                <c:pt idx="724">
                  <c:v>358</c:v>
                </c:pt>
                <c:pt idx="725">
                  <c:v>359</c:v>
                </c:pt>
                <c:pt idx="726">
                  <c:v>360</c:v>
                </c:pt>
                <c:pt idx="727">
                  <c:v>361</c:v>
                </c:pt>
                <c:pt idx="728">
                  <c:v>362</c:v>
                </c:pt>
                <c:pt idx="729">
                  <c:v>363</c:v>
                </c:pt>
                <c:pt idx="730">
                  <c:v>364</c:v>
                </c:pt>
                <c:pt idx="731">
                  <c:v>365</c:v>
                </c:pt>
                <c:pt idx="732">
                  <c:v>366</c:v>
                </c:pt>
                <c:pt idx="733">
                  <c:v>367</c:v>
                </c:pt>
                <c:pt idx="734">
                  <c:v>368</c:v>
                </c:pt>
                <c:pt idx="735">
                  <c:v>369</c:v>
                </c:pt>
                <c:pt idx="736">
                  <c:v>370</c:v>
                </c:pt>
                <c:pt idx="737">
                  <c:v>371</c:v>
                </c:pt>
                <c:pt idx="738">
                  <c:v>372</c:v>
                </c:pt>
                <c:pt idx="739">
                  <c:v>373</c:v>
                </c:pt>
                <c:pt idx="740">
                  <c:v>374</c:v>
                </c:pt>
                <c:pt idx="741">
                  <c:v>375</c:v>
                </c:pt>
                <c:pt idx="742">
                  <c:v>376</c:v>
                </c:pt>
                <c:pt idx="743">
                  <c:v>377</c:v>
                </c:pt>
                <c:pt idx="744">
                  <c:v>378</c:v>
                </c:pt>
                <c:pt idx="745">
                  <c:v>379</c:v>
                </c:pt>
                <c:pt idx="746">
                  <c:v>380</c:v>
                </c:pt>
                <c:pt idx="747">
                  <c:v>381</c:v>
                </c:pt>
                <c:pt idx="748">
                  <c:v>382</c:v>
                </c:pt>
                <c:pt idx="749">
                  <c:v>383</c:v>
                </c:pt>
                <c:pt idx="750">
                  <c:v>384</c:v>
                </c:pt>
                <c:pt idx="751">
                  <c:v>385</c:v>
                </c:pt>
                <c:pt idx="752">
                  <c:v>386</c:v>
                </c:pt>
                <c:pt idx="753">
                  <c:v>387</c:v>
                </c:pt>
                <c:pt idx="754">
                  <c:v>388</c:v>
                </c:pt>
                <c:pt idx="755">
                  <c:v>389</c:v>
                </c:pt>
                <c:pt idx="756">
                  <c:v>390</c:v>
                </c:pt>
                <c:pt idx="757">
                  <c:v>391</c:v>
                </c:pt>
                <c:pt idx="758">
                  <c:v>392</c:v>
                </c:pt>
                <c:pt idx="759">
                  <c:v>393</c:v>
                </c:pt>
                <c:pt idx="760">
                  <c:v>394</c:v>
                </c:pt>
                <c:pt idx="761">
                  <c:v>395</c:v>
                </c:pt>
                <c:pt idx="762">
                  <c:v>396</c:v>
                </c:pt>
                <c:pt idx="763">
                  <c:v>397</c:v>
                </c:pt>
                <c:pt idx="764">
                  <c:v>398</c:v>
                </c:pt>
                <c:pt idx="765">
                  <c:v>399</c:v>
                </c:pt>
                <c:pt idx="766">
                  <c:v>400</c:v>
                </c:pt>
                <c:pt idx="767">
                  <c:v>401</c:v>
                </c:pt>
                <c:pt idx="768">
                  <c:v>402</c:v>
                </c:pt>
                <c:pt idx="769">
                  <c:v>403</c:v>
                </c:pt>
                <c:pt idx="770">
                  <c:v>404</c:v>
                </c:pt>
                <c:pt idx="771">
                  <c:v>405</c:v>
                </c:pt>
                <c:pt idx="772">
                  <c:v>406</c:v>
                </c:pt>
                <c:pt idx="773">
                  <c:v>407</c:v>
                </c:pt>
                <c:pt idx="774">
                  <c:v>408</c:v>
                </c:pt>
                <c:pt idx="775">
                  <c:v>409</c:v>
                </c:pt>
                <c:pt idx="776">
                  <c:v>410</c:v>
                </c:pt>
                <c:pt idx="777">
                  <c:v>411</c:v>
                </c:pt>
                <c:pt idx="778">
                  <c:v>412</c:v>
                </c:pt>
                <c:pt idx="779">
                  <c:v>413</c:v>
                </c:pt>
                <c:pt idx="780">
                  <c:v>414</c:v>
                </c:pt>
                <c:pt idx="781">
                  <c:v>415</c:v>
                </c:pt>
                <c:pt idx="782">
                  <c:v>416</c:v>
                </c:pt>
                <c:pt idx="783">
                  <c:v>417</c:v>
                </c:pt>
                <c:pt idx="784">
                  <c:v>418</c:v>
                </c:pt>
                <c:pt idx="785">
                  <c:v>419</c:v>
                </c:pt>
                <c:pt idx="786">
                  <c:v>420</c:v>
                </c:pt>
                <c:pt idx="787">
                  <c:v>421</c:v>
                </c:pt>
                <c:pt idx="788">
                  <c:v>422</c:v>
                </c:pt>
                <c:pt idx="789">
                  <c:v>423</c:v>
                </c:pt>
                <c:pt idx="790">
                  <c:v>424</c:v>
                </c:pt>
                <c:pt idx="791">
                  <c:v>425</c:v>
                </c:pt>
                <c:pt idx="792">
                  <c:v>426</c:v>
                </c:pt>
                <c:pt idx="793">
                  <c:v>427</c:v>
                </c:pt>
                <c:pt idx="794">
                  <c:v>428</c:v>
                </c:pt>
                <c:pt idx="795">
                  <c:v>429</c:v>
                </c:pt>
                <c:pt idx="796">
                  <c:v>430</c:v>
                </c:pt>
                <c:pt idx="797">
                  <c:v>431</c:v>
                </c:pt>
                <c:pt idx="798">
                  <c:v>432</c:v>
                </c:pt>
                <c:pt idx="799">
                  <c:v>433</c:v>
                </c:pt>
                <c:pt idx="800">
                  <c:v>434</c:v>
                </c:pt>
                <c:pt idx="801">
                  <c:v>435</c:v>
                </c:pt>
                <c:pt idx="802">
                  <c:v>436</c:v>
                </c:pt>
                <c:pt idx="803">
                  <c:v>437</c:v>
                </c:pt>
                <c:pt idx="804">
                  <c:v>438</c:v>
                </c:pt>
                <c:pt idx="805">
                  <c:v>439</c:v>
                </c:pt>
                <c:pt idx="806">
                  <c:v>440</c:v>
                </c:pt>
                <c:pt idx="807">
                  <c:v>441</c:v>
                </c:pt>
                <c:pt idx="808">
                  <c:v>442</c:v>
                </c:pt>
                <c:pt idx="809">
                  <c:v>443</c:v>
                </c:pt>
                <c:pt idx="810">
                  <c:v>444</c:v>
                </c:pt>
                <c:pt idx="811">
                  <c:v>445</c:v>
                </c:pt>
                <c:pt idx="812">
                  <c:v>446</c:v>
                </c:pt>
                <c:pt idx="813">
                  <c:v>447</c:v>
                </c:pt>
                <c:pt idx="814">
                  <c:v>448</c:v>
                </c:pt>
                <c:pt idx="815">
                  <c:v>449</c:v>
                </c:pt>
                <c:pt idx="816">
                  <c:v>450</c:v>
                </c:pt>
                <c:pt idx="817">
                  <c:v>451</c:v>
                </c:pt>
                <c:pt idx="818">
                  <c:v>452</c:v>
                </c:pt>
                <c:pt idx="819">
                  <c:v>453</c:v>
                </c:pt>
                <c:pt idx="820">
                  <c:v>454</c:v>
                </c:pt>
                <c:pt idx="821">
                  <c:v>455</c:v>
                </c:pt>
                <c:pt idx="822">
                  <c:v>456</c:v>
                </c:pt>
                <c:pt idx="823">
                  <c:v>457</c:v>
                </c:pt>
                <c:pt idx="824">
                  <c:v>458</c:v>
                </c:pt>
                <c:pt idx="825">
                  <c:v>459</c:v>
                </c:pt>
                <c:pt idx="826">
                  <c:v>460</c:v>
                </c:pt>
                <c:pt idx="827">
                  <c:v>461</c:v>
                </c:pt>
                <c:pt idx="828">
                  <c:v>462</c:v>
                </c:pt>
                <c:pt idx="829">
                  <c:v>463</c:v>
                </c:pt>
                <c:pt idx="830">
                  <c:v>464</c:v>
                </c:pt>
                <c:pt idx="831">
                  <c:v>465</c:v>
                </c:pt>
                <c:pt idx="832">
                  <c:v>466</c:v>
                </c:pt>
                <c:pt idx="833">
                  <c:v>467</c:v>
                </c:pt>
                <c:pt idx="834">
                  <c:v>468</c:v>
                </c:pt>
                <c:pt idx="835">
                  <c:v>469</c:v>
                </c:pt>
                <c:pt idx="836">
                  <c:v>470</c:v>
                </c:pt>
                <c:pt idx="837">
                  <c:v>471</c:v>
                </c:pt>
                <c:pt idx="838">
                  <c:v>472</c:v>
                </c:pt>
                <c:pt idx="839">
                  <c:v>473</c:v>
                </c:pt>
                <c:pt idx="840">
                  <c:v>474</c:v>
                </c:pt>
                <c:pt idx="841">
                  <c:v>475</c:v>
                </c:pt>
                <c:pt idx="842">
                  <c:v>476</c:v>
                </c:pt>
                <c:pt idx="843">
                  <c:v>477</c:v>
                </c:pt>
                <c:pt idx="844">
                  <c:v>478</c:v>
                </c:pt>
                <c:pt idx="845">
                  <c:v>479</c:v>
                </c:pt>
                <c:pt idx="846">
                  <c:v>480</c:v>
                </c:pt>
                <c:pt idx="847">
                  <c:v>481</c:v>
                </c:pt>
                <c:pt idx="848">
                  <c:v>482</c:v>
                </c:pt>
                <c:pt idx="849">
                  <c:v>483</c:v>
                </c:pt>
                <c:pt idx="850">
                  <c:v>484</c:v>
                </c:pt>
                <c:pt idx="851">
                  <c:v>485</c:v>
                </c:pt>
                <c:pt idx="852">
                  <c:v>486</c:v>
                </c:pt>
                <c:pt idx="853">
                  <c:v>487</c:v>
                </c:pt>
                <c:pt idx="854">
                  <c:v>488</c:v>
                </c:pt>
                <c:pt idx="855">
                  <c:v>489</c:v>
                </c:pt>
                <c:pt idx="856">
                  <c:v>490</c:v>
                </c:pt>
                <c:pt idx="857">
                  <c:v>491</c:v>
                </c:pt>
                <c:pt idx="858">
                  <c:v>492</c:v>
                </c:pt>
                <c:pt idx="859">
                  <c:v>493</c:v>
                </c:pt>
                <c:pt idx="860">
                  <c:v>494</c:v>
                </c:pt>
                <c:pt idx="861">
                  <c:v>495</c:v>
                </c:pt>
                <c:pt idx="862">
                  <c:v>496</c:v>
                </c:pt>
                <c:pt idx="863">
                  <c:v>497</c:v>
                </c:pt>
                <c:pt idx="864">
                  <c:v>498</c:v>
                </c:pt>
                <c:pt idx="865">
                  <c:v>499</c:v>
                </c:pt>
                <c:pt idx="866">
                  <c:v>500</c:v>
                </c:pt>
                <c:pt idx="867">
                  <c:v>501</c:v>
                </c:pt>
                <c:pt idx="868">
                  <c:v>502</c:v>
                </c:pt>
                <c:pt idx="869">
                  <c:v>503</c:v>
                </c:pt>
                <c:pt idx="870">
                  <c:v>504</c:v>
                </c:pt>
                <c:pt idx="871">
                  <c:v>505</c:v>
                </c:pt>
                <c:pt idx="872">
                  <c:v>506</c:v>
                </c:pt>
                <c:pt idx="873">
                  <c:v>507</c:v>
                </c:pt>
                <c:pt idx="874">
                  <c:v>508</c:v>
                </c:pt>
                <c:pt idx="875">
                  <c:v>509</c:v>
                </c:pt>
                <c:pt idx="876">
                  <c:v>510</c:v>
                </c:pt>
                <c:pt idx="877">
                  <c:v>511</c:v>
                </c:pt>
                <c:pt idx="878">
                  <c:v>512</c:v>
                </c:pt>
                <c:pt idx="879">
                  <c:v>513</c:v>
                </c:pt>
                <c:pt idx="880">
                  <c:v>514</c:v>
                </c:pt>
                <c:pt idx="881">
                  <c:v>515</c:v>
                </c:pt>
                <c:pt idx="882">
                  <c:v>516</c:v>
                </c:pt>
                <c:pt idx="883">
                  <c:v>517</c:v>
                </c:pt>
                <c:pt idx="884">
                  <c:v>518</c:v>
                </c:pt>
                <c:pt idx="885">
                  <c:v>519</c:v>
                </c:pt>
                <c:pt idx="886">
                  <c:v>520</c:v>
                </c:pt>
                <c:pt idx="887">
                  <c:v>521</c:v>
                </c:pt>
                <c:pt idx="888">
                  <c:v>522</c:v>
                </c:pt>
                <c:pt idx="889">
                  <c:v>523</c:v>
                </c:pt>
                <c:pt idx="890">
                  <c:v>524</c:v>
                </c:pt>
                <c:pt idx="891">
                  <c:v>525</c:v>
                </c:pt>
                <c:pt idx="892">
                  <c:v>526</c:v>
                </c:pt>
                <c:pt idx="893">
                  <c:v>527</c:v>
                </c:pt>
                <c:pt idx="894">
                  <c:v>528</c:v>
                </c:pt>
                <c:pt idx="895">
                  <c:v>529</c:v>
                </c:pt>
                <c:pt idx="896">
                  <c:v>530</c:v>
                </c:pt>
                <c:pt idx="897">
                  <c:v>531</c:v>
                </c:pt>
                <c:pt idx="898">
                  <c:v>532</c:v>
                </c:pt>
                <c:pt idx="899">
                  <c:v>533</c:v>
                </c:pt>
                <c:pt idx="900">
                  <c:v>534</c:v>
                </c:pt>
                <c:pt idx="901">
                  <c:v>535</c:v>
                </c:pt>
                <c:pt idx="902">
                  <c:v>536</c:v>
                </c:pt>
                <c:pt idx="903">
                  <c:v>537</c:v>
                </c:pt>
                <c:pt idx="904">
                  <c:v>538</c:v>
                </c:pt>
                <c:pt idx="905">
                  <c:v>539</c:v>
                </c:pt>
                <c:pt idx="906">
                  <c:v>540</c:v>
                </c:pt>
                <c:pt idx="907">
                  <c:v>541</c:v>
                </c:pt>
                <c:pt idx="908">
                  <c:v>542</c:v>
                </c:pt>
                <c:pt idx="909">
                  <c:v>543</c:v>
                </c:pt>
                <c:pt idx="910">
                  <c:v>544</c:v>
                </c:pt>
                <c:pt idx="911">
                  <c:v>545</c:v>
                </c:pt>
                <c:pt idx="912">
                  <c:v>546</c:v>
                </c:pt>
                <c:pt idx="913">
                  <c:v>547</c:v>
                </c:pt>
                <c:pt idx="914">
                  <c:v>548</c:v>
                </c:pt>
                <c:pt idx="915">
                  <c:v>549</c:v>
                </c:pt>
                <c:pt idx="916">
                  <c:v>550</c:v>
                </c:pt>
                <c:pt idx="917">
                  <c:v>551</c:v>
                </c:pt>
                <c:pt idx="918">
                  <c:v>552</c:v>
                </c:pt>
                <c:pt idx="919">
                  <c:v>553</c:v>
                </c:pt>
                <c:pt idx="920">
                  <c:v>554</c:v>
                </c:pt>
                <c:pt idx="921">
                  <c:v>555</c:v>
                </c:pt>
                <c:pt idx="922">
                  <c:v>556</c:v>
                </c:pt>
                <c:pt idx="923">
                  <c:v>557</c:v>
                </c:pt>
                <c:pt idx="924">
                  <c:v>558</c:v>
                </c:pt>
                <c:pt idx="925">
                  <c:v>559</c:v>
                </c:pt>
                <c:pt idx="926">
                  <c:v>560</c:v>
                </c:pt>
                <c:pt idx="927">
                  <c:v>561</c:v>
                </c:pt>
                <c:pt idx="928">
                  <c:v>562</c:v>
                </c:pt>
                <c:pt idx="929">
                  <c:v>563</c:v>
                </c:pt>
                <c:pt idx="930">
                  <c:v>564</c:v>
                </c:pt>
                <c:pt idx="931">
                  <c:v>565</c:v>
                </c:pt>
                <c:pt idx="932">
                  <c:v>566</c:v>
                </c:pt>
                <c:pt idx="933">
                  <c:v>567</c:v>
                </c:pt>
                <c:pt idx="934">
                  <c:v>568</c:v>
                </c:pt>
                <c:pt idx="935">
                  <c:v>569</c:v>
                </c:pt>
                <c:pt idx="936">
                  <c:v>570</c:v>
                </c:pt>
                <c:pt idx="937">
                  <c:v>571</c:v>
                </c:pt>
                <c:pt idx="938">
                  <c:v>572</c:v>
                </c:pt>
                <c:pt idx="939">
                  <c:v>573</c:v>
                </c:pt>
                <c:pt idx="940">
                  <c:v>574</c:v>
                </c:pt>
                <c:pt idx="941">
                  <c:v>575</c:v>
                </c:pt>
                <c:pt idx="942">
                  <c:v>576</c:v>
                </c:pt>
                <c:pt idx="943">
                  <c:v>577</c:v>
                </c:pt>
                <c:pt idx="944">
                  <c:v>578</c:v>
                </c:pt>
                <c:pt idx="945">
                  <c:v>579</c:v>
                </c:pt>
                <c:pt idx="946">
                  <c:v>580</c:v>
                </c:pt>
                <c:pt idx="947">
                  <c:v>581</c:v>
                </c:pt>
                <c:pt idx="948">
                  <c:v>582</c:v>
                </c:pt>
                <c:pt idx="949">
                  <c:v>583</c:v>
                </c:pt>
                <c:pt idx="950">
                  <c:v>584</c:v>
                </c:pt>
                <c:pt idx="951">
                  <c:v>585</c:v>
                </c:pt>
                <c:pt idx="952">
                  <c:v>586</c:v>
                </c:pt>
                <c:pt idx="953">
                  <c:v>587</c:v>
                </c:pt>
                <c:pt idx="954">
                  <c:v>588</c:v>
                </c:pt>
                <c:pt idx="955">
                  <c:v>589</c:v>
                </c:pt>
                <c:pt idx="956">
                  <c:v>590</c:v>
                </c:pt>
                <c:pt idx="957">
                  <c:v>591</c:v>
                </c:pt>
                <c:pt idx="958">
                  <c:v>592</c:v>
                </c:pt>
                <c:pt idx="959">
                  <c:v>593</c:v>
                </c:pt>
                <c:pt idx="960">
                  <c:v>594</c:v>
                </c:pt>
                <c:pt idx="961">
                  <c:v>595</c:v>
                </c:pt>
                <c:pt idx="962">
                  <c:v>596</c:v>
                </c:pt>
                <c:pt idx="963">
                  <c:v>597</c:v>
                </c:pt>
                <c:pt idx="964">
                  <c:v>598</c:v>
                </c:pt>
                <c:pt idx="965">
                  <c:v>599</c:v>
                </c:pt>
                <c:pt idx="966">
                  <c:v>600</c:v>
                </c:pt>
                <c:pt idx="967">
                  <c:v>601</c:v>
                </c:pt>
                <c:pt idx="968">
                  <c:v>602</c:v>
                </c:pt>
                <c:pt idx="969">
                  <c:v>603</c:v>
                </c:pt>
                <c:pt idx="970">
                  <c:v>604</c:v>
                </c:pt>
                <c:pt idx="971">
                  <c:v>605</c:v>
                </c:pt>
                <c:pt idx="972">
                  <c:v>606</c:v>
                </c:pt>
                <c:pt idx="973">
                  <c:v>607</c:v>
                </c:pt>
                <c:pt idx="974">
                  <c:v>608</c:v>
                </c:pt>
                <c:pt idx="975">
                  <c:v>609</c:v>
                </c:pt>
                <c:pt idx="976">
                  <c:v>610</c:v>
                </c:pt>
                <c:pt idx="977">
                  <c:v>611</c:v>
                </c:pt>
                <c:pt idx="978">
                  <c:v>612</c:v>
                </c:pt>
                <c:pt idx="979">
                  <c:v>613</c:v>
                </c:pt>
                <c:pt idx="980">
                  <c:v>614</c:v>
                </c:pt>
                <c:pt idx="981">
                  <c:v>615</c:v>
                </c:pt>
                <c:pt idx="982">
                  <c:v>616</c:v>
                </c:pt>
                <c:pt idx="983">
                  <c:v>617</c:v>
                </c:pt>
                <c:pt idx="984">
                  <c:v>618</c:v>
                </c:pt>
                <c:pt idx="985">
                  <c:v>619</c:v>
                </c:pt>
                <c:pt idx="986">
                  <c:v>620</c:v>
                </c:pt>
                <c:pt idx="987">
                  <c:v>621</c:v>
                </c:pt>
                <c:pt idx="988">
                  <c:v>622</c:v>
                </c:pt>
                <c:pt idx="989">
                  <c:v>623</c:v>
                </c:pt>
                <c:pt idx="990">
                  <c:v>624</c:v>
                </c:pt>
                <c:pt idx="991">
                  <c:v>625</c:v>
                </c:pt>
                <c:pt idx="992">
                  <c:v>626</c:v>
                </c:pt>
                <c:pt idx="993">
                  <c:v>627</c:v>
                </c:pt>
                <c:pt idx="994">
                  <c:v>628</c:v>
                </c:pt>
                <c:pt idx="995">
                  <c:v>629</c:v>
                </c:pt>
                <c:pt idx="996">
                  <c:v>630</c:v>
                </c:pt>
                <c:pt idx="997">
                  <c:v>631</c:v>
                </c:pt>
                <c:pt idx="998">
                  <c:v>632</c:v>
                </c:pt>
                <c:pt idx="999">
                  <c:v>633</c:v>
                </c:pt>
                <c:pt idx="1000">
                  <c:v>634</c:v>
                </c:pt>
                <c:pt idx="1001">
                  <c:v>635</c:v>
                </c:pt>
                <c:pt idx="1002">
                  <c:v>636</c:v>
                </c:pt>
                <c:pt idx="1003">
                  <c:v>637</c:v>
                </c:pt>
                <c:pt idx="1004">
                  <c:v>638</c:v>
                </c:pt>
                <c:pt idx="1005">
                  <c:v>639</c:v>
                </c:pt>
                <c:pt idx="1006">
                  <c:v>640</c:v>
                </c:pt>
                <c:pt idx="1007">
                  <c:v>641</c:v>
                </c:pt>
                <c:pt idx="1008">
                  <c:v>642</c:v>
                </c:pt>
                <c:pt idx="1009">
                  <c:v>643</c:v>
                </c:pt>
                <c:pt idx="1010">
                  <c:v>644</c:v>
                </c:pt>
                <c:pt idx="1011">
                  <c:v>645</c:v>
                </c:pt>
                <c:pt idx="1012">
                  <c:v>646</c:v>
                </c:pt>
                <c:pt idx="1013">
                  <c:v>647</c:v>
                </c:pt>
                <c:pt idx="1014">
                  <c:v>648</c:v>
                </c:pt>
                <c:pt idx="1015">
                  <c:v>649</c:v>
                </c:pt>
                <c:pt idx="1016">
                  <c:v>650</c:v>
                </c:pt>
                <c:pt idx="1017">
                  <c:v>651</c:v>
                </c:pt>
                <c:pt idx="1018">
                  <c:v>652</c:v>
                </c:pt>
                <c:pt idx="1019">
                  <c:v>653</c:v>
                </c:pt>
                <c:pt idx="1020">
                  <c:v>654</c:v>
                </c:pt>
                <c:pt idx="1021">
                  <c:v>655</c:v>
                </c:pt>
                <c:pt idx="1022">
                  <c:v>656</c:v>
                </c:pt>
                <c:pt idx="1023">
                  <c:v>657</c:v>
                </c:pt>
                <c:pt idx="1024">
                  <c:v>658</c:v>
                </c:pt>
                <c:pt idx="1025">
                  <c:v>659</c:v>
                </c:pt>
                <c:pt idx="1026">
                  <c:v>660</c:v>
                </c:pt>
                <c:pt idx="1027">
                  <c:v>661</c:v>
                </c:pt>
                <c:pt idx="1028">
                  <c:v>662</c:v>
                </c:pt>
                <c:pt idx="1029">
                  <c:v>663</c:v>
                </c:pt>
                <c:pt idx="1030">
                  <c:v>664</c:v>
                </c:pt>
                <c:pt idx="1031">
                  <c:v>665</c:v>
                </c:pt>
                <c:pt idx="1032">
                  <c:v>666</c:v>
                </c:pt>
                <c:pt idx="1033">
                  <c:v>667</c:v>
                </c:pt>
                <c:pt idx="1034">
                  <c:v>668</c:v>
                </c:pt>
                <c:pt idx="1035">
                  <c:v>669</c:v>
                </c:pt>
                <c:pt idx="1036">
                  <c:v>670</c:v>
                </c:pt>
                <c:pt idx="1037">
                  <c:v>671</c:v>
                </c:pt>
                <c:pt idx="1038">
                  <c:v>672</c:v>
                </c:pt>
                <c:pt idx="1039">
                  <c:v>673</c:v>
                </c:pt>
                <c:pt idx="1040">
                  <c:v>674</c:v>
                </c:pt>
                <c:pt idx="1041">
                  <c:v>675</c:v>
                </c:pt>
                <c:pt idx="1042">
                  <c:v>676</c:v>
                </c:pt>
                <c:pt idx="1043">
                  <c:v>677</c:v>
                </c:pt>
                <c:pt idx="1044">
                  <c:v>678</c:v>
                </c:pt>
                <c:pt idx="1045">
                  <c:v>679</c:v>
                </c:pt>
                <c:pt idx="1046">
                  <c:v>680</c:v>
                </c:pt>
                <c:pt idx="1047">
                  <c:v>681</c:v>
                </c:pt>
                <c:pt idx="1048">
                  <c:v>682</c:v>
                </c:pt>
                <c:pt idx="1049">
                  <c:v>683</c:v>
                </c:pt>
                <c:pt idx="1050">
                  <c:v>684</c:v>
                </c:pt>
                <c:pt idx="1051">
                  <c:v>685</c:v>
                </c:pt>
                <c:pt idx="1052">
                  <c:v>686</c:v>
                </c:pt>
                <c:pt idx="1053">
                  <c:v>687</c:v>
                </c:pt>
                <c:pt idx="1054">
                  <c:v>688</c:v>
                </c:pt>
                <c:pt idx="1055">
                  <c:v>689</c:v>
                </c:pt>
                <c:pt idx="1056">
                  <c:v>690</c:v>
                </c:pt>
                <c:pt idx="1057">
                  <c:v>691</c:v>
                </c:pt>
                <c:pt idx="1058">
                  <c:v>692</c:v>
                </c:pt>
                <c:pt idx="1059">
                  <c:v>693</c:v>
                </c:pt>
                <c:pt idx="1060">
                  <c:v>694</c:v>
                </c:pt>
                <c:pt idx="1061">
                  <c:v>695</c:v>
                </c:pt>
                <c:pt idx="1062">
                  <c:v>696</c:v>
                </c:pt>
                <c:pt idx="1063">
                  <c:v>697</c:v>
                </c:pt>
                <c:pt idx="1064">
                  <c:v>698</c:v>
                </c:pt>
                <c:pt idx="1065">
                  <c:v>699</c:v>
                </c:pt>
                <c:pt idx="1066">
                  <c:v>700</c:v>
                </c:pt>
                <c:pt idx="1067">
                  <c:v>701</c:v>
                </c:pt>
                <c:pt idx="1068">
                  <c:v>702</c:v>
                </c:pt>
                <c:pt idx="1069">
                  <c:v>703</c:v>
                </c:pt>
                <c:pt idx="1070">
                  <c:v>704</c:v>
                </c:pt>
                <c:pt idx="1071">
                  <c:v>705</c:v>
                </c:pt>
                <c:pt idx="1072">
                  <c:v>706</c:v>
                </c:pt>
                <c:pt idx="1073">
                  <c:v>707</c:v>
                </c:pt>
                <c:pt idx="1074">
                  <c:v>708</c:v>
                </c:pt>
                <c:pt idx="1075">
                  <c:v>709</c:v>
                </c:pt>
                <c:pt idx="1076">
                  <c:v>710</c:v>
                </c:pt>
                <c:pt idx="1077">
                  <c:v>711</c:v>
                </c:pt>
                <c:pt idx="1078">
                  <c:v>712</c:v>
                </c:pt>
                <c:pt idx="1079">
                  <c:v>713</c:v>
                </c:pt>
                <c:pt idx="1080">
                  <c:v>714</c:v>
                </c:pt>
                <c:pt idx="1081">
                  <c:v>715</c:v>
                </c:pt>
                <c:pt idx="1082">
                  <c:v>716</c:v>
                </c:pt>
                <c:pt idx="1083">
                  <c:v>717</c:v>
                </c:pt>
                <c:pt idx="1084">
                  <c:v>718</c:v>
                </c:pt>
                <c:pt idx="1085">
                  <c:v>719</c:v>
                </c:pt>
                <c:pt idx="1086">
                  <c:v>720</c:v>
                </c:pt>
                <c:pt idx="1087">
                  <c:v>721</c:v>
                </c:pt>
                <c:pt idx="1088">
                  <c:v>722</c:v>
                </c:pt>
                <c:pt idx="1089">
                  <c:v>723</c:v>
                </c:pt>
                <c:pt idx="1090">
                  <c:v>724</c:v>
                </c:pt>
                <c:pt idx="1091">
                  <c:v>725</c:v>
                </c:pt>
                <c:pt idx="1092">
                  <c:v>726</c:v>
                </c:pt>
                <c:pt idx="1093">
                  <c:v>727</c:v>
                </c:pt>
                <c:pt idx="1094">
                  <c:v>728</c:v>
                </c:pt>
                <c:pt idx="1095">
                  <c:v>729</c:v>
                </c:pt>
                <c:pt idx="1096">
                  <c:v>730</c:v>
                </c:pt>
                <c:pt idx="1097">
                  <c:v>731</c:v>
                </c:pt>
                <c:pt idx="1098">
                  <c:v>732</c:v>
                </c:pt>
                <c:pt idx="1099">
                  <c:v>733</c:v>
                </c:pt>
                <c:pt idx="1100">
                  <c:v>734</c:v>
                </c:pt>
                <c:pt idx="1101">
                  <c:v>735</c:v>
                </c:pt>
                <c:pt idx="1102">
                  <c:v>736</c:v>
                </c:pt>
                <c:pt idx="1103">
                  <c:v>737</c:v>
                </c:pt>
                <c:pt idx="1104">
                  <c:v>738</c:v>
                </c:pt>
                <c:pt idx="1105">
                  <c:v>739</c:v>
                </c:pt>
                <c:pt idx="1106">
                  <c:v>740</c:v>
                </c:pt>
                <c:pt idx="1107">
                  <c:v>741</c:v>
                </c:pt>
                <c:pt idx="1108">
                  <c:v>742</c:v>
                </c:pt>
                <c:pt idx="1109">
                  <c:v>743</c:v>
                </c:pt>
                <c:pt idx="1110">
                  <c:v>744</c:v>
                </c:pt>
                <c:pt idx="1111">
                  <c:v>745</c:v>
                </c:pt>
                <c:pt idx="1112">
                  <c:v>746</c:v>
                </c:pt>
                <c:pt idx="1113">
                  <c:v>747</c:v>
                </c:pt>
                <c:pt idx="1114">
                  <c:v>748</c:v>
                </c:pt>
                <c:pt idx="1115">
                  <c:v>749</c:v>
                </c:pt>
                <c:pt idx="1116">
                  <c:v>750</c:v>
                </c:pt>
                <c:pt idx="1117">
                  <c:v>751</c:v>
                </c:pt>
                <c:pt idx="1118">
                  <c:v>752</c:v>
                </c:pt>
                <c:pt idx="1119">
                  <c:v>753</c:v>
                </c:pt>
                <c:pt idx="1120">
                  <c:v>754</c:v>
                </c:pt>
                <c:pt idx="1121">
                  <c:v>755</c:v>
                </c:pt>
                <c:pt idx="1122">
                  <c:v>756</c:v>
                </c:pt>
                <c:pt idx="1123">
                  <c:v>757</c:v>
                </c:pt>
                <c:pt idx="1124">
                  <c:v>758</c:v>
                </c:pt>
                <c:pt idx="1125">
                  <c:v>759</c:v>
                </c:pt>
                <c:pt idx="1126">
                  <c:v>760</c:v>
                </c:pt>
                <c:pt idx="1127">
                  <c:v>761</c:v>
                </c:pt>
                <c:pt idx="1128">
                  <c:v>762</c:v>
                </c:pt>
                <c:pt idx="1129">
                  <c:v>763</c:v>
                </c:pt>
                <c:pt idx="1130">
                  <c:v>764</c:v>
                </c:pt>
                <c:pt idx="1131">
                  <c:v>765</c:v>
                </c:pt>
                <c:pt idx="1132">
                  <c:v>766</c:v>
                </c:pt>
                <c:pt idx="1133">
                  <c:v>767</c:v>
                </c:pt>
                <c:pt idx="1134">
                  <c:v>768</c:v>
                </c:pt>
                <c:pt idx="1135">
                  <c:v>769</c:v>
                </c:pt>
                <c:pt idx="1136">
                  <c:v>770</c:v>
                </c:pt>
                <c:pt idx="1137">
                  <c:v>771</c:v>
                </c:pt>
                <c:pt idx="1138">
                  <c:v>772</c:v>
                </c:pt>
                <c:pt idx="1139">
                  <c:v>773</c:v>
                </c:pt>
                <c:pt idx="1140">
                  <c:v>774</c:v>
                </c:pt>
                <c:pt idx="1141">
                  <c:v>775</c:v>
                </c:pt>
                <c:pt idx="1142">
                  <c:v>776</c:v>
                </c:pt>
                <c:pt idx="1143">
                  <c:v>777</c:v>
                </c:pt>
                <c:pt idx="1144">
                  <c:v>778</c:v>
                </c:pt>
                <c:pt idx="1145">
                  <c:v>779</c:v>
                </c:pt>
                <c:pt idx="1146">
                  <c:v>780</c:v>
                </c:pt>
                <c:pt idx="1147">
                  <c:v>781</c:v>
                </c:pt>
                <c:pt idx="1148">
                  <c:v>782</c:v>
                </c:pt>
                <c:pt idx="1149">
                  <c:v>783</c:v>
                </c:pt>
                <c:pt idx="1150">
                  <c:v>784</c:v>
                </c:pt>
                <c:pt idx="1151">
                  <c:v>785</c:v>
                </c:pt>
                <c:pt idx="1152">
                  <c:v>786</c:v>
                </c:pt>
                <c:pt idx="1153">
                  <c:v>787</c:v>
                </c:pt>
                <c:pt idx="1154">
                  <c:v>788</c:v>
                </c:pt>
                <c:pt idx="1155">
                  <c:v>789</c:v>
                </c:pt>
                <c:pt idx="1156">
                  <c:v>790</c:v>
                </c:pt>
                <c:pt idx="1157">
                  <c:v>791</c:v>
                </c:pt>
                <c:pt idx="1158">
                  <c:v>792</c:v>
                </c:pt>
                <c:pt idx="1159">
                  <c:v>793</c:v>
                </c:pt>
                <c:pt idx="1160">
                  <c:v>794</c:v>
                </c:pt>
                <c:pt idx="1161">
                  <c:v>795</c:v>
                </c:pt>
                <c:pt idx="1162">
                  <c:v>796</c:v>
                </c:pt>
                <c:pt idx="1163">
                  <c:v>797</c:v>
                </c:pt>
                <c:pt idx="1164">
                  <c:v>798</c:v>
                </c:pt>
                <c:pt idx="1165">
                  <c:v>799</c:v>
                </c:pt>
                <c:pt idx="1166">
                  <c:v>800</c:v>
                </c:pt>
                <c:pt idx="1167">
                  <c:v>801</c:v>
                </c:pt>
                <c:pt idx="1168">
                  <c:v>802</c:v>
                </c:pt>
                <c:pt idx="1169">
                  <c:v>803</c:v>
                </c:pt>
                <c:pt idx="1170">
                  <c:v>804</c:v>
                </c:pt>
                <c:pt idx="1171">
                  <c:v>805</c:v>
                </c:pt>
                <c:pt idx="1172">
                  <c:v>806</c:v>
                </c:pt>
                <c:pt idx="1173">
                  <c:v>807</c:v>
                </c:pt>
                <c:pt idx="1174">
                  <c:v>808</c:v>
                </c:pt>
                <c:pt idx="1175">
                  <c:v>809</c:v>
                </c:pt>
                <c:pt idx="1176">
                  <c:v>810</c:v>
                </c:pt>
                <c:pt idx="1177">
                  <c:v>811</c:v>
                </c:pt>
                <c:pt idx="1178">
                  <c:v>812</c:v>
                </c:pt>
                <c:pt idx="1179">
                  <c:v>813</c:v>
                </c:pt>
                <c:pt idx="1180">
                  <c:v>814</c:v>
                </c:pt>
                <c:pt idx="1181">
                  <c:v>815</c:v>
                </c:pt>
                <c:pt idx="1182">
                  <c:v>816</c:v>
                </c:pt>
                <c:pt idx="1183">
                  <c:v>817</c:v>
                </c:pt>
                <c:pt idx="1184">
                  <c:v>818</c:v>
                </c:pt>
                <c:pt idx="1185">
                  <c:v>819</c:v>
                </c:pt>
                <c:pt idx="1186">
                  <c:v>820</c:v>
                </c:pt>
                <c:pt idx="1187">
                  <c:v>821</c:v>
                </c:pt>
                <c:pt idx="1188">
                  <c:v>822</c:v>
                </c:pt>
                <c:pt idx="1189">
                  <c:v>823</c:v>
                </c:pt>
                <c:pt idx="1190">
                  <c:v>824</c:v>
                </c:pt>
                <c:pt idx="1191">
                  <c:v>825</c:v>
                </c:pt>
                <c:pt idx="1192">
                  <c:v>826</c:v>
                </c:pt>
                <c:pt idx="1193">
                  <c:v>827</c:v>
                </c:pt>
                <c:pt idx="1194">
                  <c:v>828</c:v>
                </c:pt>
                <c:pt idx="1195">
                  <c:v>829</c:v>
                </c:pt>
                <c:pt idx="1196">
                  <c:v>830</c:v>
                </c:pt>
                <c:pt idx="1197">
                  <c:v>831</c:v>
                </c:pt>
                <c:pt idx="1198">
                  <c:v>832</c:v>
                </c:pt>
                <c:pt idx="1199">
                  <c:v>833</c:v>
                </c:pt>
                <c:pt idx="1200">
                  <c:v>834</c:v>
                </c:pt>
                <c:pt idx="1201">
                  <c:v>835</c:v>
                </c:pt>
                <c:pt idx="1202">
                  <c:v>836</c:v>
                </c:pt>
                <c:pt idx="1203">
                  <c:v>837</c:v>
                </c:pt>
                <c:pt idx="1204">
                  <c:v>838</c:v>
                </c:pt>
                <c:pt idx="1205">
                  <c:v>839</c:v>
                </c:pt>
                <c:pt idx="1206">
                  <c:v>840</c:v>
                </c:pt>
                <c:pt idx="1207">
                  <c:v>841</c:v>
                </c:pt>
                <c:pt idx="1208">
                  <c:v>842</c:v>
                </c:pt>
                <c:pt idx="1209">
                  <c:v>843</c:v>
                </c:pt>
                <c:pt idx="1210">
                  <c:v>844</c:v>
                </c:pt>
                <c:pt idx="1211">
                  <c:v>845</c:v>
                </c:pt>
                <c:pt idx="1212">
                  <c:v>846</c:v>
                </c:pt>
                <c:pt idx="1213">
                  <c:v>847</c:v>
                </c:pt>
                <c:pt idx="1214">
                  <c:v>848</c:v>
                </c:pt>
                <c:pt idx="1215">
                  <c:v>849</c:v>
                </c:pt>
                <c:pt idx="1216">
                  <c:v>850</c:v>
                </c:pt>
                <c:pt idx="1217">
                  <c:v>851</c:v>
                </c:pt>
                <c:pt idx="1218">
                  <c:v>852</c:v>
                </c:pt>
                <c:pt idx="1219">
                  <c:v>853</c:v>
                </c:pt>
                <c:pt idx="1220">
                  <c:v>854</c:v>
                </c:pt>
                <c:pt idx="1221">
                  <c:v>855</c:v>
                </c:pt>
                <c:pt idx="1222">
                  <c:v>856</c:v>
                </c:pt>
                <c:pt idx="1223">
                  <c:v>857</c:v>
                </c:pt>
                <c:pt idx="1224">
                  <c:v>858</c:v>
                </c:pt>
                <c:pt idx="1225">
                  <c:v>859</c:v>
                </c:pt>
                <c:pt idx="1226">
                  <c:v>860</c:v>
                </c:pt>
                <c:pt idx="1227">
                  <c:v>861</c:v>
                </c:pt>
                <c:pt idx="1228">
                  <c:v>862</c:v>
                </c:pt>
                <c:pt idx="1229">
                  <c:v>863</c:v>
                </c:pt>
                <c:pt idx="1230">
                  <c:v>864</c:v>
                </c:pt>
                <c:pt idx="1231">
                  <c:v>865</c:v>
                </c:pt>
                <c:pt idx="1232">
                  <c:v>866</c:v>
                </c:pt>
                <c:pt idx="1233">
                  <c:v>867</c:v>
                </c:pt>
                <c:pt idx="1234">
                  <c:v>868</c:v>
                </c:pt>
                <c:pt idx="1235">
                  <c:v>869</c:v>
                </c:pt>
                <c:pt idx="1236">
                  <c:v>870</c:v>
                </c:pt>
                <c:pt idx="1237">
                  <c:v>871</c:v>
                </c:pt>
                <c:pt idx="1238">
                  <c:v>872</c:v>
                </c:pt>
                <c:pt idx="1239">
                  <c:v>873</c:v>
                </c:pt>
                <c:pt idx="1240">
                  <c:v>874</c:v>
                </c:pt>
                <c:pt idx="1241">
                  <c:v>875</c:v>
                </c:pt>
                <c:pt idx="1242">
                  <c:v>876</c:v>
                </c:pt>
                <c:pt idx="1243">
                  <c:v>877</c:v>
                </c:pt>
                <c:pt idx="1244">
                  <c:v>878</c:v>
                </c:pt>
                <c:pt idx="1245">
                  <c:v>879</c:v>
                </c:pt>
                <c:pt idx="1246">
                  <c:v>880</c:v>
                </c:pt>
                <c:pt idx="1247">
                  <c:v>881</c:v>
                </c:pt>
                <c:pt idx="1248">
                  <c:v>882</c:v>
                </c:pt>
                <c:pt idx="1249">
                  <c:v>883</c:v>
                </c:pt>
                <c:pt idx="1250">
                  <c:v>884</c:v>
                </c:pt>
                <c:pt idx="1251">
                  <c:v>885</c:v>
                </c:pt>
                <c:pt idx="1252">
                  <c:v>886</c:v>
                </c:pt>
                <c:pt idx="1253">
                  <c:v>887</c:v>
                </c:pt>
                <c:pt idx="1254">
                  <c:v>888</c:v>
                </c:pt>
                <c:pt idx="1255">
                  <c:v>889</c:v>
                </c:pt>
                <c:pt idx="1256">
                  <c:v>890</c:v>
                </c:pt>
                <c:pt idx="1257">
                  <c:v>891</c:v>
                </c:pt>
                <c:pt idx="1258">
                  <c:v>892</c:v>
                </c:pt>
                <c:pt idx="1259">
                  <c:v>893</c:v>
                </c:pt>
                <c:pt idx="1260">
                  <c:v>894</c:v>
                </c:pt>
                <c:pt idx="1261">
                  <c:v>895</c:v>
                </c:pt>
                <c:pt idx="1262">
                  <c:v>896</c:v>
                </c:pt>
                <c:pt idx="1263">
                  <c:v>897</c:v>
                </c:pt>
                <c:pt idx="1264">
                  <c:v>898</c:v>
                </c:pt>
                <c:pt idx="1265">
                  <c:v>899</c:v>
                </c:pt>
                <c:pt idx="1266">
                  <c:v>900</c:v>
                </c:pt>
                <c:pt idx="1267">
                  <c:v>901</c:v>
                </c:pt>
                <c:pt idx="1268">
                  <c:v>902</c:v>
                </c:pt>
                <c:pt idx="1269">
                  <c:v>903</c:v>
                </c:pt>
                <c:pt idx="1270">
                  <c:v>904</c:v>
                </c:pt>
                <c:pt idx="1271">
                  <c:v>905</c:v>
                </c:pt>
                <c:pt idx="1272">
                  <c:v>906</c:v>
                </c:pt>
                <c:pt idx="1273">
                  <c:v>907</c:v>
                </c:pt>
                <c:pt idx="1274">
                  <c:v>908</c:v>
                </c:pt>
                <c:pt idx="1275">
                  <c:v>909</c:v>
                </c:pt>
                <c:pt idx="1276">
                  <c:v>910</c:v>
                </c:pt>
                <c:pt idx="1277">
                  <c:v>911</c:v>
                </c:pt>
                <c:pt idx="1278">
                  <c:v>912</c:v>
                </c:pt>
                <c:pt idx="1279">
                  <c:v>913</c:v>
                </c:pt>
                <c:pt idx="1280">
                  <c:v>914</c:v>
                </c:pt>
                <c:pt idx="1281">
                  <c:v>915</c:v>
                </c:pt>
                <c:pt idx="1282">
                  <c:v>916</c:v>
                </c:pt>
                <c:pt idx="1283">
                  <c:v>917</c:v>
                </c:pt>
                <c:pt idx="1284">
                  <c:v>918</c:v>
                </c:pt>
                <c:pt idx="1285">
                  <c:v>919</c:v>
                </c:pt>
                <c:pt idx="1286">
                  <c:v>920</c:v>
                </c:pt>
                <c:pt idx="1287">
                  <c:v>921</c:v>
                </c:pt>
                <c:pt idx="1288">
                  <c:v>922</c:v>
                </c:pt>
                <c:pt idx="1289">
                  <c:v>923</c:v>
                </c:pt>
                <c:pt idx="1290">
                  <c:v>924</c:v>
                </c:pt>
                <c:pt idx="1291">
                  <c:v>925</c:v>
                </c:pt>
                <c:pt idx="1292">
                  <c:v>926</c:v>
                </c:pt>
                <c:pt idx="1293">
                  <c:v>927</c:v>
                </c:pt>
                <c:pt idx="1294">
                  <c:v>928</c:v>
                </c:pt>
                <c:pt idx="1295">
                  <c:v>929</c:v>
                </c:pt>
                <c:pt idx="1296">
                  <c:v>930</c:v>
                </c:pt>
                <c:pt idx="1297">
                  <c:v>931</c:v>
                </c:pt>
                <c:pt idx="1298">
                  <c:v>932</c:v>
                </c:pt>
                <c:pt idx="1299">
                  <c:v>933</c:v>
                </c:pt>
                <c:pt idx="1300">
                  <c:v>934</c:v>
                </c:pt>
                <c:pt idx="1301">
                  <c:v>935</c:v>
                </c:pt>
                <c:pt idx="1302">
                  <c:v>936</c:v>
                </c:pt>
                <c:pt idx="1303">
                  <c:v>937</c:v>
                </c:pt>
                <c:pt idx="1304">
                  <c:v>938</c:v>
                </c:pt>
                <c:pt idx="1305">
                  <c:v>939</c:v>
                </c:pt>
                <c:pt idx="1306">
                  <c:v>940</c:v>
                </c:pt>
                <c:pt idx="1307">
                  <c:v>941</c:v>
                </c:pt>
                <c:pt idx="1308">
                  <c:v>942</c:v>
                </c:pt>
                <c:pt idx="1309">
                  <c:v>943</c:v>
                </c:pt>
                <c:pt idx="1310">
                  <c:v>944</c:v>
                </c:pt>
                <c:pt idx="1311">
                  <c:v>945</c:v>
                </c:pt>
                <c:pt idx="1312">
                  <c:v>946</c:v>
                </c:pt>
                <c:pt idx="1313">
                  <c:v>947</c:v>
                </c:pt>
                <c:pt idx="1314">
                  <c:v>948</c:v>
                </c:pt>
                <c:pt idx="1315">
                  <c:v>949</c:v>
                </c:pt>
                <c:pt idx="1316">
                  <c:v>950</c:v>
                </c:pt>
                <c:pt idx="1317">
                  <c:v>951</c:v>
                </c:pt>
                <c:pt idx="1318">
                  <c:v>952</c:v>
                </c:pt>
                <c:pt idx="1319">
                  <c:v>953</c:v>
                </c:pt>
                <c:pt idx="1320">
                  <c:v>954</c:v>
                </c:pt>
                <c:pt idx="1321">
                  <c:v>955</c:v>
                </c:pt>
                <c:pt idx="1322">
                  <c:v>956</c:v>
                </c:pt>
                <c:pt idx="1323">
                  <c:v>957</c:v>
                </c:pt>
                <c:pt idx="1324">
                  <c:v>958</c:v>
                </c:pt>
                <c:pt idx="1325">
                  <c:v>959</c:v>
                </c:pt>
                <c:pt idx="1326">
                  <c:v>960</c:v>
                </c:pt>
                <c:pt idx="1327">
                  <c:v>961</c:v>
                </c:pt>
                <c:pt idx="1328">
                  <c:v>962</c:v>
                </c:pt>
                <c:pt idx="1329">
                  <c:v>963</c:v>
                </c:pt>
                <c:pt idx="1330">
                  <c:v>964</c:v>
                </c:pt>
                <c:pt idx="1331">
                  <c:v>965</c:v>
                </c:pt>
                <c:pt idx="1332">
                  <c:v>966</c:v>
                </c:pt>
                <c:pt idx="1333">
                  <c:v>967</c:v>
                </c:pt>
                <c:pt idx="1334">
                  <c:v>968</c:v>
                </c:pt>
                <c:pt idx="1335">
                  <c:v>969</c:v>
                </c:pt>
                <c:pt idx="1336">
                  <c:v>970</c:v>
                </c:pt>
                <c:pt idx="1337">
                  <c:v>971</c:v>
                </c:pt>
                <c:pt idx="1338">
                  <c:v>972</c:v>
                </c:pt>
                <c:pt idx="1339">
                  <c:v>973</c:v>
                </c:pt>
                <c:pt idx="1340">
                  <c:v>974</c:v>
                </c:pt>
                <c:pt idx="1341">
                  <c:v>975</c:v>
                </c:pt>
                <c:pt idx="1342">
                  <c:v>976</c:v>
                </c:pt>
                <c:pt idx="1343">
                  <c:v>977</c:v>
                </c:pt>
                <c:pt idx="1344">
                  <c:v>978</c:v>
                </c:pt>
                <c:pt idx="1345">
                  <c:v>979</c:v>
                </c:pt>
                <c:pt idx="1346">
                  <c:v>980</c:v>
                </c:pt>
                <c:pt idx="1347">
                  <c:v>981</c:v>
                </c:pt>
                <c:pt idx="1348">
                  <c:v>982</c:v>
                </c:pt>
                <c:pt idx="1349">
                  <c:v>983</c:v>
                </c:pt>
                <c:pt idx="1350">
                  <c:v>984</c:v>
                </c:pt>
                <c:pt idx="1351">
                  <c:v>985</c:v>
                </c:pt>
                <c:pt idx="1352">
                  <c:v>986</c:v>
                </c:pt>
                <c:pt idx="1353">
                  <c:v>987</c:v>
                </c:pt>
                <c:pt idx="1354">
                  <c:v>988</c:v>
                </c:pt>
                <c:pt idx="1355">
                  <c:v>989</c:v>
                </c:pt>
                <c:pt idx="1356">
                  <c:v>990</c:v>
                </c:pt>
                <c:pt idx="1357">
                  <c:v>991</c:v>
                </c:pt>
                <c:pt idx="1358">
                  <c:v>992</c:v>
                </c:pt>
                <c:pt idx="1359">
                  <c:v>993</c:v>
                </c:pt>
                <c:pt idx="1360">
                  <c:v>994</c:v>
                </c:pt>
                <c:pt idx="1361">
                  <c:v>995</c:v>
                </c:pt>
                <c:pt idx="1362">
                  <c:v>996</c:v>
                </c:pt>
                <c:pt idx="1363">
                  <c:v>997</c:v>
                </c:pt>
                <c:pt idx="1364">
                  <c:v>998</c:v>
                </c:pt>
                <c:pt idx="1365">
                  <c:v>999</c:v>
                </c:pt>
                <c:pt idx="1366">
                  <c:v>1000</c:v>
                </c:pt>
                <c:pt idx="1367">
                  <c:v>1001</c:v>
                </c:pt>
                <c:pt idx="1368">
                  <c:v>1002</c:v>
                </c:pt>
                <c:pt idx="1369">
                  <c:v>1003</c:v>
                </c:pt>
                <c:pt idx="1370">
                  <c:v>1004</c:v>
                </c:pt>
                <c:pt idx="1371">
                  <c:v>1005</c:v>
                </c:pt>
                <c:pt idx="1372">
                  <c:v>1006</c:v>
                </c:pt>
                <c:pt idx="1373">
                  <c:v>1007</c:v>
                </c:pt>
                <c:pt idx="1374">
                  <c:v>1008</c:v>
                </c:pt>
                <c:pt idx="1375">
                  <c:v>1009</c:v>
                </c:pt>
                <c:pt idx="1376">
                  <c:v>1010</c:v>
                </c:pt>
                <c:pt idx="1377">
                  <c:v>1011</c:v>
                </c:pt>
                <c:pt idx="1378">
                  <c:v>1012</c:v>
                </c:pt>
                <c:pt idx="1379">
                  <c:v>1013</c:v>
                </c:pt>
                <c:pt idx="1380">
                  <c:v>1014</c:v>
                </c:pt>
                <c:pt idx="1381">
                  <c:v>1015</c:v>
                </c:pt>
                <c:pt idx="1382">
                  <c:v>1016</c:v>
                </c:pt>
                <c:pt idx="1383">
                  <c:v>1017</c:v>
                </c:pt>
                <c:pt idx="1384">
                  <c:v>1018</c:v>
                </c:pt>
                <c:pt idx="1385">
                  <c:v>1019</c:v>
                </c:pt>
                <c:pt idx="1386">
                  <c:v>1020</c:v>
                </c:pt>
                <c:pt idx="1387">
                  <c:v>1021</c:v>
                </c:pt>
                <c:pt idx="1388">
                  <c:v>1022</c:v>
                </c:pt>
                <c:pt idx="1389">
                  <c:v>1023</c:v>
                </c:pt>
                <c:pt idx="1390">
                  <c:v>1024</c:v>
                </c:pt>
                <c:pt idx="1391">
                  <c:v>1025</c:v>
                </c:pt>
                <c:pt idx="1392">
                  <c:v>1026</c:v>
                </c:pt>
                <c:pt idx="1393">
                  <c:v>1027</c:v>
                </c:pt>
                <c:pt idx="1394">
                  <c:v>1028</c:v>
                </c:pt>
                <c:pt idx="1395">
                  <c:v>1029</c:v>
                </c:pt>
                <c:pt idx="1396">
                  <c:v>1030</c:v>
                </c:pt>
                <c:pt idx="1397">
                  <c:v>1031</c:v>
                </c:pt>
                <c:pt idx="1398">
                  <c:v>1032</c:v>
                </c:pt>
                <c:pt idx="1399">
                  <c:v>1033</c:v>
                </c:pt>
                <c:pt idx="1400">
                  <c:v>1034</c:v>
                </c:pt>
                <c:pt idx="1401">
                  <c:v>1035</c:v>
                </c:pt>
                <c:pt idx="1402">
                  <c:v>1036</c:v>
                </c:pt>
                <c:pt idx="1403">
                  <c:v>1037</c:v>
                </c:pt>
                <c:pt idx="1404">
                  <c:v>1038</c:v>
                </c:pt>
                <c:pt idx="1405">
                  <c:v>1039</c:v>
                </c:pt>
                <c:pt idx="1406">
                  <c:v>1040</c:v>
                </c:pt>
                <c:pt idx="1407">
                  <c:v>1041</c:v>
                </c:pt>
                <c:pt idx="1408">
                  <c:v>1042</c:v>
                </c:pt>
                <c:pt idx="1409">
                  <c:v>1043</c:v>
                </c:pt>
                <c:pt idx="1410">
                  <c:v>1044</c:v>
                </c:pt>
                <c:pt idx="1411">
                  <c:v>1045</c:v>
                </c:pt>
                <c:pt idx="1412">
                  <c:v>1046</c:v>
                </c:pt>
                <c:pt idx="1413">
                  <c:v>1047</c:v>
                </c:pt>
                <c:pt idx="1414">
                  <c:v>1048</c:v>
                </c:pt>
                <c:pt idx="1415">
                  <c:v>1049</c:v>
                </c:pt>
                <c:pt idx="1416">
                  <c:v>1050</c:v>
                </c:pt>
                <c:pt idx="1417">
                  <c:v>1051</c:v>
                </c:pt>
                <c:pt idx="1418">
                  <c:v>1052</c:v>
                </c:pt>
                <c:pt idx="1419">
                  <c:v>1053</c:v>
                </c:pt>
                <c:pt idx="1420">
                  <c:v>1054</c:v>
                </c:pt>
                <c:pt idx="1421">
                  <c:v>1055</c:v>
                </c:pt>
                <c:pt idx="1422">
                  <c:v>1056</c:v>
                </c:pt>
                <c:pt idx="1423">
                  <c:v>1057</c:v>
                </c:pt>
                <c:pt idx="1424">
                  <c:v>1058</c:v>
                </c:pt>
                <c:pt idx="1425">
                  <c:v>1059</c:v>
                </c:pt>
                <c:pt idx="1426">
                  <c:v>1060</c:v>
                </c:pt>
                <c:pt idx="1427">
                  <c:v>1061</c:v>
                </c:pt>
                <c:pt idx="1428">
                  <c:v>1062</c:v>
                </c:pt>
                <c:pt idx="1429">
                  <c:v>1063</c:v>
                </c:pt>
                <c:pt idx="1430">
                  <c:v>1064</c:v>
                </c:pt>
                <c:pt idx="1431">
                  <c:v>1065</c:v>
                </c:pt>
                <c:pt idx="1432">
                  <c:v>1066</c:v>
                </c:pt>
                <c:pt idx="1433">
                  <c:v>1067</c:v>
                </c:pt>
                <c:pt idx="1434">
                  <c:v>1068</c:v>
                </c:pt>
                <c:pt idx="1435">
                  <c:v>1069</c:v>
                </c:pt>
                <c:pt idx="1436">
                  <c:v>1070</c:v>
                </c:pt>
                <c:pt idx="1437">
                  <c:v>1071</c:v>
                </c:pt>
                <c:pt idx="1438">
                  <c:v>1072</c:v>
                </c:pt>
                <c:pt idx="1439">
                  <c:v>1073</c:v>
                </c:pt>
                <c:pt idx="1440">
                  <c:v>1074</c:v>
                </c:pt>
                <c:pt idx="1441">
                  <c:v>1075</c:v>
                </c:pt>
                <c:pt idx="1442">
                  <c:v>1076</c:v>
                </c:pt>
                <c:pt idx="1443">
                  <c:v>1077</c:v>
                </c:pt>
                <c:pt idx="1444">
                  <c:v>1078</c:v>
                </c:pt>
                <c:pt idx="1445">
                  <c:v>1079</c:v>
                </c:pt>
                <c:pt idx="1446">
                  <c:v>1080</c:v>
                </c:pt>
                <c:pt idx="1447">
                  <c:v>1081</c:v>
                </c:pt>
                <c:pt idx="1448">
                  <c:v>1082</c:v>
                </c:pt>
                <c:pt idx="1449">
                  <c:v>1083</c:v>
                </c:pt>
                <c:pt idx="1450">
                  <c:v>1084</c:v>
                </c:pt>
                <c:pt idx="1451">
                  <c:v>1085</c:v>
                </c:pt>
                <c:pt idx="1452">
                  <c:v>1086</c:v>
                </c:pt>
                <c:pt idx="1453">
                  <c:v>1087</c:v>
                </c:pt>
                <c:pt idx="1454">
                  <c:v>1088</c:v>
                </c:pt>
                <c:pt idx="1455">
                  <c:v>1089</c:v>
                </c:pt>
                <c:pt idx="1456">
                  <c:v>1090</c:v>
                </c:pt>
                <c:pt idx="1457">
                  <c:v>1091</c:v>
                </c:pt>
                <c:pt idx="1458">
                  <c:v>1092</c:v>
                </c:pt>
                <c:pt idx="1459">
                  <c:v>1093</c:v>
                </c:pt>
                <c:pt idx="1460">
                  <c:v>1094</c:v>
                </c:pt>
                <c:pt idx="1461">
                  <c:v>1095</c:v>
                </c:pt>
                <c:pt idx="1462">
                  <c:v>1096</c:v>
                </c:pt>
                <c:pt idx="1463">
                  <c:v>1097</c:v>
                </c:pt>
                <c:pt idx="1464">
                  <c:v>1098</c:v>
                </c:pt>
                <c:pt idx="1465">
                  <c:v>1099</c:v>
                </c:pt>
                <c:pt idx="1466">
                  <c:v>1100</c:v>
                </c:pt>
                <c:pt idx="1467">
                  <c:v>1101</c:v>
                </c:pt>
                <c:pt idx="1468">
                  <c:v>1102</c:v>
                </c:pt>
                <c:pt idx="1469">
                  <c:v>1103</c:v>
                </c:pt>
                <c:pt idx="1470">
                  <c:v>1104</c:v>
                </c:pt>
                <c:pt idx="1471">
                  <c:v>1105</c:v>
                </c:pt>
                <c:pt idx="1472">
                  <c:v>1106</c:v>
                </c:pt>
                <c:pt idx="1473">
                  <c:v>1107</c:v>
                </c:pt>
                <c:pt idx="1474">
                  <c:v>1108</c:v>
                </c:pt>
                <c:pt idx="1475">
                  <c:v>1109</c:v>
                </c:pt>
                <c:pt idx="1476">
                  <c:v>1110</c:v>
                </c:pt>
                <c:pt idx="1477">
                  <c:v>1111</c:v>
                </c:pt>
                <c:pt idx="1478">
                  <c:v>1112</c:v>
                </c:pt>
                <c:pt idx="1479">
                  <c:v>1113</c:v>
                </c:pt>
                <c:pt idx="1480">
                  <c:v>1114</c:v>
                </c:pt>
                <c:pt idx="1481">
                  <c:v>1115</c:v>
                </c:pt>
                <c:pt idx="1482">
                  <c:v>1116</c:v>
                </c:pt>
                <c:pt idx="1483">
                  <c:v>1117</c:v>
                </c:pt>
                <c:pt idx="1484">
                  <c:v>1118</c:v>
                </c:pt>
                <c:pt idx="1485">
                  <c:v>1119</c:v>
                </c:pt>
                <c:pt idx="1486">
                  <c:v>1120</c:v>
                </c:pt>
                <c:pt idx="1487">
                  <c:v>1121</c:v>
                </c:pt>
                <c:pt idx="1488">
                  <c:v>1122</c:v>
                </c:pt>
                <c:pt idx="1489">
                  <c:v>1123</c:v>
                </c:pt>
                <c:pt idx="1490">
                  <c:v>1124</c:v>
                </c:pt>
                <c:pt idx="1491">
                  <c:v>1125</c:v>
                </c:pt>
                <c:pt idx="1492">
                  <c:v>1126</c:v>
                </c:pt>
                <c:pt idx="1493">
                  <c:v>1127</c:v>
                </c:pt>
                <c:pt idx="1494">
                  <c:v>1128</c:v>
                </c:pt>
                <c:pt idx="1495">
                  <c:v>1129</c:v>
                </c:pt>
                <c:pt idx="1496">
                  <c:v>1130</c:v>
                </c:pt>
                <c:pt idx="1497">
                  <c:v>1131</c:v>
                </c:pt>
                <c:pt idx="1498">
                  <c:v>1132</c:v>
                </c:pt>
                <c:pt idx="1499">
                  <c:v>1133</c:v>
                </c:pt>
                <c:pt idx="1500">
                  <c:v>1134</c:v>
                </c:pt>
                <c:pt idx="1501">
                  <c:v>1135</c:v>
                </c:pt>
                <c:pt idx="1502">
                  <c:v>1136</c:v>
                </c:pt>
                <c:pt idx="1503">
                  <c:v>1137</c:v>
                </c:pt>
                <c:pt idx="1504">
                  <c:v>1138</c:v>
                </c:pt>
                <c:pt idx="1505">
                  <c:v>1139</c:v>
                </c:pt>
                <c:pt idx="1506">
                  <c:v>1140</c:v>
                </c:pt>
                <c:pt idx="1507">
                  <c:v>1141</c:v>
                </c:pt>
                <c:pt idx="1508">
                  <c:v>1142</c:v>
                </c:pt>
                <c:pt idx="1509">
                  <c:v>1143</c:v>
                </c:pt>
                <c:pt idx="1510">
                  <c:v>1144</c:v>
                </c:pt>
                <c:pt idx="1511">
                  <c:v>1145</c:v>
                </c:pt>
                <c:pt idx="1512">
                  <c:v>1146</c:v>
                </c:pt>
                <c:pt idx="1513">
                  <c:v>1147</c:v>
                </c:pt>
                <c:pt idx="1514">
                  <c:v>1148</c:v>
                </c:pt>
                <c:pt idx="1515">
                  <c:v>1149</c:v>
                </c:pt>
                <c:pt idx="1516">
                  <c:v>1150</c:v>
                </c:pt>
                <c:pt idx="1517">
                  <c:v>1151</c:v>
                </c:pt>
                <c:pt idx="1518">
                  <c:v>1152</c:v>
                </c:pt>
                <c:pt idx="1519">
                  <c:v>1153</c:v>
                </c:pt>
                <c:pt idx="1520">
                  <c:v>1154</c:v>
                </c:pt>
                <c:pt idx="1521">
                  <c:v>1155</c:v>
                </c:pt>
                <c:pt idx="1522">
                  <c:v>1156</c:v>
                </c:pt>
                <c:pt idx="1523">
                  <c:v>1157</c:v>
                </c:pt>
                <c:pt idx="1524">
                  <c:v>1158</c:v>
                </c:pt>
                <c:pt idx="1525">
                  <c:v>1159</c:v>
                </c:pt>
                <c:pt idx="1526">
                  <c:v>1160</c:v>
                </c:pt>
                <c:pt idx="1527">
                  <c:v>1161</c:v>
                </c:pt>
                <c:pt idx="1528">
                  <c:v>1162</c:v>
                </c:pt>
                <c:pt idx="1529">
                  <c:v>1163</c:v>
                </c:pt>
                <c:pt idx="1530">
                  <c:v>1164</c:v>
                </c:pt>
                <c:pt idx="1531">
                  <c:v>1165</c:v>
                </c:pt>
                <c:pt idx="1532">
                  <c:v>1166</c:v>
                </c:pt>
                <c:pt idx="1533">
                  <c:v>1167</c:v>
                </c:pt>
                <c:pt idx="1534">
                  <c:v>1168</c:v>
                </c:pt>
                <c:pt idx="1535">
                  <c:v>1169</c:v>
                </c:pt>
                <c:pt idx="1536">
                  <c:v>1170</c:v>
                </c:pt>
                <c:pt idx="1537">
                  <c:v>1171</c:v>
                </c:pt>
                <c:pt idx="1538">
                  <c:v>1172</c:v>
                </c:pt>
                <c:pt idx="1539">
                  <c:v>1173</c:v>
                </c:pt>
                <c:pt idx="1540">
                  <c:v>1174</c:v>
                </c:pt>
                <c:pt idx="1541">
                  <c:v>1175</c:v>
                </c:pt>
                <c:pt idx="1542">
                  <c:v>1176</c:v>
                </c:pt>
                <c:pt idx="1543">
                  <c:v>1177</c:v>
                </c:pt>
                <c:pt idx="1544">
                  <c:v>1178</c:v>
                </c:pt>
                <c:pt idx="1545">
                  <c:v>1179</c:v>
                </c:pt>
                <c:pt idx="1546">
                  <c:v>1180</c:v>
                </c:pt>
                <c:pt idx="1547">
                  <c:v>1181</c:v>
                </c:pt>
                <c:pt idx="1548">
                  <c:v>1182</c:v>
                </c:pt>
                <c:pt idx="1549">
                  <c:v>1183</c:v>
                </c:pt>
                <c:pt idx="1550">
                  <c:v>1184</c:v>
                </c:pt>
                <c:pt idx="1551">
                  <c:v>1185</c:v>
                </c:pt>
                <c:pt idx="1552">
                  <c:v>1186</c:v>
                </c:pt>
                <c:pt idx="1553">
                  <c:v>1187</c:v>
                </c:pt>
                <c:pt idx="1554">
                  <c:v>1188</c:v>
                </c:pt>
                <c:pt idx="1555">
                  <c:v>1189</c:v>
                </c:pt>
                <c:pt idx="1556">
                  <c:v>1190</c:v>
                </c:pt>
                <c:pt idx="1557">
                  <c:v>1191</c:v>
                </c:pt>
                <c:pt idx="1558">
                  <c:v>1192</c:v>
                </c:pt>
                <c:pt idx="1559">
                  <c:v>1193</c:v>
                </c:pt>
                <c:pt idx="1560">
                  <c:v>1194</c:v>
                </c:pt>
                <c:pt idx="1561">
                  <c:v>1195</c:v>
                </c:pt>
                <c:pt idx="1562">
                  <c:v>1196</c:v>
                </c:pt>
                <c:pt idx="1563">
                  <c:v>1197</c:v>
                </c:pt>
                <c:pt idx="1564">
                  <c:v>1198</c:v>
                </c:pt>
                <c:pt idx="1565">
                  <c:v>1199</c:v>
                </c:pt>
                <c:pt idx="1566">
                  <c:v>1200</c:v>
                </c:pt>
                <c:pt idx="1567">
                  <c:v>1201</c:v>
                </c:pt>
                <c:pt idx="1568">
                  <c:v>1202</c:v>
                </c:pt>
                <c:pt idx="1569">
                  <c:v>1203</c:v>
                </c:pt>
                <c:pt idx="1570">
                  <c:v>1204</c:v>
                </c:pt>
                <c:pt idx="1571">
                  <c:v>1205</c:v>
                </c:pt>
                <c:pt idx="1572">
                  <c:v>1206</c:v>
                </c:pt>
                <c:pt idx="1573">
                  <c:v>1207</c:v>
                </c:pt>
                <c:pt idx="1574">
                  <c:v>1208</c:v>
                </c:pt>
                <c:pt idx="1575">
                  <c:v>1209</c:v>
                </c:pt>
                <c:pt idx="1576">
                  <c:v>1210</c:v>
                </c:pt>
                <c:pt idx="1577">
                  <c:v>1211</c:v>
                </c:pt>
                <c:pt idx="1578">
                  <c:v>1212</c:v>
                </c:pt>
                <c:pt idx="1579">
                  <c:v>1213</c:v>
                </c:pt>
                <c:pt idx="1580">
                  <c:v>1214</c:v>
                </c:pt>
                <c:pt idx="1581">
                  <c:v>1215</c:v>
                </c:pt>
                <c:pt idx="1582">
                  <c:v>1216</c:v>
                </c:pt>
                <c:pt idx="1583">
                  <c:v>1217</c:v>
                </c:pt>
                <c:pt idx="1584">
                  <c:v>1218</c:v>
                </c:pt>
                <c:pt idx="1585">
                  <c:v>1219</c:v>
                </c:pt>
                <c:pt idx="1586">
                  <c:v>1220</c:v>
                </c:pt>
                <c:pt idx="1587">
                  <c:v>1221</c:v>
                </c:pt>
                <c:pt idx="1588">
                  <c:v>1222</c:v>
                </c:pt>
                <c:pt idx="1589">
                  <c:v>1223</c:v>
                </c:pt>
                <c:pt idx="1590">
                  <c:v>1224</c:v>
                </c:pt>
                <c:pt idx="1591">
                  <c:v>1225</c:v>
                </c:pt>
                <c:pt idx="1592">
                  <c:v>1226</c:v>
                </c:pt>
                <c:pt idx="1593">
                  <c:v>1227</c:v>
                </c:pt>
                <c:pt idx="1594">
                  <c:v>1228</c:v>
                </c:pt>
                <c:pt idx="1595">
                  <c:v>1229</c:v>
                </c:pt>
                <c:pt idx="1596">
                  <c:v>1230</c:v>
                </c:pt>
                <c:pt idx="1597">
                  <c:v>1231</c:v>
                </c:pt>
                <c:pt idx="1598">
                  <c:v>1232</c:v>
                </c:pt>
                <c:pt idx="1599">
                  <c:v>1233</c:v>
                </c:pt>
                <c:pt idx="1600">
                  <c:v>1234</c:v>
                </c:pt>
                <c:pt idx="1601">
                  <c:v>1235</c:v>
                </c:pt>
                <c:pt idx="1602">
                  <c:v>1236</c:v>
                </c:pt>
                <c:pt idx="1603">
                  <c:v>1237</c:v>
                </c:pt>
                <c:pt idx="1604">
                  <c:v>1238</c:v>
                </c:pt>
                <c:pt idx="1605">
                  <c:v>1239</c:v>
                </c:pt>
                <c:pt idx="1606">
                  <c:v>1240</c:v>
                </c:pt>
                <c:pt idx="1607">
                  <c:v>1241</c:v>
                </c:pt>
                <c:pt idx="1608">
                  <c:v>1242</c:v>
                </c:pt>
                <c:pt idx="1609">
                  <c:v>1243</c:v>
                </c:pt>
                <c:pt idx="1610">
                  <c:v>1244</c:v>
                </c:pt>
                <c:pt idx="1611">
                  <c:v>1245</c:v>
                </c:pt>
                <c:pt idx="1612">
                  <c:v>1246</c:v>
                </c:pt>
                <c:pt idx="1613">
                  <c:v>1247</c:v>
                </c:pt>
                <c:pt idx="1614">
                  <c:v>1248</c:v>
                </c:pt>
                <c:pt idx="1615">
                  <c:v>1249</c:v>
                </c:pt>
                <c:pt idx="1616">
                  <c:v>1250</c:v>
                </c:pt>
                <c:pt idx="1617">
                  <c:v>1251</c:v>
                </c:pt>
                <c:pt idx="1618">
                  <c:v>1252</c:v>
                </c:pt>
                <c:pt idx="1619">
                  <c:v>1253</c:v>
                </c:pt>
                <c:pt idx="1620">
                  <c:v>1254</c:v>
                </c:pt>
                <c:pt idx="1621">
                  <c:v>1255</c:v>
                </c:pt>
                <c:pt idx="1622">
                  <c:v>1256</c:v>
                </c:pt>
                <c:pt idx="1623">
                  <c:v>1257</c:v>
                </c:pt>
                <c:pt idx="1624">
                  <c:v>1258</c:v>
                </c:pt>
                <c:pt idx="1625">
                  <c:v>1259</c:v>
                </c:pt>
                <c:pt idx="1626">
                  <c:v>1260</c:v>
                </c:pt>
                <c:pt idx="1627">
                  <c:v>1261</c:v>
                </c:pt>
                <c:pt idx="1628">
                  <c:v>1262</c:v>
                </c:pt>
                <c:pt idx="1629">
                  <c:v>1263</c:v>
                </c:pt>
                <c:pt idx="1630">
                  <c:v>1264</c:v>
                </c:pt>
                <c:pt idx="1631">
                  <c:v>1265</c:v>
                </c:pt>
                <c:pt idx="1632">
                  <c:v>1266</c:v>
                </c:pt>
                <c:pt idx="1633">
                  <c:v>1267</c:v>
                </c:pt>
                <c:pt idx="1634">
                  <c:v>1268</c:v>
                </c:pt>
                <c:pt idx="1635">
                  <c:v>1269</c:v>
                </c:pt>
                <c:pt idx="1636">
                  <c:v>1270</c:v>
                </c:pt>
                <c:pt idx="1637">
                  <c:v>1271</c:v>
                </c:pt>
                <c:pt idx="1638">
                  <c:v>1272</c:v>
                </c:pt>
                <c:pt idx="1639">
                  <c:v>1273</c:v>
                </c:pt>
                <c:pt idx="1640">
                  <c:v>1274</c:v>
                </c:pt>
                <c:pt idx="1641">
                  <c:v>1275</c:v>
                </c:pt>
                <c:pt idx="1642">
                  <c:v>1276</c:v>
                </c:pt>
                <c:pt idx="1643">
                  <c:v>1277</c:v>
                </c:pt>
                <c:pt idx="1644">
                  <c:v>1278</c:v>
                </c:pt>
                <c:pt idx="1645">
                  <c:v>1279</c:v>
                </c:pt>
                <c:pt idx="1646">
                  <c:v>1280</c:v>
                </c:pt>
                <c:pt idx="1647">
                  <c:v>1281</c:v>
                </c:pt>
                <c:pt idx="1648">
                  <c:v>1282</c:v>
                </c:pt>
                <c:pt idx="1649">
                  <c:v>1283</c:v>
                </c:pt>
                <c:pt idx="1650">
                  <c:v>1284</c:v>
                </c:pt>
                <c:pt idx="1651">
                  <c:v>1285</c:v>
                </c:pt>
                <c:pt idx="1652">
                  <c:v>1286</c:v>
                </c:pt>
                <c:pt idx="1653">
                  <c:v>1287</c:v>
                </c:pt>
                <c:pt idx="1654">
                  <c:v>1288</c:v>
                </c:pt>
                <c:pt idx="1655">
                  <c:v>1289</c:v>
                </c:pt>
                <c:pt idx="1656">
                  <c:v>1290</c:v>
                </c:pt>
                <c:pt idx="1657">
                  <c:v>1291</c:v>
                </c:pt>
                <c:pt idx="1658">
                  <c:v>1292</c:v>
                </c:pt>
                <c:pt idx="1659">
                  <c:v>1293</c:v>
                </c:pt>
                <c:pt idx="1660">
                  <c:v>1294</c:v>
                </c:pt>
                <c:pt idx="1661">
                  <c:v>1295</c:v>
                </c:pt>
                <c:pt idx="1662">
                  <c:v>1296</c:v>
                </c:pt>
                <c:pt idx="1663">
                  <c:v>1297</c:v>
                </c:pt>
                <c:pt idx="1664">
                  <c:v>1298</c:v>
                </c:pt>
                <c:pt idx="1665">
                  <c:v>1299</c:v>
                </c:pt>
                <c:pt idx="1666">
                  <c:v>1300</c:v>
                </c:pt>
                <c:pt idx="1667">
                  <c:v>1301</c:v>
                </c:pt>
                <c:pt idx="1668">
                  <c:v>1302</c:v>
                </c:pt>
                <c:pt idx="1669">
                  <c:v>1303</c:v>
                </c:pt>
                <c:pt idx="1670">
                  <c:v>1304</c:v>
                </c:pt>
                <c:pt idx="1671">
                  <c:v>1305</c:v>
                </c:pt>
                <c:pt idx="1672">
                  <c:v>1306</c:v>
                </c:pt>
                <c:pt idx="1673">
                  <c:v>1307</c:v>
                </c:pt>
                <c:pt idx="1674">
                  <c:v>1308</c:v>
                </c:pt>
                <c:pt idx="1675">
                  <c:v>1309</c:v>
                </c:pt>
                <c:pt idx="1676">
                  <c:v>1310</c:v>
                </c:pt>
                <c:pt idx="1677">
                  <c:v>1311</c:v>
                </c:pt>
                <c:pt idx="1678">
                  <c:v>1312</c:v>
                </c:pt>
                <c:pt idx="1679">
                  <c:v>1313</c:v>
                </c:pt>
                <c:pt idx="1680">
                  <c:v>1314</c:v>
                </c:pt>
                <c:pt idx="1681">
                  <c:v>1315</c:v>
                </c:pt>
                <c:pt idx="1682">
                  <c:v>1316</c:v>
                </c:pt>
                <c:pt idx="1683">
                  <c:v>1317</c:v>
                </c:pt>
                <c:pt idx="1684">
                  <c:v>1318</c:v>
                </c:pt>
                <c:pt idx="1685">
                  <c:v>1319</c:v>
                </c:pt>
                <c:pt idx="1686">
                  <c:v>1320</c:v>
                </c:pt>
                <c:pt idx="1687">
                  <c:v>1321</c:v>
                </c:pt>
                <c:pt idx="1688">
                  <c:v>1322</c:v>
                </c:pt>
                <c:pt idx="1689">
                  <c:v>1323</c:v>
                </c:pt>
                <c:pt idx="1690">
                  <c:v>1324</c:v>
                </c:pt>
                <c:pt idx="1691">
                  <c:v>1325</c:v>
                </c:pt>
                <c:pt idx="1692">
                  <c:v>1326</c:v>
                </c:pt>
                <c:pt idx="1693">
                  <c:v>1327</c:v>
                </c:pt>
                <c:pt idx="1694">
                  <c:v>1328</c:v>
                </c:pt>
                <c:pt idx="1695">
                  <c:v>1329</c:v>
                </c:pt>
                <c:pt idx="1696">
                  <c:v>1330</c:v>
                </c:pt>
                <c:pt idx="1697">
                  <c:v>1331</c:v>
                </c:pt>
                <c:pt idx="1698">
                  <c:v>1332</c:v>
                </c:pt>
                <c:pt idx="1699">
                  <c:v>1333</c:v>
                </c:pt>
                <c:pt idx="1700">
                  <c:v>1334</c:v>
                </c:pt>
                <c:pt idx="1701">
                  <c:v>1335</c:v>
                </c:pt>
                <c:pt idx="1702">
                  <c:v>1336</c:v>
                </c:pt>
                <c:pt idx="1703">
                  <c:v>1337</c:v>
                </c:pt>
                <c:pt idx="1704">
                  <c:v>1338</c:v>
                </c:pt>
                <c:pt idx="1705">
                  <c:v>1339</c:v>
                </c:pt>
                <c:pt idx="1706">
                  <c:v>1340</c:v>
                </c:pt>
                <c:pt idx="1707">
                  <c:v>1341</c:v>
                </c:pt>
                <c:pt idx="1708">
                  <c:v>1342</c:v>
                </c:pt>
                <c:pt idx="1709">
                  <c:v>1343</c:v>
                </c:pt>
                <c:pt idx="1710">
                  <c:v>1344</c:v>
                </c:pt>
                <c:pt idx="1711">
                  <c:v>1345</c:v>
                </c:pt>
                <c:pt idx="1712">
                  <c:v>1346</c:v>
                </c:pt>
                <c:pt idx="1713">
                  <c:v>1347</c:v>
                </c:pt>
                <c:pt idx="1714">
                  <c:v>1348</c:v>
                </c:pt>
                <c:pt idx="1715">
                  <c:v>1349</c:v>
                </c:pt>
                <c:pt idx="1716">
                  <c:v>1350</c:v>
                </c:pt>
                <c:pt idx="1717">
                  <c:v>1351</c:v>
                </c:pt>
                <c:pt idx="1718">
                  <c:v>1352</c:v>
                </c:pt>
                <c:pt idx="1719">
                  <c:v>1353</c:v>
                </c:pt>
                <c:pt idx="1720">
                  <c:v>1354</c:v>
                </c:pt>
                <c:pt idx="1721">
                  <c:v>1355</c:v>
                </c:pt>
                <c:pt idx="1722">
                  <c:v>1356</c:v>
                </c:pt>
                <c:pt idx="1723">
                  <c:v>1357</c:v>
                </c:pt>
                <c:pt idx="1724">
                  <c:v>1358</c:v>
                </c:pt>
                <c:pt idx="1725">
                  <c:v>1359</c:v>
                </c:pt>
                <c:pt idx="1726">
                  <c:v>1360</c:v>
                </c:pt>
                <c:pt idx="1727">
                  <c:v>1361</c:v>
                </c:pt>
                <c:pt idx="1728">
                  <c:v>1362</c:v>
                </c:pt>
                <c:pt idx="1729">
                  <c:v>1363</c:v>
                </c:pt>
                <c:pt idx="1730">
                  <c:v>1364</c:v>
                </c:pt>
                <c:pt idx="1731">
                  <c:v>1365</c:v>
                </c:pt>
                <c:pt idx="1732">
                  <c:v>1366</c:v>
                </c:pt>
                <c:pt idx="1733">
                  <c:v>1367</c:v>
                </c:pt>
                <c:pt idx="1734">
                  <c:v>1368</c:v>
                </c:pt>
                <c:pt idx="1735">
                  <c:v>1369</c:v>
                </c:pt>
                <c:pt idx="1736">
                  <c:v>1370</c:v>
                </c:pt>
                <c:pt idx="1737">
                  <c:v>1371</c:v>
                </c:pt>
                <c:pt idx="1738">
                  <c:v>1372</c:v>
                </c:pt>
                <c:pt idx="1739">
                  <c:v>1373</c:v>
                </c:pt>
                <c:pt idx="1740">
                  <c:v>1374</c:v>
                </c:pt>
                <c:pt idx="1741">
                  <c:v>1375</c:v>
                </c:pt>
                <c:pt idx="1742">
                  <c:v>1376</c:v>
                </c:pt>
                <c:pt idx="1743">
                  <c:v>1377</c:v>
                </c:pt>
                <c:pt idx="1744">
                  <c:v>1378</c:v>
                </c:pt>
                <c:pt idx="1745">
                  <c:v>1379</c:v>
                </c:pt>
                <c:pt idx="1746">
                  <c:v>1380</c:v>
                </c:pt>
                <c:pt idx="1747">
                  <c:v>1381</c:v>
                </c:pt>
                <c:pt idx="1748">
                  <c:v>1382</c:v>
                </c:pt>
                <c:pt idx="1749">
                  <c:v>1383</c:v>
                </c:pt>
                <c:pt idx="1750">
                  <c:v>1384</c:v>
                </c:pt>
                <c:pt idx="1751">
                  <c:v>1385</c:v>
                </c:pt>
                <c:pt idx="1752">
                  <c:v>1386</c:v>
                </c:pt>
                <c:pt idx="1753">
                  <c:v>1387</c:v>
                </c:pt>
                <c:pt idx="1754">
                  <c:v>1388</c:v>
                </c:pt>
                <c:pt idx="1755">
                  <c:v>1389</c:v>
                </c:pt>
                <c:pt idx="1756">
                  <c:v>1390</c:v>
                </c:pt>
                <c:pt idx="1757">
                  <c:v>1391</c:v>
                </c:pt>
                <c:pt idx="1758">
                  <c:v>1392</c:v>
                </c:pt>
                <c:pt idx="1759">
                  <c:v>1393</c:v>
                </c:pt>
                <c:pt idx="1760">
                  <c:v>1394</c:v>
                </c:pt>
                <c:pt idx="1761">
                  <c:v>1395</c:v>
                </c:pt>
                <c:pt idx="1762">
                  <c:v>1396</c:v>
                </c:pt>
                <c:pt idx="1763">
                  <c:v>1397</c:v>
                </c:pt>
                <c:pt idx="1764">
                  <c:v>1398</c:v>
                </c:pt>
                <c:pt idx="1765">
                  <c:v>1399</c:v>
                </c:pt>
                <c:pt idx="1766">
                  <c:v>1400</c:v>
                </c:pt>
                <c:pt idx="1767">
                  <c:v>1401</c:v>
                </c:pt>
                <c:pt idx="1768">
                  <c:v>1402</c:v>
                </c:pt>
                <c:pt idx="1769">
                  <c:v>1403</c:v>
                </c:pt>
                <c:pt idx="1770">
                  <c:v>1404</c:v>
                </c:pt>
                <c:pt idx="1771">
                  <c:v>1405</c:v>
                </c:pt>
                <c:pt idx="1772">
                  <c:v>1406</c:v>
                </c:pt>
                <c:pt idx="1773">
                  <c:v>1407</c:v>
                </c:pt>
                <c:pt idx="1774">
                  <c:v>1408</c:v>
                </c:pt>
                <c:pt idx="1775">
                  <c:v>1409</c:v>
                </c:pt>
                <c:pt idx="1776">
                  <c:v>1410</c:v>
                </c:pt>
                <c:pt idx="1777">
                  <c:v>1411</c:v>
                </c:pt>
                <c:pt idx="1778">
                  <c:v>1412</c:v>
                </c:pt>
                <c:pt idx="1779">
                  <c:v>1413</c:v>
                </c:pt>
                <c:pt idx="1780">
                  <c:v>1414</c:v>
                </c:pt>
                <c:pt idx="1781">
                  <c:v>1415</c:v>
                </c:pt>
                <c:pt idx="1782">
                  <c:v>1416</c:v>
                </c:pt>
                <c:pt idx="1783">
                  <c:v>1417</c:v>
                </c:pt>
                <c:pt idx="1784">
                  <c:v>1418</c:v>
                </c:pt>
                <c:pt idx="1785">
                  <c:v>1419</c:v>
                </c:pt>
                <c:pt idx="1786">
                  <c:v>1420</c:v>
                </c:pt>
                <c:pt idx="1787">
                  <c:v>1421</c:v>
                </c:pt>
                <c:pt idx="1788">
                  <c:v>1422</c:v>
                </c:pt>
                <c:pt idx="1789">
                  <c:v>1423</c:v>
                </c:pt>
                <c:pt idx="1790">
                  <c:v>1424</c:v>
                </c:pt>
                <c:pt idx="1791">
                  <c:v>1425</c:v>
                </c:pt>
                <c:pt idx="1792">
                  <c:v>1426</c:v>
                </c:pt>
                <c:pt idx="1793">
                  <c:v>1427</c:v>
                </c:pt>
                <c:pt idx="1794">
                  <c:v>1428</c:v>
                </c:pt>
                <c:pt idx="1795">
                  <c:v>1429</c:v>
                </c:pt>
                <c:pt idx="1796">
                  <c:v>1430</c:v>
                </c:pt>
                <c:pt idx="1797">
                  <c:v>1431</c:v>
                </c:pt>
                <c:pt idx="1798">
                  <c:v>1432</c:v>
                </c:pt>
                <c:pt idx="1799">
                  <c:v>1433</c:v>
                </c:pt>
                <c:pt idx="1800">
                  <c:v>1434</c:v>
                </c:pt>
                <c:pt idx="1801">
                  <c:v>1435</c:v>
                </c:pt>
                <c:pt idx="1802">
                  <c:v>1436</c:v>
                </c:pt>
                <c:pt idx="1803">
                  <c:v>1437</c:v>
                </c:pt>
                <c:pt idx="1804">
                  <c:v>1438</c:v>
                </c:pt>
                <c:pt idx="1805">
                  <c:v>1439</c:v>
                </c:pt>
                <c:pt idx="1806">
                  <c:v>1440</c:v>
                </c:pt>
                <c:pt idx="1807">
                  <c:v>1441</c:v>
                </c:pt>
                <c:pt idx="1808">
                  <c:v>1442</c:v>
                </c:pt>
                <c:pt idx="1809">
                  <c:v>1443</c:v>
                </c:pt>
                <c:pt idx="1810">
                  <c:v>1444</c:v>
                </c:pt>
                <c:pt idx="1811">
                  <c:v>1445</c:v>
                </c:pt>
                <c:pt idx="1812">
                  <c:v>1446</c:v>
                </c:pt>
                <c:pt idx="1813">
                  <c:v>1447</c:v>
                </c:pt>
                <c:pt idx="1814">
                  <c:v>1448</c:v>
                </c:pt>
                <c:pt idx="1815">
                  <c:v>1449</c:v>
                </c:pt>
                <c:pt idx="1816">
                  <c:v>1450</c:v>
                </c:pt>
                <c:pt idx="1817">
                  <c:v>1451</c:v>
                </c:pt>
                <c:pt idx="1818">
                  <c:v>1452</c:v>
                </c:pt>
                <c:pt idx="1819">
                  <c:v>1453</c:v>
                </c:pt>
                <c:pt idx="1820">
                  <c:v>1454</c:v>
                </c:pt>
                <c:pt idx="1821">
                  <c:v>1455</c:v>
                </c:pt>
                <c:pt idx="1822">
                  <c:v>1456</c:v>
                </c:pt>
                <c:pt idx="1823">
                  <c:v>1457</c:v>
                </c:pt>
                <c:pt idx="1824">
                  <c:v>1458</c:v>
                </c:pt>
                <c:pt idx="1825">
                  <c:v>1459</c:v>
                </c:pt>
                <c:pt idx="1826">
                  <c:v>1460</c:v>
                </c:pt>
                <c:pt idx="1827">
                  <c:v>1461</c:v>
                </c:pt>
                <c:pt idx="1828">
                  <c:v>1462</c:v>
                </c:pt>
                <c:pt idx="1829">
                  <c:v>1463</c:v>
                </c:pt>
                <c:pt idx="1830">
                  <c:v>1464</c:v>
                </c:pt>
                <c:pt idx="1831">
                  <c:v>1465</c:v>
                </c:pt>
                <c:pt idx="1832">
                  <c:v>1466</c:v>
                </c:pt>
                <c:pt idx="1833">
                  <c:v>1467</c:v>
                </c:pt>
                <c:pt idx="1834">
                  <c:v>1468</c:v>
                </c:pt>
                <c:pt idx="1835">
                  <c:v>1469</c:v>
                </c:pt>
                <c:pt idx="1836">
                  <c:v>1470</c:v>
                </c:pt>
                <c:pt idx="1837">
                  <c:v>1471</c:v>
                </c:pt>
                <c:pt idx="1838">
                  <c:v>1472</c:v>
                </c:pt>
                <c:pt idx="1839">
                  <c:v>1473</c:v>
                </c:pt>
                <c:pt idx="1840">
                  <c:v>1474</c:v>
                </c:pt>
                <c:pt idx="1841">
                  <c:v>1475</c:v>
                </c:pt>
                <c:pt idx="1842">
                  <c:v>1476</c:v>
                </c:pt>
                <c:pt idx="1843">
                  <c:v>1477</c:v>
                </c:pt>
                <c:pt idx="1844">
                  <c:v>1478</c:v>
                </c:pt>
                <c:pt idx="1845">
                  <c:v>1479</c:v>
                </c:pt>
                <c:pt idx="1846">
                  <c:v>1480</c:v>
                </c:pt>
                <c:pt idx="1847">
                  <c:v>1481</c:v>
                </c:pt>
                <c:pt idx="1848">
                  <c:v>1482</c:v>
                </c:pt>
                <c:pt idx="1849">
                  <c:v>1483</c:v>
                </c:pt>
                <c:pt idx="1850">
                  <c:v>1484</c:v>
                </c:pt>
                <c:pt idx="1851">
                  <c:v>1485</c:v>
                </c:pt>
                <c:pt idx="1852">
                  <c:v>1486</c:v>
                </c:pt>
                <c:pt idx="1853">
                  <c:v>1487</c:v>
                </c:pt>
                <c:pt idx="1854">
                  <c:v>1488</c:v>
                </c:pt>
                <c:pt idx="1855">
                  <c:v>1489</c:v>
                </c:pt>
                <c:pt idx="1856">
                  <c:v>1490</c:v>
                </c:pt>
                <c:pt idx="1857">
                  <c:v>1491</c:v>
                </c:pt>
                <c:pt idx="1858">
                  <c:v>1492</c:v>
                </c:pt>
                <c:pt idx="1859">
                  <c:v>1493</c:v>
                </c:pt>
                <c:pt idx="1860">
                  <c:v>1494</c:v>
                </c:pt>
                <c:pt idx="1861">
                  <c:v>1495</c:v>
                </c:pt>
                <c:pt idx="1862">
                  <c:v>1496</c:v>
                </c:pt>
                <c:pt idx="1863">
                  <c:v>1497</c:v>
                </c:pt>
                <c:pt idx="1864">
                  <c:v>1498</c:v>
                </c:pt>
                <c:pt idx="1865">
                  <c:v>1499</c:v>
                </c:pt>
                <c:pt idx="1866">
                  <c:v>1500</c:v>
                </c:pt>
                <c:pt idx="1867">
                  <c:v>1501</c:v>
                </c:pt>
                <c:pt idx="1868">
                  <c:v>1502</c:v>
                </c:pt>
                <c:pt idx="1869">
                  <c:v>1503</c:v>
                </c:pt>
                <c:pt idx="1870">
                  <c:v>1504</c:v>
                </c:pt>
                <c:pt idx="1871">
                  <c:v>1505</c:v>
                </c:pt>
                <c:pt idx="1872">
                  <c:v>1506</c:v>
                </c:pt>
                <c:pt idx="1873">
                  <c:v>1507</c:v>
                </c:pt>
                <c:pt idx="1874">
                  <c:v>1508</c:v>
                </c:pt>
                <c:pt idx="1875">
                  <c:v>1509</c:v>
                </c:pt>
                <c:pt idx="1876">
                  <c:v>1510</c:v>
                </c:pt>
                <c:pt idx="1877">
                  <c:v>1511</c:v>
                </c:pt>
                <c:pt idx="1878">
                  <c:v>1512</c:v>
                </c:pt>
                <c:pt idx="1879">
                  <c:v>1513</c:v>
                </c:pt>
                <c:pt idx="1880">
                  <c:v>1514</c:v>
                </c:pt>
                <c:pt idx="1881">
                  <c:v>1515</c:v>
                </c:pt>
                <c:pt idx="1882">
                  <c:v>1516</c:v>
                </c:pt>
                <c:pt idx="1883">
                  <c:v>1517</c:v>
                </c:pt>
                <c:pt idx="1884">
                  <c:v>1518</c:v>
                </c:pt>
                <c:pt idx="1885">
                  <c:v>1519</c:v>
                </c:pt>
                <c:pt idx="1886">
                  <c:v>1520</c:v>
                </c:pt>
                <c:pt idx="1887">
                  <c:v>1521</c:v>
                </c:pt>
                <c:pt idx="1888">
                  <c:v>1522</c:v>
                </c:pt>
                <c:pt idx="1889">
                  <c:v>1523</c:v>
                </c:pt>
                <c:pt idx="1890">
                  <c:v>1524</c:v>
                </c:pt>
                <c:pt idx="1891">
                  <c:v>1525</c:v>
                </c:pt>
                <c:pt idx="1892">
                  <c:v>1526</c:v>
                </c:pt>
                <c:pt idx="1893">
                  <c:v>1527</c:v>
                </c:pt>
                <c:pt idx="1894">
                  <c:v>1528</c:v>
                </c:pt>
                <c:pt idx="1895">
                  <c:v>1529</c:v>
                </c:pt>
                <c:pt idx="1896">
                  <c:v>1530</c:v>
                </c:pt>
                <c:pt idx="1897">
                  <c:v>1531</c:v>
                </c:pt>
                <c:pt idx="1898">
                  <c:v>1532</c:v>
                </c:pt>
                <c:pt idx="1899">
                  <c:v>1533</c:v>
                </c:pt>
                <c:pt idx="1900">
                  <c:v>1534</c:v>
                </c:pt>
                <c:pt idx="1901">
                  <c:v>1535</c:v>
                </c:pt>
                <c:pt idx="1902">
                  <c:v>1536</c:v>
                </c:pt>
                <c:pt idx="1903">
                  <c:v>1537</c:v>
                </c:pt>
                <c:pt idx="1904">
                  <c:v>1538</c:v>
                </c:pt>
                <c:pt idx="1905">
                  <c:v>1539</c:v>
                </c:pt>
                <c:pt idx="1906">
                  <c:v>1540</c:v>
                </c:pt>
                <c:pt idx="1907">
                  <c:v>1541</c:v>
                </c:pt>
                <c:pt idx="1908">
                  <c:v>1542</c:v>
                </c:pt>
                <c:pt idx="1909">
                  <c:v>1543</c:v>
                </c:pt>
                <c:pt idx="1910">
                  <c:v>1544</c:v>
                </c:pt>
                <c:pt idx="1911">
                  <c:v>1545</c:v>
                </c:pt>
                <c:pt idx="1912">
                  <c:v>1546</c:v>
                </c:pt>
                <c:pt idx="1913">
                  <c:v>1547</c:v>
                </c:pt>
                <c:pt idx="1914">
                  <c:v>1548</c:v>
                </c:pt>
                <c:pt idx="1915">
                  <c:v>1549</c:v>
                </c:pt>
                <c:pt idx="1916">
                  <c:v>1550</c:v>
                </c:pt>
                <c:pt idx="1917">
                  <c:v>1551</c:v>
                </c:pt>
                <c:pt idx="1918">
                  <c:v>1552</c:v>
                </c:pt>
                <c:pt idx="1919">
                  <c:v>1553</c:v>
                </c:pt>
                <c:pt idx="1920">
                  <c:v>1554</c:v>
                </c:pt>
                <c:pt idx="1921">
                  <c:v>1555</c:v>
                </c:pt>
                <c:pt idx="1922">
                  <c:v>1556</c:v>
                </c:pt>
                <c:pt idx="1923">
                  <c:v>1557</c:v>
                </c:pt>
                <c:pt idx="1924">
                  <c:v>1558</c:v>
                </c:pt>
                <c:pt idx="1925">
                  <c:v>1559</c:v>
                </c:pt>
                <c:pt idx="1926">
                  <c:v>1560</c:v>
                </c:pt>
                <c:pt idx="1927">
                  <c:v>1561</c:v>
                </c:pt>
                <c:pt idx="1928">
                  <c:v>1562</c:v>
                </c:pt>
                <c:pt idx="1929">
                  <c:v>1563</c:v>
                </c:pt>
                <c:pt idx="1930">
                  <c:v>1564</c:v>
                </c:pt>
                <c:pt idx="1931">
                  <c:v>1565</c:v>
                </c:pt>
                <c:pt idx="1932">
                  <c:v>1566</c:v>
                </c:pt>
                <c:pt idx="1933">
                  <c:v>1567</c:v>
                </c:pt>
                <c:pt idx="1934">
                  <c:v>1568</c:v>
                </c:pt>
                <c:pt idx="1935">
                  <c:v>1569</c:v>
                </c:pt>
                <c:pt idx="1936">
                  <c:v>1570</c:v>
                </c:pt>
                <c:pt idx="1937">
                  <c:v>1571</c:v>
                </c:pt>
                <c:pt idx="1938">
                  <c:v>1572</c:v>
                </c:pt>
                <c:pt idx="1939">
                  <c:v>1573</c:v>
                </c:pt>
                <c:pt idx="1940">
                  <c:v>1574</c:v>
                </c:pt>
                <c:pt idx="1941">
                  <c:v>1575</c:v>
                </c:pt>
                <c:pt idx="1942">
                  <c:v>1576</c:v>
                </c:pt>
                <c:pt idx="1943">
                  <c:v>1577</c:v>
                </c:pt>
                <c:pt idx="1944">
                  <c:v>1578</c:v>
                </c:pt>
                <c:pt idx="1945">
                  <c:v>1579</c:v>
                </c:pt>
                <c:pt idx="1946">
                  <c:v>1580</c:v>
                </c:pt>
                <c:pt idx="1947">
                  <c:v>1581</c:v>
                </c:pt>
                <c:pt idx="1948">
                  <c:v>1582</c:v>
                </c:pt>
                <c:pt idx="1949">
                  <c:v>1583</c:v>
                </c:pt>
                <c:pt idx="1950">
                  <c:v>1584</c:v>
                </c:pt>
                <c:pt idx="1951">
                  <c:v>1585</c:v>
                </c:pt>
                <c:pt idx="1952">
                  <c:v>1586</c:v>
                </c:pt>
                <c:pt idx="1953">
                  <c:v>1587</c:v>
                </c:pt>
                <c:pt idx="1954">
                  <c:v>1588</c:v>
                </c:pt>
                <c:pt idx="1955">
                  <c:v>1589</c:v>
                </c:pt>
                <c:pt idx="1956">
                  <c:v>1590</c:v>
                </c:pt>
                <c:pt idx="1957">
                  <c:v>1591</c:v>
                </c:pt>
                <c:pt idx="1958">
                  <c:v>1592</c:v>
                </c:pt>
                <c:pt idx="1959">
                  <c:v>1593</c:v>
                </c:pt>
                <c:pt idx="1960">
                  <c:v>1594</c:v>
                </c:pt>
                <c:pt idx="1961">
                  <c:v>1595</c:v>
                </c:pt>
                <c:pt idx="1962">
                  <c:v>1596</c:v>
                </c:pt>
                <c:pt idx="1963">
                  <c:v>1597</c:v>
                </c:pt>
                <c:pt idx="1964">
                  <c:v>1598</c:v>
                </c:pt>
                <c:pt idx="1965">
                  <c:v>1599</c:v>
                </c:pt>
                <c:pt idx="1966">
                  <c:v>1600</c:v>
                </c:pt>
                <c:pt idx="1967">
                  <c:v>1601</c:v>
                </c:pt>
                <c:pt idx="1968">
                  <c:v>1602</c:v>
                </c:pt>
                <c:pt idx="1969">
                  <c:v>1603</c:v>
                </c:pt>
                <c:pt idx="1970">
                  <c:v>1604</c:v>
                </c:pt>
                <c:pt idx="1971">
                  <c:v>1605</c:v>
                </c:pt>
                <c:pt idx="1972">
                  <c:v>1606</c:v>
                </c:pt>
                <c:pt idx="1973">
                  <c:v>1607</c:v>
                </c:pt>
                <c:pt idx="1974">
                  <c:v>1608</c:v>
                </c:pt>
                <c:pt idx="1975">
                  <c:v>1609</c:v>
                </c:pt>
                <c:pt idx="1976">
                  <c:v>1610</c:v>
                </c:pt>
                <c:pt idx="1977">
                  <c:v>1611</c:v>
                </c:pt>
                <c:pt idx="1978">
                  <c:v>1612</c:v>
                </c:pt>
                <c:pt idx="1979">
                  <c:v>1613</c:v>
                </c:pt>
                <c:pt idx="1980">
                  <c:v>1614</c:v>
                </c:pt>
                <c:pt idx="1981">
                  <c:v>1615</c:v>
                </c:pt>
                <c:pt idx="1982">
                  <c:v>1616</c:v>
                </c:pt>
                <c:pt idx="1983">
                  <c:v>1617</c:v>
                </c:pt>
                <c:pt idx="1984">
                  <c:v>1618</c:v>
                </c:pt>
                <c:pt idx="1985">
                  <c:v>1619</c:v>
                </c:pt>
                <c:pt idx="1986">
                  <c:v>1620</c:v>
                </c:pt>
                <c:pt idx="1987">
                  <c:v>1621</c:v>
                </c:pt>
                <c:pt idx="1988">
                  <c:v>1622</c:v>
                </c:pt>
                <c:pt idx="1989">
                  <c:v>1623</c:v>
                </c:pt>
                <c:pt idx="1990">
                  <c:v>1624</c:v>
                </c:pt>
                <c:pt idx="1991">
                  <c:v>1625</c:v>
                </c:pt>
                <c:pt idx="1992">
                  <c:v>1626</c:v>
                </c:pt>
                <c:pt idx="1993">
                  <c:v>1627</c:v>
                </c:pt>
                <c:pt idx="1994">
                  <c:v>1628</c:v>
                </c:pt>
                <c:pt idx="1995">
                  <c:v>1629</c:v>
                </c:pt>
                <c:pt idx="1996">
                  <c:v>1630</c:v>
                </c:pt>
                <c:pt idx="1997">
                  <c:v>1631</c:v>
                </c:pt>
                <c:pt idx="1998">
                  <c:v>1632</c:v>
                </c:pt>
                <c:pt idx="1999">
                  <c:v>1633</c:v>
                </c:pt>
                <c:pt idx="2000">
                  <c:v>1634</c:v>
                </c:pt>
                <c:pt idx="2001">
                  <c:v>1635</c:v>
                </c:pt>
                <c:pt idx="2002">
                  <c:v>1636</c:v>
                </c:pt>
                <c:pt idx="2003">
                  <c:v>1637</c:v>
                </c:pt>
                <c:pt idx="2004">
                  <c:v>1638</c:v>
                </c:pt>
                <c:pt idx="2005">
                  <c:v>1639</c:v>
                </c:pt>
                <c:pt idx="2006">
                  <c:v>1640</c:v>
                </c:pt>
                <c:pt idx="2007">
                  <c:v>1641</c:v>
                </c:pt>
                <c:pt idx="2008">
                  <c:v>1642</c:v>
                </c:pt>
                <c:pt idx="2009">
                  <c:v>1643</c:v>
                </c:pt>
                <c:pt idx="2010">
                  <c:v>1644</c:v>
                </c:pt>
                <c:pt idx="2011">
                  <c:v>1645</c:v>
                </c:pt>
                <c:pt idx="2012">
                  <c:v>1646</c:v>
                </c:pt>
                <c:pt idx="2013">
                  <c:v>1647</c:v>
                </c:pt>
                <c:pt idx="2014">
                  <c:v>1648</c:v>
                </c:pt>
                <c:pt idx="2015">
                  <c:v>1649</c:v>
                </c:pt>
                <c:pt idx="2016">
                  <c:v>1650</c:v>
                </c:pt>
                <c:pt idx="2017">
                  <c:v>1651</c:v>
                </c:pt>
                <c:pt idx="2018">
                  <c:v>1652</c:v>
                </c:pt>
                <c:pt idx="2019">
                  <c:v>1653</c:v>
                </c:pt>
                <c:pt idx="2020">
                  <c:v>1654</c:v>
                </c:pt>
                <c:pt idx="2021">
                  <c:v>1655</c:v>
                </c:pt>
                <c:pt idx="2022">
                  <c:v>1656</c:v>
                </c:pt>
                <c:pt idx="2023">
                  <c:v>1657</c:v>
                </c:pt>
                <c:pt idx="2024">
                  <c:v>1658</c:v>
                </c:pt>
                <c:pt idx="2025">
                  <c:v>1659</c:v>
                </c:pt>
                <c:pt idx="2026">
                  <c:v>1660</c:v>
                </c:pt>
                <c:pt idx="2027">
                  <c:v>1661</c:v>
                </c:pt>
                <c:pt idx="2028">
                  <c:v>1662</c:v>
                </c:pt>
                <c:pt idx="2029">
                  <c:v>1663</c:v>
                </c:pt>
                <c:pt idx="2030">
                  <c:v>1664</c:v>
                </c:pt>
                <c:pt idx="2031">
                  <c:v>1665</c:v>
                </c:pt>
                <c:pt idx="2032">
                  <c:v>1666</c:v>
                </c:pt>
                <c:pt idx="2033">
                  <c:v>1667</c:v>
                </c:pt>
                <c:pt idx="2034">
                  <c:v>1668</c:v>
                </c:pt>
                <c:pt idx="2035">
                  <c:v>1669</c:v>
                </c:pt>
                <c:pt idx="2036">
                  <c:v>1670</c:v>
                </c:pt>
                <c:pt idx="2037">
                  <c:v>1671</c:v>
                </c:pt>
                <c:pt idx="2038">
                  <c:v>1672</c:v>
                </c:pt>
                <c:pt idx="2039">
                  <c:v>1673</c:v>
                </c:pt>
                <c:pt idx="2040">
                  <c:v>1674</c:v>
                </c:pt>
                <c:pt idx="2041">
                  <c:v>1675</c:v>
                </c:pt>
                <c:pt idx="2042">
                  <c:v>1676</c:v>
                </c:pt>
                <c:pt idx="2043">
                  <c:v>1677</c:v>
                </c:pt>
                <c:pt idx="2044">
                  <c:v>1678</c:v>
                </c:pt>
                <c:pt idx="2045">
                  <c:v>1679</c:v>
                </c:pt>
                <c:pt idx="2046">
                  <c:v>1680</c:v>
                </c:pt>
                <c:pt idx="2047">
                  <c:v>1681</c:v>
                </c:pt>
                <c:pt idx="2048">
                  <c:v>1682</c:v>
                </c:pt>
                <c:pt idx="2049">
                  <c:v>1683</c:v>
                </c:pt>
                <c:pt idx="2050">
                  <c:v>1684</c:v>
                </c:pt>
                <c:pt idx="2051">
                  <c:v>1685</c:v>
                </c:pt>
                <c:pt idx="2052">
                  <c:v>1686</c:v>
                </c:pt>
                <c:pt idx="2053">
                  <c:v>1687</c:v>
                </c:pt>
                <c:pt idx="2054">
                  <c:v>1688</c:v>
                </c:pt>
                <c:pt idx="2055">
                  <c:v>1689</c:v>
                </c:pt>
                <c:pt idx="2056">
                  <c:v>1690</c:v>
                </c:pt>
                <c:pt idx="2057">
                  <c:v>1691</c:v>
                </c:pt>
                <c:pt idx="2058">
                  <c:v>1692</c:v>
                </c:pt>
                <c:pt idx="2059">
                  <c:v>1693</c:v>
                </c:pt>
                <c:pt idx="2060">
                  <c:v>1694</c:v>
                </c:pt>
                <c:pt idx="2061">
                  <c:v>1695</c:v>
                </c:pt>
                <c:pt idx="2062">
                  <c:v>1696</c:v>
                </c:pt>
                <c:pt idx="2063">
                  <c:v>1697</c:v>
                </c:pt>
                <c:pt idx="2064">
                  <c:v>1698</c:v>
                </c:pt>
                <c:pt idx="2065">
                  <c:v>1699</c:v>
                </c:pt>
                <c:pt idx="2066">
                  <c:v>1700</c:v>
                </c:pt>
                <c:pt idx="2067">
                  <c:v>1701</c:v>
                </c:pt>
                <c:pt idx="2068">
                  <c:v>1702</c:v>
                </c:pt>
                <c:pt idx="2069">
                  <c:v>1703</c:v>
                </c:pt>
                <c:pt idx="2070">
                  <c:v>1704</c:v>
                </c:pt>
                <c:pt idx="2071">
                  <c:v>1705</c:v>
                </c:pt>
                <c:pt idx="2072">
                  <c:v>1706</c:v>
                </c:pt>
                <c:pt idx="2073">
                  <c:v>1707</c:v>
                </c:pt>
                <c:pt idx="2074">
                  <c:v>1708</c:v>
                </c:pt>
                <c:pt idx="2075">
                  <c:v>1709</c:v>
                </c:pt>
                <c:pt idx="2076">
                  <c:v>1710</c:v>
                </c:pt>
                <c:pt idx="2077">
                  <c:v>1711</c:v>
                </c:pt>
                <c:pt idx="2078">
                  <c:v>1712</c:v>
                </c:pt>
                <c:pt idx="2079">
                  <c:v>1713</c:v>
                </c:pt>
                <c:pt idx="2080">
                  <c:v>1714</c:v>
                </c:pt>
                <c:pt idx="2081">
                  <c:v>1715</c:v>
                </c:pt>
                <c:pt idx="2082">
                  <c:v>1716</c:v>
                </c:pt>
                <c:pt idx="2083">
                  <c:v>1717</c:v>
                </c:pt>
                <c:pt idx="2084">
                  <c:v>1718</c:v>
                </c:pt>
                <c:pt idx="2085">
                  <c:v>1719</c:v>
                </c:pt>
                <c:pt idx="2086">
                  <c:v>1720</c:v>
                </c:pt>
                <c:pt idx="2087">
                  <c:v>1721</c:v>
                </c:pt>
                <c:pt idx="2088">
                  <c:v>1722</c:v>
                </c:pt>
                <c:pt idx="2089">
                  <c:v>1723</c:v>
                </c:pt>
                <c:pt idx="2090">
                  <c:v>1724</c:v>
                </c:pt>
                <c:pt idx="2091">
                  <c:v>1725</c:v>
                </c:pt>
                <c:pt idx="2092">
                  <c:v>1726</c:v>
                </c:pt>
                <c:pt idx="2093">
                  <c:v>1727</c:v>
                </c:pt>
                <c:pt idx="2094">
                  <c:v>1728</c:v>
                </c:pt>
                <c:pt idx="2095">
                  <c:v>1729</c:v>
                </c:pt>
                <c:pt idx="2096">
                  <c:v>1730</c:v>
                </c:pt>
                <c:pt idx="2097">
                  <c:v>1731</c:v>
                </c:pt>
                <c:pt idx="2098">
                  <c:v>1732</c:v>
                </c:pt>
                <c:pt idx="2099">
                  <c:v>1733</c:v>
                </c:pt>
                <c:pt idx="2100">
                  <c:v>1734</c:v>
                </c:pt>
                <c:pt idx="2101">
                  <c:v>1735</c:v>
                </c:pt>
                <c:pt idx="2102">
                  <c:v>1736</c:v>
                </c:pt>
                <c:pt idx="2103">
                  <c:v>1737</c:v>
                </c:pt>
                <c:pt idx="2104">
                  <c:v>1738</c:v>
                </c:pt>
                <c:pt idx="2105">
                  <c:v>1739</c:v>
                </c:pt>
                <c:pt idx="2106">
                  <c:v>1740</c:v>
                </c:pt>
                <c:pt idx="2107">
                  <c:v>1741</c:v>
                </c:pt>
                <c:pt idx="2108">
                  <c:v>1742</c:v>
                </c:pt>
                <c:pt idx="2109">
                  <c:v>1743</c:v>
                </c:pt>
                <c:pt idx="2110">
                  <c:v>1744</c:v>
                </c:pt>
                <c:pt idx="2111">
                  <c:v>1745</c:v>
                </c:pt>
                <c:pt idx="2112">
                  <c:v>1746</c:v>
                </c:pt>
                <c:pt idx="2113">
                  <c:v>1747</c:v>
                </c:pt>
                <c:pt idx="2114">
                  <c:v>1748</c:v>
                </c:pt>
                <c:pt idx="2115">
                  <c:v>1749</c:v>
                </c:pt>
                <c:pt idx="2116">
                  <c:v>1750</c:v>
                </c:pt>
                <c:pt idx="2117">
                  <c:v>1751</c:v>
                </c:pt>
                <c:pt idx="2118">
                  <c:v>1752</c:v>
                </c:pt>
                <c:pt idx="2119">
                  <c:v>1753</c:v>
                </c:pt>
                <c:pt idx="2120">
                  <c:v>1754</c:v>
                </c:pt>
                <c:pt idx="2121">
                  <c:v>1755</c:v>
                </c:pt>
                <c:pt idx="2122">
                  <c:v>1756</c:v>
                </c:pt>
                <c:pt idx="2123">
                  <c:v>1757</c:v>
                </c:pt>
                <c:pt idx="2124">
                  <c:v>1758</c:v>
                </c:pt>
                <c:pt idx="2125">
                  <c:v>1759</c:v>
                </c:pt>
                <c:pt idx="2126">
                  <c:v>1760</c:v>
                </c:pt>
                <c:pt idx="2127">
                  <c:v>1761</c:v>
                </c:pt>
                <c:pt idx="2128">
                  <c:v>1762</c:v>
                </c:pt>
                <c:pt idx="2129">
                  <c:v>1763</c:v>
                </c:pt>
                <c:pt idx="2130">
                  <c:v>1764</c:v>
                </c:pt>
                <c:pt idx="2131">
                  <c:v>1765</c:v>
                </c:pt>
                <c:pt idx="2132">
                  <c:v>1766</c:v>
                </c:pt>
                <c:pt idx="2133">
                  <c:v>1767</c:v>
                </c:pt>
                <c:pt idx="2134">
                  <c:v>1768</c:v>
                </c:pt>
                <c:pt idx="2135">
                  <c:v>1769</c:v>
                </c:pt>
                <c:pt idx="2136">
                  <c:v>1770</c:v>
                </c:pt>
                <c:pt idx="2137">
                  <c:v>1771</c:v>
                </c:pt>
                <c:pt idx="2138">
                  <c:v>1772</c:v>
                </c:pt>
                <c:pt idx="2139">
                  <c:v>1773</c:v>
                </c:pt>
                <c:pt idx="2140">
                  <c:v>1774</c:v>
                </c:pt>
                <c:pt idx="2141">
                  <c:v>1775</c:v>
                </c:pt>
                <c:pt idx="2142">
                  <c:v>1776</c:v>
                </c:pt>
                <c:pt idx="2143">
                  <c:v>1777</c:v>
                </c:pt>
                <c:pt idx="2144">
                  <c:v>1778</c:v>
                </c:pt>
                <c:pt idx="2145">
                  <c:v>1779</c:v>
                </c:pt>
                <c:pt idx="2146">
                  <c:v>1780</c:v>
                </c:pt>
                <c:pt idx="2147">
                  <c:v>1781</c:v>
                </c:pt>
                <c:pt idx="2148">
                  <c:v>1782</c:v>
                </c:pt>
                <c:pt idx="2149">
                  <c:v>1783</c:v>
                </c:pt>
                <c:pt idx="2150">
                  <c:v>1784</c:v>
                </c:pt>
                <c:pt idx="2151">
                  <c:v>1785</c:v>
                </c:pt>
                <c:pt idx="2152">
                  <c:v>1786</c:v>
                </c:pt>
                <c:pt idx="2153">
                  <c:v>1787</c:v>
                </c:pt>
                <c:pt idx="2154">
                  <c:v>1788</c:v>
                </c:pt>
                <c:pt idx="2155">
                  <c:v>1789</c:v>
                </c:pt>
                <c:pt idx="2156">
                  <c:v>1790</c:v>
                </c:pt>
                <c:pt idx="2157">
                  <c:v>1791</c:v>
                </c:pt>
                <c:pt idx="2158">
                  <c:v>1792</c:v>
                </c:pt>
                <c:pt idx="2159">
                  <c:v>1793</c:v>
                </c:pt>
                <c:pt idx="2160">
                  <c:v>1794</c:v>
                </c:pt>
                <c:pt idx="2161">
                  <c:v>1795</c:v>
                </c:pt>
                <c:pt idx="2162">
                  <c:v>1796</c:v>
                </c:pt>
                <c:pt idx="2163">
                  <c:v>1797</c:v>
                </c:pt>
                <c:pt idx="2164">
                  <c:v>1798</c:v>
                </c:pt>
                <c:pt idx="2165">
                  <c:v>1799</c:v>
                </c:pt>
                <c:pt idx="2166">
                  <c:v>1800</c:v>
                </c:pt>
                <c:pt idx="2167">
                  <c:v>1801</c:v>
                </c:pt>
                <c:pt idx="2168">
                  <c:v>1802</c:v>
                </c:pt>
                <c:pt idx="2169">
                  <c:v>1803</c:v>
                </c:pt>
                <c:pt idx="2170">
                  <c:v>1804</c:v>
                </c:pt>
                <c:pt idx="2171">
                  <c:v>1805</c:v>
                </c:pt>
                <c:pt idx="2172">
                  <c:v>1806</c:v>
                </c:pt>
                <c:pt idx="2173">
                  <c:v>1807</c:v>
                </c:pt>
                <c:pt idx="2174">
                  <c:v>1808</c:v>
                </c:pt>
                <c:pt idx="2175">
                  <c:v>1809</c:v>
                </c:pt>
                <c:pt idx="2176">
                  <c:v>1810</c:v>
                </c:pt>
                <c:pt idx="2177">
                  <c:v>1811</c:v>
                </c:pt>
                <c:pt idx="2178">
                  <c:v>1812</c:v>
                </c:pt>
                <c:pt idx="2179">
                  <c:v>1813</c:v>
                </c:pt>
                <c:pt idx="2180">
                  <c:v>1814</c:v>
                </c:pt>
                <c:pt idx="2181">
                  <c:v>1815</c:v>
                </c:pt>
                <c:pt idx="2182">
                  <c:v>1816</c:v>
                </c:pt>
                <c:pt idx="2183">
                  <c:v>1817</c:v>
                </c:pt>
                <c:pt idx="2184">
                  <c:v>1818</c:v>
                </c:pt>
                <c:pt idx="2185">
                  <c:v>1819</c:v>
                </c:pt>
                <c:pt idx="2186">
                  <c:v>1820</c:v>
                </c:pt>
                <c:pt idx="2187">
                  <c:v>1821</c:v>
                </c:pt>
                <c:pt idx="2188">
                  <c:v>1822</c:v>
                </c:pt>
                <c:pt idx="2189">
                  <c:v>1823</c:v>
                </c:pt>
                <c:pt idx="2190">
                  <c:v>1824</c:v>
                </c:pt>
                <c:pt idx="2191">
                  <c:v>1825</c:v>
                </c:pt>
                <c:pt idx="2192">
                  <c:v>1826</c:v>
                </c:pt>
                <c:pt idx="2193">
                  <c:v>1827</c:v>
                </c:pt>
                <c:pt idx="2194">
                  <c:v>1828</c:v>
                </c:pt>
                <c:pt idx="2195">
                  <c:v>1829</c:v>
                </c:pt>
                <c:pt idx="2196">
                  <c:v>1830</c:v>
                </c:pt>
                <c:pt idx="2197">
                  <c:v>1831</c:v>
                </c:pt>
                <c:pt idx="2198">
                  <c:v>1832</c:v>
                </c:pt>
                <c:pt idx="2199">
                  <c:v>1833</c:v>
                </c:pt>
                <c:pt idx="2200">
                  <c:v>1834</c:v>
                </c:pt>
                <c:pt idx="2201">
                  <c:v>1835</c:v>
                </c:pt>
                <c:pt idx="2202">
                  <c:v>1836</c:v>
                </c:pt>
                <c:pt idx="2203">
                  <c:v>1837</c:v>
                </c:pt>
                <c:pt idx="2204">
                  <c:v>1838</c:v>
                </c:pt>
                <c:pt idx="2205">
                  <c:v>1839</c:v>
                </c:pt>
                <c:pt idx="2206">
                  <c:v>1840</c:v>
                </c:pt>
                <c:pt idx="2207">
                  <c:v>1841</c:v>
                </c:pt>
                <c:pt idx="2208">
                  <c:v>1842</c:v>
                </c:pt>
                <c:pt idx="2209">
                  <c:v>1843</c:v>
                </c:pt>
                <c:pt idx="2210">
                  <c:v>1844</c:v>
                </c:pt>
                <c:pt idx="2211">
                  <c:v>1845</c:v>
                </c:pt>
                <c:pt idx="2212">
                  <c:v>1846</c:v>
                </c:pt>
                <c:pt idx="2213">
                  <c:v>1847</c:v>
                </c:pt>
                <c:pt idx="2214">
                  <c:v>1848</c:v>
                </c:pt>
                <c:pt idx="2215">
                  <c:v>1849</c:v>
                </c:pt>
                <c:pt idx="2216">
                  <c:v>1850</c:v>
                </c:pt>
                <c:pt idx="2217">
                  <c:v>1851</c:v>
                </c:pt>
                <c:pt idx="2218">
                  <c:v>1852</c:v>
                </c:pt>
                <c:pt idx="2219">
                  <c:v>1853</c:v>
                </c:pt>
                <c:pt idx="2220">
                  <c:v>1854</c:v>
                </c:pt>
                <c:pt idx="2221">
                  <c:v>1855</c:v>
                </c:pt>
                <c:pt idx="2222">
                  <c:v>1856</c:v>
                </c:pt>
                <c:pt idx="2223">
                  <c:v>1857</c:v>
                </c:pt>
                <c:pt idx="2224">
                  <c:v>1858</c:v>
                </c:pt>
                <c:pt idx="2225">
                  <c:v>1859</c:v>
                </c:pt>
                <c:pt idx="2226">
                  <c:v>1860</c:v>
                </c:pt>
                <c:pt idx="2227">
                  <c:v>1861</c:v>
                </c:pt>
                <c:pt idx="2228">
                  <c:v>1862</c:v>
                </c:pt>
                <c:pt idx="2229">
                  <c:v>1863</c:v>
                </c:pt>
                <c:pt idx="2230">
                  <c:v>1864</c:v>
                </c:pt>
                <c:pt idx="2231">
                  <c:v>1865</c:v>
                </c:pt>
                <c:pt idx="2232">
                  <c:v>1866</c:v>
                </c:pt>
                <c:pt idx="2233">
                  <c:v>1867</c:v>
                </c:pt>
                <c:pt idx="2234">
                  <c:v>1868</c:v>
                </c:pt>
                <c:pt idx="2235">
                  <c:v>1869</c:v>
                </c:pt>
                <c:pt idx="2236">
                  <c:v>1870</c:v>
                </c:pt>
                <c:pt idx="2237">
                  <c:v>1871</c:v>
                </c:pt>
                <c:pt idx="2238">
                  <c:v>1872</c:v>
                </c:pt>
                <c:pt idx="2239">
                  <c:v>1873</c:v>
                </c:pt>
                <c:pt idx="2240">
                  <c:v>1874</c:v>
                </c:pt>
                <c:pt idx="2241">
                  <c:v>1875</c:v>
                </c:pt>
                <c:pt idx="2242">
                  <c:v>1876</c:v>
                </c:pt>
                <c:pt idx="2243">
                  <c:v>1877</c:v>
                </c:pt>
                <c:pt idx="2244">
                  <c:v>1878</c:v>
                </c:pt>
                <c:pt idx="2245">
                  <c:v>1879</c:v>
                </c:pt>
                <c:pt idx="2246">
                  <c:v>1880</c:v>
                </c:pt>
                <c:pt idx="2247">
                  <c:v>1881</c:v>
                </c:pt>
                <c:pt idx="2248">
                  <c:v>1882</c:v>
                </c:pt>
                <c:pt idx="2249">
                  <c:v>1883</c:v>
                </c:pt>
                <c:pt idx="2250">
                  <c:v>1884</c:v>
                </c:pt>
                <c:pt idx="2251">
                  <c:v>1885</c:v>
                </c:pt>
                <c:pt idx="2252">
                  <c:v>1886</c:v>
                </c:pt>
                <c:pt idx="2253">
                  <c:v>1887</c:v>
                </c:pt>
                <c:pt idx="2254">
                  <c:v>1888</c:v>
                </c:pt>
                <c:pt idx="2255">
                  <c:v>1889</c:v>
                </c:pt>
                <c:pt idx="2256">
                  <c:v>1890</c:v>
                </c:pt>
                <c:pt idx="2257">
                  <c:v>1891</c:v>
                </c:pt>
                <c:pt idx="2258">
                  <c:v>1892</c:v>
                </c:pt>
                <c:pt idx="2259">
                  <c:v>1893</c:v>
                </c:pt>
                <c:pt idx="2260">
                  <c:v>1894</c:v>
                </c:pt>
                <c:pt idx="2261">
                  <c:v>1895</c:v>
                </c:pt>
                <c:pt idx="2262">
                  <c:v>1896</c:v>
                </c:pt>
                <c:pt idx="2263">
                  <c:v>1897</c:v>
                </c:pt>
                <c:pt idx="2264">
                  <c:v>1898</c:v>
                </c:pt>
                <c:pt idx="2265">
                  <c:v>1899</c:v>
                </c:pt>
                <c:pt idx="2266">
                  <c:v>1900</c:v>
                </c:pt>
                <c:pt idx="2267">
                  <c:v>1901</c:v>
                </c:pt>
                <c:pt idx="2268">
                  <c:v>1902</c:v>
                </c:pt>
                <c:pt idx="2269">
                  <c:v>1903</c:v>
                </c:pt>
                <c:pt idx="2270">
                  <c:v>1904</c:v>
                </c:pt>
                <c:pt idx="2271">
                  <c:v>1905</c:v>
                </c:pt>
                <c:pt idx="2272">
                  <c:v>1906</c:v>
                </c:pt>
                <c:pt idx="2273">
                  <c:v>1907</c:v>
                </c:pt>
                <c:pt idx="2274">
                  <c:v>1908</c:v>
                </c:pt>
                <c:pt idx="2275">
                  <c:v>1909</c:v>
                </c:pt>
                <c:pt idx="2276">
                  <c:v>1910</c:v>
                </c:pt>
                <c:pt idx="2277">
                  <c:v>1911</c:v>
                </c:pt>
                <c:pt idx="2278">
                  <c:v>1912</c:v>
                </c:pt>
                <c:pt idx="2279">
                  <c:v>1913</c:v>
                </c:pt>
                <c:pt idx="2280">
                  <c:v>1914</c:v>
                </c:pt>
                <c:pt idx="2281">
                  <c:v>1915</c:v>
                </c:pt>
                <c:pt idx="2282">
                  <c:v>1916</c:v>
                </c:pt>
                <c:pt idx="2283">
                  <c:v>1917</c:v>
                </c:pt>
                <c:pt idx="2284">
                  <c:v>1918</c:v>
                </c:pt>
                <c:pt idx="2285">
                  <c:v>1919</c:v>
                </c:pt>
                <c:pt idx="2286">
                  <c:v>1920</c:v>
                </c:pt>
                <c:pt idx="2287">
                  <c:v>1921</c:v>
                </c:pt>
                <c:pt idx="2288">
                  <c:v>1922</c:v>
                </c:pt>
                <c:pt idx="2289">
                  <c:v>1923</c:v>
                </c:pt>
                <c:pt idx="2290">
                  <c:v>1924</c:v>
                </c:pt>
                <c:pt idx="2291">
                  <c:v>1925</c:v>
                </c:pt>
                <c:pt idx="2292">
                  <c:v>1926</c:v>
                </c:pt>
                <c:pt idx="2293">
                  <c:v>1927</c:v>
                </c:pt>
                <c:pt idx="2294">
                  <c:v>1928</c:v>
                </c:pt>
                <c:pt idx="2295">
                  <c:v>1929</c:v>
                </c:pt>
                <c:pt idx="2296">
                  <c:v>1930</c:v>
                </c:pt>
                <c:pt idx="2297">
                  <c:v>1931</c:v>
                </c:pt>
                <c:pt idx="2298">
                  <c:v>1932</c:v>
                </c:pt>
                <c:pt idx="2299">
                  <c:v>1933</c:v>
                </c:pt>
                <c:pt idx="2300">
                  <c:v>1934</c:v>
                </c:pt>
                <c:pt idx="2301">
                  <c:v>1935</c:v>
                </c:pt>
                <c:pt idx="2302">
                  <c:v>1936</c:v>
                </c:pt>
                <c:pt idx="2303">
                  <c:v>1937</c:v>
                </c:pt>
                <c:pt idx="2304">
                  <c:v>1938</c:v>
                </c:pt>
                <c:pt idx="2305">
                  <c:v>1939</c:v>
                </c:pt>
                <c:pt idx="2306">
                  <c:v>1940</c:v>
                </c:pt>
                <c:pt idx="2307">
                  <c:v>1941</c:v>
                </c:pt>
                <c:pt idx="2308">
                  <c:v>1942</c:v>
                </c:pt>
                <c:pt idx="2309">
                  <c:v>1943</c:v>
                </c:pt>
                <c:pt idx="2310">
                  <c:v>1944</c:v>
                </c:pt>
                <c:pt idx="2311">
                  <c:v>1945</c:v>
                </c:pt>
                <c:pt idx="2312">
                  <c:v>1946</c:v>
                </c:pt>
                <c:pt idx="2313">
                  <c:v>1947</c:v>
                </c:pt>
                <c:pt idx="2314">
                  <c:v>1948</c:v>
                </c:pt>
                <c:pt idx="2315">
                  <c:v>1949</c:v>
                </c:pt>
                <c:pt idx="2316">
                  <c:v>1950</c:v>
                </c:pt>
                <c:pt idx="2317">
                  <c:v>1951</c:v>
                </c:pt>
                <c:pt idx="2318">
                  <c:v>1952</c:v>
                </c:pt>
                <c:pt idx="2319">
                  <c:v>1953</c:v>
                </c:pt>
                <c:pt idx="2320">
                  <c:v>1954</c:v>
                </c:pt>
                <c:pt idx="2321">
                  <c:v>1955</c:v>
                </c:pt>
                <c:pt idx="2322">
                  <c:v>1956</c:v>
                </c:pt>
                <c:pt idx="2323">
                  <c:v>1957</c:v>
                </c:pt>
                <c:pt idx="2324">
                  <c:v>1958</c:v>
                </c:pt>
                <c:pt idx="2325">
                  <c:v>1959</c:v>
                </c:pt>
                <c:pt idx="2326">
                  <c:v>1960</c:v>
                </c:pt>
                <c:pt idx="2327">
                  <c:v>1961</c:v>
                </c:pt>
                <c:pt idx="2328">
                  <c:v>1962</c:v>
                </c:pt>
                <c:pt idx="2329">
                  <c:v>1963</c:v>
                </c:pt>
                <c:pt idx="2330">
                  <c:v>1964</c:v>
                </c:pt>
                <c:pt idx="2331">
                  <c:v>1965</c:v>
                </c:pt>
                <c:pt idx="2332">
                  <c:v>1966</c:v>
                </c:pt>
                <c:pt idx="2333">
                  <c:v>1967</c:v>
                </c:pt>
                <c:pt idx="2334">
                  <c:v>1968</c:v>
                </c:pt>
                <c:pt idx="2335">
                  <c:v>1969</c:v>
                </c:pt>
                <c:pt idx="2336">
                  <c:v>1970</c:v>
                </c:pt>
                <c:pt idx="2337">
                  <c:v>1971</c:v>
                </c:pt>
                <c:pt idx="2338">
                  <c:v>1972</c:v>
                </c:pt>
                <c:pt idx="2339">
                  <c:v>1973</c:v>
                </c:pt>
                <c:pt idx="2340">
                  <c:v>1974</c:v>
                </c:pt>
                <c:pt idx="2341">
                  <c:v>1975</c:v>
                </c:pt>
                <c:pt idx="2342">
                  <c:v>1976</c:v>
                </c:pt>
                <c:pt idx="2343">
                  <c:v>1977</c:v>
                </c:pt>
                <c:pt idx="2344">
                  <c:v>1978</c:v>
                </c:pt>
                <c:pt idx="2345">
                  <c:v>1979</c:v>
                </c:pt>
                <c:pt idx="2346">
                  <c:v>1980</c:v>
                </c:pt>
                <c:pt idx="2347">
                  <c:v>1981</c:v>
                </c:pt>
                <c:pt idx="2348">
                  <c:v>1982</c:v>
                </c:pt>
                <c:pt idx="2349">
                  <c:v>1983</c:v>
                </c:pt>
                <c:pt idx="2350">
                  <c:v>1984</c:v>
                </c:pt>
                <c:pt idx="2351">
                  <c:v>1985</c:v>
                </c:pt>
                <c:pt idx="2352">
                  <c:v>1986</c:v>
                </c:pt>
                <c:pt idx="2353">
                  <c:v>1987</c:v>
                </c:pt>
                <c:pt idx="2354">
                  <c:v>1988</c:v>
                </c:pt>
                <c:pt idx="2355">
                  <c:v>1989</c:v>
                </c:pt>
                <c:pt idx="2356">
                  <c:v>1990</c:v>
                </c:pt>
                <c:pt idx="2357">
                  <c:v>1991</c:v>
                </c:pt>
                <c:pt idx="2358">
                  <c:v>1992</c:v>
                </c:pt>
                <c:pt idx="2359">
                  <c:v>1993</c:v>
                </c:pt>
                <c:pt idx="2360">
                  <c:v>1994</c:v>
                </c:pt>
                <c:pt idx="2361">
                  <c:v>1995</c:v>
                </c:pt>
                <c:pt idx="2362">
                  <c:v>1996</c:v>
                </c:pt>
                <c:pt idx="2363">
                  <c:v>1997</c:v>
                </c:pt>
                <c:pt idx="2364">
                  <c:v>1998</c:v>
                </c:pt>
                <c:pt idx="2365">
                  <c:v>1999</c:v>
                </c:pt>
                <c:pt idx="2366">
                  <c:v>2000</c:v>
                </c:pt>
                <c:pt idx="2367">
                  <c:v>2001</c:v>
                </c:pt>
                <c:pt idx="2368">
                  <c:v>2002</c:v>
                </c:pt>
                <c:pt idx="2369">
                  <c:v>2003</c:v>
                </c:pt>
                <c:pt idx="2370">
                  <c:v>2004</c:v>
                </c:pt>
                <c:pt idx="2371">
                  <c:v>2005</c:v>
                </c:pt>
                <c:pt idx="2372">
                  <c:v>2006</c:v>
                </c:pt>
                <c:pt idx="2373">
                  <c:v>2007</c:v>
                </c:pt>
                <c:pt idx="2374">
                  <c:v>2008</c:v>
                </c:pt>
                <c:pt idx="2375">
                  <c:v>2009</c:v>
                </c:pt>
                <c:pt idx="2376">
                  <c:v>2010</c:v>
                </c:pt>
                <c:pt idx="2377">
                  <c:v>2011</c:v>
                </c:pt>
                <c:pt idx="2378">
                  <c:v>2012</c:v>
                </c:pt>
                <c:pt idx="2379">
                  <c:v>2013</c:v>
                </c:pt>
                <c:pt idx="2380">
                  <c:v>2014</c:v>
                </c:pt>
                <c:pt idx="2381">
                  <c:v>2015</c:v>
                </c:pt>
                <c:pt idx="2382">
                  <c:v>2016</c:v>
                </c:pt>
                <c:pt idx="2383">
                  <c:v>2017</c:v>
                </c:pt>
                <c:pt idx="2384">
                  <c:v>2018</c:v>
                </c:pt>
                <c:pt idx="2385">
                  <c:v>2019</c:v>
                </c:pt>
                <c:pt idx="2386">
                  <c:v>2020</c:v>
                </c:pt>
                <c:pt idx="2387">
                  <c:v>2021</c:v>
                </c:pt>
                <c:pt idx="2388">
                  <c:v>2022</c:v>
                </c:pt>
                <c:pt idx="2389">
                  <c:v>2023</c:v>
                </c:pt>
                <c:pt idx="2390">
                  <c:v>2024</c:v>
                </c:pt>
                <c:pt idx="2391">
                  <c:v>2025</c:v>
                </c:pt>
                <c:pt idx="2392">
                  <c:v>2026</c:v>
                </c:pt>
                <c:pt idx="2393">
                  <c:v>2027</c:v>
                </c:pt>
                <c:pt idx="2394">
                  <c:v>2028</c:v>
                </c:pt>
                <c:pt idx="2395">
                  <c:v>2029</c:v>
                </c:pt>
                <c:pt idx="2396">
                  <c:v>2030</c:v>
                </c:pt>
                <c:pt idx="2397">
                  <c:v>2031</c:v>
                </c:pt>
                <c:pt idx="2398">
                  <c:v>2032</c:v>
                </c:pt>
                <c:pt idx="2399">
                  <c:v>2033</c:v>
                </c:pt>
                <c:pt idx="2400">
                  <c:v>2034</c:v>
                </c:pt>
                <c:pt idx="2401">
                  <c:v>2035</c:v>
                </c:pt>
                <c:pt idx="2402">
                  <c:v>2036</c:v>
                </c:pt>
                <c:pt idx="2403">
                  <c:v>2037</c:v>
                </c:pt>
                <c:pt idx="2404">
                  <c:v>2038</c:v>
                </c:pt>
                <c:pt idx="2405">
                  <c:v>2039</c:v>
                </c:pt>
                <c:pt idx="2406">
                  <c:v>2040</c:v>
                </c:pt>
                <c:pt idx="2407">
                  <c:v>2041</c:v>
                </c:pt>
                <c:pt idx="2408">
                  <c:v>2042</c:v>
                </c:pt>
                <c:pt idx="2409">
                  <c:v>2043</c:v>
                </c:pt>
                <c:pt idx="2410">
                  <c:v>2044</c:v>
                </c:pt>
                <c:pt idx="2411">
                  <c:v>2045</c:v>
                </c:pt>
                <c:pt idx="2412">
                  <c:v>2046</c:v>
                </c:pt>
                <c:pt idx="2413">
                  <c:v>2047</c:v>
                </c:pt>
                <c:pt idx="2414">
                  <c:v>2048</c:v>
                </c:pt>
                <c:pt idx="2415">
                  <c:v>2049</c:v>
                </c:pt>
                <c:pt idx="2416">
                  <c:v>2050</c:v>
                </c:pt>
                <c:pt idx="2417">
                  <c:v>2051</c:v>
                </c:pt>
                <c:pt idx="2418">
                  <c:v>2052</c:v>
                </c:pt>
                <c:pt idx="2419">
                  <c:v>2053</c:v>
                </c:pt>
                <c:pt idx="2420">
                  <c:v>2054</c:v>
                </c:pt>
                <c:pt idx="2421">
                  <c:v>2055</c:v>
                </c:pt>
                <c:pt idx="2422">
                  <c:v>2056</c:v>
                </c:pt>
                <c:pt idx="2423">
                  <c:v>2057</c:v>
                </c:pt>
                <c:pt idx="2424">
                  <c:v>2058</c:v>
                </c:pt>
                <c:pt idx="2425">
                  <c:v>2059</c:v>
                </c:pt>
                <c:pt idx="2426">
                  <c:v>2060</c:v>
                </c:pt>
                <c:pt idx="2427">
                  <c:v>2061</c:v>
                </c:pt>
                <c:pt idx="2428">
                  <c:v>2062</c:v>
                </c:pt>
                <c:pt idx="2429">
                  <c:v>2063</c:v>
                </c:pt>
                <c:pt idx="2430">
                  <c:v>2064</c:v>
                </c:pt>
                <c:pt idx="2431">
                  <c:v>2065</c:v>
                </c:pt>
                <c:pt idx="2432">
                  <c:v>2066</c:v>
                </c:pt>
                <c:pt idx="2433">
                  <c:v>2067</c:v>
                </c:pt>
                <c:pt idx="2434">
                  <c:v>2068</c:v>
                </c:pt>
                <c:pt idx="2435">
                  <c:v>2069</c:v>
                </c:pt>
                <c:pt idx="2436">
                  <c:v>2070</c:v>
                </c:pt>
                <c:pt idx="2437">
                  <c:v>2071</c:v>
                </c:pt>
                <c:pt idx="2438">
                  <c:v>2072</c:v>
                </c:pt>
                <c:pt idx="2439">
                  <c:v>2073</c:v>
                </c:pt>
                <c:pt idx="2440">
                  <c:v>2074</c:v>
                </c:pt>
                <c:pt idx="2441">
                  <c:v>2075</c:v>
                </c:pt>
                <c:pt idx="2442">
                  <c:v>2076</c:v>
                </c:pt>
                <c:pt idx="2443">
                  <c:v>2077</c:v>
                </c:pt>
                <c:pt idx="2444">
                  <c:v>2078</c:v>
                </c:pt>
                <c:pt idx="2445">
                  <c:v>2079</c:v>
                </c:pt>
                <c:pt idx="2446">
                  <c:v>2080</c:v>
                </c:pt>
                <c:pt idx="2447">
                  <c:v>2081</c:v>
                </c:pt>
                <c:pt idx="2448">
                  <c:v>2082</c:v>
                </c:pt>
                <c:pt idx="2449">
                  <c:v>2083</c:v>
                </c:pt>
                <c:pt idx="2450">
                  <c:v>2084</c:v>
                </c:pt>
                <c:pt idx="2451">
                  <c:v>2085</c:v>
                </c:pt>
                <c:pt idx="2452">
                  <c:v>2086</c:v>
                </c:pt>
                <c:pt idx="2453">
                  <c:v>2087</c:v>
                </c:pt>
                <c:pt idx="2454">
                  <c:v>2088</c:v>
                </c:pt>
                <c:pt idx="2455">
                  <c:v>2089</c:v>
                </c:pt>
                <c:pt idx="2456">
                  <c:v>2090</c:v>
                </c:pt>
                <c:pt idx="2457">
                  <c:v>2091</c:v>
                </c:pt>
                <c:pt idx="2458">
                  <c:v>2092</c:v>
                </c:pt>
                <c:pt idx="2459">
                  <c:v>2093</c:v>
                </c:pt>
                <c:pt idx="2460">
                  <c:v>2094</c:v>
                </c:pt>
                <c:pt idx="2461">
                  <c:v>2095</c:v>
                </c:pt>
                <c:pt idx="2462">
                  <c:v>2096</c:v>
                </c:pt>
                <c:pt idx="2463">
                  <c:v>2097</c:v>
                </c:pt>
                <c:pt idx="2464">
                  <c:v>2098</c:v>
                </c:pt>
                <c:pt idx="2465">
                  <c:v>2099</c:v>
                </c:pt>
                <c:pt idx="2466">
                  <c:v>2100</c:v>
                </c:pt>
                <c:pt idx="2467">
                  <c:v>2101</c:v>
                </c:pt>
                <c:pt idx="2468">
                  <c:v>2102</c:v>
                </c:pt>
                <c:pt idx="2469">
                  <c:v>2103</c:v>
                </c:pt>
                <c:pt idx="2470">
                  <c:v>2104</c:v>
                </c:pt>
                <c:pt idx="2471">
                  <c:v>2105</c:v>
                </c:pt>
                <c:pt idx="2472">
                  <c:v>2106</c:v>
                </c:pt>
                <c:pt idx="2473">
                  <c:v>2107</c:v>
                </c:pt>
                <c:pt idx="2474">
                  <c:v>2108</c:v>
                </c:pt>
                <c:pt idx="2475">
                  <c:v>2109</c:v>
                </c:pt>
                <c:pt idx="2476">
                  <c:v>2110</c:v>
                </c:pt>
                <c:pt idx="2477">
                  <c:v>2111</c:v>
                </c:pt>
                <c:pt idx="2478">
                  <c:v>2112</c:v>
                </c:pt>
                <c:pt idx="2479">
                  <c:v>2113</c:v>
                </c:pt>
                <c:pt idx="2480">
                  <c:v>2114</c:v>
                </c:pt>
                <c:pt idx="2481">
                  <c:v>2115</c:v>
                </c:pt>
                <c:pt idx="2482">
                  <c:v>2116</c:v>
                </c:pt>
                <c:pt idx="2483">
                  <c:v>2117</c:v>
                </c:pt>
                <c:pt idx="2484">
                  <c:v>2118</c:v>
                </c:pt>
                <c:pt idx="2485">
                  <c:v>2119</c:v>
                </c:pt>
                <c:pt idx="2486">
                  <c:v>2120</c:v>
                </c:pt>
                <c:pt idx="2487">
                  <c:v>2121</c:v>
                </c:pt>
                <c:pt idx="2488">
                  <c:v>2122</c:v>
                </c:pt>
                <c:pt idx="2489">
                  <c:v>2123</c:v>
                </c:pt>
                <c:pt idx="2490">
                  <c:v>2124</c:v>
                </c:pt>
                <c:pt idx="2491">
                  <c:v>2125</c:v>
                </c:pt>
                <c:pt idx="2492">
                  <c:v>2126</c:v>
                </c:pt>
                <c:pt idx="2493">
                  <c:v>2127</c:v>
                </c:pt>
                <c:pt idx="2494">
                  <c:v>2128</c:v>
                </c:pt>
                <c:pt idx="2495">
                  <c:v>2129</c:v>
                </c:pt>
                <c:pt idx="2496">
                  <c:v>2130</c:v>
                </c:pt>
                <c:pt idx="2497">
                  <c:v>2131</c:v>
                </c:pt>
                <c:pt idx="2498">
                  <c:v>2132</c:v>
                </c:pt>
                <c:pt idx="2499">
                  <c:v>2133</c:v>
                </c:pt>
                <c:pt idx="2500">
                  <c:v>2134</c:v>
                </c:pt>
                <c:pt idx="2501">
                  <c:v>2135</c:v>
                </c:pt>
                <c:pt idx="2502">
                  <c:v>2136</c:v>
                </c:pt>
                <c:pt idx="2503">
                  <c:v>2137</c:v>
                </c:pt>
                <c:pt idx="2504">
                  <c:v>2138</c:v>
                </c:pt>
                <c:pt idx="2505">
                  <c:v>2139</c:v>
                </c:pt>
                <c:pt idx="2506">
                  <c:v>2140</c:v>
                </c:pt>
                <c:pt idx="2507">
                  <c:v>2141</c:v>
                </c:pt>
                <c:pt idx="2508">
                  <c:v>2142</c:v>
                </c:pt>
                <c:pt idx="2509">
                  <c:v>2143</c:v>
                </c:pt>
                <c:pt idx="2510">
                  <c:v>2144</c:v>
                </c:pt>
                <c:pt idx="2511">
                  <c:v>2145</c:v>
                </c:pt>
                <c:pt idx="2512">
                  <c:v>2146</c:v>
                </c:pt>
                <c:pt idx="2513">
                  <c:v>2147</c:v>
                </c:pt>
                <c:pt idx="2514">
                  <c:v>2148</c:v>
                </c:pt>
                <c:pt idx="2515">
                  <c:v>2149</c:v>
                </c:pt>
                <c:pt idx="2516">
                  <c:v>2150</c:v>
                </c:pt>
                <c:pt idx="2517">
                  <c:v>2151</c:v>
                </c:pt>
                <c:pt idx="2518">
                  <c:v>2152</c:v>
                </c:pt>
                <c:pt idx="2519">
                  <c:v>2153</c:v>
                </c:pt>
                <c:pt idx="2520">
                  <c:v>2154</c:v>
                </c:pt>
                <c:pt idx="2521">
                  <c:v>2155</c:v>
                </c:pt>
                <c:pt idx="2522">
                  <c:v>2156</c:v>
                </c:pt>
                <c:pt idx="2523">
                  <c:v>2157</c:v>
                </c:pt>
                <c:pt idx="2524">
                  <c:v>2158</c:v>
                </c:pt>
                <c:pt idx="2525">
                  <c:v>2159</c:v>
                </c:pt>
                <c:pt idx="2526">
                  <c:v>2160</c:v>
                </c:pt>
                <c:pt idx="2527">
                  <c:v>2161</c:v>
                </c:pt>
                <c:pt idx="2528">
                  <c:v>2162</c:v>
                </c:pt>
                <c:pt idx="2529">
                  <c:v>2163</c:v>
                </c:pt>
                <c:pt idx="2530">
                  <c:v>2164</c:v>
                </c:pt>
                <c:pt idx="2531">
                  <c:v>2165</c:v>
                </c:pt>
                <c:pt idx="2532">
                  <c:v>2166</c:v>
                </c:pt>
                <c:pt idx="2533">
                  <c:v>2167</c:v>
                </c:pt>
                <c:pt idx="2534">
                  <c:v>2168</c:v>
                </c:pt>
                <c:pt idx="2535">
                  <c:v>2169</c:v>
                </c:pt>
                <c:pt idx="2536">
                  <c:v>2170</c:v>
                </c:pt>
                <c:pt idx="2537">
                  <c:v>2171</c:v>
                </c:pt>
                <c:pt idx="2538">
                  <c:v>2172</c:v>
                </c:pt>
                <c:pt idx="2539">
                  <c:v>2173</c:v>
                </c:pt>
                <c:pt idx="2540">
                  <c:v>2174</c:v>
                </c:pt>
                <c:pt idx="2541">
                  <c:v>2175</c:v>
                </c:pt>
                <c:pt idx="2542">
                  <c:v>2176</c:v>
                </c:pt>
                <c:pt idx="2543">
                  <c:v>2177</c:v>
                </c:pt>
                <c:pt idx="2544">
                  <c:v>2178</c:v>
                </c:pt>
                <c:pt idx="2545">
                  <c:v>2179</c:v>
                </c:pt>
                <c:pt idx="2546">
                  <c:v>2180</c:v>
                </c:pt>
                <c:pt idx="2547">
                  <c:v>2181</c:v>
                </c:pt>
                <c:pt idx="2548">
                  <c:v>2182</c:v>
                </c:pt>
                <c:pt idx="2549">
                  <c:v>2183</c:v>
                </c:pt>
                <c:pt idx="2550">
                  <c:v>2184</c:v>
                </c:pt>
                <c:pt idx="2551">
                  <c:v>2185</c:v>
                </c:pt>
                <c:pt idx="2552">
                  <c:v>2186</c:v>
                </c:pt>
                <c:pt idx="2553">
                  <c:v>2187</c:v>
                </c:pt>
                <c:pt idx="2554">
                  <c:v>2188</c:v>
                </c:pt>
                <c:pt idx="2555">
                  <c:v>2189</c:v>
                </c:pt>
                <c:pt idx="2556">
                  <c:v>2190</c:v>
                </c:pt>
                <c:pt idx="2557">
                  <c:v>2191</c:v>
                </c:pt>
                <c:pt idx="2558">
                  <c:v>2192</c:v>
                </c:pt>
                <c:pt idx="2559">
                  <c:v>2193</c:v>
                </c:pt>
                <c:pt idx="2560">
                  <c:v>2194</c:v>
                </c:pt>
                <c:pt idx="2561">
                  <c:v>2195</c:v>
                </c:pt>
                <c:pt idx="2562">
                  <c:v>2196</c:v>
                </c:pt>
                <c:pt idx="2563">
                  <c:v>2197</c:v>
                </c:pt>
                <c:pt idx="2564">
                  <c:v>2198</c:v>
                </c:pt>
                <c:pt idx="2565">
                  <c:v>2199</c:v>
                </c:pt>
                <c:pt idx="2566">
                  <c:v>2200</c:v>
                </c:pt>
                <c:pt idx="2567">
                  <c:v>2201</c:v>
                </c:pt>
                <c:pt idx="2568">
                  <c:v>2202</c:v>
                </c:pt>
                <c:pt idx="2569">
                  <c:v>2203</c:v>
                </c:pt>
                <c:pt idx="2570">
                  <c:v>2204</c:v>
                </c:pt>
                <c:pt idx="2571">
                  <c:v>2205</c:v>
                </c:pt>
                <c:pt idx="2572">
                  <c:v>2206</c:v>
                </c:pt>
                <c:pt idx="2573">
                  <c:v>2207</c:v>
                </c:pt>
                <c:pt idx="2574">
                  <c:v>2208</c:v>
                </c:pt>
                <c:pt idx="2575">
                  <c:v>2209</c:v>
                </c:pt>
                <c:pt idx="2576">
                  <c:v>2210</c:v>
                </c:pt>
                <c:pt idx="2577">
                  <c:v>2211</c:v>
                </c:pt>
                <c:pt idx="2578">
                  <c:v>2212</c:v>
                </c:pt>
                <c:pt idx="2579">
                  <c:v>2213</c:v>
                </c:pt>
                <c:pt idx="2580">
                  <c:v>2214</c:v>
                </c:pt>
                <c:pt idx="2581">
                  <c:v>2215</c:v>
                </c:pt>
                <c:pt idx="2582">
                  <c:v>2216</c:v>
                </c:pt>
                <c:pt idx="2583">
                  <c:v>2217</c:v>
                </c:pt>
                <c:pt idx="2584">
                  <c:v>2218</c:v>
                </c:pt>
                <c:pt idx="2585">
                  <c:v>2219</c:v>
                </c:pt>
                <c:pt idx="2586">
                  <c:v>2220</c:v>
                </c:pt>
                <c:pt idx="2587">
                  <c:v>2221</c:v>
                </c:pt>
                <c:pt idx="2588">
                  <c:v>2222</c:v>
                </c:pt>
                <c:pt idx="2589">
                  <c:v>2223</c:v>
                </c:pt>
                <c:pt idx="2590">
                  <c:v>2224</c:v>
                </c:pt>
                <c:pt idx="2591">
                  <c:v>2225</c:v>
                </c:pt>
                <c:pt idx="2592">
                  <c:v>2226</c:v>
                </c:pt>
                <c:pt idx="2593">
                  <c:v>2227</c:v>
                </c:pt>
                <c:pt idx="2594">
                  <c:v>2228</c:v>
                </c:pt>
                <c:pt idx="2595">
                  <c:v>2229</c:v>
                </c:pt>
                <c:pt idx="2596">
                  <c:v>2230</c:v>
                </c:pt>
                <c:pt idx="2597">
                  <c:v>2231</c:v>
                </c:pt>
                <c:pt idx="2598">
                  <c:v>2232</c:v>
                </c:pt>
                <c:pt idx="2599">
                  <c:v>2233</c:v>
                </c:pt>
                <c:pt idx="2600">
                  <c:v>2234</c:v>
                </c:pt>
                <c:pt idx="2601">
                  <c:v>2235</c:v>
                </c:pt>
                <c:pt idx="2602">
                  <c:v>2236</c:v>
                </c:pt>
                <c:pt idx="2603">
                  <c:v>2237</c:v>
                </c:pt>
                <c:pt idx="2604">
                  <c:v>2238</c:v>
                </c:pt>
                <c:pt idx="2605">
                  <c:v>2239</c:v>
                </c:pt>
                <c:pt idx="2606">
                  <c:v>2240</c:v>
                </c:pt>
                <c:pt idx="2607">
                  <c:v>2241</c:v>
                </c:pt>
                <c:pt idx="2608">
                  <c:v>2242</c:v>
                </c:pt>
                <c:pt idx="2609">
                  <c:v>2243</c:v>
                </c:pt>
                <c:pt idx="2610">
                  <c:v>2244</c:v>
                </c:pt>
                <c:pt idx="2611">
                  <c:v>2245</c:v>
                </c:pt>
                <c:pt idx="2612">
                  <c:v>2246</c:v>
                </c:pt>
                <c:pt idx="2613">
                  <c:v>2247</c:v>
                </c:pt>
                <c:pt idx="2614">
                  <c:v>2248</c:v>
                </c:pt>
                <c:pt idx="2615">
                  <c:v>2249</c:v>
                </c:pt>
                <c:pt idx="2616">
                  <c:v>2250</c:v>
                </c:pt>
                <c:pt idx="2617">
                  <c:v>2251</c:v>
                </c:pt>
                <c:pt idx="2618">
                  <c:v>2252</c:v>
                </c:pt>
                <c:pt idx="2619">
                  <c:v>2253</c:v>
                </c:pt>
                <c:pt idx="2620">
                  <c:v>2254</c:v>
                </c:pt>
                <c:pt idx="2621">
                  <c:v>2255</c:v>
                </c:pt>
                <c:pt idx="2622">
                  <c:v>2256</c:v>
                </c:pt>
                <c:pt idx="2623">
                  <c:v>2257</c:v>
                </c:pt>
                <c:pt idx="2624">
                  <c:v>2258</c:v>
                </c:pt>
                <c:pt idx="2625">
                  <c:v>2259</c:v>
                </c:pt>
                <c:pt idx="2626">
                  <c:v>2260</c:v>
                </c:pt>
                <c:pt idx="2627">
                  <c:v>2261</c:v>
                </c:pt>
                <c:pt idx="2628">
                  <c:v>2262</c:v>
                </c:pt>
                <c:pt idx="2629">
                  <c:v>2263</c:v>
                </c:pt>
                <c:pt idx="2630">
                  <c:v>2264</c:v>
                </c:pt>
                <c:pt idx="2631">
                  <c:v>2265</c:v>
                </c:pt>
                <c:pt idx="2632">
                  <c:v>2266</c:v>
                </c:pt>
                <c:pt idx="2633">
                  <c:v>2267</c:v>
                </c:pt>
                <c:pt idx="2634">
                  <c:v>2268</c:v>
                </c:pt>
                <c:pt idx="2635">
                  <c:v>2269</c:v>
                </c:pt>
                <c:pt idx="2636">
                  <c:v>2270</c:v>
                </c:pt>
                <c:pt idx="2637">
                  <c:v>2271</c:v>
                </c:pt>
                <c:pt idx="2638">
                  <c:v>2272</c:v>
                </c:pt>
                <c:pt idx="2639">
                  <c:v>2273</c:v>
                </c:pt>
                <c:pt idx="2640">
                  <c:v>2274</c:v>
                </c:pt>
                <c:pt idx="2641">
                  <c:v>2275</c:v>
                </c:pt>
                <c:pt idx="2642">
                  <c:v>2276</c:v>
                </c:pt>
                <c:pt idx="2643">
                  <c:v>2277</c:v>
                </c:pt>
                <c:pt idx="2644">
                  <c:v>2278</c:v>
                </c:pt>
                <c:pt idx="2645">
                  <c:v>2279</c:v>
                </c:pt>
                <c:pt idx="2646">
                  <c:v>2280</c:v>
                </c:pt>
                <c:pt idx="2647">
                  <c:v>2281</c:v>
                </c:pt>
                <c:pt idx="2648">
                  <c:v>2282</c:v>
                </c:pt>
                <c:pt idx="2649">
                  <c:v>2283</c:v>
                </c:pt>
                <c:pt idx="2650">
                  <c:v>2284</c:v>
                </c:pt>
                <c:pt idx="2651">
                  <c:v>2285</c:v>
                </c:pt>
                <c:pt idx="2652">
                  <c:v>2286</c:v>
                </c:pt>
                <c:pt idx="2653">
                  <c:v>2287</c:v>
                </c:pt>
                <c:pt idx="2654">
                  <c:v>2288</c:v>
                </c:pt>
                <c:pt idx="2655">
                  <c:v>2289</c:v>
                </c:pt>
                <c:pt idx="2656">
                  <c:v>2290</c:v>
                </c:pt>
                <c:pt idx="2657">
                  <c:v>2291</c:v>
                </c:pt>
                <c:pt idx="2658">
                  <c:v>2292</c:v>
                </c:pt>
                <c:pt idx="2659">
                  <c:v>2293</c:v>
                </c:pt>
                <c:pt idx="2660">
                  <c:v>2294</c:v>
                </c:pt>
                <c:pt idx="2661">
                  <c:v>2295</c:v>
                </c:pt>
                <c:pt idx="2662">
                  <c:v>2296</c:v>
                </c:pt>
                <c:pt idx="2663">
                  <c:v>2297</c:v>
                </c:pt>
                <c:pt idx="2664">
                  <c:v>2298</c:v>
                </c:pt>
                <c:pt idx="2665">
                  <c:v>2299</c:v>
                </c:pt>
                <c:pt idx="2666">
                  <c:v>2300</c:v>
                </c:pt>
                <c:pt idx="2667">
                  <c:v>2301</c:v>
                </c:pt>
                <c:pt idx="2668">
                  <c:v>2302</c:v>
                </c:pt>
                <c:pt idx="2669">
                  <c:v>2303</c:v>
                </c:pt>
                <c:pt idx="2670">
                  <c:v>2304</c:v>
                </c:pt>
                <c:pt idx="2671">
                  <c:v>2305</c:v>
                </c:pt>
                <c:pt idx="2672">
                  <c:v>2306</c:v>
                </c:pt>
                <c:pt idx="2673">
                  <c:v>2307</c:v>
                </c:pt>
                <c:pt idx="2674">
                  <c:v>2308</c:v>
                </c:pt>
                <c:pt idx="2675">
                  <c:v>2309</c:v>
                </c:pt>
                <c:pt idx="2676">
                  <c:v>2310</c:v>
                </c:pt>
                <c:pt idx="2677">
                  <c:v>2311</c:v>
                </c:pt>
                <c:pt idx="2678">
                  <c:v>2312</c:v>
                </c:pt>
                <c:pt idx="2679">
                  <c:v>2313</c:v>
                </c:pt>
                <c:pt idx="2680">
                  <c:v>2314</c:v>
                </c:pt>
                <c:pt idx="2681">
                  <c:v>2315</c:v>
                </c:pt>
                <c:pt idx="2682">
                  <c:v>2316</c:v>
                </c:pt>
                <c:pt idx="2683">
                  <c:v>2317</c:v>
                </c:pt>
                <c:pt idx="2684">
                  <c:v>2318</c:v>
                </c:pt>
                <c:pt idx="2685">
                  <c:v>2319</c:v>
                </c:pt>
                <c:pt idx="2686">
                  <c:v>2320</c:v>
                </c:pt>
                <c:pt idx="2687">
                  <c:v>2321</c:v>
                </c:pt>
                <c:pt idx="2688">
                  <c:v>2322</c:v>
                </c:pt>
                <c:pt idx="2689">
                  <c:v>2323</c:v>
                </c:pt>
                <c:pt idx="2690">
                  <c:v>2324</c:v>
                </c:pt>
                <c:pt idx="2691">
                  <c:v>2325</c:v>
                </c:pt>
                <c:pt idx="2692">
                  <c:v>2326</c:v>
                </c:pt>
                <c:pt idx="2693">
                  <c:v>2327</c:v>
                </c:pt>
                <c:pt idx="2694">
                  <c:v>2328</c:v>
                </c:pt>
                <c:pt idx="2695">
                  <c:v>2329</c:v>
                </c:pt>
                <c:pt idx="2696">
                  <c:v>2330</c:v>
                </c:pt>
                <c:pt idx="2697">
                  <c:v>2331</c:v>
                </c:pt>
                <c:pt idx="2698">
                  <c:v>2332</c:v>
                </c:pt>
                <c:pt idx="2699">
                  <c:v>2333</c:v>
                </c:pt>
                <c:pt idx="2700">
                  <c:v>2334</c:v>
                </c:pt>
                <c:pt idx="2701">
                  <c:v>2335</c:v>
                </c:pt>
                <c:pt idx="2702">
                  <c:v>2336</c:v>
                </c:pt>
                <c:pt idx="2703">
                  <c:v>2337</c:v>
                </c:pt>
                <c:pt idx="2704">
                  <c:v>2338</c:v>
                </c:pt>
                <c:pt idx="2705">
                  <c:v>2339</c:v>
                </c:pt>
                <c:pt idx="2706">
                  <c:v>2340</c:v>
                </c:pt>
                <c:pt idx="2707">
                  <c:v>2341</c:v>
                </c:pt>
                <c:pt idx="2708">
                  <c:v>2342</c:v>
                </c:pt>
                <c:pt idx="2709">
                  <c:v>2343</c:v>
                </c:pt>
                <c:pt idx="2710">
                  <c:v>2344</c:v>
                </c:pt>
                <c:pt idx="2711">
                  <c:v>2345</c:v>
                </c:pt>
                <c:pt idx="2712">
                  <c:v>2346</c:v>
                </c:pt>
                <c:pt idx="2713">
                  <c:v>2347</c:v>
                </c:pt>
                <c:pt idx="2714">
                  <c:v>2348</c:v>
                </c:pt>
                <c:pt idx="2715">
                  <c:v>2349</c:v>
                </c:pt>
                <c:pt idx="2716">
                  <c:v>2350</c:v>
                </c:pt>
                <c:pt idx="2717">
                  <c:v>2351</c:v>
                </c:pt>
                <c:pt idx="2718">
                  <c:v>2352</c:v>
                </c:pt>
                <c:pt idx="2719">
                  <c:v>2353</c:v>
                </c:pt>
                <c:pt idx="2720">
                  <c:v>2354</c:v>
                </c:pt>
                <c:pt idx="2721">
                  <c:v>2355</c:v>
                </c:pt>
                <c:pt idx="2722">
                  <c:v>2356</c:v>
                </c:pt>
                <c:pt idx="2723">
                  <c:v>2357</c:v>
                </c:pt>
                <c:pt idx="2724">
                  <c:v>2358</c:v>
                </c:pt>
                <c:pt idx="2725">
                  <c:v>2359</c:v>
                </c:pt>
                <c:pt idx="2726">
                  <c:v>2360</c:v>
                </c:pt>
                <c:pt idx="2727">
                  <c:v>2361</c:v>
                </c:pt>
                <c:pt idx="2728">
                  <c:v>2362</c:v>
                </c:pt>
                <c:pt idx="2729">
                  <c:v>2363</c:v>
                </c:pt>
                <c:pt idx="2730">
                  <c:v>2364</c:v>
                </c:pt>
                <c:pt idx="2731">
                  <c:v>2365</c:v>
                </c:pt>
                <c:pt idx="2732">
                  <c:v>2366</c:v>
                </c:pt>
                <c:pt idx="2733">
                  <c:v>2367</c:v>
                </c:pt>
                <c:pt idx="2734">
                  <c:v>2368</c:v>
                </c:pt>
                <c:pt idx="2735">
                  <c:v>2369</c:v>
                </c:pt>
                <c:pt idx="2736">
                  <c:v>2370</c:v>
                </c:pt>
                <c:pt idx="2737">
                  <c:v>2371</c:v>
                </c:pt>
                <c:pt idx="2738">
                  <c:v>2372</c:v>
                </c:pt>
                <c:pt idx="2739">
                  <c:v>2373</c:v>
                </c:pt>
                <c:pt idx="2740">
                  <c:v>2374</c:v>
                </c:pt>
                <c:pt idx="2741">
                  <c:v>2375</c:v>
                </c:pt>
                <c:pt idx="2742">
                  <c:v>2376</c:v>
                </c:pt>
                <c:pt idx="2743">
                  <c:v>2377</c:v>
                </c:pt>
                <c:pt idx="2744">
                  <c:v>2378</c:v>
                </c:pt>
                <c:pt idx="2745">
                  <c:v>2379</c:v>
                </c:pt>
                <c:pt idx="2746">
                  <c:v>2380</c:v>
                </c:pt>
                <c:pt idx="2747">
                  <c:v>2381</c:v>
                </c:pt>
                <c:pt idx="2748">
                  <c:v>2382</c:v>
                </c:pt>
                <c:pt idx="2749">
                  <c:v>2383</c:v>
                </c:pt>
                <c:pt idx="2750">
                  <c:v>2384</c:v>
                </c:pt>
                <c:pt idx="2751">
                  <c:v>2385</c:v>
                </c:pt>
                <c:pt idx="2752">
                  <c:v>2386</c:v>
                </c:pt>
                <c:pt idx="2753">
                  <c:v>2387</c:v>
                </c:pt>
                <c:pt idx="2754">
                  <c:v>2388</c:v>
                </c:pt>
                <c:pt idx="2755">
                  <c:v>2389</c:v>
                </c:pt>
                <c:pt idx="2756">
                  <c:v>2390</c:v>
                </c:pt>
                <c:pt idx="2757">
                  <c:v>2391</c:v>
                </c:pt>
                <c:pt idx="2758">
                  <c:v>2392</c:v>
                </c:pt>
                <c:pt idx="2759">
                  <c:v>2393</c:v>
                </c:pt>
                <c:pt idx="2760">
                  <c:v>2394</c:v>
                </c:pt>
                <c:pt idx="2761">
                  <c:v>2395</c:v>
                </c:pt>
                <c:pt idx="2762">
                  <c:v>2396</c:v>
                </c:pt>
                <c:pt idx="2763">
                  <c:v>2397</c:v>
                </c:pt>
                <c:pt idx="2764">
                  <c:v>2398</c:v>
                </c:pt>
                <c:pt idx="2765">
                  <c:v>2399</c:v>
                </c:pt>
                <c:pt idx="2766">
                  <c:v>2400</c:v>
                </c:pt>
                <c:pt idx="2767">
                  <c:v>2401</c:v>
                </c:pt>
                <c:pt idx="2768">
                  <c:v>2402</c:v>
                </c:pt>
                <c:pt idx="2769">
                  <c:v>2403</c:v>
                </c:pt>
                <c:pt idx="2770">
                  <c:v>2404</c:v>
                </c:pt>
                <c:pt idx="2771">
                  <c:v>2405</c:v>
                </c:pt>
                <c:pt idx="2772">
                  <c:v>2406</c:v>
                </c:pt>
                <c:pt idx="2773">
                  <c:v>2407</c:v>
                </c:pt>
                <c:pt idx="2774">
                  <c:v>2408</c:v>
                </c:pt>
                <c:pt idx="2775">
                  <c:v>2409</c:v>
                </c:pt>
                <c:pt idx="2776">
                  <c:v>2410</c:v>
                </c:pt>
                <c:pt idx="2777">
                  <c:v>2411</c:v>
                </c:pt>
                <c:pt idx="2778">
                  <c:v>2412</c:v>
                </c:pt>
                <c:pt idx="2779">
                  <c:v>2413</c:v>
                </c:pt>
                <c:pt idx="2780">
                  <c:v>2414</c:v>
                </c:pt>
                <c:pt idx="2781">
                  <c:v>2415</c:v>
                </c:pt>
                <c:pt idx="2782">
                  <c:v>2416</c:v>
                </c:pt>
                <c:pt idx="2783">
                  <c:v>2417</c:v>
                </c:pt>
                <c:pt idx="2784">
                  <c:v>2418</c:v>
                </c:pt>
                <c:pt idx="2785">
                  <c:v>2419</c:v>
                </c:pt>
                <c:pt idx="2786">
                  <c:v>2420</c:v>
                </c:pt>
                <c:pt idx="2787">
                  <c:v>2421</c:v>
                </c:pt>
                <c:pt idx="2788">
                  <c:v>2422</c:v>
                </c:pt>
                <c:pt idx="2789">
                  <c:v>2423</c:v>
                </c:pt>
                <c:pt idx="2790">
                  <c:v>2424</c:v>
                </c:pt>
                <c:pt idx="2791">
                  <c:v>2425</c:v>
                </c:pt>
                <c:pt idx="2792">
                  <c:v>2426</c:v>
                </c:pt>
                <c:pt idx="2793">
                  <c:v>2427</c:v>
                </c:pt>
                <c:pt idx="2794">
                  <c:v>2428</c:v>
                </c:pt>
                <c:pt idx="2795">
                  <c:v>2429</c:v>
                </c:pt>
                <c:pt idx="2796">
                  <c:v>2430</c:v>
                </c:pt>
                <c:pt idx="2797">
                  <c:v>2431</c:v>
                </c:pt>
                <c:pt idx="2798">
                  <c:v>2432</c:v>
                </c:pt>
                <c:pt idx="2799">
                  <c:v>2433</c:v>
                </c:pt>
                <c:pt idx="2800">
                  <c:v>2434</c:v>
                </c:pt>
                <c:pt idx="2801">
                  <c:v>2435</c:v>
                </c:pt>
                <c:pt idx="2802">
                  <c:v>2436</c:v>
                </c:pt>
                <c:pt idx="2803">
                  <c:v>2437</c:v>
                </c:pt>
                <c:pt idx="2804">
                  <c:v>2438</c:v>
                </c:pt>
                <c:pt idx="2805">
                  <c:v>2439</c:v>
                </c:pt>
                <c:pt idx="2806">
                  <c:v>2440</c:v>
                </c:pt>
                <c:pt idx="2807">
                  <c:v>2441</c:v>
                </c:pt>
                <c:pt idx="2808">
                  <c:v>2442</c:v>
                </c:pt>
                <c:pt idx="2809">
                  <c:v>2443</c:v>
                </c:pt>
                <c:pt idx="2810">
                  <c:v>2444</c:v>
                </c:pt>
                <c:pt idx="2811">
                  <c:v>2445</c:v>
                </c:pt>
                <c:pt idx="2812">
                  <c:v>2446</c:v>
                </c:pt>
                <c:pt idx="2813">
                  <c:v>2447</c:v>
                </c:pt>
                <c:pt idx="2814">
                  <c:v>2448</c:v>
                </c:pt>
                <c:pt idx="2815">
                  <c:v>2449</c:v>
                </c:pt>
                <c:pt idx="2816">
                  <c:v>2450</c:v>
                </c:pt>
                <c:pt idx="2817">
                  <c:v>2451</c:v>
                </c:pt>
                <c:pt idx="2818">
                  <c:v>2452</c:v>
                </c:pt>
                <c:pt idx="2819">
                  <c:v>2453</c:v>
                </c:pt>
                <c:pt idx="2820">
                  <c:v>2454</c:v>
                </c:pt>
                <c:pt idx="2821">
                  <c:v>2455</c:v>
                </c:pt>
                <c:pt idx="2822">
                  <c:v>2456</c:v>
                </c:pt>
                <c:pt idx="2823">
                  <c:v>2457</c:v>
                </c:pt>
                <c:pt idx="2824">
                  <c:v>2458</c:v>
                </c:pt>
                <c:pt idx="2825">
                  <c:v>2459</c:v>
                </c:pt>
                <c:pt idx="2826">
                  <c:v>2460</c:v>
                </c:pt>
                <c:pt idx="2827">
                  <c:v>2461</c:v>
                </c:pt>
                <c:pt idx="2828">
                  <c:v>2462</c:v>
                </c:pt>
                <c:pt idx="2829">
                  <c:v>2463</c:v>
                </c:pt>
                <c:pt idx="2830">
                  <c:v>2464</c:v>
                </c:pt>
                <c:pt idx="2831">
                  <c:v>2465</c:v>
                </c:pt>
                <c:pt idx="2832">
                  <c:v>2466</c:v>
                </c:pt>
                <c:pt idx="2833">
                  <c:v>2467</c:v>
                </c:pt>
                <c:pt idx="2834">
                  <c:v>2468</c:v>
                </c:pt>
                <c:pt idx="2835">
                  <c:v>2469</c:v>
                </c:pt>
                <c:pt idx="2836">
                  <c:v>2470</c:v>
                </c:pt>
                <c:pt idx="2837">
                  <c:v>2471</c:v>
                </c:pt>
                <c:pt idx="2838">
                  <c:v>2472</c:v>
                </c:pt>
                <c:pt idx="2839">
                  <c:v>2473</c:v>
                </c:pt>
                <c:pt idx="2840">
                  <c:v>2474</c:v>
                </c:pt>
                <c:pt idx="2841">
                  <c:v>2475</c:v>
                </c:pt>
                <c:pt idx="2842">
                  <c:v>2476</c:v>
                </c:pt>
                <c:pt idx="2843">
                  <c:v>2477</c:v>
                </c:pt>
                <c:pt idx="2844">
                  <c:v>2478</c:v>
                </c:pt>
                <c:pt idx="2845">
                  <c:v>2479</c:v>
                </c:pt>
                <c:pt idx="2846">
                  <c:v>2480</c:v>
                </c:pt>
                <c:pt idx="2847">
                  <c:v>2481</c:v>
                </c:pt>
                <c:pt idx="2848">
                  <c:v>2482</c:v>
                </c:pt>
                <c:pt idx="2849">
                  <c:v>2483</c:v>
                </c:pt>
                <c:pt idx="2850">
                  <c:v>2484</c:v>
                </c:pt>
                <c:pt idx="2851">
                  <c:v>2485</c:v>
                </c:pt>
                <c:pt idx="2852">
                  <c:v>2486</c:v>
                </c:pt>
                <c:pt idx="2853">
                  <c:v>2487</c:v>
                </c:pt>
                <c:pt idx="2854">
                  <c:v>2488</c:v>
                </c:pt>
                <c:pt idx="2855">
                  <c:v>2489</c:v>
                </c:pt>
                <c:pt idx="2856">
                  <c:v>2490</c:v>
                </c:pt>
                <c:pt idx="2857">
                  <c:v>2491</c:v>
                </c:pt>
                <c:pt idx="2858">
                  <c:v>2492</c:v>
                </c:pt>
                <c:pt idx="2859">
                  <c:v>2493</c:v>
                </c:pt>
                <c:pt idx="2860">
                  <c:v>2494</c:v>
                </c:pt>
                <c:pt idx="2861">
                  <c:v>2495</c:v>
                </c:pt>
                <c:pt idx="2862">
                  <c:v>2496</c:v>
                </c:pt>
                <c:pt idx="2863">
                  <c:v>2497</c:v>
                </c:pt>
                <c:pt idx="2864">
                  <c:v>2498</c:v>
                </c:pt>
                <c:pt idx="2865">
                  <c:v>2499</c:v>
                </c:pt>
                <c:pt idx="2866">
                  <c:v>2500</c:v>
                </c:pt>
                <c:pt idx="2867">
                  <c:v>2501</c:v>
                </c:pt>
                <c:pt idx="2868">
                  <c:v>2502</c:v>
                </c:pt>
                <c:pt idx="2869">
                  <c:v>2503</c:v>
                </c:pt>
                <c:pt idx="2870">
                  <c:v>2504</c:v>
                </c:pt>
                <c:pt idx="2871">
                  <c:v>2505</c:v>
                </c:pt>
                <c:pt idx="2872">
                  <c:v>2506</c:v>
                </c:pt>
                <c:pt idx="2873">
                  <c:v>2507</c:v>
                </c:pt>
                <c:pt idx="2874">
                  <c:v>2508</c:v>
                </c:pt>
                <c:pt idx="2875">
                  <c:v>2509</c:v>
                </c:pt>
                <c:pt idx="2876">
                  <c:v>2510</c:v>
                </c:pt>
                <c:pt idx="2877">
                  <c:v>2511</c:v>
                </c:pt>
                <c:pt idx="2878">
                  <c:v>2512</c:v>
                </c:pt>
                <c:pt idx="2879">
                  <c:v>2513</c:v>
                </c:pt>
                <c:pt idx="2880">
                  <c:v>2514</c:v>
                </c:pt>
                <c:pt idx="2881">
                  <c:v>2515</c:v>
                </c:pt>
                <c:pt idx="2882">
                  <c:v>2516</c:v>
                </c:pt>
                <c:pt idx="2883">
                  <c:v>2517</c:v>
                </c:pt>
                <c:pt idx="2884">
                  <c:v>2518</c:v>
                </c:pt>
                <c:pt idx="2885">
                  <c:v>2519</c:v>
                </c:pt>
                <c:pt idx="2886">
                  <c:v>2520</c:v>
                </c:pt>
                <c:pt idx="2887">
                  <c:v>2521</c:v>
                </c:pt>
                <c:pt idx="2888">
                  <c:v>2522</c:v>
                </c:pt>
                <c:pt idx="2889">
                  <c:v>2523</c:v>
                </c:pt>
                <c:pt idx="2890">
                  <c:v>2524</c:v>
                </c:pt>
                <c:pt idx="2891">
                  <c:v>2525</c:v>
                </c:pt>
                <c:pt idx="2892">
                  <c:v>2526</c:v>
                </c:pt>
                <c:pt idx="2893">
                  <c:v>2527</c:v>
                </c:pt>
                <c:pt idx="2894">
                  <c:v>2528</c:v>
                </c:pt>
                <c:pt idx="2895">
                  <c:v>2529</c:v>
                </c:pt>
                <c:pt idx="2896">
                  <c:v>2530</c:v>
                </c:pt>
                <c:pt idx="2897">
                  <c:v>2531</c:v>
                </c:pt>
                <c:pt idx="2898">
                  <c:v>2532</c:v>
                </c:pt>
                <c:pt idx="2899">
                  <c:v>2533</c:v>
                </c:pt>
                <c:pt idx="2900">
                  <c:v>2534</c:v>
                </c:pt>
                <c:pt idx="2901">
                  <c:v>2535</c:v>
                </c:pt>
                <c:pt idx="2902">
                  <c:v>2536</c:v>
                </c:pt>
                <c:pt idx="2903">
                  <c:v>2537</c:v>
                </c:pt>
                <c:pt idx="2904">
                  <c:v>2538</c:v>
                </c:pt>
                <c:pt idx="2905">
                  <c:v>2539</c:v>
                </c:pt>
                <c:pt idx="2906">
                  <c:v>2540</c:v>
                </c:pt>
                <c:pt idx="2907">
                  <c:v>2541</c:v>
                </c:pt>
                <c:pt idx="2908">
                  <c:v>2542</c:v>
                </c:pt>
                <c:pt idx="2909">
                  <c:v>2543</c:v>
                </c:pt>
                <c:pt idx="2910">
                  <c:v>2544</c:v>
                </c:pt>
                <c:pt idx="2911">
                  <c:v>2545</c:v>
                </c:pt>
                <c:pt idx="2912">
                  <c:v>2546</c:v>
                </c:pt>
                <c:pt idx="2913">
                  <c:v>2547</c:v>
                </c:pt>
                <c:pt idx="2914">
                  <c:v>2548</c:v>
                </c:pt>
                <c:pt idx="2915">
                  <c:v>2549</c:v>
                </c:pt>
                <c:pt idx="2916">
                  <c:v>2550</c:v>
                </c:pt>
                <c:pt idx="2917">
                  <c:v>2551</c:v>
                </c:pt>
                <c:pt idx="2918">
                  <c:v>2552</c:v>
                </c:pt>
                <c:pt idx="2919">
                  <c:v>2553</c:v>
                </c:pt>
                <c:pt idx="2920">
                  <c:v>2554</c:v>
                </c:pt>
                <c:pt idx="2921">
                  <c:v>2555</c:v>
                </c:pt>
                <c:pt idx="2922">
                  <c:v>2556</c:v>
                </c:pt>
                <c:pt idx="2923">
                  <c:v>2557</c:v>
                </c:pt>
                <c:pt idx="2924">
                  <c:v>2558</c:v>
                </c:pt>
                <c:pt idx="2925">
                  <c:v>2559</c:v>
                </c:pt>
                <c:pt idx="2926">
                  <c:v>2560</c:v>
                </c:pt>
                <c:pt idx="2927">
                  <c:v>2561</c:v>
                </c:pt>
                <c:pt idx="2928">
                  <c:v>2562</c:v>
                </c:pt>
                <c:pt idx="2929">
                  <c:v>2563</c:v>
                </c:pt>
                <c:pt idx="2930">
                  <c:v>2564</c:v>
                </c:pt>
                <c:pt idx="2931">
                  <c:v>2565</c:v>
                </c:pt>
                <c:pt idx="2932">
                  <c:v>2566</c:v>
                </c:pt>
                <c:pt idx="2933">
                  <c:v>2567</c:v>
                </c:pt>
                <c:pt idx="2934">
                  <c:v>2568</c:v>
                </c:pt>
                <c:pt idx="2935">
                  <c:v>2569</c:v>
                </c:pt>
                <c:pt idx="2936">
                  <c:v>2570</c:v>
                </c:pt>
                <c:pt idx="2937">
                  <c:v>2571</c:v>
                </c:pt>
                <c:pt idx="2938">
                  <c:v>2572</c:v>
                </c:pt>
                <c:pt idx="2939">
                  <c:v>2573</c:v>
                </c:pt>
                <c:pt idx="2940">
                  <c:v>2574</c:v>
                </c:pt>
                <c:pt idx="2941">
                  <c:v>2575</c:v>
                </c:pt>
                <c:pt idx="2942">
                  <c:v>2576</c:v>
                </c:pt>
                <c:pt idx="2943">
                  <c:v>2577</c:v>
                </c:pt>
                <c:pt idx="2944">
                  <c:v>2578</c:v>
                </c:pt>
                <c:pt idx="2945">
                  <c:v>2579</c:v>
                </c:pt>
                <c:pt idx="2946">
                  <c:v>2580</c:v>
                </c:pt>
                <c:pt idx="2947">
                  <c:v>2581</c:v>
                </c:pt>
                <c:pt idx="2948">
                  <c:v>2582</c:v>
                </c:pt>
                <c:pt idx="2949">
                  <c:v>2583</c:v>
                </c:pt>
                <c:pt idx="2950">
                  <c:v>2584</c:v>
                </c:pt>
                <c:pt idx="2951">
                  <c:v>2585</c:v>
                </c:pt>
                <c:pt idx="2952">
                  <c:v>2586</c:v>
                </c:pt>
                <c:pt idx="2953">
                  <c:v>2587</c:v>
                </c:pt>
                <c:pt idx="2954">
                  <c:v>2588</c:v>
                </c:pt>
                <c:pt idx="2955">
                  <c:v>2589</c:v>
                </c:pt>
                <c:pt idx="2956">
                  <c:v>2590</c:v>
                </c:pt>
                <c:pt idx="2957">
                  <c:v>2591</c:v>
                </c:pt>
                <c:pt idx="2958">
                  <c:v>2592</c:v>
                </c:pt>
                <c:pt idx="2959">
                  <c:v>2593</c:v>
                </c:pt>
                <c:pt idx="2960">
                  <c:v>2594</c:v>
                </c:pt>
                <c:pt idx="2961">
                  <c:v>2595</c:v>
                </c:pt>
                <c:pt idx="2962">
                  <c:v>2596</c:v>
                </c:pt>
                <c:pt idx="2963">
                  <c:v>2597</c:v>
                </c:pt>
                <c:pt idx="2964">
                  <c:v>2598</c:v>
                </c:pt>
                <c:pt idx="2965">
                  <c:v>2599</c:v>
                </c:pt>
                <c:pt idx="2966">
                  <c:v>2600</c:v>
                </c:pt>
                <c:pt idx="2967">
                  <c:v>2601</c:v>
                </c:pt>
                <c:pt idx="2968">
                  <c:v>2602</c:v>
                </c:pt>
                <c:pt idx="2969">
                  <c:v>2603</c:v>
                </c:pt>
                <c:pt idx="2970">
                  <c:v>2604</c:v>
                </c:pt>
                <c:pt idx="2971">
                  <c:v>2605</c:v>
                </c:pt>
                <c:pt idx="2972">
                  <c:v>2606</c:v>
                </c:pt>
                <c:pt idx="2973">
                  <c:v>2607</c:v>
                </c:pt>
                <c:pt idx="2974">
                  <c:v>2608</c:v>
                </c:pt>
                <c:pt idx="2975">
                  <c:v>2609</c:v>
                </c:pt>
                <c:pt idx="2976">
                  <c:v>2610</c:v>
                </c:pt>
                <c:pt idx="2977">
                  <c:v>2611</c:v>
                </c:pt>
                <c:pt idx="2978">
                  <c:v>2612</c:v>
                </c:pt>
                <c:pt idx="2979">
                  <c:v>2613</c:v>
                </c:pt>
                <c:pt idx="2980">
                  <c:v>2614</c:v>
                </c:pt>
                <c:pt idx="2981">
                  <c:v>2615</c:v>
                </c:pt>
                <c:pt idx="2982">
                  <c:v>2616</c:v>
                </c:pt>
                <c:pt idx="2983">
                  <c:v>2617</c:v>
                </c:pt>
                <c:pt idx="2984">
                  <c:v>2618</c:v>
                </c:pt>
                <c:pt idx="2985">
                  <c:v>2619</c:v>
                </c:pt>
                <c:pt idx="2986">
                  <c:v>2620</c:v>
                </c:pt>
                <c:pt idx="2987">
                  <c:v>2621</c:v>
                </c:pt>
                <c:pt idx="2988">
                  <c:v>2622</c:v>
                </c:pt>
                <c:pt idx="2989">
                  <c:v>2623</c:v>
                </c:pt>
                <c:pt idx="2990">
                  <c:v>2624</c:v>
                </c:pt>
                <c:pt idx="2991">
                  <c:v>2625</c:v>
                </c:pt>
                <c:pt idx="2992">
                  <c:v>2626</c:v>
                </c:pt>
                <c:pt idx="2993">
                  <c:v>2627</c:v>
                </c:pt>
                <c:pt idx="2994">
                  <c:v>2628</c:v>
                </c:pt>
                <c:pt idx="2995">
                  <c:v>2629</c:v>
                </c:pt>
                <c:pt idx="2996">
                  <c:v>2630</c:v>
                </c:pt>
                <c:pt idx="2997">
                  <c:v>2631</c:v>
                </c:pt>
                <c:pt idx="2998">
                  <c:v>2632</c:v>
                </c:pt>
                <c:pt idx="2999">
                  <c:v>2633</c:v>
                </c:pt>
                <c:pt idx="3000">
                  <c:v>2634</c:v>
                </c:pt>
                <c:pt idx="3001">
                  <c:v>2635</c:v>
                </c:pt>
                <c:pt idx="3002">
                  <c:v>2636</c:v>
                </c:pt>
                <c:pt idx="3003">
                  <c:v>2637</c:v>
                </c:pt>
                <c:pt idx="3004">
                  <c:v>2638</c:v>
                </c:pt>
                <c:pt idx="3005">
                  <c:v>2639</c:v>
                </c:pt>
                <c:pt idx="3006">
                  <c:v>2640</c:v>
                </c:pt>
                <c:pt idx="3007">
                  <c:v>2641</c:v>
                </c:pt>
                <c:pt idx="3008">
                  <c:v>2642</c:v>
                </c:pt>
                <c:pt idx="3009">
                  <c:v>2643</c:v>
                </c:pt>
                <c:pt idx="3010">
                  <c:v>2644</c:v>
                </c:pt>
                <c:pt idx="3011">
                  <c:v>2645</c:v>
                </c:pt>
                <c:pt idx="3012">
                  <c:v>2646</c:v>
                </c:pt>
                <c:pt idx="3013">
                  <c:v>2647</c:v>
                </c:pt>
                <c:pt idx="3014">
                  <c:v>2648</c:v>
                </c:pt>
                <c:pt idx="3015">
                  <c:v>2649</c:v>
                </c:pt>
                <c:pt idx="3016">
                  <c:v>2650</c:v>
                </c:pt>
                <c:pt idx="3017">
                  <c:v>2651</c:v>
                </c:pt>
                <c:pt idx="3018">
                  <c:v>2652</c:v>
                </c:pt>
                <c:pt idx="3019">
                  <c:v>2653</c:v>
                </c:pt>
                <c:pt idx="3020">
                  <c:v>2654</c:v>
                </c:pt>
                <c:pt idx="3021">
                  <c:v>2655</c:v>
                </c:pt>
                <c:pt idx="3022">
                  <c:v>2656</c:v>
                </c:pt>
                <c:pt idx="3023">
                  <c:v>2657</c:v>
                </c:pt>
                <c:pt idx="3024">
                  <c:v>2658</c:v>
                </c:pt>
                <c:pt idx="3025">
                  <c:v>2659</c:v>
                </c:pt>
                <c:pt idx="3026">
                  <c:v>2660</c:v>
                </c:pt>
                <c:pt idx="3027">
                  <c:v>2661</c:v>
                </c:pt>
                <c:pt idx="3028">
                  <c:v>2662</c:v>
                </c:pt>
                <c:pt idx="3029">
                  <c:v>2663</c:v>
                </c:pt>
                <c:pt idx="3030">
                  <c:v>2664</c:v>
                </c:pt>
                <c:pt idx="3031">
                  <c:v>2665</c:v>
                </c:pt>
                <c:pt idx="3032">
                  <c:v>2666</c:v>
                </c:pt>
                <c:pt idx="3033">
                  <c:v>2667</c:v>
                </c:pt>
                <c:pt idx="3034">
                  <c:v>2668</c:v>
                </c:pt>
                <c:pt idx="3035">
                  <c:v>2669</c:v>
                </c:pt>
                <c:pt idx="3036">
                  <c:v>2670</c:v>
                </c:pt>
                <c:pt idx="3037">
                  <c:v>2671</c:v>
                </c:pt>
                <c:pt idx="3038">
                  <c:v>2672</c:v>
                </c:pt>
                <c:pt idx="3039">
                  <c:v>2673</c:v>
                </c:pt>
                <c:pt idx="3040">
                  <c:v>2674</c:v>
                </c:pt>
                <c:pt idx="3041">
                  <c:v>2675</c:v>
                </c:pt>
                <c:pt idx="3042">
                  <c:v>2676</c:v>
                </c:pt>
                <c:pt idx="3043">
                  <c:v>2677</c:v>
                </c:pt>
                <c:pt idx="3044">
                  <c:v>2678</c:v>
                </c:pt>
                <c:pt idx="3045">
                  <c:v>2679</c:v>
                </c:pt>
                <c:pt idx="3046">
                  <c:v>2680</c:v>
                </c:pt>
                <c:pt idx="3047">
                  <c:v>2681</c:v>
                </c:pt>
                <c:pt idx="3048">
                  <c:v>2682</c:v>
                </c:pt>
                <c:pt idx="3049">
                  <c:v>2683</c:v>
                </c:pt>
                <c:pt idx="3050">
                  <c:v>2684</c:v>
                </c:pt>
                <c:pt idx="3051">
                  <c:v>2685</c:v>
                </c:pt>
                <c:pt idx="3052">
                  <c:v>2686</c:v>
                </c:pt>
                <c:pt idx="3053">
                  <c:v>2687</c:v>
                </c:pt>
                <c:pt idx="3054">
                  <c:v>2688</c:v>
                </c:pt>
                <c:pt idx="3055">
                  <c:v>2689</c:v>
                </c:pt>
                <c:pt idx="3056">
                  <c:v>2690</c:v>
                </c:pt>
                <c:pt idx="3057">
                  <c:v>2691</c:v>
                </c:pt>
                <c:pt idx="3058">
                  <c:v>2692</c:v>
                </c:pt>
                <c:pt idx="3059">
                  <c:v>2693</c:v>
                </c:pt>
                <c:pt idx="3060">
                  <c:v>2694</c:v>
                </c:pt>
                <c:pt idx="3061">
                  <c:v>2695</c:v>
                </c:pt>
                <c:pt idx="3062">
                  <c:v>2696</c:v>
                </c:pt>
                <c:pt idx="3063">
                  <c:v>2697</c:v>
                </c:pt>
                <c:pt idx="3064">
                  <c:v>2698</c:v>
                </c:pt>
                <c:pt idx="3065">
                  <c:v>2699</c:v>
                </c:pt>
                <c:pt idx="3066">
                  <c:v>2700</c:v>
                </c:pt>
                <c:pt idx="3067">
                  <c:v>2701</c:v>
                </c:pt>
                <c:pt idx="3068">
                  <c:v>2702</c:v>
                </c:pt>
                <c:pt idx="3069">
                  <c:v>2703</c:v>
                </c:pt>
                <c:pt idx="3070">
                  <c:v>2704</c:v>
                </c:pt>
                <c:pt idx="3071">
                  <c:v>2705</c:v>
                </c:pt>
                <c:pt idx="3072">
                  <c:v>2706</c:v>
                </c:pt>
                <c:pt idx="3073">
                  <c:v>2707</c:v>
                </c:pt>
                <c:pt idx="3074">
                  <c:v>2708</c:v>
                </c:pt>
                <c:pt idx="3075">
                  <c:v>2709</c:v>
                </c:pt>
                <c:pt idx="3076">
                  <c:v>2710</c:v>
                </c:pt>
                <c:pt idx="3077">
                  <c:v>2711</c:v>
                </c:pt>
                <c:pt idx="3078">
                  <c:v>2712</c:v>
                </c:pt>
                <c:pt idx="3079">
                  <c:v>2713</c:v>
                </c:pt>
                <c:pt idx="3080">
                  <c:v>2714</c:v>
                </c:pt>
                <c:pt idx="3081">
                  <c:v>2715</c:v>
                </c:pt>
                <c:pt idx="3082">
                  <c:v>2716</c:v>
                </c:pt>
                <c:pt idx="3083">
                  <c:v>2717</c:v>
                </c:pt>
                <c:pt idx="3084">
                  <c:v>2718</c:v>
                </c:pt>
                <c:pt idx="3085">
                  <c:v>2719</c:v>
                </c:pt>
                <c:pt idx="3086">
                  <c:v>2720</c:v>
                </c:pt>
                <c:pt idx="3087">
                  <c:v>2721</c:v>
                </c:pt>
                <c:pt idx="3088">
                  <c:v>2722</c:v>
                </c:pt>
                <c:pt idx="3089">
                  <c:v>2723</c:v>
                </c:pt>
                <c:pt idx="3090">
                  <c:v>2724</c:v>
                </c:pt>
                <c:pt idx="3091">
                  <c:v>2725</c:v>
                </c:pt>
                <c:pt idx="3092">
                  <c:v>2726</c:v>
                </c:pt>
                <c:pt idx="3093">
                  <c:v>2727</c:v>
                </c:pt>
                <c:pt idx="3094">
                  <c:v>2728</c:v>
                </c:pt>
                <c:pt idx="3095">
                  <c:v>2729</c:v>
                </c:pt>
                <c:pt idx="3096">
                  <c:v>2730</c:v>
                </c:pt>
                <c:pt idx="3097">
                  <c:v>2731</c:v>
                </c:pt>
                <c:pt idx="3098">
                  <c:v>2732</c:v>
                </c:pt>
                <c:pt idx="3099">
                  <c:v>2733</c:v>
                </c:pt>
                <c:pt idx="3100">
                  <c:v>2734</c:v>
                </c:pt>
                <c:pt idx="3101">
                  <c:v>2735</c:v>
                </c:pt>
                <c:pt idx="3102">
                  <c:v>2736</c:v>
                </c:pt>
                <c:pt idx="3103">
                  <c:v>2737</c:v>
                </c:pt>
                <c:pt idx="3104">
                  <c:v>2738</c:v>
                </c:pt>
                <c:pt idx="3105">
                  <c:v>2739</c:v>
                </c:pt>
                <c:pt idx="3106">
                  <c:v>2740</c:v>
                </c:pt>
                <c:pt idx="3107">
                  <c:v>2741</c:v>
                </c:pt>
                <c:pt idx="3108">
                  <c:v>2742</c:v>
                </c:pt>
                <c:pt idx="3109">
                  <c:v>2743</c:v>
                </c:pt>
                <c:pt idx="3110">
                  <c:v>2744</c:v>
                </c:pt>
                <c:pt idx="3111">
                  <c:v>2745</c:v>
                </c:pt>
                <c:pt idx="3112">
                  <c:v>2746</c:v>
                </c:pt>
                <c:pt idx="3113">
                  <c:v>2747</c:v>
                </c:pt>
                <c:pt idx="3114">
                  <c:v>2748</c:v>
                </c:pt>
                <c:pt idx="3115">
                  <c:v>2749</c:v>
                </c:pt>
                <c:pt idx="3116">
                  <c:v>2750</c:v>
                </c:pt>
                <c:pt idx="3117">
                  <c:v>2751</c:v>
                </c:pt>
                <c:pt idx="3118">
                  <c:v>2752</c:v>
                </c:pt>
                <c:pt idx="3119">
                  <c:v>2753</c:v>
                </c:pt>
                <c:pt idx="3120">
                  <c:v>2754</c:v>
                </c:pt>
                <c:pt idx="3121">
                  <c:v>2755</c:v>
                </c:pt>
                <c:pt idx="3122">
                  <c:v>2756</c:v>
                </c:pt>
                <c:pt idx="3123">
                  <c:v>2757</c:v>
                </c:pt>
                <c:pt idx="3124">
                  <c:v>2758</c:v>
                </c:pt>
                <c:pt idx="3125">
                  <c:v>2759</c:v>
                </c:pt>
                <c:pt idx="3126">
                  <c:v>2760</c:v>
                </c:pt>
                <c:pt idx="3127">
                  <c:v>2761</c:v>
                </c:pt>
                <c:pt idx="3128">
                  <c:v>2762</c:v>
                </c:pt>
                <c:pt idx="3129">
                  <c:v>2763</c:v>
                </c:pt>
                <c:pt idx="3130">
                  <c:v>2764</c:v>
                </c:pt>
                <c:pt idx="3131">
                  <c:v>2765</c:v>
                </c:pt>
                <c:pt idx="3132">
                  <c:v>2766</c:v>
                </c:pt>
                <c:pt idx="3133">
                  <c:v>2767</c:v>
                </c:pt>
                <c:pt idx="3134">
                  <c:v>2768</c:v>
                </c:pt>
                <c:pt idx="3135">
                  <c:v>2769</c:v>
                </c:pt>
                <c:pt idx="3136">
                  <c:v>2770</c:v>
                </c:pt>
                <c:pt idx="3137">
                  <c:v>2771</c:v>
                </c:pt>
                <c:pt idx="3138">
                  <c:v>2772</c:v>
                </c:pt>
                <c:pt idx="3139">
                  <c:v>2773</c:v>
                </c:pt>
                <c:pt idx="3140">
                  <c:v>2774</c:v>
                </c:pt>
                <c:pt idx="3141">
                  <c:v>2775</c:v>
                </c:pt>
                <c:pt idx="3142">
                  <c:v>2776</c:v>
                </c:pt>
                <c:pt idx="3143">
                  <c:v>2777</c:v>
                </c:pt>
                <c:pt idx="3144">
                  <c:v>2778</c:v>
                </c:pt>
                <c:pt idx="3145">
                  <c:v>2779</c:v>
                </c:pt>
                <c:pt idx="3146">
                  <c:v>2780</c:v>
                </c:pt>
                <c:pt idx="3147">
                  <c:v>2781</c:v>
                </c:pt>
                <c:pt idx="3148">
                  <c:v>2782</c:v>
                </c:pt>
                <c:pt idx="3149">
                  <c:v>2783</c:v>
                </c:pt>
                <c:pt idx="3150">
                  <c:v>2784</c:v>
                </c:pt>
                <c:pt idx="3151">
                  <c:v>2785</c:v>
                </c:pt>
                <c:pt idx="3152">
                  <c:v>2786</c:v>
                </c:pt>
                <c:pt idx="3153">
                  <c:v>2787</c:v>
                </c:pt>
                <c:pt idx="3154">
                  <c:v>2788</c:v>
                </c:pt>
                <c:pt idx="3155">
                  <c:v>2789</c:v>
                </c:pt>
                <c:pt idx="3156">
                  <c:v>2790</c:v>
                </c:pt>
                <c:pt idx="3157">
                  <c:v>2791</c:v>
                </c:pt>
                <c:pt idx="3158">
                  <c:v>2792</c:v>
                </c:pt>
                <c:pt idx="3159">
                  <c:v>2793</c:v>
                </c:pt>
                <c:pt idx="3160">
                  <c:v>2794</c:v>
                </c:pt>
                <c:pt idx="3161">
                  <c:v>2795</c:v>
                </c:pt>
                <c:pt idx="3162">
                  <c:v>2796</c:v>
                </c:pt>
                <c:pt idx="3163">
                  <c:v>2797</c:v>
                </c:pt>
                <c:pt idx="3164">
                  <c:v>2798</c:v>
                </c:pt>
                <c:pt idx="3165">
                  <c:v>2799</c:v>
                </c:pt>
                <c:pt idx="3166">
                  <c:v>2800</c:v>
                </c:pt>
                <c:pt idx="3167">
                  <c:v>2801</c:v>
                </c:pt>
                <c:pt idx="3168">
                  <c:v>2802</c:v>
                </c:pt>
                <c:pt idx="3169">
                  <c:v>2803</c:v>
                </c:pt>
                <c:pt idx="3170">
                  <c:v>2804</c:v>
                </c:pt>
                <c:pt idx="3171">
                  <c:v>2805</c:v>
                </c:pt>
                <c:pt idx="3172">
                  <c:v>2806</c:v>
                </c:pt>
                <c:pt idx="3173">
                  <c:v>2807</c:v>
                </c:pt>
                <c:pt idx="3174">
                  <c:v>2808</c:v>
                </c:pt>
                <c:pt idx="3175">
                  <c:v>2809</c:v>
                </c:pt>
                <c:pt idx="3176">
                  <c:v>2810</c:v>
                </c:pt>
                <c:pt idx="3177">
                  <c:v>2811</c:v>
                </c:pt>
                <c:pt idx="3178">
                  <c:v>2812</c:v>
                </c:pt>
                <c:pt idx="3179">
                  <c:v>2813</c:v>
                </c:pt>
                <c:pt idx="3180">
                  <c:v>2814</c:v>
                </c:pt>
                <c:pt idx="3181">
                  <c:v>2815</c:v>
                </c:pt>
                <c:pt idx="3182">
                  <c:v>2816</c:v>
                </c:pt>
                <c:pt idx="3183">
                  <c:v>2817</c:v>
                </c:pt>
                <c:pt idx="3184">
                  <c:v>2818</c:v>
                </c:pt>
                <c:pt idx="3185">
                  <c:v>2819</c:v>
                </c:pt>
                <c:pt idx="3186">
                  <c:v>2820</c:v>
                </c:pt>
                <c:pt idx="3187">
                  <c:v>2821</c:v>
                </c:pt>
                <c:pt idx="3188">
                  <c:v>2822</c:v>
                </c:pt>
                <c:pt idx="3189">
                  <c:v>2823</c:v>
                </c:pt>
                <c:pt idx="3190">
                  <c:v>2824</c:v>
                </c:pt>
                <c:pt idx="3191">
                  <c:v>2825</c:v>
                </c:pt>
                <c:pt idx="3192">
                  <c:v>2826</c:v>
                </c:pt>
                <c:pt idx="3193">
                  <c:v>2827</c:v>
                </c:pt>
                <c:pt idx="3194">
                  <c:v>2828</c:v>
                </c:pt>
                <c:pt idx="3195">
                  <c:v>2829</c:v>
                </c:pt>
                <c:pt idx="3196">
                  <c:v>2830</c:v>
                </c:pt>
                <c:pt idx="3197">
                  <c:v>2831</c:v>
                </c:pt>
                <c:pt idx="3198">
                  <c:v>2832</c:v>
                </c:pt>
                <c:pt idx="3199">
                  <c:v>2833</c:v>
                </c:pt>
                <c:pt idx="3200">
                  <c:v>2834</c:v>
                </c:pt>
                <c:pt idx="3201">
                  <c:v>2835</c:v>
                </c:pt>
                <c:pt idx="3202">
                  <c:v>2836</c:v>
                </c:pt>
                <c:pt idx="3203">
                  <c:v>2837</c:v>
                </c:pt>
                <c:pt idx="3204">
                  <c:v>2838</c:v>
                </c:pt>
                <c:pt idx="3205">
                  <c:v>2839</c:v>
                </c:pt>
                <c:pt idx="3206">
                  <c:v>2840</c:v>
                </c:pt>
                <c:pt idx="3207">
                  <c:v>2841</c:v>
                </c:pt>
                <c:pt idx="3208">
                  <c:v>2842</c:v>
                </c:pt>
                <c:pt idx="3209">
                  <c:v>2843</c:v>
                </c:pt>
                <c:pt idx="3210">
                  <c:v>2844</c:v>
                </c:pt>
                <c:pt idx="3211">
                  <c:v>2845</c:v>
                </c:pt>
                <c:pt idx="3212">
                  <c:v>2846</c:v>
                </c:pt>
                <c:pt idx="3213">
                  <c:v>2847</c:v>
                </c:pt>
                <c:pt idx="3214">
                  <c:v>2848</c:v>
                </c:pt>
                <c:pt idx="3215">
                  <c:v>2849</c:v>
                </c:pt>
                <c:pt idx="3216">
                  <c:v>2850</c:v>
                </c:pt>
                <c:pt idx="3217">
                  <c:v>2851</c:v>
                </c:pt>
                <c:pt idx="3218">
                  <c:v>2852</c:v>
                </c:pt>
                <c:pt idx="3219">
                  <c:v>2853</c:v>
                </c:pt>
                <c:pt idx="3220">
                  <c:v>2854</c:v>
                </c:pt>
                <c:pt idx="3221">
                  <c:v>2855</c:v>
                </c:pt>
                <c:pt idx="3222">
                  <c:v>2856</c:v>
                </c:pt>
                <c:pt idx="3223">
                  <c:v>2857</c:v>
                </c:pt>
                <c:pt idx="3224">
                  <c:v>2858</c:v>
                </c:pt>
                <c:pt idx="3225">
                  <c:v>2859</c:v>
                </c:pt>
                <c:pt idx="3226">
                  <c:v>2860</c:v>
                </c:pt>
                <c:pt idx="3227">
                  <c:v>2861</c:v>
                </c:pt>
                <c:pt idx="3228">
                  <c:v>2862</c:v>
                </c:pt>
                <c:pt idx="3229">
                  <c:v>2863</c:v>
                </c:pt>
                <c:pt idx="3230">
                  <c:v>2864</c:v>
                </c:pt>
                <c:pt idx="3231">
                  <c:v>2865</c:v>
                </c:pt>
                <c:pt idx="3232">
                  <c:v>2866</c:v>
                </c:pt>
                <c:pt idx="3233">
                  <c:v>2867</c:v>
                </c:pt>
                <c:pt idx="3234">
                  <c:v>2868</c:v>
                </c:pt>
                <c:pt idx="3235">
                  <c:v>2869</c:v>
                </c:pt>
                <c:pt idx="3236">
                  <c:v>2870</c:v>
                </c:pt>
                <c:pt idx="3237">
                  <c:v>2871</c:v>
                </c:pt>
                <c:pt idx="3238">
                  <c:v>2872</c:v>
                </c:pt>
                <c:pt idx="3239">
                  <c:v>2873</c:v>
                </c:pt>
                <c:pt idx="3240">
                  <c:v>2874</c:v>
                </c:pt>
                <c:pt idx="3241">
                  <c:v>2875</c:v>
                </c:pt>
                <c:pt idx="3242">
                  <c:v>2876</c:v>
                </c:pt>
                <c:pt idx="3243">
                  <c:v>2877</c:v>
                </c:pt>
                <c:pt idx="3244">
                  <c:v>2878</c:v>
                </c:pt>
                <c:pt idx="3245">
                  <c:v>2879</c:v>
                </c:pt>
                <c:pt idx="3246">
                  <c:v>2880</c:v>
                </c:pt>
                <c:pt idx="3247">
                  <c:v>2881</c:v>
                </c:pt>
                <c:pt idx="3248">
                  <c:v>2882</c:v>
                </c:pt>
                <c:pt idx="3249">
                  <c:v>2883</c:v>
                </c:pt>
                <c:pt idx="3250">
                  <c:v>2884</c:v>
                </c:pt>
                <c:pt idx="3251">
                  <c:v>2885</c:v>
                </c:pt>
                <c:pt idx="3252">
                  <c:v>2886</c:v>
                </c:pt>
                <c:pt idx="3253">
                  <c:v>2887</c:v>
                </c:pt>
                <c:pt idx="3254">
                  <c:v>2888</c:v>
                </c:pt>
                <c:pt idx="3255">
                  <c:v>2889</c:v>
                </c:pt>
                <c:pt idx="3256">
                  <c:v>2890</c:v>
                </c:pt>
                <c:pt idx="3257">
                  <c:v>2891</c:v>
                </c:pt>
                <c:pt idx="3258">
                  <c:v>2892</c:v>
                </c:pt>
                <c:pt idx="3259">
                  <c:v>2893</c:v>
                </c:pt>
                <c:pt idx="3260">
                  <c:v>2894</c:v>
                </c:pt>
                <c:pt idx="3261">
                  <c:v>2895</c:v>
                </c:pt>
                <c:pt idx="3262">
                  <c:v>2896</c:v>
                </c:pt>
                <c:pt idx="3263">
                  <c:v>2897</c:v>
                </c:pt>
                <c:pt idx="3264">
                  <c:v>2898</c:v>
                </c:pt>
                <c:pt idx="3265">
                  <c:v>2899</c:v>
                </c:pt>
                <c:pt idx="3266">
                  <c:v>2900</c:v>
                </c:pt>
                <c:pt idx="3267">
                  <c:v>2901</c:v>
                </c:pt>
                <c:pt idx="3268">
                  <c:v>2902</c:v>
                </c:pt>
                <c:pt idx="3269">
                  <c:v>2903</c:v>
                </c:pt>
                <c:pt idx="3270">
                  <c:v>2904</c:v>
                </c:pt>
                <c:pt idx="3271">
                  <c:v>2905</c:v>
                </c:pt>
                <c:pt idx="3272">
                  <c:v>2906</c:v>
                </c:pt>
                <c:pt idx="3273">
                  <c:v>2907</c:v>
                </c:pt>
                <c:pt idx="3274">
                  <c:v>2908</c:v>
                </c:pt>
                <c:pt idx="3275">
                  <c:v>2909</c:v>
                </c:pt>
                <c:pt idx="3276">
                  <c:v>2910</c:v>
                </c:pt>
                <c:pt idx="3277">
                  <c:v>2911</c:v>
                </c:pt>
                <c:pt idx="3278">
                  <c:v>2912</c:v>
                </c:pt>
                <c:pt idx="3279">
                  <c:v>2913</c:v>
                </c:pt>
                <c:pt idx="3280">
                  <c:v>2914</c:v>
                </c:pt>
                <c:pt idx="3281">
                  <c:v>2915</c:v>
                </c:pt>
                <c:pt idx="3282">
                  <c:v>2916</c:v>
                </c:pt>
                <c:pt idx="3283">
                  <c:v>2917</c:v>
                </c:pt>
                <c:pt idx="3284">
                  <c:v>2918</c:v>
                </c:pt>
                <c:pt idx="3285">
                  <c:v>2919</c:v>
                </c:pt>
                <c:pt idx="3286">
                  <c:v>2920</c:v>
                </c:pt>
                <c:pt idx="3287">
                  <c:v>2921</c:v>
                </c:pt>
                <c:pt idx="3288">
                  <c:v>2922</c:v>
                </c:pt>
                <c:pt idx="3289">
                  <c:v>2923</c:v>
                </c:pt>
                <c:pt idx="3290">
                  <c:v>2924</c:v>
                </c:pt>
                <c:pt idx="3291">
                  <c:v>2925</c:v>
                </c:pt>
                <c:pt idx="3292">
                  <c:v>2926</c:v>
                </c:pt>
                <c:pt idx="3293">
                  <c:v>2927</c:v>
                </c:pt>
                <c:pt idx="3294">
                  <c:v>2928</c:v>
                </c:pt>
                <c:pt idx="3295">
                  <c:v>2929</c:v>
                </c:pt>
                <c:pt idx="3296">
                  <c:v>2930</c:v>
                </c:pt>
                <c:pt idx="3297">
                  <c:v>2931</c:v>
                </c:pt>
                <c:pt idx="3298">
                  <c:v>2932</c:v>
                </c:pt>
                <c:pt idx="3299">
                  <c:v>2933</c:v>
                </c:pt>
                <c:pt idx="3300">
                  <c:v>2934</c:v>
                </c:pt>
                <c:pt idx="3301">
                  <c:v>2935</c:v>
                </c:pt>
                <c:pt idx="3302">
                  <c:v>2936</c:v>
                </c:pt>
                <c:pt idx="3303">
                  <c:v>2937</c:v>
                </c:pt>
                <c:pt idx="3304">
                  <c:v>2938</c:v>
                </c:pt>
                <c:pt idx="3305">
                  <c:v>2939</c:v>
                </c:pt>
                <c:pt idx="3306">
                  <c:v>2940</c:v>
                </c:pt>
                <c:pt idx="3307">
                  <c:v>2941</c:v>
                </c:pt>
                <c:pt idx="3308">
                  <c:v>2942</c:v>
                </c:pt>
                <c:pt idx="3309">
                  <c:v>2943</c:v>
                </c:pt>
                <c:pt idx="3310">
                  <c:v>2944</c:v>
                </c:pt>
                <c:pt idx="3311">
                  <c:v>2945</c:v>
                </c:pt>
                <c:pt idx="3312">
                  <c:v>2946</c:v>
                </c:pt>
                <c:pt idx="3313">
                  <c:v>2947</c:v>
                </c:pt>
                <c:pt idx="3314">
                  <c:v>2948</c:v>
                </c:pt>
                <c:pt idx="3315">
                  <c:v>2949</c:v>
                </c:pt>
                <c:pt idx="3316">
                  <c:v>2950</c:v>
                </c:pt>
                <c:pt idx="3317">
                  <c:v>2951</c:v>
                </c:pt>
                <c:pt idx="3318">
                  <c:v>2952</c:v>
                </c:pt>
                <c:pt idx="3319">
                  <c:v>2953</c:v>
                </c:pt>
                <c:pt idx="3320">
                  <c:v>2954</c:v>
                </c:pt>
                <c:pt idx="3321">
                  <c:v>2955</c:v>
                </c:pt>
                <c:pt idx="3322">
                  <c:v>2956</c:v>
                </c:pt>
                <c:pt idx="3323">
                  <c:v>2957</c:v>
                </c:pt>
                <c:pt idx="3324">
                  <c:v>2958</c:v>
                </c:pt>
                <c:pt idx="3325">
                  <c:v>2959</c:v>
                </c:pt>
                <c:pt idx="3326">
                  <c:v>2960</c:v>
                </c:pt>
                <c:pt idx="3327">
                  <c:v>2961</c:v>
                </c:pt>
                <c:pt idx="3328">
                  <c:v>2962</c:v>
                </c:pt>
                <c:pt idx="3329">
                  <c:v>2963</c:v>
                </c:pt>
                <c:pt idx="3330">
                  <c:v>2964</c:v>
                </c:pt>
                <c:pt idx="3331">
                  <c:v>2965</c:v>
                </c:pt>
                <c:pt idx="3332">
                  <c:v>2966</c:v>
                </c:pt>
                <c:pt idx="3333">
                  <c:v>2967</c:v>
                </c:pt>
                <c:pt idx="3334">
                  <c:v>2968</c:v>
                </c:pt>
                <c:pt idx="3335">
                  <c:v>2969</c:v>
                </c:pt>
                <c:pt idx="3336">
                  <c:v>2970</c:v>
                </c:pt>
                <c:pt idx="3337">
                  <c:v>2971</c:v>
                </c:pt>
                <c:pt idx="3338">
                  <c:v>2972</c:v>
                </c:pt>
                <c:pt idx="3339">
                  <c:v>2973</c:v>
                </c:pt>
                <c:pt idx="3340">
                  <c:v>2974</c:v>
                </c:pt>
                <c:pt idx="3341">
                  <c:v>2975</c:v>
                </c:pt>
                <c:pt idx="3342">
                  <c:v>2976</c:v>
                </c:pt>
                <c:pt idx="3343">
                  <c:v>2977</c:v>
                </c:pt>
                <c:pt idx="3344">
                  <c:v>2978</c:v>
                </c:pt>
                <c:pt idx="3345">
                  <c:v>2979</c:v>
                </c:pt>
                <c:pt idx="3346">
                  <c:v>2980</c:v>
                </c:pt>
                <c:pt idx="3347">
                  <c:v>2981</c:v>
                </c:pt>
                <c:pt idx="3348">
                  <c:v>2982</c:v>
                </c:pt>
                <c:pt idx="3349">
                  <c:v>2983</c:v>
                </c:pt>
                <c:pt idx="3350">
                  <c:v>2984</c:v>
                </c:pt>
                <c:pt idx="3351">
                  <c:v>2985</c:v>
                </c:pt>
                <c:pt idx="3352">
                  <c:v>2986</c:v>
                </c:pt>
                <c:pt idx="3353">
                  <c:v>2987</c:v>
                </c:pt>
                <c:pt idx="3354">
                  <c:v>2988</c:v>
                </c:pt>
                <c:pt idx="3355">
                  <c:v>2989</c:v>
                </c:pt>
                <c:pt idx="3356">
                  <c:v>2990</c:v>
                </c:pt>
                <c:pt idx="3357">
                  <c:v>2991</c:v>
                </c:pt>
                <c:pt idx="3358">
                  <c:v>2992</c:v>
                </c:pt>
                <c:pt idx="3359">
                  <c:v>2993</c:v>
                </c:pt>
                <c:pt idx="3360">
                  <c:v>2994</c:v>
                </c:pt>
                <c:pt idx="3361">
                  <c:v>2995</c:v>
                </c:pt>
                <c:pt idx="3362">
                  <c:v>2996</c:v>
                </c:pt>
                <c:pt idx="3363">
                  <c:v>2997</c:v>
                </c:pt>
                <c:pt idx="3364">
                  <c:v>2998</c:v>
                </c:pt>
                <c:pt idx="3365">
                  <c:v>2999</c:v>
                </c:pt>
                <c:pt idx="3366">
                  <c:v>3000</c:v>
                </c:pt>
                <c:pt idx="3367">
                  <c:v>3001</c:v>
                </c:pt>
                <c:pt idx="3368">
                  <c:v>3002</c:v>
                </c:pt>
                <c:pt idx="3369">
                  <c:v>3003</c:v>
                </c:pt>
                <c:pt idx="3370">
                  <c:v>3004</c:v>
                </c:pt>
                <c:pt idx="3371">
                  <c:v>3005</c:v>
                </c:pt>
                <c:pt idx="3372">
                  <c:v>3006</c:v>
                </c:pt>
                <c:pt idx="3373">
                  <c:v>3007</c:v>
                </c:pt>
                <c:pt idx="3374">
                  <c:v>3008</c:v>
                </c:pt>
                <c:pt idx="3375">
                  <c:v>3009</c:v>
                </c:pt>
                <c:pt idx="3376">
                  <c:v>3010</c:v>
                </c:pt>
                <c:pt idx="3377">
                  <c:v>3011</c:v>
                </c:pt>
                <c:pt idx="3378">
                  <c:v>3012</c:v>
                </c:pt>
                <c:pt idx="3379">
                  <c:v>3013</c:v>
                </c:pt>
                <c:pt idx="3380">
                  <c:v>3014</c:v>
                </c:pt>
                <c:pt idx="3381">
                  <c:v>3015</c:v>
                </c:pt>
                <c:pt idx="3382">
                  <c:v>3016</c:v>
                </c:pt>
                <c:pt idx="3383">
                  <c:v>3017</c:v>
                </c:pt>
                <c:pt idx="3384">
                  <c:v>3018</c:v>
                </c:pt>
                <c:pt idx="3385">
                  <c:v>3019</c:v>
                </c:pt>
                <c:pt idx="3386">
                  <c:v>3020</c:v>
                </c:pt>
                <c:pt idx="3387">
                  <c:v>3021</c:v>
                </c:pt>
                <c:pt idx="3388">
                  <c:v>3022</c:v>
                </c:pt>
                <c:pt idx="3389">
                  <c:v>3023</c:v>
                </c:pt>
                <c:pt idx="3390">
                  <c:v>3024</c:v>
                </c:pt>
                <c:pt idx="3391">
                  <c:v>3025</c:v>
                </c:pt>
                <c:pt idx="3392">
                  <c:v>3026</c:v>
                </c:pt>
                <c:pt idx="3393">
                  <c:v>3027</c:v>
                </c:pt>
                <c:pt idx="3394">
                  <c:v>3028</c:v>
                </c:pt>
                <c:pt idx="3395">
                  <c:v>3029</c:v>
                </c:pt>
                <c:pt idx="3396">
                  <c:v>3030</c:v>
                </c:pt>
                <c:pt idx="3397">
                  <c:v>3031</c:v>
                </c:pt>
                <c:pt idx="3398">
                  <c:v>3032</c:v>
                </c:pt>
                <c:pt idx="3399">
                  <c:v>3033</c:v>
                </c:pt>
                <c:pt idx="3400">
                  <c:v>3034</c:v>
                </c:pt>
                <c:pt idx="3401">
                  <c:v>3035</c:v>
                </c:pt>
                <c:pt idx="3402">
                  <c:v>3036</c:v>
                </c:pt>
                <c:pt idx="3403">
                  <c:v>3037</c:v>
                </c:pt>
                <c:pt idx="3404">
                  <c:v>3038</c:v>
                </c:pt>
                <c:pt idx="3405">
                  <c:v>3039</c:v>
                </c:pt>
                <c:pt idx="3406">
                  <c:v>3040</c:v>
                </c:pt>
                <c:pt idx="3407">
                  <c:v>3041</c:v>
                </c:pt>
                <c:pt idx="3408">
                  <c:v>3042</c:v>
                </c:pt>
                <c:pt idx="3409">
                  <c:v>3043</c:v>
                </c:pt>
                <c:pt idx="3410">
                  <c:v>3044</c:v>
                </c:pt>
                <c:pt idx="3411">
                  <c:v>3045</c:v>
                </c:pt>
                <c:pt idx="3412">
                  <c:v>3046</c:v>
                </c:pt>
                <c:pt idx="3413">
                  <c:v>3047</c:v>
                </c:pt>
                <c:pt idx="3414">
                  <c:v>3048</c:v>
                </c:pt>
                <c:pt idx="3415">
                  <c:v>3049</c:v>
                </c:pt>
                <c:pt idx="3416">
                  <c:v>3050</c:v>
                </c:pt>
                <c:pt idx="3417">
                  <c:v>3051</c:v>
                </c:pt>
                <c:pt idx="3418">
                  <c:v>3052</c:v>
                </c:pt>
                <c:pt idx="3419">
                  <c:v>3053</c:v>
                </c:pt>
                <c:pt idx="3420">
                  <c:v>3054</c:v>
                </c:pt>
                <c:pt idx="3421">
                  <c:v>3055</c:v>
                </c:pt>
                <c:pt idx="3422">
                  <c:v>3056</c:v>
                </c:pt>
                <c:pt idx="3423">
                  <c:v>3057</c:v>
                </c:pt>
                <c:pt idx="3424">
                  <c:v>3058</c:v>
                </c:pt>
                <c:pt idx="3425">
                  <c:v>3059</c:v>
                </c:pt>
                <c:pt idx="3426">
                  <c:v>3060</c:v>
                </c:pt>
                <c:pt idx="3427">
                  <c:v>3061</c:v>
                </c:pt>
                <c:pt idx="3428">
                  <c:v>3062</c:v>
                </c:pt>
                <c:pt idx="3429">
                  <c:v>3063</c:v>
                </c:pt>
                <c:pt idx="3430">
                  <c:v>3064</c:v>
                </c:pt>
                <c:pt idx="3431">
                  <c:v>3065</c:v>
                </c:pt>
                <c:pt idx="3432">
                  <c:v>3066</c:v>
                </c:pt>
                <c:pt idx="3433">
                  <c:v>3067</c:v>
                </c:pt>
                <c:pt idx="3434">
                  <c:v>3068</c:v>
                </c:pt>
                <c:pt idx="3435">
                  <c:v>3069</c:v>
                </c:pt>
                <c:pt idx="3436">
                  <c:v>3070</c:v>
                </c:pt>
                <c:pt idx="3437">
                  <c:v>3071</c:v>
                </c:pt>
                <c:pt idx="3438">
                  <c:v>3072</c:v>
                </c:pt>
                <c:pt idx="3439">
                  <c:v>3073</c:v>
                </c:pt>
                <c:pt idx="3440">
                  <c:v>3074</c:v>
                </c:pt>
                <c:pt idx="3441">
                  <c:v>3075</c:v>
                </c:pt>
                <c:pt idx="3442">
                  <c:v>3076</c:v>
                </c:pt>
                <c:pt idx="3443">
                  <c:v>3077</c:v>
                </c:pt>
                <c:pt idx="3444">
                  <c:v>3078</c:v>
                </c:pt>
                <c:pt idx="3445">
                  <c:v>3079</c:v>
                </c:pt>
                <c:pt idx="3446">
                  <c:v>3080</c:v>
                </c:pt>
                <c:pt idx="3447">
                  <c:v>3081</c:v>
                </c:pt>
                <c:pt idx="3448">
                  <c:v>3082</c:v>
                </c:pt>
                <c:pt idx="3449">
                  <c:v>3083</c:v>
                </c:pt>
                <c:pt idx="3450">
                  <c:v>3084</c:v>
                </c:pt>
                <c:pt idx="3451">
                  <c:v>3085</c:v>
                </c:pt>
                <c:pt idx="3452">
                  <c:v>3086</c:v>
                </c:pt>
                <c:pt idx="3453">
                  <c:v>3087</c:v>
                </c:pt>
                <c:pt idx="3454">
                  <c:v>3088</c:v>
                </c:pt>
                <c:pt idx="3455">
                  <c:v>3089</c:v>
                </c:pt>
                <c:pt idx="3456">
                  <c:v>3090</c:v>
                </c:pt>
                <c:pt idx="3457">
                  <c:v>3091</c:v>
                </c:pt>
                <c:pt idx="3458">
                  <c:v>3092</c:v>
                </c:pt>
                <c:pt idx="3459">
                  <c:v>3093</c:v>
                </c:pt>
                <c:pt idx="3460">
                  <c:v>3094</c:v>
                </c:pt>
                <c:pt idx="3461">
                  <c:v>3095</c:v>
                </c:pt>
                <c:pt idx="3462">
                  <c:v>3096</c:v>
                </c:pt>
                <c:pt idx="3463">
                  <c:v>3097</c:v>
                </c:pt>
                <c:pt idx="3464">
                  <c:v>3098</c:v>
                </c:pt>
                <c:pt idx="3465">
                  <c:v>3099</c:v>
                </c:pt>
                <c:pt idx="3466">
                  <c:v>3100</c:v>
                </c:pt>
                <c:pt idx="3467">
                  <c:v>3101</c:v>
                </c:pt>
                <c:pt idx="3468">
                  <c:v>3102</c:v>
                </c:pt>
                <c:pt idx="3469">
                  <c:v>3103</c:v>
                </c:pt>
                <c:pt idx="3470">
                  <c:v>3104</c:v>
                </c:pt>
                <c:pt idx="3471">
                  <c:v>3105</c:v>
                </c:pt>
                <c:pt idx="3472">
                  <c:v>3106</c:v>
                </c:pt>
                <c:pt idx="3473">
                  <c:v>3107</c:v>
                </c:pt>
                <c:pt idx="3474">
                  <c:v>3108</c:v>
                </c:pt>
                <c:pt idx="3475">
                  <c:v>3109</c:v>
                </c:pt>
                <c:pt idx="3476">
                  <c:v>3110</c:v>
                </c:pt>
                <c:pt idx="3477">
                  <c:v>3111</c:v>
                </c:pt>
                <c:pt idx="3478">
                  <c:v>3112</c:v>
                </c:pt>
                <c:pt idx="3479">
                  <c:v>3113</c:v>
                </c:pt>
                <c:pt idx="3480">
                  <c:v>3114</c:v>
                </c:pt>
                <c:pt idx="3481">
                  <c:v>3115</c:v>
                </c:pt>
                <c:pt idx="3482">
                  <c:v>3116</c:v>
                </c:pt>
                <c:pt idx="3483">
                  <c:v>3117</c:v>
                </c:pt>
                <c:pt idx="3484">
                  <c:v>3118</c:v>
                </c:pt>
                <c:pt idx="3485">
                  <c:v>3119</c:v>
                </c:pt>
                <c:pt idx="3486">
                  <c:v>3120</c:v>
                </c:pt>
                <c:pt idx="3487">
                  <c:v>3121</c:v>
                </c:pt>
                <c:pt idx="3488">
                  <c:v>3122</c:v>
                </c:pt>
                <c:pt idx="3489">
                  <c:v>3123</c:v>
                </c:pt>
                <c:pt idx="3490">
                  <c:v>3124</c:v>
                </c:pt>
                <c:pt idx="3491">
                  <c:v>3125</c:v>
                </c:pt>
                <c:pt idx="3492">
                  <c:v>3126</c:v>
                </c:pt>
                <c:pt idx="3493">
                  <c:v>3127</c:v>
                </c:pt>
                <c:pt idx="3494">
                  <c:v>3128</c:v>
                </c:pt>
                <c:pt idx="3495">
                  <c:v>3129</c:v>
                </c:pt>
                <c:pt idx="3496">
                  <c:v>3130</c:v>
                </c:pt>
                <c:pt idx="3497">
                  <c:v>3131</c:v>
                </c:pt>
                <c:pt idx="3498">
                  <c:v>3132</c:v>
                </c:pt>
                <c:pt idx="3499">
                  <c:v>3133</c:v>
                </c:pt>
                <c:pt idx="3500">
                  <c:v>3134</c:v>
                </c:pt>
                <c:pt idx="3501">
                  <c:v>3135</c:v>
                </c:pt>
                <c:pt idx="3502">
                  <c:v>3136</c:v>
                </c:pt>
                <c:pt idx="3503">
                  <c:v>3137</c:v>
                </c:pt>
                <c:pt idx="3504">
                  <c:v>3138</c:v>
                </c:pt>
                <c:pt idx="3505">
                  <c:v>3139</c:v>
                </c:pt>
                <c:pt idx="3506">
                  <c:v>3140</c:v>
                </c:pt>
                <c:pt idx="3507">
                  <c:v>3141</c:v>
                </c:pt>
                <c:pt idx="3508">
                  <c:v>3142</c:v>
                </c:pt>
                <c:pt idx="3509">
                  <c:v>3143</c:v>
                </c:pt>
                <c:pt idx="3510">
                  <c:v>3144</c:v>
                </c:pt>
                <c:pt idx="3511">
                  <c:v>3145</c:v>
                </c:pt>
                <c:pt idx="3512">
                  <c:v>3146</c:v>
                </c:pt>
                <c:pt idx="3513">
                  <c:v>3147</c:v>
                </c:pt>
                <c:pt idx="3514">
                  <c:v>3148</c:v>
                </c:pt>
                <c:pt idx="3515">
                  <c:v>3149</c:v>
                </c:pt>
                <c:pt idx="3516">
                  <c:v>3150</c:v>
                </c:pt>
                <c:pt idx="3517">
                  <c:v>3151</c:v>
                </c:pt>
                <c:pt idx="3518">
                  <c:v>3152</c:v>
                </c:pt>
                <c:pt idx="3519">
                  <c:v>3153</c:v>
                </c:pt>
                <c:pt idx="3520">
                  <c:v>3154</c:v>
                </c:pt>
                <c:pt idx="3521">
                  <c:v>3155</c:v>
                </c:pt>
                <c:pt idx="3522">
                  <c:v>3156</c:v>
                </c:pt>
                <c:pt idx="3523">
                  <c:v>3157</c:v>
                </c:pt>
                <c:pt idx="3524">
                  <c:v>3158</c:v>
                </c:pt>
                <c:pt idx="3525">
                  <c:v>3159</c:v>
                </c:pt>
                <c:pt idx="3526">
                  <c:v>3160</c:v>
                </c:pt>
                <c:pt idx="3527">
                  <c:v>3161</c:v>
                </c:pt>
                <c:pt idx="3528">
                  <c:v>3162</c:v>
                </c:pt>
                <c:pt idx="3529">
                  <c:v>3163</c:v>
                </c:pt>
                <c:pt idx="3530">
                  <c:v>3164</c:v>
                </c:pt>
                <c:pt idx="3531">
                  <c:v>3165</c:v>
                </c:pt>
                <c:pt idx="3532">
                  <c:v>3166</c:v>
                </c:pt>
                <c:pt idx="3533">
                  <c:v>3167</c:v>
                </c:pt>
                <c:pt idx="3534">
                  <c:v>3168</c:v>
                </c:pt>
                <c:pt idx="3535">
                  <c:v>3169</c:v>
                </c:pt>
                <c:pt idx="3536">
                  <c:v>3170</c:v>
                </c:pt>
                <c:pt idx="3537">
                  <c:v>3171</c:v>
                </c:pt>
                <c:pt idx="3538">
                  <c:v>3172</c:v>
                </c:pt>
                <c:pt idx="3539">
                  <c:v>3173</c:v>
                </c:pt>
                <c:pt idx="3540">
                  <c:v>3174</c:v>
                </c:pt>
                <c:pt idx="3541">
                  <c:v>3175</c:v>
                </c:pt>
                <c:pt idx="3542">
                  <c:v>3176</c:v>
                </c:pt>
                <c:pt idx="3543">
                  <c:v>3177</c:v>
                </c:pt>
                <c:pt idx="3544">
                  <c:v>3178</c:v>
                </c:pt>
                <c:pt idx="3545">
                  <c:v>3179</c:v>
                </c:pt>
                <c:pt idx="3546">
                  <c:v>3180</c:v>
                </c:pt>
                <c:pt idx="3547">
                  <c:v>3181</c:v>
                </c:pt>
                <c:pt idx="3548">
                  <c:v>3182</c:v>
                </c:pt>
                <c:pt idx="3549">
                  <c:v>3183</c:v>
                </c:pt>
                <c:pt idx="3550">
                  <c:v>3184</c:v>
                </c:pt>
                <c:pt idx="3551">
                  <c:v>3185</c:v>
                </c:pt>
                <c:pt idx="3552">
                  <c:v>3186</c:v>
                </c:pt>
                <c:pt idx="3553">
                  <c:v>3187</c:v>
                </c:pt>
                <c:pt idx="3554">
                  <c:v>3188</c:v>
                </c:pt>
                <c:pt idx="3555">
                  <c:v>3189</c:v>
                </c:pt>
                <c:pt idx="3556">
                  <c:v>3190</c:v>
                </c:pt>
                <c:pt idx="3557">
                  <c:v>3191</c:v>
                </c:pt>
                <c:pt idx="3558">
                  <c:v>3192</c:v>
                </c:pt>
                <c:pt idx="3559">
                  <c:v>3193</c:v>
                </c:pt>
                <c:pt idx="3560">
                  <c:v>3194</c:v>
                </c:pt>
                <c:pt idx="3561">
                  <c:v>3195</c:v>
                </c:pt>
                <c:pt idx="3562">
                  <c:v>3196</c:v>
                </c:pt>
                <c:pt idx="3563">
                  <c:v>3197</c:v>
                </c:pt>
                <c:pt idx="3564">
                  <c:v>3198</c:v>
                </c:pt>
                <c:pt idx="3565">
                  <c:v>3199</c:v>
                </c:pt>
                <c:pt idx="3566">
                  <c:v>3200</c:v>
                </c:pt>
                <c:pt idx="3567">
                  <c:v>3201</c:v>
                </c:pt>
                <c:pt idx="3568">
                  <c:v>3202</c:v>
                </c:pt>
                <c:pt idx="3569">
                  <c:v>3203</c:v>
                </c:pt>
                <c:pt idx="3570">
                  <c:v>3204</c:v>
                </c:pt>
                <c:pt idx="3571">
                  <c:v>3205</c:v>
                </c:pt>
                <c:pt idx="3572">
                  <c:v>3206</c:v>
                </c:pt>
                <c:pt idx="3573">
                  <c:v>3207</c:v>
                </c:pt>
                <c:pt idx="3574">
                  <c:v>3208</c:v>
                </c:pt>
                <c:pt idx="3575">
                  <c:v>3209</c:v>
                </c:pt>
                <c:pt idx="3576">
                  <c:v>3210</c:v>
                </c:pt>
                <c:pt idx="3577">
                  <c:v>3211</c:v>
                </c:pt>
                <c:pt idx="3578">
                  <c:v>3212</c:v>
                </c:pt>
                <c:pt idx="3579">
                  <c:v>3213</c:v>
                </c:pt>
                <c:pt idx="3580">
                  <c:v>3214</c:v>
                </c:pt>
                <c:pt idx="3581">
                  <c:v>3215</c:v>
                </c:pt>
                <c:pt idx="3582">
                  <c:v>3216</c:v>
                </c:pt>
                <c:pt idx="3583">
                  <c:v>3217</c:v>
                </c:pt>
                <c:pt idx="3584">
                  <c:v>3218</c:v>
                </c:pt>
                <c:pt idx="3585">
                  <c:v>3219</c:v>
                </c:pt>
                <c:pt idx="3586">
                  <c:v>3220</c:v>
                </c:pt>
                <c:pt idx="3587">
                  <c:v>3221</c:v>
                </c:pt>
                <c:pt idx="3588">
                  <c:v>3222</c:v>
                </c:pt>
                <c:pt idx="3589">
                  <c:v>3223</c:v>
                </c:pt>
                <c:pt idx="3590">
                  <c:v>3224</c:v>
                </c:pt>
                <c:pt idx="3591">
                  <c:v>3225</c:v>
                </c:pt>
                <c:pt idx="3592">
                  <c:v>3226</c:v>
                </c:pt>
                <c:pt idx="3593">
                  <c:v>3227</c:v>
                </c:pt>
                <c:pt idx="3594">
                  <c:v>3228</c:v>
                </c:pt>
                <c:pt idx="3595">
                  <c:v>3229</c:v>
                </c:pt>
                <c:pt idx="3596">
                  <c:v>3230</c:v>
                </c:pt>
                <c:pt idx="3597">
                  <c:v>3231</c:v>
                </c:pt>
                <c:pt idx="3598">
                  <c:v>3232</c:v>
                </c:pt>
                <c:pt idx="3599">
                  <c:v>3233</c:v>
                </c:pt>
                <c:pt idx="3600">
                  <c:v>3234</c:v>
                </c:pt>
                <c:pt idx="3601">
                  <c:v>3235</c:v>
                </c:pt>
                <c:pt idx="3602">
                  <c:v>3236</c:v>
                </c:pt>
                <c:pt idx="3603">
                  <c:v>3237</c:v>
                </c:pt>
                <c:pt idx="3604">
                  <c:v>3238</c:v>
                </c:pt>
                <c:pt idx="3605">
                  <c:v>3239</c:v>
                </c:pt>
                <c:pt idx="3606">
                  <c:v>3240</c:v>
                </c:pt>
                <c:pt idx="3607">
                  <c:v>3241</c:v>
                </c:pt>
                <c:pt idx="3608">
                  <c:v>3242</c:v>
                </c:pt>
                <c:pt idx="3609">
                  <c:v>3243</c:v>
                </c:pt>
                <c:pt idx="3610">
                  <c:v>3244</c:v>
                </c:pt>
                <c:pt idx="3611">
                  <c:v>3245</c:v>
                </c:pt>
                <c:pt idx="3612">
                  <c:v>3246</c:v>
                </c:pt>
                <c:pt idx="3613">
                  <c:v>3247</c:v>
                </c:pt>
                <c:pt idx="3614">
                  <c:v>3248</c:v>
                </c:pt>
                <c:pt idx="3615">
                  <c:v>3249</c:v>
                </c:pt>
                <c:pt idx="3616">
                  <c:v>3250</c:v>
                </c:pt>
                <c:pt idx="3617">
                  <c:v>3251</c:v>
                </c:pt>
                <c:pt idx="3618">
                  <c:v>3252</c:v>
                </c:pt>
                <c:pt idx="3619">
                  <c:v>3253</c:v>
                </c:pt>
                <c:pt idx="3620">
                  <c:v>3254</c:v>
                </c:pt>
                <c:pt idx="3621">
                  <c:v>3255</c:v>
                </c:pt>
                <c:pt idx="3622">
                  <c:v>3256</c:v>
                </c:pt>
                <c:pt idx="3623">
                  <c:v>3257</c:v>
                </c:pt>
                <c:pt idx="3624">
                  <c:v>3258</c:v>
                </c:pt>
                <c:pt idx="3625">
                  <c:v>3259</c:v>
                </c:pt>
                <c:pt idx="3626">
                  <c:v>3260</c:v>
                </c:pt>
                <c:pt idx="3627">
                  <c:v>3261</c:v>
                </c:pt>
                <c:pt idx="3628">
                  <c:v>3262</c:v>
                </c:pt>
                <c:pt idx="3629">
                  <c:v>3263</c:v>
                </c:pt>
                <c:pt idx="3630">
                  <c:v>3264</c:v>
                </c:pt>
                <c:pt idx="3631">
                  <c:v>3265</c:v>
                </c:pt>
                <c:pt idx="3632">
                  <c:v>3266</c:v>
                </c:pt>
                <c:pt idx="3633">
                  <c:v>3267</c:v>
                </c:pt>
                <c:pt idx="3634">
                  <c:v>3268</c:v>
                </c:pt>
                <c:pt idx="3635">
                  <c:v>3269</c:v>
                </c:pt>
                <c:pt idx="3636">
                  <c:v>3270</c:v>
                </c:pt>
                <c:pt idx="3637">
                  <c:v>3271</c:v>
                </c:pt>
                <c:pt idx="3638">
                  <c:v>3272</c:v>
                </c:pt>
                <c:pt idx="3639">
                  <c:v>3273</c:v>
                </c:pt>
                <c:pt idx="3640">
                  <c:v>3274</c:v>
                </c:pt>
                <c:pt idx="3641">
                  <c:v>3275</c:v>
                </c:pt>
                <c:pt idx="3642">
                  <c:v>3276</c:v>
                </c:pt>
                <c:pt idx="3643">
                  <c:v>3277</c:v>
                </c:pt>
                <c:pt idx="3644">
                  <c:v>3278</c:v>
                </c:pt>
                <c:pt idx="3645">
                  <c:v>3279</c:v>
                </c:pt>
                <c:pt idx="3646">
                  <c:v>3280</c:v>
                </c:pt>
                <c:pt idx="3647">
                  <c:v>3281</c:v>
                </c:pt>
                <c:pt idx="3648">
                  <c:v>3282</c:v>
                </c:pt>
                <c:pt idx="3649">
                  <c:v>3283</c:v>
                </c:pt>
                <c:pt idx="3650">
                  <c:v>3284</c:v>
                </c:pt>
                <c:pt idx="3651">
                  <c:v>3285</c:v>
                </c:pt>
                <c:pt idx="3652">
                  <c:v>3286</c:v>
                </c:pt>
                <c:pt idx="3653">
                  <c:v>3287</c:v>
                </c:pt>
                <c:pt idx="3654">
                  <c:v>3288</c:v>
                </c:pt>
                <c:pt idx="3655">
                  <c:v>3289</c:v>
                </c:pt>
                <c:pt idx="3656">
                  <c:v>3290</c:v>
                </c:pt>
                <c:pt idx="3657">
                  <c:v>3291</c:v>
                </c:pt>
                <c:pt idx="3658">
                  <c:v>3292</c:v>
                </c:pt>
                <c:pt idx="3659">
                  <c:v>3293</c:v>
                </c:pt>
                <c:pt idx="3660">
                  <c:v>3294</c:v>
                </c:pt>
                <c:pt idx="3661">
                  <c:v>3295</c:v>
                </c:pt>
                <c:pt idx="3662">
                  <c:v>3296</c:v>
                </c:pt>
                <c:pt idx="3663">
                  <c:v>3297</c:v>
                </c:pt>
                <c:pt idx="3664">
                  <c:v>3298</c:v>
                </c:pt>
                <c:pt idx="3665">
                  <c:v>3299</c:v>
                </c:pt>
                <c:pt idx="3666">
                  <c:v>3300</c:v>
                </c:pt>
                <c:pt idx="3667">
                  <c:v>3301</c:v>
                </c:pt>
                <c:pt idx="3668">
                  <c:v>3302</c:v>
                </c:pt>
                <c:pt idx="3669">
                  <c:v>3303</c:v>
                </c:pt>
                <c:pt idx="3670">
                  <c:v>3304</c:v>
                </c:pt>
                <c:pt idx="3671">
                  <c:v>3305</c:v>
                </c:pt>
                <c:pt idx="3672">
                  <c:v>3306</c:v>
                </c:pt>
                <c:pt idx="3673">
                  <c:v>3307</c:v>
                </c:pt>
                <c:pt idx="3674">
                  <c:v>3308</c:v>
                </c:pt>
                <c:pt idx="3675">
                  <c:v>3309</c:v>
                </c:pt>
                <c:pt idx="3676">
                  <c:v>3310</c:v>
                </c:pt>
                <c:pt idx="3677">
                  <c:v>3311</c:v>
                </c:pt>
                <c:pt idx="3678">
                  <c:v>3312</c:v>
                </c:pt>
                <c:pt idx="3679">
                  <c:v>3313</c:v>
                </c:pt>
                <c:pt idx="3680">
                  <c:v>3314</c:v>
                </c:pt>
                <c:pt idx="3681">
                  <c:v>3315</c:v>
                </c:pt>
                <c:pt idx="3682">
                  <c:v>3316</c:v>
                </c:pt>
                <c:pt idx="3683">
                  <c:v>3317</c:v>
                </c:pt>
                <c:pt idx="3684">
                  <c:v>3318</c:v>
                </c:pt>
                <c:pt idx="3685">
                  <c:v>3319</c:v>
                </c:pt>
                <c:pt idx="3686">
                  <c:v>3320</c:v>
                </c:pt>
                <c:pt idx="3687">
                  <c:v>3321</c:v>
                </c:pt>
                <c:pt idx="3688">
                  <c:v>3322</c:v>
                </c:pt>
                <c:pt idx="3689">
                  <c:v>3323</c:v>
                </c:pt>
                <c:pt idx="3690">
                  <c:v>3324</c:v>
                </c:pt>
                <c:pt idx="3691">
                  <c:v>3325</c:v>
                </c:pt>
                <c:pt idx="3692">
                  <c:v>3326</c:v>
                </c:pt>
                <c:pt idx="3693">
                  <c:v>3327</c:v>
                </c:pt>
                <c:pt idx="3694">
                  <c:v>3328</c:v>
                </c:pt>
                <c:pt idx="3695">
                  <c:v>3329</c:v>
                </c:pt>
                <c:pt idx="3696">
                  <c:v>3330</c:v>
                </c:pt>
                <c:pt idx="3697">
                  <c:v>3331</c:v>
                </c:pt>
                <c:pt idx="3698">
                  <c:v>3332</c:v>
                </c:pt>
                <c:pt idx="3699">
                  <c:v>3333</c:v>
                </c:pt>
                <c:pt idx="3700">
                  <c:v>3334</c:v>
                </c:pt>
                <c:pt idx="3701">
                  <c:v>3335</c:v>
                </c:pt>
                <c:pt idx="3702">
                  <c:v>3336</c:v>
                </c:pt>
                <c:pt idx="3703">
                  <c:v>3337</c:v>
                </c:pt>
                <c:pt idx="3704">
                  <c:v>3338</c:v>
                </c:pt>
                <c:pt idx="3705">
                  <c:v>3339</c:v>
                </c:pt>
                <c:pt idx="3706">
                  <c:v>3340</c:v>
                </c:pt>
                <c:pt idx="3707">
                  <c:v>3341</c:v>
                </c:pt>
                <c:pt idx="3708">
                  <c:v>3342</c:v>
                </c:pt>
                <c:pt idx="3709">
                  <c:v>3343</c:v>
                </c:pt>
                <c:pt idx="3710">
                  <c:v>3344</c:v>
                </c:pt>
                <c:pt idx="3711">
                  <c:v>3345</c:v>
                </c:pt>
                <c:pt idx="3712">
                  <c:v>3346</c:v>
                </c:pt>
                <c:pt idx="3713">
                  <c:v>3347</c:v>
                </c:pt>
                <c:pt idx="3714">
                  <c:v>3348</c:v>
                </c:pt>
                <c:pt idx="3715">
                  <c:v>3349</c:v>
                </c:pt>
                <c:pt idx="3716">
                  <c:v>3350</c:v>
                </c:pt>
                <c:pt idx="3717">
                  <c:v>3351</c:v>
                </c:pt>
                <c:pt idx="3718">
                  <c:v>3352</c:v>
                </c:pt>
                <c:pt idx="3719">
                  <c:v>3353</c:v>
                </c:pt>
                <c:pt idx="3720">
                  <c:v>3354</c:v>
                </c:pt>
                <c:pt idx="3721">
                  <c:v>3355</c:v>
                </c:pt>
                <c:pt idx="3722">
                  <c:v>3356</c:v>
                </c:pt>
                <c:pt idx="3723">
                  <c:v>3357</c:v>
                </c:pt>
                <c:pt idx="3724">
                  <c:v>3358</c:v>
                </c:pt>
                <c:pt idx="3725">
                  <c:v>3359</c:v>
                </c:pt>
                <c:pt idx="3726">
                  <c:v>3360</c:v>
                </c:pt>
                <c:pt idx="3727">
                  <c:v>3361</c:v>
                </c:pt>
                <c:pt idx="3728">
                  <c:v>3362</c:v>
                </c:pt>
                <c:pt idx="3729">
                  <c:v>3363</c:v>
                </c:pt>
                <c:pt idx="3730">
                  <c:v>3364</c:v>
                </c:pt>
                <c:pt idx="3731">
                  <c:v>3365</c:v>
                </c:pt>
                <c:pt idx="3732">
                  <c:v>3366</c:v>
                </c:pt>
                <c:pt idx="3733">
                  <c:v>3367</c:v>
                </c:pt>
                <c:pt idx="3734">
                  <c:v>3368</c:v>
                </c:pt>
                <c:pt idx="3735">
                  <c:v>3369</c:v>
                </c:pt>
                <c:pt idx="3736">
                  <c:v>3370</c:v>
                </c:pt>
                <c:pt idx="3737">
                  <c:v>3371</c:v>
                </c:pt>
                <c:pt idx="3738">
                  <c:v>3372</c:v>
                </c:pt>
                <c:pt idx="3739">
                  <c:v>3373</c:v>
                </c:pt>
                <c:pt idx="3740">
                  <c:v>3374</c:v>
                </c:pt>
                <c:pt idx="3741">
                  <c:v>3375</c:v>
                </c:pt>
                <c:pt idx="3742">
                  <c:v>3376</c:v>
                </c:pt>
                <c:pt idx="3743">
                  <c:v>3377</c:v>
                </c:pt>
                <c:pt idx="3744">
                  <c:v>3378</c:v>
                </c:pt>
                <c:pt idx="3745">
                  <c:v>3379</c:v>
                </c:pt>
                <c:pt idx="3746">
                  <c:v>3380</c:v>
                </c:pt>
                <c:pt idx="3747">
                  <c:v>3381</c:v>
                </c:pt>
                <c:pt idx="3748">
                  <c:v>3382</c:v>
                </c:pt>
                <c:pt idx="3749">
                  <c:v>3383</c:v>
                </c:pt>
                <c:pt idx="3750">
                  <c:v>3384</c:v>
                </c:pt>
                <c:pt idx="3751">
                  <c:v>3385</c:v>
                </c:pt>
                <c:pt idx="3752">
                  <c:v>3386</c:v>
                </c:pt>
                <c:pt idx="3753">
                  <c:v>3387</c:v>
                </c:pt>
                <c:pt idx="3754">
                  <c:v>3388</c:v>
                </c:pt>
                <c:pt idx="3755">
                  <c:v>3389</c:v>
                </c:pt>
                <c:pt idx="3756">
                  <c:v>3390</c:v>
                </c:pt>
                <c:pt idx="3757">
                  <c:v>3391</c:v>
                </c:pt>
                <c:pt idx="3758">
                  <c:v>3392</c:v>
                </c:pt>
                <c:pt idx="3759">
                  <c:v>3393</c:v>
                </c:pt>
                <c:pt idx="3760">
                  <c:v>3394</c:v>
                </c:pt>
                <c:pt idx="3761">
                  <c:v>3395</c:v>
                </c:pt>
                <c:pt idx="3762">
                  <c:v>3396</c:v>
                </c:pt>
                <c:pt idx="3763">
                  <c:v>3397</c:v>
                </c:pt>
                <c:pt idx="3764">
                  <c:v>3398</c:v>
                </c:pt>
                <c:pt idx="3765">
                  <c:v>3399</c:v>
                </c:pt>
                <c:pt idx="3766">
                  <c:v>3400</c:v>
                </c:pt>
                <c:pt idx="3767">
                  <c:v>3401</c:v>
                </c:pt>
                <c:pt idx="3768">
                  <c:v>3402</c:v>
                </c:pt>
                <c:pt idx="3769">
                  <c:v>3403</c:v>
                </c:pt>
                <c:pt idx="3770">
                  <c:v>3404</c:v>
                </c:pt>
                <c:pt idx="3771">
                  <c:v>3405</c:v>
                </c:pt>
                <c:pt idx="3772">
                  <c:v>3406</c:v>
                </c:pt>
                <c:pt idx="3773">
                  <c:v>3407</c:v>
                </c:pt>
                <c:pt idx="3774">
                  <c:v>3408</c:v>
                </c:pt>
                <c:pt idx="3775">
                  <c:v>3409</c:v>
                </c:pt>
                <c:pt idx="3776">
                  <c:v>3410</c:v>
                </c:pt>
                <c:pt idx="3777">
                  <c:v>3411</c:v>
                </c:pt>
                <c:pt idx="3778">
                  <c:v>3412</c:v>
                </c:pt>
                <c:pt idx="3779">
                  <c:v>3413</c:v>
                </c:pt>
                <c:pt idx="3780">
                  <c:v>3414</c:v>
                </c:pt>
                <c:pt idx="3781">
                  <c:v>3415</c:v>
                </c:pt>
                <c:pt idx="3782">
                  <c:v>3416</c:v>
                </c:pt>
                <c:pt idx="3783">
                  <c:v>3417</c:v>
                </c:pt>
                <c:pt idx="3784">
                  <c:v>3418</c:v>
                </c:pt>
                <c:pt idx="3785">
                  <c:v>3419</c:v>
                </c:pt>
                <c:pt idx="3786">
                  <c:v>3420</c:v>
                </c:pt>
                <c:pt idx="3787">
                  <c:v>3421</c:v>
                </c:pt>
                <c:pt idx="3788">
                  <c:v>3422</c:v>
                </c:pt>
                <c:pt idx="3789">
                  <c:v>3423</c:v>
                </c:pt>
                <c:pt idx="3790">
                  <c:v>3424</c:v>
                </c:pt>
                <c:pt idx="3791">
                  <c:v>3425</c:v>
                </c:pt>
                <c:pt idx="3792">
                  <c:v>3426</c:v>
                </c:pt>
                <c:pt idx="3793">
                  <c:v>3427</c:v>
                </c:pt>
                <c:pt idx="3794">
                  <c:v>3428</c:v>
                </c:pt>
                <c:pt idx="3795">
                  <c:v>3429</c:v>
                </c:pt>
                <c:pt idx="3796">
                  <c:v>3430</c:v>
                </c:pt>
                <c:pt idx="3797">
                  <c:v>3431</c:v>
                </c:pt>
                <c:pt idx="3798">
                  <c:v>3432</c:v>
                </c:pt>
                <c:pt idx="3799">
                  <c:v>3433</c:v>
                </c:pt>
                <c:pt idx="3800">
                  <c:v>3434</c:v>
                </c:pt>
                <c:pt idx="3801">
                  <c:v>3435</c:v>
                </c:pt>
                <c:pt idx="3802">
                  <c:v>3436</c:v>
                </c:pt>
                <c:pt idx="3803">
                  <c:v>3437</c:v>
                </c:pt>
                <c:pt idx="3804">
                  <c:v>3438</c:v>
                </c:pt>
                <c:pt idx="3805">
                  <c:v>3439</c:v>
                </c:pt>
                <c:pt idx="3806">
                  <c:v>3440</c:v>
                </c:pt>
                <c:pt idx="3807">
                  <c:v>3441</c:v>
                </c:pt>
                <c:pt idx="3808">
                  <c:v>3442</c:v>
                </c:pt>
                <c:pt idx="3809">
                  <c:v>3443</c:v>
                </c:pt>
                <c:pt idx="3810">
                  <c:v>3444</c:v>
                </c:pt>
                <c:pt idx="3811">
                  <c:v>3445</c:v>
                </c:pt>
                <c:pt idx="3812">
                  <c:v>3446</c:v>
                </c:pt>
                <c:pt idx="3813">
                  <c:v>3447</c:v>
                </c:pt>
                <c:pt idx="3814">
                  <c:v>3448</c:v>
                </c:pt>
                <c:pt idx="3815">
                  <c:v>3449</c:v>
                </c:pt>
                <c:pt idx="3816">
                  <c:v>3450</c:v>
                </c:pt>
                <c:pt idx="3817">
                  <c:v>3451</c:v>
                </c:pt>
                <c:pt idx="3818">
                  <c:v>3452</c:v>
                </c:pt>
                <c:pt idx="3819">
                  <c:v>3453</c:v>
                </c:pt>
                <c:pt idx="3820">
                  <c:v>3454</c:v>
                </c:pt>
                <c:pt idx="3821">
                  <c:v>3455</c:v>
                </c:pt>
                <c:pt idx="3822">
                  <c:v>3456</c:v>
                </c:pt>
                <c:pt idx="3823">
                  <c:v>3457</c:v>
                </c:pt>
                <c:pt idx="3824">
                  <c:v>3458</c:v>
                </c:pt>
                <c:pt idx="3825">
                  <c:v>3459</c:v>
                </c:pt>
                <c:pt idx="3826">
                  <c:v>3460</c:v>
                </c:pt>
                <c:pt idx="3827">
                  <c:v>3461</c:v>
                </c:pt>
                <c:pt idx="3828">
                  <c:v>3462</c:v>
                </c:pt>
                <c:pt idx="3829">
                  <c:v>3463</c:v>
                </c:pt>
                <c:pt idx="3830">
                  <c:v>3464</c:v>
                </c:pt>
                <c:pt idx="3831">
                  <c:v>3465</c:v>
                </c:pt>
                <c:pt idx="3832">
                  <c:v>3466</c:v>
                </c:pt>
                <c:pt idx="3833">
                  <c:v>3467</c:v>
                </c:pt>
                <c:pt idx="3834">
                  <c:v>3468</c:v>
                </c:pt>
                <c:pt idx="3835">
                  <c:v>3469</c:v>
                </c:pt>
                <c:pt idx="3836">
                  <c:v>3470</c:v>
                </c:pt>
                <c:pt idx="3837">
                  <c:v>3471</c:v>
                </c:pt>
                <c:pt idx="3838">
                  <c:v>3472</c:v>
                </c:pt>
                <c:pt idx="3839">
                  <c:v>3473</c:v>
                </c:pt>
                <c:pt idx="3840">
                  <c:v>3474</c:v>
                </c:pt>
                <c:pt idx="3841">
                  <c:v>3475</c:v>
                </c:pt>
                <c:pt idx="3842">
                  <c:v>3476</c:v>
                </c:pt>
                <c:pt idx="3843">
                  <c:v>3477</c:v>
                </c:pt>
                <c:pt idx="3844">
                  <c:v>3478</c:v>
                </c:pt>
                <c:pt idx="3845">
                  <c:v>3479</c:v>
                </c:pt>
                <c:pt idx="3846">
                  <c:v>3480</c:v>
                </c:pt>
                <c:pt idx="3847">
                  <c:v>3481</c:v>
                </c:pt>
                <c:pt idx="3848">
                  <c:v>3482</c:v>
                </c:pt>
                <c:pt idx="3849">
                  <c:v>3483</c:v>
                </c:pt>
                <c:pt idx="3850">
                  <c:v>3484</c:v>
                </c:pt>
                <c:pt idx="3851">
                  <c:v>3485</c:v>
                </c:pt>
                <c:pt idx="3852">
                  <c:v>3486</c:v>
                </c:pt>
                <c:pt idx="3853">
                  <c:v>3487</c:v>
                </c:pt>
                <c:pt idx="3854">
                  <c:v>3488</c:v>
                </c:pt>
                <c:pt idx="3855">
                  <c:v>3489</c:v>
                </c:pt>
                <c:pt idx="3856">
                  <c:v>3490</c:v>
                </c:pt>
                <c:pt idx="3857">
                  <c:v>3491</c:v>
                </c:pt>
                <c:pt idx="3858">
                  <c:v>3492</c:v>
                </c:pt>
                <c:pt idx="3859">
                  <c:v>3493</c:v>
                </c:pt>
                <c:pt idx="3860">
                  <c:v>3494</c:v>
                </c:pt>
                <c:pt idx="3861">
                  <c:v>3495</c:v>
                </c:pt>
                <c:pt idx="3862">
                  <c:v>3496</c:v>
                </c:pt>
                <c:pt idx="3863">
                  <c:v>3497</c:v>
                </c:pt>
                <c:pt idx="3864">
                  <c:v>3498</c:v>
                </c:pt>
                <c:pt idx="3865">
                  <c:v>3499</c:v>
                </c:pt>
                <c:pt idx="3866">
                  <c:v>3500</c:v>
                </c:pt>
                <c:pt idx="3867">
                  <c:v>3501</c:v>
                </c:pt>
                <c:pt idx="3868">
                  <c:v>3502</c:v>
                </c:pt>
                <c:pt idx="3869">
                  <c:v>3503</c:v>
                </c:pt>
                <c:pt idx="3870">
                  <c:v>3504</c:v>
                </c:pt>
                <c:pt idx="3871">
                  <c:v>3505</c:v>
                </c:pt>
                <c:pt idx="3872">
                  <c:v>3506</c:v>
                </c:pt>
                <c:pt idx="3873">
                  <c:v>3507</c:v>
                </c:pt>
                <c:pt idx="3874">
                  <c:v>3508</c:v>
                </c:pt>
                <c:pt idx="3875">
                  <c:v>3509</c:v>
                </c:pt>
                <c:pt idx="3876">
                  <c:v>3510</c:v>
                </c:pt>
                <c:pt idx="3877">
                  <c:v>3511</c:v>
                </c:pt>
                <c:pt idx="3878">
                  <c:v>3512</c:v>
                </c:pt>
                <c:pt idx="3879">
                  <c:v>3513</c:v>
                </c:pt>
                <c:pt idx="3880">
                  <c:v>3514</c:v>
                </c:pt>
                <c:pt idx="3881">
                  <c:v>3515</c:v>
                </c:pt>
                <c:pt idx="3882">
                  <c:v>3516</c:v>
                </c:pt>
                <c:pt idx="3883">
                  <c:v>3517</c:v>
                </c:pt>
                <c:pt idx="3884">
                  <c:v>3518</c:v>
                </c:pt>
                <c:pt idx="3885">
                  <c:v>3519</c:v>
                </c:pt>
                <c:pt idx="3886">
                  <c:v>3520</c:v>
                </c:pt>
                <c:pt idx="3887">
                  <c:v>3521</c:v>
                </c:pt>
                <c:pt idx="3888">
                  <c:v>3522</c:v>
                </c:pt>
                <c:pt idx="3889">
                  <c:v>3523</c:v>
                </c:pt>
                <c:pt idx="3890">
                  <c:v>3524</c:v>
                </c:pt>
                <c:pt idx="3891">
                  <c:v>3525</c:v>
                </c:pt>
                <c:pt idx="3892">
                  <c:v>3526</c:v>
                </c:pt>
                <c:pt idx="3893">
                  <c:v>3527</c:v>
                </c:pt>
                <c:pt idx="3894">
                  <c:v>3528</c:v>
                </c:pt>
                <c:pt idx="3895">
                  <c:v>3529</c:v>
                </c:pt>
                <c:pt idx="3896">
                  <c:v>3530</c:v>
                </c:pt>
                <c:pt idx="3897">
                  <c:v>3531</c:v>
                </c:pt>
                <c:pt idx="3898">
                  <c:v>3532</c:v>
                </c:pt>
                <c:pt idx="3899">
                  <c:v>3533</c:v>
                </c:pt>
                <c:pt idx="3900">
                  <c:v>3534</c:v>
                </c:pt>
                <c:pt idx="3901">
                  <c:v>3535</c:v>
                </c:pt>
                <c:pt idx="3902">
                  <c:v>3536</c:v>
                </c:pt>
                <c:pt idx="3903">
                  <c:v>3537</c:v>
                </c:pt>
                <c:pt idx="3904">
                  <c:v>3538</c:v>
                </c:pt>
                <c:pt idx="3905">
                  <c:v>3539</c:v>
                </c:pt>
                <c:pt idx="3906">
                  <c:v>3540</c:v>
                </c:pt>
                <c:pt idx="3907">
                  <c:v>3541</c:v>
                </c:pt>
                <c:pt idx="3908">
                  <c:v>3542</c:v>
                </c:pt>
                <c:pt idx="3909">
                  <c:v>3543</c:v>
                </c:pt>
                <c:pt idx="3910">
                  <c:v>3544</c:v>
                </c:pt>
                <c:pt idx="3911">
                  <c:v>3545</c:v>
                </c:pt>
                <c:pt idx="3912">
                  <c:v>3546</c:v>
                </c:pt>
                <c:pt idx="3913">
                  <c:v>3547</c:v>
                </c:pt>
                <c:pt idx="3914">
                  <c:v>3548</c:v>
                </c:pt>
                <c:pt idx="3915">
                  <c:v>3549</c:v>
                </c:pt>
                <c:pt idx="3916">
                  <c:v>3550</c:v>
                </c:pt>
                <c:pt idx="3917">
                  <c:v>3551</c:v>
                </c:pt>
                <c:pt idx="3918">
                  <c:v>3552</c:v>
                </c:pt>
                <c:pt idx="3919">
                  <c:v>3553</c:v>
                </c:pt>
                <c:pt idx="3920">
                  <c:v>3554</c:v>
                </c:pt>
                <c:pt idx="3921">
                  <c:v>3555</c:v>
                </c:pt>
                <c:pt idx="3922">
                  <c:v>3556</c:v>
                </c:pt>
                <c:pt idx="3923">
                  <c:v>3557</c:v>
                </c:pt>
                <c:pt idx="3924">
                  <c:v>3558</c:v>
                </c:pt>
                <c:pt idx="3925">
                  <c:v>3559</c:v>
                </c:pt>
                <c:pt idx="3926">
                  <c:v>3560</c:v>
                </c:pt>
                <c:pt idx="3927">
                  <c:v>3561</c:v>
                </c:pt>
                <c:pt idx="3928">
                  <c:v>3562</c:v>
                </c:pt>
                <c:pt idx="3929">
                  <c:v>3563</c:v>
                </c:pt>
                <c:pt idx="3930">
                  <c:v>3564</c:v>
                </c:pt>
                <c:pt idx="3931">
                  <c:v>3565</c:v>
                </c:pt>
                <c:pt idx="3932">
                  <c:v>3566</c:v>
                </c:pt>
                <c:pt idx="3933">
                  <c:v>3567</c:v>
                </c:pt>
                <c:pt idx="3934">
                  <c:v>3568</c:v>
                </c:pt>
                <c:pt idx="3935">
                  <c:v>3569</c:v>
                </c:pt>
                <c:pt idx="3936">
                  <c:v>3570</c:v>
                </c:pt>
                <c:pt idx="3937">
                  <c:v>3571</c:v>
                </c:pt>
                <c:pt idx="3938">
                  <c:v>3572</c:v>
                </c:pt>
                <c:pt idx="3939">
                  <c:v>3573</c:v>
                </c:pt>
                <c:pt idx="3940">
                  <c:v>3574</c:v>
                </c:pt>
                <c:pt idx="3941">
                  <c:v>3575</c:v>
                </c:pt>
                <c:pt idx="3942">
                  <c:v>3576</c:v>
                </c:pt>
                <c:pt idx="3943">
                  <c:v>3577</c:v>
                </c:pt>
                <c:pt idx="3944">
                  <c:v>3578</c:v>
                </c:pt>
                <c:pt idx="3945">
                  <c:v>3579</c:v>
                </c:pt>
                <c:pt idx="3946">
                  <c:v>3580</c:v>
                </c:pt>
                <c:pt idx="3947">
                  <c:v>3581</c:v>
                </c:pt>
                <c:pt idx="3948">
                  <c:v>3582</c:v>
                </c:pt>
                <c:pt idx="3949">
                  <c:v>3583</c:v>
                </c:pt>
                <c:pt idx="3950">
                  <c:v>3584</c:v>
                </c:pt>
                <c:pt idx="3951">
                  <c:v>3585</c:v>
                </c:pt>
                <c:pt idx="3952">
                  <c:v>3586</c:v>
                </c:pt>
                <c:pt idx="3953">
                  <c:v>3587</c:v>
                </c:pt>
                <c:pt idx="3954">
                  <c:v>3588</c:v>
                </c:pt>
                <c:pt idx="3955">
                  <c:v>3589</c:v>
                </c:pt>
                <c:pt idx="3956">
                  <c:v>3590</c:v>
                </c:pt>
                <c:pt idx="3957">
                  <c:v>3591</c:v>
                </c:pt>
                <c:pt idx="3958">
                  <c:v>3592</c:v>
                </c:pt>
                <c:pt idx="3959">
                  <c:v>3593</c:v>
                </c:pt>
                <c:pt idx="3960">
                  <c:v>3594</c:v>
                </c:pt>
                <c:pt idx="3961">
                  <c:v>3595</c:v>
                </c:pt>
                <c:pt idx="3962">
                  <c:v>3596</c:v>
                </c:pt>
                <c:pt idx="3963">
                  <c:v>3597</c:v>
                </c:pt>
                <c:pt idx="3964">
                  <c:v>3598</c:v>
                </c:pt>
                <c:pt idx="3965">
                  <c:v>3599</c:v>
                </c:pt>
                <c:pt idx="3966">
                  <c:v>3600</c:v>
                </c:pt>
                <c:pt idx="3967">
                  <c:v>3601</c:v>
                </c:pt>
                <c:pt idx="3968">
                  <c:v>3602</c:v>
                </c:pt>
                <c:pt idx="3969">
                  <c:v>3603</c:v>
                </c:pt>
                <c:pt idx="3970">
                  <c:v>3604</c:v>
                </c:pt>
                <c:pt idx="3971">
                  <c:v>3605</c:v>
                </c:pt>
                <c:pt idx="3972">
                  <c:v>3606</c:v>
                </c:pt>
                <c:pt idx="3973">
                  <c:v>3607</c:v>
                </c:pt>
                <c:pt idx="3974">
                  <c:v>3608</c:v>
                </c:pt>
                <c:pt idx="3975">
                  <c:v>3609</c:v>
                </c:pt>
                <c:pt idx="3976">
                  <c:v>3610</c:v>
                </c:pt>
                <c:pt idx="3977">
                  <c:v>3611</c:v>
                </c:pt>
                <c:pt idx="3978">
                  <c:v>3612</c:v>
                </c:pt>
                <c:pt idx="3979">
                  <c:v>3613</c:v>
                </c:pt>
                <c:pt idx="3980">
                  <c:v>3614</c:v>
                </c:pt>
                <c:pt idx="3981">
                  <c:v>3615</c:v>
                </c:pt>
                <c:pt idx="3982">
                  <c:v>3616</c:v>
                </c:pt>
                <c:pt idx="3983">
                  <c:v>3617</c:v>
                </c:pt>
                <c:pt idx="3984">
                  <c:v>3618</c:v>
                </c:pt>
                <c:pt idx="3985">
                  <c:v>3619</c:v>
                </c:pt>
                <c:pt idx="3986">
                  <c:v>3620</c:v>
                </c:pt>
                <c:pt idx="3987">
                  <c:v>3621</c:v>
                </c:pt>
                <c:pt idx="3988">
                  <c:v>3622</c:v>
                </c:pt>
                <c:pt idx="3989">
                  <c:v>3623</c:v>
                </c:pt>
                <c:pt idx="3990">
                  <c:v>3624</c:v>
                </c:pt>
                <c:pt idx="3991">
                  <c:v>3625</c:v>
                </c:pt>
                <c:pt idx="3992">
                  <c:v>3626</c:v>
                </c:pt>
                <c:pt idx="3993">
                  <c:v>3627</c:v>
                </c:pt>
                <c:pt idx="3994">
                  <c:v>3628</c:v>
                </c:pt>
                <c:pt idx="3995">
                  <c:v>3629</c:v>
                </c:pt>
                <c:pt idx="3996">
                  <c:v>3630</c:v>
                </c:pt>
              </c:numCache>
            </c:numRef>
          </c:cat>
          <c:val>
            <c:numRef>
              <c:f>'איור 22 נתונים'!$J$4:$J$4000</c:f>
              <c:numCache>
                <c:formatCode>0.00</c:formatCode>
                <c:ptCount val="3997"/>
                <c:pt idx="0">
                  <c:v>100</c:v>
                </c:pt>
                <c:pt idx="1">
                  <c:v>100.17712159686714</c:v>
                </c:pt>
                <c:pt idx="2">
                  <c:v>100.50814439171413</c:v>
                </c:pt>
                <c:pt idx="3">
                  <c:v>101.39679869344067</c:v>
                </c:pt>
                <c:pt idx="4">
                  <c:v>101.68054139898706</c:v>
                </c:pt>
                <c:pt idx="5">
                  <c:v>101.68054139898706</c:v>
                </c:pt>
                <c:pt idx="6">
                  <c:v>101.68054139898706</c:v>
                </c:pt>
                <c:pt idx="7">
                  <c:v>102.39101721822108</c:v>
                </c:pt>
                <c:pt idx="8">
                  <c:v>102.69434339270855</c:v>
                </c:pt>
                <c:pt idx="9">
                  <c:v>103.32928297459836</c:v>
                </c:pt>
                <c:pt idx="10">
                  <c:v>102.55234770045001</c:v>
                </c:pt>
                <c:pt idx="11">
                  <c:v>101.35794260427187</c:v>
                </c:pt>
                <c:pt idx="12">
                  <c:v>101.35794260427187</c:v>
                </c:pt>
                <c:pt idx="13">
                  <c:v>101.35794260427187</c:v>
                </c:pt>
                <c:pt idx="14">
                  <c:v>100.92561421374391</c:v>
                </c:pt>
                <c:pt idx="15">
                  <c:v>101.88492442801505</c:v>
                </c:pt>
                <c:pt idx="16">
                  <c:v>101.66779660173968</c:v>
                </c:pt>
                <c:pt idx="17">
                  <c:v>103.10261209282312</c:v>
                </c:pt>
                <c:pt idx="18">
                  <c:v>104.23717881168128</c:v>
                </c:pt>
                <c:pt idx="19">
                  <c:v>104.23717881168128</c:v>
                </c:pt>
                <c:pt idx="20">
                  <c:v>104.23717881168128</c:v>
                </c:pt>
                <c:pt idx="21">
                  <c:v>104.23717881168128</c:v>
                </c:pt>
                <c:pt idx="22">
                  <c:v>103.33416329939794</c:v>
                </c:pt>
                <c:pt idx="23">
                  <c:v>102.65399522971562</c:v>
                </c:pt>
                <c:pt idx="24">
                  <c:v>101.24662768002101</c:v>
                </c:pt>
                <c:pt idx="25">
                  <c:v>100.72247457956932</c:v>
                </c:pt>
                <c:pt idx="26">
                  <c:v>100.72247457956932</c:v>
                </c:pt>
                <c:pt idx="27">
                  <c:v>100.72247457956932</c:v>
                </c:pt>
                <c:pt idx="28">
                  <c:v>101.58106981071487</c:v>
                </c:pt>
                <c:pt idx="29">
                  <c:v>100.45091714358628</c:v>
                </c:pt>
                <c:pt idx="30">
                  <c:v>100.62763463712606</c:v>
                </c:pt>
                <c:pt idx="31">
                  <c:v>99.075318332396094</c:v>
                </c:pt>
                <c:pt idx="32">
                  <c:v>99.029001874106868</c:v>
                </c:pt>
                <c:pt idx="33">
                  <c:v>99.029001874106868</c:v>
                </c:pt>
                <c:pt idx="34">
                  <c:v>99.029001874106868</c:v>
                </c:pt>
                <c:pt idx="35">
                  <c:v>98.725178341678046</c:v>
                </c:pt>
                <c:pt idx="36">
                  <c:v>97.102734567216189</c:v>
                </c:pt>
                <c:pt idx="37">
                  <c:v>94.892413706065781</c:v>
                </c:pt>
                <c:pt idx="38">
                  <c:v>96.597356729050858</c:v>
                </c:pt>
                <c:pt idx="39">
                  <c:v>96.346532902248299</c:v>
                </c:pt>
                <c:pt idx="40">
                  <c:v>96.346532902248299</c:v>
                </c:pt>
                <c:pt idx="41">
                  <c:v>96.346532902248299</c:v>
                </c:pt>
                <c:pt idx="42">
                  <c:v>96.346532902248299</c:v>
                </c:pt>
                <c:pt idx="43">
                  <c:v>98.683680038445729</c:v>
                </c:pt>
                <c:pt idx="44">
                  <c:v>99.274230424069103</c:v>
                </c:pt>
                <c:pt idx="45">
                  <c:v>101.0092325176352</c:v>
                </c:pt>
                <c:pt idx="46">
                  <c:v>100.45383912149178</c:v>
                </c:pt>
                <c:pt idx="47">
                  <c:v>100.45383912149178</c:v>
                </c:pt>
                <c:pt idx="48">
                  <c:v>100.45383912149178</c:v>
                </c:pt>
                <c:pt idx="49">
                  <c:v>98.411687414264009</c:v>
                </c:pt>
                <c:pt idx="50">
                  <c:v>99.596829218784322</c:v>
                </c:pt>
                <c:pt idx="51">
                  <c:v>99.602921853565988</c:v>
                </c:pt>
                <c:pt idx="52">
                  <c:v>97.70167786810002</c:v>
                </c:pt>
                <c:pt idx="53">
                  <c:v>97.169318361615865</c:v>
                </c:pt>
                <c:pt idx="54">
                  <c:v>97.169318361615865</c:v>
                </c:pt>
                <c:pt idx="55">
                  <c:v>97.169318361615865</c:v>
                </c:pt>
                <c:pt idx="56">
                  <c:v>96.361702319459809</c:v>
                </c:pt>
                <c:pt idx="57">
                  <c:v>96.556915311443944</c:v>
                </c:pt>
                <c:pt idx="58">
                  <c:v>97.202143985745664</c:v>
                </c:pt>
                <c:pt idx="59">
                  <c:v>95.125239392365316</c:v>
                </c:pt>
                <c:pt idx="60">
                  <c:v>96.33726961059044</c:v>
                </c:pt>
                <c:pt idx="61">
                  <c:v>96.33726961059044</c:v>
                </c:pt>
                <c:pt idx="62">
                  <c:v>96.33726961059044</c:v>
                </c:pt>
                <c:pt idx="63">
                  <c:v>95.421105197732373</c:v>
                </c:pt>
                <c:pt idx="64">
                  <c:v>95.924338179775575</c:v>
                </c:pt>
                <c:pt idx="65">
                  <c:v>98.233322422543452</c:v>
                </c:pt>
                <c:pt idx="66">
                  <c:v>99.315821981915391</c:v>
                </c:pt>
                <c:pt idx="67">
                  <c:v>99.315821981915391</c:v>
                </c:pt>
                <c:pt idx="68">
                  <c:v>99.315821981915391</c:v>
                </c:pt>
                <c:pt idx="69">
                  <c:v>99.315821981915391</c:v>
                </c:pt>
                <c:pt idx="70">
                  <c:v>101.67388923652132</c:v>
                </c:pt>
                <c:pt idx="71">
                  <c:v>100.31653724480482</c:v>
                </c:pt>
                <c:pt idx="72">
                  <c:v>99.989089210161353</c:v>
                </c:pt>
                <c:pt idx="73">
                  <c:v>101.4811008645013</c:v>
                </c:pt>
                <c:pt idx="74">
                  <c:v>101.23755089759115</c:v>
                </c:pt>
                <c:pt idx="75">
                  <c:v>101.23755089759115</c:v>
                </c:pt>
                <c:pt idx="76">
                  <c:v>101.23755089759115</c:v>
                </c:pt>
                <c:pt idx="77">
                  <c:v>101.29039517886075</c:v>
                </c:pt>
                <c:pt idx="78">
                  <c:v>101.63487772299582</c:v>
                </c:pt>
                <c:pt idx="79">
                  <c:v>104.19555616896362</c:v>
                </c:pt>
                <c:pt idx="80">
                  <c:v>103.8993484300119</c:v>
                </c:pt>
                <c:pt idx="81">
                  <c:v>104.39916207620824</c:v>
                </c:pt>
                <c:pt idx="82">
                  <c:v>104.39916207620824</c:v>
                </c:pt>
                <c:pt idx="83">
                  <c:v>104.39916207620824</c:v>
                </c:pt>
                <c:pt idx="84">
                  <c:v>103.78626166809497</c:v>
                </c:pt>
                <c:pt idx="85">
                  <c:v>103.68091503914046</c:v>
                </c:pt>
                <c:pt idx="86">
                  <c:v>103.98458314721262</c:v>
                </c:pt>
                <c:pt idx="87">
                  <c:v>103.98458314721262</c:v>
                </c:pt>
                <c:pt idx="88">
                  <c:v>104.52452736230251</c:v>
                </c:pt>
                <c:pt idx="89">
                  <c:v>104.52452736230251</c:v>
                </c:pt>
                <c:pt idx="90">
                  <c:v>104.52452736230251</c:v>
                </c:pt>
                <c:pt idx="91">
                  <c:v>103.97165184073722</c:v>
                </c:pt>
                <c:pt idx="92">
                  <c:v>103.84955046613312</c:v>
                </c:pt>
                <c:pt idx="93">
                  <c:v>103.57858364270545</c:v>
                </c:pt>
                <c:pt idx="94">
                  <c:v>104.09356670611329</c:v>
                </c:pt>
                <c:pt idx="95">
                  <c:v>103.92141868865977</c:v>
                </c:pt>
                <c:pt idx="96">
                  <c:v>103.92141868865977</c:v>
                </c:pt>
                <c:pt idx="97">
                  <c:v>103.92141868865977</c:v>
                </c:pt>
                <c:pt idx="98">
                  <c:v>103.29897522504662</c:v>
                </c:pt>
                <c:pt idx="99">
                  <c:v>101.88321476009155</c:v>
                </c:pt>
                <c:pt idx="100">
                  <c:v>103.9661498185109</c:v>
                </c:pt>
                <c:pt idx="101">
                  <c:v>102.1396338637344</c:v>
                </c:pt>
                <c:pt idx="102">
                  <c:v>100.42856712109632</c:v>
                </c:pt>
                <c:pt idx="103">
                  <c:v>100.42856712109632</c:v>
                </c:pt>
                <c:pt idx="104">
                  <c:v>100.42856712109632</c:v>
                </c:pt>
                <c:pt idx="105">
                  <c:v>101.93288838448497</c:v>
                </c:pt>
                <c:pt idx="106">
                  <c:v>102.09421886671387</c:v>
                </c:pt>
                <c:pt idx="107">
                  <c:v>102.3511353282981</c:v>
                </c:pt>
                <c:pt idx="108">
                  <c:v>101.60478756754344</c:v>
                </c:pt>
                <c:pt idx="109">
                  <c:v>102.48853045959905</c:v>
                </c:pt>
                <c:pt idx="110">
                  <c:v>102.48853045959905</c:v>
                </c:pt>
                <c:pt idx="111">
                  <c:v>102.48853045959905</c:v>
                </c:pt>
                <c:pt idx="112">
                  <c:v>101.83086783676328</c:v>
                </c:pt>
                <c:pt idx="113">
                  <c:v>103.26204639790053</c:v>
                </c:pt>
                <c:pt idx="114">
                  <c:v>104.68122619870246</c:v>
                </c:pt>
                <c:pt idx="115">
                  <c:v>103.01672459332428</c:v>
                </c:pt>
                <c:pt idx="116">
                  <c:v>103.10556515559988</c:v>
                </c:pt>
                <c:pt idx="117">
                  <c:v>103.10556515559988</c:v>
                </c:pt>
                <c:pt idx="118">
                  <c:v>103.10556515559988</c:v>
                </c:pt>
                <c:pt idx="119">
                  <c:v>103.36972439220516</c:v>
                </c:pt>
                <c:pt idx="120">
                  <c:v>103.53080619546341</c:v>
                </c:pt>
                <c:pt idx="121">
                  <c:v>104.69770118051004</c:v>
                </c:pt>
                <c:pt idx="122">
                  <c:v>104.25747723266301</c:v>
                </c:pt>
                <c:pt idx="123">
                  <c:v>104.02294187844001</c:v>
                </c:pt>
                <c:pt idx="124">
                  <c:v>104.02294187844001</c:v>
                </c:pt>
                <c:pt idx="125">
                  <c:v>104.02294187844001</c:v>
                </c:pt>
                <c:pt idx="126">
                  <c:v>104.02294187844001</c:v>
                </c:pt>
                <c:pt idx="127">
                  <c:v>104.02294187844001</c:v>
                </c:pt>
                <c:pt idx="128">
                  <c:v>104.02294187844001</c:v>
                </c:pt>
                <c:pt idx="129">
                  <c:v>103.47622116139907</c:v>
                </c:pt>
                <c:pt idx="130">
                  <c:v>103.75328061960842</c:v>
                </c:pt>
                <c:pt idx="131">
                  <c:v>103.75328061960842</c:v>
                </c:pt>
                <c:pt idx="132">
                  <c:v>103.75328061960842</c:v>
                </c:pt>
                <c:pt idx="133">
                  <c:v>103.75328061960842</c:v>
                </c:pt>
                <c:pt idx="134">
                  <c:v>104.9524106162295</c:v>
                </c:pt>
                <c:pt idx="135">
                  <c:v>107.06164347579831</c:v>
                </c:pt>
                <c:pt idx="136">
                  <c:v>108.95203884116832</c:v>
                </c:pt>
                <c:pt idx="137">
                  <c:v>110.59098868230907</c:v>
                </c:pt>
                <c:pt idx="138">
                  <c:v>110.59098868230907</c:v>
                </c:pt>
                <c:pt idx="139">
                  <c:v>110.59098868230907</c:v>
                </c:pt>
                <c:pt idx="140">
                  <c:v>111.60025228481564</c:v>
                </c:pt>
                <c:pt idx="141">
                  <c:v>110.72176273601565</c:v>
                </c:pt>
                <c:pt idx="142">
                  <c:v>110.28212940072397</c:v>
                </c:pt>
                <c:pt idx="143">
                  <c:v>110.24613311971798</c:v>
                </c:pt>
                <c:pt idx="144">
                  <c:v>111.79136207378356</c:v>
                </c:pt>
                <c:pt idx="145">
                  <c:v>111.79136207378356</c:v>
                </c:pt>
                <c:pt idx="146">
                  <c:v>111.79136207378356</c:v>
                </c:pt>
                <c:pt idx="147">
                  <c:v>113.60572384386803</c:v>
                </c:pt>
                <c:pt idx="148">
                  <c:v>113.51439649188565</c:v>
                </c:pt>
                <c:pt idx="149">
                  <c:v>112.60954697219354</c:v>
                </c:pt>
                <c:pt idx="150">
                  <c:v>112.64060075865724</c:v>
                </c:pt>
                <c:pt idx="151">
                  <c:v>111.13174110405367</c:v>
                </c:pt>
                <c:pt idx="152">
                  <c:v>111.13174110405367</c:v>
                </c:pt>
                <c:pt idx="153">
                  <c:v>111.13174110405367</c:v>
                </c:pt>
                <c:pt idx="154">
                  <c:v>111.98927944957384</c:v>
                </c:pt>
                <c:pt idx="155">
                  <c:v>112.11026176880986</c:v>
                </c:pt>
                <c:pt idx="156">
                  <c:v>112.79677115224455</c:v>
                </c:pt>
                <c:pt idx="157">
                  <c:v>111.94116006874717</c:v>
                </c:pt>
                <c:pt idx="158">
                  <c:v>112.39673994303372</c:v>
                </c:pt>
                <c:pt idx="159">
                  <c:v>112.39673994303372</c:v>
                </c:pt>
                <c:pt idx="160">
                  <c:v>112.39673994303372</c:v>
                </c:pt>
                <c:pt idx="161">
                  <c:v>113.00643860939951</c:v>
                </c:pt>
                <c:pt idx="162">
                  <c:v>112.40494634906619</c:v>
                </c:pt>
                <c:pt idx="163">
                  <c:v>112.27830658324717</c:v>
                </c:pt>
                <c:pt idx="164">
                  <c:v>114.5890315788098</c:v>
                </c:pt>
                <c:pt idx="165">
                  <c:v>114.69515532954766</c:v>
                </c:pt>
                <c:pt idx="166">
                  <c:v>114.69515532954766</c:v>
                </c:pt>
                <c:pt idx="167">
                  <c:v>114.69515532954766</c:v>
                </c:pt>
                <c:pt idx="168">
                  <c:v>114.69515532954766</c:v>
                </c:pt>
                <c:pt idx="169">
                  <c:v>118.01051228178794</c:v>
                </c:pt>
                <c:pt idx="170">
                  <c:v>117.20028511043974</c:v>
                </c:pt>
                <c:pt idx="171">
                  <c:v>118.613465531074</c:v>
                </c:pt>
                <c:pt idx="172">
                  <c:v>119.63709034413733</c:v>
                </c:pt>
                <c:pt idx="173">
                  <c:v>119.63709034413733</c:v>
                </c:pt>
                <c:pt idx="174">
                  <c:v>119.63709034413733</c:v>
                </c:pt>
                <c:pt idx="175">
                  <c:v>119.58468125106643</c:v>
                </c:pt>
                <c:pt idx="176">
                  <c:v>119.25278807982205</c:v>
                </c:pt>
                <c:pt idx="177">
                  <c:v>118.93743206012793</c:v>
                </c:pt>
                <c:pt idx="178">
                  <c:v>121.53774371704792</c:v>
                </c:pt>
                <c:pt idx="179">
                  <c:v>121.53774371704792</c:v>
                </c:pt>
                <c:pt idx="180">
                  <c:v>121.53774371704792</c:v>
                </c:pt>
                <c:pt idx="181">
                  <c:v>121.53774371704792</c:v>
                </c:pt>
                <c:pt idx="182">
                  <c:v>121.95748273468514</c:v>
                </c:pt>
                <c:pt idx="183">
                  <c:v>121.97554304493082</c:v>
                </c:pt>
                <c:pt idx="184">
                  <c:v>121.87765678509673</c:v>
                </c:pt>
                <c:pt idx="185">
                  <c:v>121.74759768343087</c:v>
                </c:pt>
                <c:pt idx="186">
                  <c:v>124.06227045765304</c:v>
                </c:pt>
                <c:pt idx="187">
                  <c:v>124.06227045765304</c:v>
                </c:pt>
                <c:pt idx="188">
                  <c:v>124.06227045765304</c:v>
                </c:pt>
                <c:pt idx="189">
                  <c:v>124.67902538981188</c:v>
                </c:pt>
                <c:pt idx="190">
                  <c:v>124.6429669390632</c:v>
                </c:pt>
                <c:pt idx="191">
                  <c:v>124.6216738021987</c:v>
                </c:pt>
                <c:pt idx="192">
                  <c:v>123.09208053841466</c:v>
                </c:pt>
                <c:pt idx="193">
                  <c:v>123.37255933247089</c:v>
                </c:pt>
                <c:pt idx="194">
                  <c:v>123.37255933247089</c:v>
                </c:pt>
                <c:pt idx="195">
                  <c:v>123.37255933247089</c:v>
                </c:pt>
                <c:pt idx="196">
                  <c:v>120.67299368137803</c:v>
                </c:pt>
                <c:pt idx="197">
                  <c:v>120.60156064705008</c:v>
                </c:pt>
                <c:pt idx="198">
                  <c:v>120.28592486351393</c:v>
                </c:pt>
                <c:pt idx="199">
                  <c:v>120.63224141505776</c:v>
                </c:pt>
                <c:pt idx="200">
                  <c:v>120.32220090836194</c:v>
                </c:pt>
                <c:pt idx="201">
                  <c:v>120.32220090836194</c:v>
                </c:pt>
                <c:pt idx="202">
                  <c:v>120.32220090836194</c:v>
                </c:pt>
                <c:pt idx="203">
                  <c:v>123.53264641984639</c:v>
                </c:pt>
                <c:pt idx="204">
                  <c:v>124.35067589389969</c:v>
                </c:pt>
                <c:pt idx="205">
                  <c:v>124.35067589389969</c:v>
                </c:pt>
                <c:pt idx="206">
                  <c:v>126.87495395553415</c:v>
                </c:pt>
                <c:pt idx="207">
                  <c:v>127.10115856423933</c:v>
                </c:pt>
                <c:pt idx="208">
                  <c:v>127.10115856423933</c:v>
                </c:pt>
                <c:pt idx="209">
                  <c:v>127.10115856423933</c:v>
                </c:pt>
                <c:pt idx="210">
                  <c:v>125.62677203194635</c:v>
                </c:pt>
                <c:pt idx="211">
                  <c:v>125.57675647396822</c:v>
                </c:pt>
                <c:pt idx="212">
                  <c:v>126.71042173155769</c:v>
                </c:pt>
                <c:pt idx="213">
                  <c:v>124.86192877274732</c:v>
                </c:pt>
                <c:pt idx="214">
                  <c:v>125.48788482682131</c:v>
                </c:pt>
                <c:pt idx="215">
                  <c:v>125.48788482682131</c:v>
                </c:pt>
                <c:pt idx="216">
                  <c:v>125.48788482682131</c:v>
                </c:pt>
                <c:pt idx="217">
                  <c:v>123.72739313876046</c:v>
                </c:pt>
                <c:pt idx="218">
                  <c:v>123.83873914788265</c:v>
                </c:pt>
                <c:pt idx="219">
                  <c:v>122.635568117988</c:v>
                </c:pt>
                <c:pt idx="220">
                  <c:v>123.63429394911199</c:v>
                </c:pt>
                <c:pt idx="221">
                  <c:v>121.20637898861621</c:v>
                </c:pt>
                <c:pt idx="222">
                  <c:v>121.20637898861621</c:v>
                </c:pt>
                <c:pt idx="223">
                  <c:v>121.20637898861621</c:v>
                </c:pt>
                <c:pt idx="224">
                  <c:v>122.30976758152532</c:v>
                </c:pt>
                <c:pt idx="225">
                  <c:v>123.63426286424067</c:v>
                </c:pt>
                <c:pt idx="226">
                  <c:v>123.0395471058584</c:v>
                </c:pt>
                <c:pt idx="227">
                  <c:v>122.60690786661711</c:v>
                </c:pt>
                <c:pt idx="228">
                  <c:v>122.85844664546039</c:v>
                </c:pt>
                <c:pt idx="229">
                  <c:v>122.85844664546039</c:v>
                </c:pt>
                <c:pt idx="230">
                  <c:v>122.85844664546039</c:v>
                </c:pt>
                <c:pt idx="231">
                  <c:v>121.95465401139367</c:v>
                </c:pt>
                <c:pt idx="232">
                  <c:v>119.58723021051588</c:v>
                </c:pt>
                <c:pt idx="233">
                  <c:v>118.00376686470821</c:v>
                </c:pt>
                <c:pt idx="234">
                  <c:v>118.37025749774848</c:v>
                </c:pt>
                <c:pt idx="235">
                  <c:v>115.22648903527772</c:v>
                </c:pt>
                <c:pt idx="236">
                  <c:v>115.22648903527772</c:v>
                </c:pt>
                <c:pt idx="237">
                  <c:v>115.22648903527772</c:v>
                </c:pt>
                <c:pt idx="238">
                  <c:v>116.37743748132947</c:v>
                </c:pt>
                <c:pt idx="239">
                  <c:v>116.73040619533901</c:v>
                </c:pt>
                <c:pt idx="240">
                  <c:v>119.55266383359131</c:v>
                </c:pt>
                <c:pt idx="241">
                  <c:v>116.96764593336816</c:v>
                </c:pt>
                <c:pt idx="242">
                  <c:v>117.91971337261822</c:v>
                </c:pt>
                <c:pt idx="243">
                  <c:v>117.91971337261822</c:v>
                </c:pt>
                <c:pt idx="244">
                  <c:v>117.91971337261822</c:v>
                </c:pt>
                <c:pt idx="245">
                  <c:v>117.91971337261822</c:v>
                </c:pt>
                <c:pt idx="246">
                  <c:v>119.38349996378595</c:v>
                </c:pt>
                <c:pt idx="247">
                  <c:v>118.9743919721453</c:v>
                </c:pt>
                <c:pt idx="248">
                  <c:v>118.85633163081475</c:v>
                </c:pt>
                <c:pt idx="249">
                  <c:v>118.85633163081475</c:v>
                </c:pt>
                <c:pt idx="250">
                  <c:v>118.85633163081475</c:v>
                </c:pt>
                <c:pt idx="251">
                  <c:v>118.85633163081475</c:v>
                </c:pt>
                <c:pt idx="252">
                  <c:v>118.85633163081475</c:v>
                </c:pt>
                <c:pt idx="253">
                  <c:v>120.71840867839855</c:v>
                </c:pt>
                <c:pt idx="254">
                  <c:v>118.75157561441564</c:v>
                </c:pt>
                <c:pt idx="255">
                  <c:v>118.35247695134488</c:v>
                </c:pt>
                <c:pt idx="256">
                  <c:v>118.83469656036557</c:v>
                </c:pt>
                <c:pt idx="257">
                  <c:v>118.83469656036557</c:v>
                </c:pt>
                <c:pt idx="258">
                  <c:v>118.83469656036557</c:v>
                </c:pt>
                <c:pt idx="259">
                  <c:v>118.68036017418702</c:v>
                </c:pt>
                <c:pt idx="260">
                  <c:v>119.22931900196409</c:v>
                </c:pt>
                <c:pt idx="261">
                  <c:v>119.32154781521521</c:v>
                </c:pt>
                <c:pt idx="262">
                  <c:v>120.98312744268787</c:v>
                </c:pt>
                <c:pt idx="263">
                  <c:v>120.57007167238764</c:v>
                </c:pt>
                <c:pt idx="264">
                  <c:v>120.57007167238764</c:v>
                </c:pt>
                <c:pt idx="265">
                  <c:v>120.57007167238764</c:v>
                </c:pt>
                <c:pt idx="266">
                  <c:v>121.44759759017624</c:v>
                </c:pt>
                <c:pt idx="267">
                  <c:v>121.06603079453843</c:v>
                </c:pt>
                <c:pt idx="268">
                  <c:v>120.04075848329431</c:v>
                </c:pt>
                <c:pt idx="269">
                  <c:v>121.55185624863401</c:v>
                </c:pt>
                <c:pt idx="270">
                  <c:v>120.13093569503732</c:v>
                </c:pt>
                <c:pt idx="271">
                  <c:v>120.13093569503732</c:v>
                </c:pt>
                <c:pt idx="272">
                  <c:v>120.13093569503732</c:v>
                </c:pt>
                <c:pt idx="273">
                  <c:v>120.92021166310569</c:v>
                </c:pt>
                <c:pt idx="274">
                  <c:v>120.78141771259469</c:v>
                </c:pt>
                <c:pt idx="275">
                  <c:v>119.85353430324331</c:v>
                </c:pt>
                <c:pt idx="276">
                  <c:v>118.29077348174475</c:v>
                </c:pt>
                <c:pt idx="277">
                  <c:v>119.63914194564545</c:v>
                </c:pt>
                <c:pt idx="278">
                  <c:v>119.63914194564545</c:v>
                </c:pt>
                <c:pt idx="279">
                  <c:v>119.63914194564545</c:v>
                </c:pt>
                <c:pt idx="280">
                  <c:v>120.99173795204769</c:v>
                </c:pt>
                <c:pt idx="281">
                  <c:v>120.72574470803363</c:v>
                </c:pt>
                <c:pt idx="282">
                  <c:v>119.64619821143852</c:v>
                </c:pt>
                <c:pt idx="283">
                  <c:v>120.30936285650057</c:v>
                </c:pt>
                <c:pt idx="284">
                  <c:v>120.24849867842653</c:v>
                </c:pt>
                <c:pt idx="285">
                  <c:v>120.24849867842653</c:v>
                </c:pt>
                <c:pt idx="286">
                  <c:v>120.24849867842653</c:v>
                </c:pt>
                <c:pt idx="287">
                  <c:v>121.34961807572817</c:v>
                </c:pt>
                <c:pt idx="288">
                  <c:v>121.6499911874388</c:v>
                </c:pt>
                <c:pt idx="289">
                  <c:v>120.8477528280237</c:v>
                </c:pt>
                <c:pt idx="290">
                  <c:v>120.3620827982848</c:v>
                </c:pt>
                <c:pt idx="291">
                  <c:v>120.65456035267633</c:v>
                </c:pt>
                <c:pt idx="292">
                  <c:v>120.65456035267633</c:v>
                </c:pt>
                <c:pt idx="293">
                  <c:v>120.65456035267633</c:v>
                </c:pt>
                <c:pt idx="294">
                  <c:v>118.44094449516443</c:v>
                </c:pt>
                <c:pt idx="295">
                  <c:v>119.62114380514244</c:v>
                </c:pt>
                <c:pt idx="296">
                  <c:v>119.89671118952771</c:v>
                </c:pt>
                <c:pt idx="297">
                  <c:v>120.09024559845973</c:v>
                </c:pt>
                <c:pt idx="298">
                  <c:v>119.97663039373012</c:v>
                </c:pt>
                <c:pt idx="299">
                  <c:v>119.97663039373012</c:v>
                </c:pt>
                <c:pt idx="300">
                  <c:v>119.97663039373012</c:v>
                </c:pt>
                <c:pt idx="301">
                  <c:v>120.62375524518328</c:v>
                </c:pt>
                <c:pt idx="302">
                  <c:v>121.76923275388005</c:v>
                </c:pt>
                <c:pt idx="303">
                  <c:v>123.30457671886106</c:v>
                </c:pt>
                <c:pt idx="304">
                  <c:v>122.29267090229102</c:v>
                </c:pt>
                <c:pt idx="305">
                  <c:v>123.04349488451793</c:v>
                </c:pt>
                <c:pt idx="306">
                  <c:v>123.04349488451793</c:v>
                </c:pt>
                <c:pt idx="307">
                  <c:v>123.04349488451793</c:v>
                </c:pt>
                <c:pt idx="308">
                  <c:v>123.19264009718351</c:v>
                </c:pt>
                <c:pt idx="309">
                  <c:v>124.57165824422056</c:v>
                </c:pt>
                <c:pt idx="310">
                  <c:v>126.14477032787366</c:v>
                </c:pt>
                <c:pt idx="311">
                  <c:v>127.17955460974628</c:v>
                </c:pt>
                <c:pt idx="312">
                  <c:v>127.1755757462154</c:v>
                </c:pt>
                <c:pt idx="313">
                  <c:v>127.1755757462154</c:v>
                </c:pt>
                <c:pt idx="314">
                  <c:v>127.1755757462154</c:v>
                </c:pt>
                <c:pt idx="315">
                  <c:v>126.76628124534672</c:v>
                </c:pt>
                <c:pt idx="316">
                  <c:v>129.25142345397035</c:v>
                </c:pt>
                <c:pt idx="317">
                  <c:v>130.03420268392969</c:v>
                </c:pt>
                <c:pt idx="318">
                  <c:v>131.25282289487785</c:v>
                </c:pt>
                <c:pt idx="319">
                  <c:v>128.04069880034132</c:v>
                </c:pt>
                <c:pt idx="320">
                  <c:v>128.04069880034132</c:v>
                </c:pt>
                <c:pt idx="321">
                  <c:v>128.04069880034132</c:v>
                </c:pt>
                <c:pt idx="322">
                  <c:v>128.04069880034132</c:v>
                </c:pt>
                <c:pt idx="323">
                  <c:v>128.30305511440918</c:v>
                </c:pt>
                <c:pt idx="324">
                  <c:v>127.75164058179664</c:v>
                </c:pt>
                <c:pt idx="325">
                  <c:v>124.73224268953742</c:v>
                </c:pt>
                <c:pt idx="326">
                  <c:v>124.53777573446531</c:v>
                </c:pt>
                <c:pt idx="327">
                  <c:v>124.53777573446531</c:v>
                </c:pt>
                <c:pt idx="328">
                  <c:v>124.53777573446531</c:v>
                </c:pt>
                <c:pt idx="329">
                  <c:v>123.0929819996833</c:v>
                </c:pt>
                <c:pt idx="330">
                  <c:v>123.07865187399784</c:v>
                </c:pt>
                <c:pt idx="331">
                  <c:v>121.71234743933685</c:v>
                </c:pt>
                <c:pt idx="332">
                  <c:v>117.71688458715693</c:v>
                </c:pt>
                <c:pt idx="333">
                  <c:v>117.08865933747548</c:v>
                </c:pt>
                <c:pt idx="334">
                  <c:v>117.08865933747548</c:v>
                </c:pt>
                <c:pt idx="335">
                  <c:v>117.08865933747548</c:v>
                </c:pt>
                <c:pt idx="336">
                  <c:v>119.57924139858271</c:v>
                </c:pt>
                <c:pt idx="337">
                  <c:v>119.75741988107525</c:v>
                </c:pt>
                <c:pt idx="338">
                  <c:v>121.54750436664705</c:v>
                </c:pt>
                <c:pt idx="339">
                  <c:v>118.5152062527838</c:v>
                </c:pt>
                <c:pt idx="340">
                  <c:v>111.62484041804154</c:v>
                </c:pt>
                <c:pt idx="341">
                  <c:v>111.62484041804154</c:v>
                </c:pt>
                <c:pt idx="342">
                  <c:v>111.62484041804154</c:v>
                </c:pt>
                <c:pt idx="343">
                  <c:v>97.788093810411297</c:v>
                </c:pt>
                <c:pt idx="344">
                  <c:v>107.78822125838376</c:v>
                </c:pt>
                <c:pt idx="345">
                  <c:v>109.07563228959638</c:v>
                </c:pt>
                <c:pt idx="346">
                  <c:v>108.27218162019922</c:v>
                </c:pt>
                <c:pt idx="347">
                  <c:v>108.87476185102925</c:v>
                </c:pt>
                <c:pt idx="348">
                  <c:v>108.87476185102925</c:v>
                </c:pt>
                <c:pt idx="349">
                  <c:v>108.87476185102925</c:v>
                </c:pt>
                <c:pt idx="350">
                  <c:v>108.87476185102925</c:v>
                </c:pt>
                <c:pt idx="351">
                  <c:v>112.62829114960846</c:v>
                </c:pt>
                <c:pt idx="352">
                  <c:v>113.28082476867391</c:v>
                </c:pt>
                <c:pt idx="353">
                  <c:v>114.1642878968875</c:v>
                </c:pt>
                <c:pt idx="354">
                  <c:v>118.31731996186481</c:v>
                </c:pt>
                <c:pt idx="355">
                  <c:v>118.31731996186481</c:v>
                </c:pt>
                <c:pt idx="356">
                  <c:v>118.31731996186481</c:v>
                </c:pt>
                <c:pt idx="357">
                  <c:v>116.22204420952546</c:v>
                </c:pt>
                <c:pt idx="358">
                  <c:v>118.3180970836482</c:v>
                </c:pt>
                <c:pt idx="359">
                  <c:v>117.97268199337307</c:v>
                </c:pt>
                <c:pt idx="360">
                  <c:v>118.77843294324902</c:v>
                </c:pt>
                <c:pt idx="361">
                  <c:v>119.25483968133005</c:v>
                </c:pt>
                <c:pt idx="362">
                  <c:v>119.25483968133005</c:v>
                </c:pt>
                <c:pt idx="363">
                  <c:v>119.25483968133005</c:v>
                </c:pt>
                <c:pt idx="364">
                  <c:v>118.46512852506299</c:v>
                </c:pt>
                <c:pt idx="365">
                  <c:v>119.01968262968037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03-48CE-8405-748B31E487AC}"/>
            </c:ext>
          </c:extLst>
        </c:ser>
        <c:ser>
          <c:idx val="3"/>
          <c:order val="2"/>
          <c:tx>
            <c:strRef>
              <c:f>'איור 22 נתונים'!$K$3</c:f>
              <c:strCache>
                <c:ptCount val="1"/>
                <c:pt idx="0">
                  <c:v>מתעוררים- MSCI EM</c:v>
                </c:pt>
              </c:strCache>
            </c:strRef>
          </c:tx>
          <c:spPr>
            <a:ln w="38100">
              <a:solidFill>
                <a:srgbClr val="D98D25"/>
              </a:solidFill>
            </a:ln>
          </c:spPr>
          <c:marker>
            <c:symbol val="none"/>
          </c:marker>
          <c:cat>
            <c:numRef>
              <c:f>'איור 22 נתונים'!$H$4:$H$4000</c:f>
              <c:numCache>
                <c:formatCode>m/d/yyyy</c:formatCode>
                <c:ptCount val="3997"/>
                <c:pt idx="0">
                  <c:v>45166</c:v>
                </c:pt>
                <c:pt idx="1">
                  <c:v>45167</c:v>
                </c:pt>
                <c:pt idx="2">
                  <c:v>45168</c:v>
                </c:pt>
                <c:pt idx="3">
                  <c:v>45169</c:v>
                </c:pt>
                <c:pt idx="4">
                  <c:v>45170</c:v>
                </c:pt>
                <c:pt idx="5">
                  <c:v>45171</c:v>
                </c:pt>
                <c:pt idx="6">
                  <c:v>45172</c:v>
                </c:pt>
                <c:pt idx="7">
                  <c:v>45173</c:v>
                </c:pt>
                <c:pt idx="8">
                  <c:v>45174</c:v>
                </c:pt>
                <c:pt idx="9">
                  <c:v>45175</c:v>
                </c:pt>
                <c:pt idx="10">
                  <c:v>45176</c:v>
                </c:pt>
                <c:pt idx="11">
                  <c:v>45177</c:v>
                </c:pt>
                <c:pt idx="12">
                  <c:v>45178</c:v>
                </c:pt>
                <c:pt idx="13">
                  <c:v>45179</c:v>
                </c:pt>
                <c:pt idx="14">
                  <c:v>45180</c:v>
                </c:pt>
                <c:pt idx="15">
                  <c:v>45181</c:v>
                </c:pt>
                <c:pt idx="16">
                  <c:v>45182</c:v>
                </c:pt>
                <c:pt idx="17">
                  <c:v>45183</c:v>
                </c:pt>
                <c:pt idx="18">
                  <c:v>45184</c:v>
                </c:pt>
                <c:pt idx="19">
                  <c:v>45185</c:v>
                </c:pt>
                <c:pt idx="20">
                  <c:v>45186</c:v>
                </c:pt>
                <c:pt idx="21">
                  <c:v>45187</c:v>
                </c:pt>
                <c:pt idx="22">
                  <c:v>45188</c:v>
                </c:pt>
                <c:pt idx="23">
                  <c:v>45189</c:v>
                </c:pt>
                <c:pt idx="24">
                  <c:v>45190</c:v>
                </c:pt>
                <c:pt idx="25">
                  <c:v>45191</c:v>
                </c:pt>
                <c:pt idx="26">
                  <c:v>45192</c:v>
                </c:pt>
                <c:pt idx="27">
                  <c:v>45193</c:v>
                </c:pt>
                <c:pt idx="28">
                  <c:v>45194</c:v>
                </c:pt>
                <c:pt idx="29">
                  <c:v>45195</c:v>
                </c:pt>
                <c:pt idx="30">
                  <c:v>45196</c:v>
                </c:pt>
                <c:pt idx="31">
                  <c:v>45197</c:v>
                </c:pt>
                <c:pt idx="32">
                  <c:v>45198</c:v>
                </c:pt>
                <c:pt idx="33">
                  <c:v>45199</c:v>
                </c:pt>
                <c:pt idx="34">
                  <c:v>45200</c:v>
                </c:pt>
                <c:pt idx="35">
                  <c:v>45201</c:v>
                </c:pt>
                <c:pt idx="36">
                  <c:v>45202</c:v>
                </c:pt>
                <c:pt idx="37">
                  <c:v>45203</c:v>
                </c:pt>
                <c:pt idx="38">
                  <c:v>45204</c:v>
                </c:pt>
                <c:pt idx="39">
                  <c:v>45205</c:v>
                </c:pt>
                <c:pt idx="40">
                  <c:v>45206</c:v>
                </c:pt>
                <c:pt idx="41">
                  <c:v>45207</c:v>
                </c:pt>
                <c:pt idx="42">
                  <c:v>45208</c:v>
                </c:pt>
                <c:pt idx="43">
                  <c:v>45209</c:v>
                </c:pt>
                <c:pt idx="44">
                  <c:v>45210</c:v>
                </c:pt>
                <c:pt idx="45">
                  <c:v>45211</c:v>
                </c:pt>
                <c:pt idx="46">
                  <c:v>45212</c:v>
                </c:pt>
                <c:pt idx="47">
                  <c:v>45213</c:v>
                </c:pt>
                <c:pt idx="48">
                  <c:v>45214</c:v>
                </c:pt>
                <c:pt idx="49">
                  <c:v>45215</c:v>
                </c:pt>
                <c:pt idx="50">
                  <c:v>45216</c:v>
                </c:pt>
                <c:pt idx="51">
                  <c:v>45217</c:v>
                </c:pt>
                <c:pt idx="52">
                  <c:v>45218</c:v>
                </c:pt>
                <c:pt idx="53">
                  <c:v>45219</c:v>
                </c:pt>
                <c:pt idx="54">
                  <c:v>45220</c:v>
                </c:pt>
                <c:pt idx="55">
                  <c:v>45221</c:v>
                </c:pt>
                <c:pt idx="56">
                  <c:v>45222</c:v>
                </c:pt>
                <c:pt idx="57">
                  <c:v>45223</c:v>
                </c:pt>
                <c:pt idx="58">
                  <c:v>45224</c:v>
                </c:pt>
                <c:pt idx="59">
                  <c:v>45225</c:v>
                </c:pt>
                <c:pt idx="60">
                  <c:v>45226</c:v>
                </c:pt>
                <c:pt idx="61">
                  <c:v>45227</c:v>
                </c:pt>
                <c:pt idx="62">
                  <c:v>45228</c:v>
                </c:pt>
                <c:pt idx="63">
                  <c:v>45229</c:v>
                </c:pt>
                <c:pt idx="64">
                  <c:v>45230</c:v>
                </c:pt>
                <c:pt idx="65">
                  <c:v>45231</c:v>
                </c:pt>
                <c:pt idx="66">
                  <c:v>45232</c:v>
                </c:pt>
                <c:pt idx="67">
                  <c:v>45233</c:v>
                </c:pt>
                <c:pt idx="68">
                  <c:v>45234</c:v>
                </c:pt>
                <c:pt idx="69">
                  <c:v>45235</c:v>
                </c:pt>
                <c:pt idx="70">
                  <c:v>45236</c:v>
                </c:pt>
                <c:pt idx="71">
                  <c:v>45237</c:v>
                </c:pt>
                <c:pt idx="72">
                  <c:v>45238</c:v>
                </c:pt>
                <c:pt idx="73">
                  <c:v>45239</c:v>
                </c:pt>
                <c:pt idx="74">
                  <c:v>45240</c:v>
                </c:pt>
                <c:pt idx="75">
                  <c:v>45241</c:v>
                </c:pt>
                <c:pt idx="76">
                  <c:v>45242</c:v>
                </c:pt>
                <c:pt idx="77">
                  <c:v>45243</c:v>
                </c:pt>
                <c:pt idx="78">
                  <c:v>45244</c:v>
                </c:pt>
                <c:pt idx="79">
                  <c:v>45245</c:v>
                </c:pt>
                <c:pt idx="80">
                  <c:v>45246</c:v>
                </c:pt>
                <c:pt idx="81">
                  <c:v>45247</c:v>
                </c:pt>
                <c:pt idx="82">
                  <c:v>45248</c:v>
                </c:pt>
                <c:pt idx="83">
                  <c:v>45249</c:v>
                </c:pt>
                <c:pt idx="84">
                  <c:v>45250</c:v>
                </c:pt>
                <c:pt idx="85">
                  <c:v>45251</c:v>
                </c:pt>
                <c:pt idx="86">
                  <c:v>45252</c:v>
                </c:pt>
                <c:pt idx="87">
                  <c:v>45253</c:v>
                </c:pt>
                <c:pt idx="88">
                  <c:v>45254</c:v>
                </c:pt>
                <c:pt idx="89">
                  <c:v>45255</c:v>
                </c:pt>
                <c:pt idx="90">
                  <c:v>45256</c:v>
                </c:pt>
                <c:pt idx="91">
                  <c:v>45257</c:v>
                </c:pt>
                <c:pt idx="92">
                  <c:v>45258</c:v>
                </c:pt>
                <c:pt idx="93">
                  <c:v>45259</c:v>
                </c:pt>
                <c:pt idx="94">
                  <c:v>45260</c:v>
                </c:pt>
                <c:pt idx="95">
                  <c:v>45261</c:v>
                </c:pt>
                <c:pt idx="96">
                  <c:v>45262</c:v>
                </c:pt>
                <c:pt idx="97">
                  <c:v>45263</c:v>
                </c:pt>
                <c:pt idx="98">
                  <c:v>45264</c:v>
                </c:pt>
                <c:pt idx="99">
                  <c:v>45265</c:v>
                </c:pt>
                <c:pt idx="100">
                  <c:v>45266</c:v>
                </c:pt>
                <c:pt idx="101">
                  <c:v>45267</c:v>
                </c:pt>
                <c:pt idx="102">
                  <c:v>45268</c:v>
                </c:pt>
                <c:pt idx="103">
                  <c:v>45269</c:v>
                </c:pt>
                <c:pt idx="104">
                  <c:v>45270</c:v>
                </c:pt>
                <c:pt idx="105">
                  <c:v>45271</c:v>
                </c:pt>
                <c:pt idx="106">
                  <c:v>45272</c:v>
                </c:pt>
                <c:pt idx="107">
                  <c:v>45273</c:v>
                </c:pt>
                <c:pt idx="108">
                  <c:v>45274</c:v>
                </c:pt>
                <c:pt idx="109">
                  <c:v>45275</c:v>
                </c:pt>
                <c:pt idx="110">
                  <c:v>45276</c:v>
                </c:pt>
                <c:pt idx="111">
                  <c:v>45277</c:v>
                </c:pt>
                <c:pt idx="112">
                  <c:v>45278</c:v>
                </c:pt>
                <c:pt idx="113">
                  <c:v>45279</c:v>
                </c:pt>
                <c:pt idx="114">
                  <c:v>45280</c:v>
                </c:pt>
                <c:pt idx="115">
                  <c:v>45281</c:v>
                </c:pt>
                <c:pt idx="116">
                  <c:v>45282</c:v>
                </c:pt>
                <c:pt idx="117">
                  <c:v>45283</c:v>
                </c:pt>
                <c:pt idx="118">
                  <c:v>45284</c:v>
                </c:pt>
                <c:pt idx="119">
                  <c:v>45285</c:v>
                </c:pt>
                <c:pt idx="120">
                  <c:v>45286</c:v>
                </c:pt>
                <c:pt idx="121">
                  <c:v>45287</c:v>
                </c:pt>
                <c:pt idx="122">
                  <c:v>45288</c:v>
                </c:pt>
                <c:pt idx="123">
                  <c:v>45289</c:v>
                </c:pt>
                <c:pt idx="124">
                  <c:v>45290</c:v>
                </c:pt>
                <c:pt idx="125">
                  <c:v>45291</c:v>
                </c:pt>
                <c:pt idx="126">
                  <c:v>45292</c:v>
                </c:pt>
                <c:pt idx="127">
                  <c:v>45293</c:v>
                </c:pt>
                <c:pt idx="128">
                  <c:v>45294</c:v>
                </c:pt>
                <c:pt idx="129">
                  <c:v>45295</c:v>
                </c:pt>
                <c:pt idx="130">
                  <c:v>45296</c:v>
                </c:pt>
                <c:pt idx="131">
                  <c:v>45297</c:v>
                </c:pt>
                <c:pt idx="132">
                  <c:v>45298</c:v>
                </c:pt>
                <c:pt idx="133">
                  <c:v>45299</c:v>
                </c:pt>
                <c:pt idx="134">
                  <c:v>45300</c:v>
                </c:pt>
                <c:pt idx="135">
                  <c:v>45301</c:v>
                </c:pt>
                <c:pt idx="136">
                  <c:v>45302</c:v>
                </c:pt>
                <c:pt idx="137">
                  <c:v>45303</c:v>
                </c:pt>
                <c:pt idx="138">
                  <c:v>45304</c:v>
                </c:pt>
                <c:pt idx="139">
                  <c:v>45305</c:v>
                </c:pt>
                <c:pt idx="140">
                  <c:v>45306</c:v>
                </c:pt>
                <c:pt idx="141">
                  <c:v>45307</c:v>
                </c:pt>
                <c:pt idx="142">
                  <c:v>45308</c:v>
                </c:pt>
                <c:pt idx="143">
                  <c:v>45309</c:v>
                </c:pt>
                <c:pt idx="144">
                  <c:v>45310</c:v>
                </c:pt>
                <c:pt idx="145">
                  <c:v>45311</c:v>
                </c:pt>
                <c:pt idx="146">
                  <c:v>45312</c:v>
                </c:pt>
                <c:pt idx="147">
                  <c:v>45313</c:v>
                </c:pt>
                <c:pt idx="148">
                  <c:v>45314</c:v>
                </c:pt>
                <c:pt idx="149">
                  <c:v>45315</c:v>
                </c:pt>
                <c:pt idx="150">
                  <c:v>45316</c:v>
                </c:pt>
                <c:pt idx="151">
                  <c:v>45317</c:v>
                </c:pt>
                <c:pt idx="152">
                  <c:v>45318</c:v>
                </c:pt>
                <c:pt idx="153">
                  <c:v>45319</c:v>
                </c:pt>
                <c:pt idx="154">
                  <c:v>45320</c:v>
                </c:pt>
                <c:pt idx="155">
                  <c:v>45321</c:v>
                </c:pt>
                <c:pt idx="156">
                  <c:v>45322</c:v>
                </c:pt>
                <c:pt idx="157">
                  <c:v>45323</c:v>
                </c:pt>
                <c:pt idx="158">
                  <c:v>45324</c:v>
                </c:pt>
                <c:pt idx="159">
                  <c:v>45325</c:v>
                </c:pt>
                <c:pt idx="160">
                  <c:v>45326</c:v>
                </c:pt>
                <c:pt idx="161">
                  <c:v>45327</c:v>
                </c:pt>
                <c:pt idx="162">
                  <c:v>45328</c:v>
                </c:pt>
                <c:pt idx="163">
                  <c:v>45329</c:v>
                </c:pt>
                <c:pt idx="164">
                  <c:v>45330</c:v>
                </c:pt>
                <c:pt idx="165">
                  <c:v>45331</c:v>
                </c:pt>
                <c:pt idx="166">
                  <c:v>45332</c:v>
                </c:pt>
                <c:pt idx="167">
                  <c:v>45333</c:v>
                </c:pt>
                <c:pt idx="168">
                  <c:v>45334</c:v>
                </c:pt>
                <c:pt idx="169">
                  <c:v>45335</c:v>
                </c:pt>
                <c:pt idx="170">
                  <c:v>45336</c:v>
                </c:pt>
                <c:pt idx="171">
                  <c:v>45337</c:v>
                </c:pt>
                <c:pt idx="172">
                  <c:v>45338</c:v>
                </c:pt>
                <c:pt idx="173">
                  <c:v>45339</c:v>
                </c:pt>
                <c:pt idx="174">
                  <c:v>45340</c:v>
                </c:pt>
                <c:pt idx="175">
                  <c:v>45341</c:v>
                </c:pt>
                <c:pt idx="176">
                  <c:v>45342</c:v>
                </c:pt>
                <c:pt idx="177">
                  <c:v>45343</c:v>
                </c:pt>
                <c:pt idx="178">
                  <c:v>45344</c:v>
                </c:pt>
                <c:pt idx="179">
                  <c:v>45345</c:v>
                </c:pt>
                <c:pt idx="180">
                  <c:v>45346</c:v>
                </c:pt>
                <c:pt idx="181">
                  <c:v>45347</c:v>
                </c:pt>
                <c:pt idx="182">
                  <c:v>45348</c:v>
                </c:pt>
                <c:pt idx="183">
                  <c:v>45349</c:v>
                </c:pt>
                <c:pt idx="184">
                  <c:v>45350</c:v>
                </c:pt>
                <c:pt idx="185">
                  <c:v>45351</c:v>
                </c:pt>
                <c:pt idx="186">
                  <c:v>45352</c:v>
                </c:pt>
                <c:pt idx="187">
                  <c:v>45353</c:v>
                </c:pt>
                <c:pt idx="188">
                  <c:v>45354</c:v>
                </c:pt>
                <c:pt idx="189">
                  <c:v>45355</c:v>
                </c:pt>
                <c:pt idx="190">
                  <c:v>45356</c:v>
                </c:pt>
                <c:pt idx="191">
                  <c:v>45357</c:v>
                </c:pt>
                <c:pt idx="192">
                  <c:v>45358</c:v>
                </c:pt>
                <c:pt idx="193">
                  <c:v>45359</c:v>
                </c:pt>
                <c:pt idx="194">
                  <c:v>45360</c:v>
                </c:pt>
                <c:pt idx="195">
                  <c:v>45361</c:v>
                </c:pt>
                <c:pt idx="196">
                  <c:v>45362</c:v>
                </c:pt>
                <c:pt idx="197">
                  <c:v>45363</c:v>
                </c:pt>
                <c:pt idx="198">
                  <c:v>45364</c:v>
                </c:pt>
                <c:pt idx="199">
                  <c:v>45365</c:v>
                </c:pt>
                <c:pt idx="200">
                  <c:v>45366</c:v>
                </c:pt>
                <c:pt idx="201">
                  <c:v>45367</c:v>
                </c:pt>
                <c:pt idx="202">
                  <c:v>45368</c:v>
                </c:pt>
                <c:pt idx="203">
                  <c:v>45369</c:v>
                </c:pt>
                <c:pt idx="204">
                  <c:v>45370</c:v>
                </c:pt>
                <c:pt idx="205">
                  <c:v>45371</c:v>
                </c:pt>
                <c:pt idx="206">
                  <c:v>45372</c:v>
                </c:pt>
                <c:pt idx="207">
                  <c:v>45373</c:v>
                </c:pt>
                <c:pt idx="208">
                  <c:v>45374</c:v>
                </c:pt>
                <c:pt idx="209">
                  <c:v>45375</c:v>
                </c:pt>
                <c:pt idx="210">
                  <c:v>45376</c:v>
                </c:pt>
                <c:pt idx="211">
                  <c:v>45377</c:v>
                </c:pt>
                <c:pt idx="212">
                  <c:v>45378</c:v>
                </c:pt>
                <c:pt idx="213">
                  <c:v>45379</c:v>
                </c:pt>
                <c:pt idx="214">
                  <c:v>45380</c:v>
                </c:pt>
                <c:pt idx="215">
                  <c:v>45381</c:v>
                </c:pt>
                <c:pt idx="216">
                  <c:v>45382</c:v>
                </c:pt>
                <c:pt idx="217">
                  <c:v>45383</c:v>
                </c:pt>
                <c:pt idx="218">
                  <c:v>45384</c:v>
                </c:pt>
                <c:pt idx="219">
                  <c:v>45385</c:v>
                </c:pt>
                <c:pt idx="220">
                  <c:v>45386</c:v>
                </c:pt>
                <c:pt idx="221">
                  <c:v>45387</c:v>
                </c:pt>
                <c:pt idx="222">
                  <c:v>45388</c:v>
                </c:pt>
                <c:pt idx="223">
                  <c:v>45389</c:v>
                </c:pt>
                <c:pt idx="224">
                  <c:v>45390</c:v>
                </c:pt>
                <c:pt idx="225">
                  <c:v>45391</c:v>
                </c:pt>
                <c:pt idx="226">
                  <c:v>45392</c:v>
                </c:pt>
                <c:pt idx="227">
                  <c:v>45393</c:v>
                </c:pt>
                <c:pt idx="228">
                  <c:v>45394</c:v>
                </c:pt>
                <c:pt idx="229">
                  <c:v>45395</c:v>
                </c:pt>
                <c:pt idx="230">
                  <c:v>45396</c:v>
                </c:pt>
                <c:pt idx="231">
                  <c:v>45397</c:v>
                </c:pt>
                <c:pt idx="232">
                  <c:v>45398</c:v>
                </c:pt>
                <c:pt idx="233">
                  <c:v>45399</c:v>
                </c:pt>
                <c:pt idx="234">
                  <c:v>45400</c:v>
                </c:pt>
                <c:pt idx="235">
                  <c:v>45401</c:v>
                </c:pt>
                <c:pt idx="236">
                  <c:v>45402</c:v>
                </c:pt>
                <c:pt idx="237">
                  <c:v>45403</c:v>
                </c:pt>
                <c:pt idx="238">
                  <c:v>45404</c:v>
                </c:pt>
                <c:pt idx="239">
                  <c:v>45405</c:v>
                </c:pt>
                <c:pt idx="240">
                  <c:v>45406</c:v>
                </c:pt>
                <c:pt idx="241">
                  <c:v>45407</c:v>
                </c:pt>
                <c:pt idx="242">
                  <c:v>45408</c:v>
                </c:pt>
                <c:pt idx="243">
                  <c:v>45409</c:v>
                </c:pt>
                <c:pt idx="244">
                  <c:v>45410</c:v>
                </c:pt>
                <c:pt idx="245">
                  <c:v>45411</c:v>
                </c:pt>
                <c:pt idx="246">
                  <c:v>45412</c:v>
                </c:pt>
                <c:pt idx="247">
                  <c:v>45413</c:v>
                </c:pt>
                <c:pt idx="248">
                  <c:v>45414</c:v>
                </c:pt>
                <c:pt idx="249">
                  <c:v>45415</c:v>
                </c:pt>
                <c:pt idx="250">
                  <c:v>45416</c:v>
                </c:pt>
                <c:pt idx="251">
                  <c:v>45417</c:v>
                </c:pt>
                <c:pt idx="252">
                  <c:v>45418</c:v>
                </c:pt>
                <c:pt idx="253">
                  <c:v>45419</c:v>
                </c:pt>
                <c:pt idx="254">
                  <c:v>45420</c:v>
                </c:pt>
                <c:pt idx="255">
                  <c:v>45421</c:v>
                </c:pt>
                <c:pt idx="256">
                  <c:v>45422</c:v>
                </c:pt>
                <c:pt idx="257">
                  <c:v>45423</c:v>
                </c:pt>
                <c:pt idx="258">
                  <c:v>45424</c:v>
                </c:pt>
                <c:pt idx="259">
                  <c:v>45425</c:v>
                </c:pt>
                <c:pt idx="260">
                  <c:v>45426</c:v>
                </c:pt>
                <c:pt idx="261">
                  <c:v>45427</c:v>
                </c:pt>
                <c:pt idx="262">
                  <c:v>45428</c:v>
                </c:pt>
                <c:pt idx="263">
                  <c:v>45429</c:v>
                </c:pt>
                <c:pt idx="264">
                  <c:v>45430</c:v>
                </c:pt>
                <c:pt idx="265">
                  <c:v>45431</c:v>
                </c:pt>
                <c:pt idx="266">
                  <c:v>45432</c:v>
                </c:pt>
                <c:pt idx="267">
                  <c:v>45433</c:v>
                </c:pt>
                <c:pt idx="268">
                  <c:v>45434</c:v>
                </c:pt>
                <c:pt idx="269">
                  <c:v>45435</c:v>
                </c:pt>
                <c:pt idx="270">
                  <c:v>45436</c:v>
                </c:pt>
                <c:pt idx="271">
                  <c:v>45437</c:v>
                </c:pt>
                <c:pt idx="272">
                  <c:v>45438</c:v>
                </c:pt>
                <c:pt idx="273">
                  <c:v>45439</c:v>
                </c:pt>
                <c:pt idx="274">
                  <c:v>45440</c:v>
                </c:pt>
                <c:pt idx="275">
                  <c:v>45441</c:v>
                </c:pt>
                <c:pt idx="276">
                  <c:v>45442</c:v>
                </c:pt>
                <c:pt idx="277">
                  <c:v>45443</c:v>
                </c:pt>
                <c:pt idx="278">
                  <c:v>45444</c:v>
                </c:pt>
                <c:pt idx="279">
                  <c:v>45445</c:v>
                </c:pt>
                <c:pt idx="280">
                  <c:v>45446</c:v>
                </c:pt>
                <c:pt idx="281">
                  <c:v>45447</c:v>
                </c:pt>
                <c:pt idx="282">
                  <c:v>45448</c:v>
                </c:pt>
                <c:pt idx="283">
                  <c:v>45449</c:v>
                </c:pt>
                <c:pt idx="284">
                  <c:v>45450</c:v>
                </c:pt>
                <c:pt idx="285">
                  <c:v>45451</c:v>
                </c:pt>
                <c:pt idx="286">
                  <c:v>45452</c:v>
                </c:pt>
                <c:pt idx="287">
                  <c:v>45453</c:v>
                </c:pt>
                <c:pt idx="288">
                  <c:v>45454</c:v>
                </c:pt>
                <c:pt idx="289">
                  <c:v>45455</c:v>
                </c:pt>
                <c:pt idx="290">
                  <c:v>45456</c:v>
                </c:pt>
                <c:pt idx="291">
                  <c:v>45457</c:v>
                </c:pt>
                <c:pt idx="292">
                  <c:v>45458</c:v>
                </c:pt>
                <c:pt idx="293">
                  <c:v>45459</c:v>
                </c:pt>
                <c:pt idx="294">
                  <c:v>45460</c:v>
                </c:pt>
                <c:pt idx="295">
                  <c:v>45461</c:v>
                </c:pt>
                <c:pt idx="296">
                  <c:v>45462</c:v>
                </c:pt>
                <c:pt idx="297">
                  <c:v>45463</c:v>
                </c:pt>
                <c:pt idx="298">
                  <c:v>45464</c:v>
                </c:pt>
                <c:pt idx="299">
                  <c:v>45465</c:v>
                </c:pt>
                <c:pt idx="300">
                  <c:v>45466</c:v>
                </c:pt>
                <c:pt idx="301">
                  <c:v>45467</c:v>
                </c:pt>
                <c:pt idx="302">
                  <c:v>45468</c:v>
                </c:pt>
                <c:pt idx="303">
                  <c:v>45469</c:v>
                </c:pt>
                <c:pt idx="304">
                  <c:v>45470</c:v>
                </c:pt>
                <c:pt idx="305">
                  <c:v>45471</c:v>
                </c:pt>
                <c:pt idx="306">
                  <c:v>45472</c:v>
                </c:pt>
                <c:pt idx="307">
                  <c:v>45473</c:v>
                </c:pt>
                <c:pt idx="308">
                  <c:v>45474</c:v>
                </c:pt>
                <c:pt idx="309">
                  <c:v>45475</c:v>
                </c:pt>
                <c:pt idx="310">
                  <c:v>45476</c:v>
                </c:pt>
                <c:pt idx="311">
                  <c:v>45477</c:v>
                </c:pt>
                <c:pt idx="312">
                  <c:v>45478</c:v>
                </c:pt>
                <c:pt idx="313">
                  <c:v>45479</c:v>
                </c:pt>
                <c:pt idx="314">
                  <c:v>45480</c:v>
                </c:pt>
                <c:pt idx="315">
                  <c:v>45481</c:v>
                </c:pt>
                <c:pt idx="316">
                  <c:v>45482</c:v>
                </c:pt>
                <c:pt idx="317">
                  <c:v>45483</c:v>
                </c:pt>
                <c:pt idx="318">
                  <c:v>45484</c:v>
                </c:pt>
                <c:pt idx="319">
                  <c:v>45485</c:v>
                </c:pt>
                <c:pt idx="320">
                  <c:v>45486</c:v>
                </c:pt>
                <c:pt idx="321">
                  <c:v>45487</c:v>
                </c:pt>
                <c:pt idx="322">
                  <c:v>45488</c:v>
                </c:pt>
                <c:pt idx="323">
                  <c:v>45489</c:v>
                </c:pt>
                <c:pt idx="324">
                  <c:v>45490</c:v>
                </c:pt>
                <c:pt idx="325">
                  <c:v>45491</c:v>
                </c:pt>
                <c:pt idx="326">
                  <c:v>45492</c:v>
                </c:pt>
                <c:pt idx="327">
                  <c:v>45493</c:v>
                </c:pt>
                <c:pt idx="328">
                  <c:v>45494</c:v>
                </c:pt>
                <c:pt idx="329">
                  <c:v>45495</c:v>
                </c:pt>
                <c:pt idx="330">
                  <c:v>45496</c:v>
                </c:pt>
                <c:pt idx="331">
                  <c:v>45497</c:v>
                </c:pt>
                <c:pt idx="332">
                  <c:v>45498</c:v>
                </c:pt>
                <c:pt idx="333">
                  <c:v>45499</c:v>
                </c:pt>
                <c:pt idx="334">
                  <c:v>45500</c:v>
                </c:pt>
                <c:pt idx="335">
                  <c:v>45501</c:v>
                </c:pt>
                <c:pt idx="336">
                  <c:v>45502</c:v>
                </c:pt>
                <c:pt idx="337">
                  <c:v>45503</c:v>
                </c:pt>
                <c:pt idx="338">
                  <c:v>45504</c:v>
                </c:pt>
                <c:pt idx="339">
                  <c:v>45505</c:v>
                </c:pt>
                <c:pt idx="340">
                  <c:v>45506</c:v>
                </c:pt>
                <c:pt idx="341">
                  <c:v>45507</c:v>
                </c:pt>
                <c:pt idx="342">
                  <c:v>45508</c:v>
                </c:pt>
                <c:pt idx="343">
                  <c:v>45509</c:v>
                </c:pt>
                <c:pt idx="344">
                  <c:v>45510</c:v>
                </c:pt>
                <c:pt idx="345">
                  <c:v>45511</c:v>
                </c:pt>
                <c:pt idx="346">
                  <c:v>45512</c:v>
                </c:pt>
                <c:pt idx="347">
                  <c:v>45513</c:v>
                </c:pt>
                <c:pt idx="348">
                  <c:v>45514</c:v>
                </c:pt>
                <c:pt idx="349">
                  <c:v>45515</c:v>
                </c:pt>
                <c:pt idx="350">
                  <c:v>45516</c:v>
                </c:pt>
                <c:pt idx="351">
                  <c:v>45517</c:v>
                </c:pt>
                <c:pt idx="352">
                  <c:v>45518</c:v>
                </c:pt>
                <c:pt idx="353">
                  <c:v>45519</c:v>
                </c:pt>
                <c:pt idx="354">
                  <c:v>45520</c:v>
                </c:pt>
                <c:pt idx="355">
                  <c:v>45521</c:v>
                </c:pt>
                <c:pt idx="356">
                  <c:v>45522</c:v>
                </c:pt>
                <c:pt idx="357">
                  <c:v>45523</c:v>
                </c:pt>
                <c:pt idx="358">
                  <c:v>45524</c:v>
                </c:pt>
                <c:pt idx="359">
                  <c:v>45525</c:v>
                </c:pt>
                <c:pt idx="360">
                  <c:v>45526</c:v>
                </c:pt>
                <c:pt idx="361">
                  <c:v>45527</c:v>
                </c:pt>
                <c:pt idx="362">
                  <c:v>45528</c:v>
                </c:pt>
                <c:pt idx="363">
                  <c:v>45529</c:v>
                </c:pt>
                <c:pt idx="364">
                  <c:v>45530</c:v>
                </c:pt>
                <c:pt idx="365">
                  <c:v>45531</c:v>
                </c:pt>
                <c:pt idx="366">
                  <c:v>0</c:v>
                </c:pt>
                <c:pt idx="367">
                  <c:v>1</c:v>
                </c:pt>
                <c:pt idx="368">
                  <c:v>2</c:v>
                </c:pt>
                <c:pt idx="369">
                  <c:v>3</c:v>
                </c:pt>
                <c:pt idx="370">
                  <c:v>4</c:v>
                </c:pt>
                <c:pt idx="371">
                  <c:v>5</c:v>
                </c:pt>
                <c:pt idx="372">
                  <c:v>6</c:v>
                </c:pt>
                <c:pt idx="373">
                  <c:v>7</c:v>
                </c:pt>
                <c:pt idx="374">
                  <c:v>8</c:v>
                </c:pt>
                <c:pt idx="375">
                  <c:v>9</c:v>
                </c:pt>
                <c:pt idx="376">
                  <c:v>10</c:v>
                </c:pt>
                <c:pt idx="377">
                  <c:v>11</c:v>
                </c:pt>
                <c:pt idx="378">
                  <c:v>12</c:v>
                </c:pt>
                <c:pt idx="379">
                  <c:v>13</c:v>
                </c:pt>
                <c:pt idx="380">
                  <c:v>14</c:v>
                </c:pt>
                <c:pt idx="381">
                  <c:v>15</c:v>
                </c:pt>
                <c:pt idx="382">
                  <c:v>16</c:v>
                </c:pt>
                <c:pt idx="383">
                  <c:v>17</c:v>
                </c:pt>
                <c:pt idx="384">
                  <c:v>18</c:v>
                </c:pt>
                <c:pt idx="385">
                  <c:v>19</c:v>
                </c:pt>
                <c:pt idx="386">
                  <c:v>20</c:v>
                </c:pt>
                <c:pt idx="387">
                  <c:v>21</c:v>
                </c:pt>
                <c:pt idx="388">
                  <c:v>22</c:v>
                </c:pt>
                <c:pt idx="389">
                  <c:v>23</c:v>
                </c:pt>
                <c:pt idx="390">
                  <c:v>24</c:v>
                </c:pt>
                <c:pt idx="391">
                  <c:v>25</c:v>
                </c:pt>
                <c:pt idx="392">
                  <c:v>26</c:v>
                </c:pt>
                <c:pt idx="393">
                  <c:v>27</c:v>
                </c:pt>
                <c:pt idx="394">
                  <c:v>28</c:v>
                </c:pt>
                <c:pt idx="395">
                  <c:v>29</c:v>
                </c:pt>
                <c:pt idx="396">
                  <c:v>30</c:v>
                </c:pt>
                <c:pt idx="397">
                  <c:v>31</c:v>
                </c:pt>
                <c:pt idx="398">
                  <c:v>32</c:v>
                </c:pt>
                <c:pt idx="399">
                  <c:v>33</c:v>
                </c:pt>
                <c:pt idx="400">
                  <c:v>34</c:v>
                </c:pt>
                <c:pt idx="401">
                  <c:v>35</c:v>
                </c:pt>
                <c:pt idx="402">
                  <c:v>36</c:v>
                </c:pt>
                <c:pt idx="403">
                  <c:v>37</c:v>
                </c:pt>
                <c:pt idx="404">
                  <c:v>38</c:v>
                </c:pt>
                <c:pt idx="405">
                  <c:v>39</c:v>
                </c:pt>
                <c:pt idx="406">
                  <c:v>40</c:v>
                </c:pt>
                <c:pt idx="407">
                  <c:v>41</c:v>
                </c:pt>
                <c:pt idx="408">
                  <c:v>42</c:v>
                </c:pt>
                <c:pt idx="409">
                  <c:v>43</c:v>
                </c:pt>
                <c:pt idx="410">
                  <c:v>44</c:v>
                </c:pt>
                <c:pt idx="411">
                  <c:v>45</c:v>
                </c:pt>
                <c:pt idx="412">
                  <c:v>46</c:v>
                </c:pt>
                <c:pt idx="413">
                  <c:v>47</c:v>
                </c:pt>
                <c:pt idx="414">
                  <c:v>48</c:v>
                </c:pt>
                <c:pt idx="415">
                  <c:v>49</c:v>
                </c:pt>
                <c:pt idx="416">
                  <c:v>50</c:v>
                </c:pt>
                <c:pt idx="417">
                  <c:v>51</c:v>
                </c:pt>
                <c:pt idx="418">
                  <c:v>52</c:v>
                </c:pt>
                <c:pt idx="419">
                  <c:v>53</c:v>
                </c:pt>
                <c:pt idx="420">
                  <c:v>54</c:v>
                </c:pt>
                <c:pt idx="421">
                  <c:v>55</c:v>
                </c:pt>
                <c:pt idx="422">
                  <c:v>56</c:v>
                </c:pt>
                <c:pt idx="423">
                  <c:v>57</c:v>
                </c:pt>
                <c:pt idx="424">
                  <c:v>58</c:v>
                </c:pt>
                <c:pt idx="425">
                  <c:v>59</c:v>
                </c:pt>
                <c:pt idx="426">
                  <c:v>60</c:v>
                </c:pt>
                <c:pt idx="427">
                  <c:v>61</c:v>
                </c:pt>
                <c:pt idx="428">
                  <c:v>62</c:v>
                </c:pt>
                <c:pt idx="429">
                  <c:v>63</c:v>
                </c:pt>
                <c:pt idx="430">
                  <c:v>64</c:v>
                </c:pt>
                <c:pt idx="431">
                  <c:v>65</c:v>
                </c:pt>
                <c:pt idx="432">
                  <c:v>66</c:v>
                </c:pt>
                <c:pt idx="433">
                  <c:v>67</c:v>
                </c:pt>
                <c:pt idx="434">
                  <c:v>68</c:v>
                </c:pt>
                <c:pt idx="435">
                  <c:v>69</c:v>
                </c:pt>
                <c:pt idx="436">
                  <c:v>70</c:v>
                </c:pt>
                <c:pt idx="437">
                  <c:v>71</c:v>
                </c:pt>
                <c:pt idx="438">
                  <c:v>72</c:v>
                </c:pt>
                <c:pt idx="439">
                  <c:v>73</c:v>
                </c:pt>
                <c:pt idx="440">
                  <c:v>74</c:v>
                </c:pt>
                <c:pt idx="441">
                  <c:v>75</c:v>
                </c:pt>
                <c:pt idx="442">
                  <c:v>76</c:v>
                </c:pt>
                <c:pt idx="443">
                  <c:v>77</c:v>
                </c:pt>
                <c:pt idx="444">
                  <c:v>78</c:v>
                </c:pt>
                <c:pt idx="445">
                  <c:v>79</c:v>
                </c:pt>
                <c:pt idx="446">
                  <c:v>80</c:v>
                </c:pt>
                <c:pt idx="447">
                  <c:v>81</c:v>
                </c:pt>
                <c:pt idx="448">
                  <c:v>82</c:v>
                </c:pt>
                <c:pt idx="449">
                  <c:v>83</c:v>
                </c:pt>
                <c:pt idx="450">
                  <c:v>84</c:v>
                </c:pt>
                <c:pt idx="451">
                  <c:v>85</c:v>
                </c:pt>
                <c:pt idx="452">
                  <c:v>86</c:v>
                </c:pt>
                <c:pt idx="453">
                  <c:v>87</c:v>
                </c:pt>
                <c:pt idx="454">
                  <c:v>88</c:v>
                </c:pt>
                <c:pt idx="455">
                  <c:v>89</c:v>
                </c:pt>
                <c:pt idx="456">
                  <c:v>90</c:v>
                </c:pt>
                <c:pt idx="457">
                  <c:v>91</c:v>
                </c:pt>
                <c:pt idx="458">
                  <c:v>92</c:v>
                </c:pt>
                <c:pt idx="459">
                  <c:v>93</c:v>
                </c:pt>
                <c:pt idx="460">
                  <c:v>94</c:v>
                </c:pt>
                <c:pt idx="461">
                  <c:v>95</c:v>
                </c:pt>
                <c:pt idx="462">
                  <c:v>96</c:v>
                </c:pt>
                <c:pt idx="463">
                  <c:v>97</c:v>
                </c:pt>
                <c:pt idx="464">
                  <c:v>98</c:v>
                </c:pt>
                <c:pt idx="465">
                  <c:v>99</c:v>
                </c:pt>
                <c:pt idx="466">
                  <c:v>100</c:v>
                </c:pt>
                <c:pt idx="467">
                  <c:v>101</c:v>
                </c:pt>
                <c:pt idx="468">
                  <c:v>102</c:v>
                </c:pt>
                <c:pt idx="469">
                  <c:v>103</c:v>
                </c:pt>
                <c:pt idx="470">
                  <c:v>104</c:v>
                </c:pt>
                <c:pt idx="471">
                  <c:v>105</c:v>
                </c:pt>
                <c:pt idx="472">
                  <c:v>106</c:v>
                </c:pt>
                <c:pt idx="473">
                  <c:v>107</c:v>
                </c:pt>
                <c:pt idx="474">
                  <c:v>108</c:v>
                </c:pt>
                <c:pt idx="475">
                  <c:v>109</c:v>
                </c:pt>
                <c:pt idx="476">
                  <c:v>110</c:v>
                </c:pt>
                <c:pt idx="477">
                  <c:v>111</c:v>
                </c:pt>
                <c:pt idx="478">
                  <c:v>112</c:v>
                </c:pt>
                <c:pt idx="479">
                  <c:v>113</c:v>
                </c:pt>
                <c:pt idx="480">
                  <c:v>114</c:v>
                </c:pt>
                <c:pt idx="481">
                  <c:v>115</c:v>
                </c:pt>
                <c:pt idx="482">
                  <c:v>116</c:v>
                </c:pt>
                <c:pt idx="483">
                  <c:v>117</c:v>
                </c:pt>
                <c:pt idx="484">
                  <c:v>118</c:v>
                </c:pt>
                <c:pt idx="485">
                  <c:v>119</c:v>
                </c:pt>
                <c:pt idx="486">
                  <c:v>120</c:v>
                </c:pt>
                <c:pt idx="487">
                  <c:v>121</c:v>
                </c:pt>
                <c:pt idx="488">
                  <c:v>122</c:v>
                </c:pt>
                <c:pt idx="489">
                  <c:v>123</c:v>
                </c:pt>
                <c:pt idx="490">
                  <c:v>124</c:v>
                </c:pt>
                <c:pt idx="491">
                  <c:v>125</c:v>
                </c:pt>
                <c:pt idx="492">
                  <c:v>126</c:v>
                </c:pt>
                <c:pt idx="493">
                  <c:v>127</c:v>
                </c:pt>
                <c:pt idx="494">
                  <c:v>128</c:v>
                </c:pt>
                <c:pt idx="495">
                  <c:v>129</c:v>
                </c:pt>
                <c:pt idx="496">
                  <c:v>130</c:v>
                </c:pt>
                <c:pt idx="497">
                  <c:v>131</c:v>
                </c:pt>
                <c:pt idx="498">
                  <c:v>132</c:v>
                </c:pt>
                <c:pt idx="499">
                  <c:v>133</c:v>
                </c:pt>
                <c:pt idx="500">
                  <c:v>134</c:v>
                </c:pt>
                <c:pt idx="501">
                  <c:v>135</c:v>
                </c:pt>
                <c:pt idx="502">
                  <c:v>136</c:v>
                </c:pt>
                <c:pt idx="503">
                  <c:v>137</c:v>
                </c:pt>
                <c:pt idx="504">
                  <c:v>138</c:v>
                </c:pt>
                <c:pt idx="505">
                  <c:v>139</c:v>
                </c:pt>
                <c:pt idx="506">
                  <c:v>140</c:v>
                </c:pt>
                <c:pt idx="507">
                  <c:v>141</c:v>
                </c:pt>
                <c:pt idx="508">
                  <c:v>142</c:v>
                </c:pt>
                <c:pt idx="509">
                  <c:v>143</c:v>
                </c:pt>
                <c:pt idx="510">
                  <c:v>144</c:v>
                </c:pt>
                <c:pt idx="511">
                  <c:v>145</c:v>
                </c:pt>
                <c:pt idx="512">
                  <c:v>146</c:v>
                </c:pt>
                <c:pt idx="513">
                  <c:v>147</c:v>
                </c:pt>
                <c:pt idx="514">
                  <c:v>148</c:v>
                </c:pt>
                <c:pt idx="515">
                  <c:v>149</c:v>
                </c:pt>
                <c:pt idx="516">
                  <c:v>150</c:v>
                </c:pt>
                <c:pt idx="517">
                  <c:v>151</c:v>
                </c:pt>
                <c:pt idx="518">
                  <c:v>152</c:v>
                </c:pt>
                <c:pt idx="519">
                  <c:v>153</c:v>
                </c:pt>
                <c:pt idx="520">
                  <c:v>154</c:v>
                </c:pt>
                <c:pt idx="521">
                  <c:v>155</c:v>
                </c:pt>
                <c:pt idx="522">
                  <c:v>156</c:v>
                </c:pt>
                <c:pt idx="523">
                  <c:v>157</c:v>
                </c:pt>
                <c:pt idx="524">
                  <c:v>158</c:v>
                </c:pt>
                <c:pt idx="525">
                  <c:v>159</c:v>
                </c:pt>
                <c:pt idx="526">
                  <c:v>160</c:v>
                </c:pt>
                <c:pt idx="527">
                  <c:v>161</c:v>
                </c:pt>
                <c:pt idx="528">
                  <c:v>162</c:v>
                </c:pt>
                <c:pt idx="529">
                  <c:v>163</c:v>
                </c:pt>
                <c:pt idx="530">
                  <c:v>164</c:v>
                </c:pt>
                <c:pt idx="531">
                  <c:v>165</c:v>
                </c:pt>
                <c:pt idx="532">
                  <c:v>166</c:v>
                </c:pt>
                <c:pt idx="533">
                  <c:v>167</c:v>
                </c:pt>
                <c:pt idx="534">
                  <c:v>168</c:v>
                </c:pt>
                <c:pt idx="535">
                  <c:v>169</c:v>
                </c:pt>
                <c:pt idx="536">
                  <c:v>170</c:v>
                </c:pt>
                <c:pt idx="537">
                  <c:v>171</c:v>
                </c:pt>
                <c:pt idx="538">
                  <c:v>172</c:v>
                </c:pt>
                <c:pt idx="539">
                  <c:v>173</c:v>
                </c:pt>
                <c:pt idx="540">
                  <c:v>174</c:v>
                </c:pt>
                <c:pt idx="541">
                  <c:v>175</c:v>
                </c:pt>
                <c:pt idx="542">
                  <c:v>176</c:v>
                </c:pt>
                <c:pt idx="543">
                  <c:v>177</c:v>
                </c:pt>
                <c:pt idx="544">
                  <c:v>178</c:v>
                </c:pt>
                <c:pt idx="545">
                  <c:v>179</c:v>
                </c:pt>
                <c:pt idx="546">
                  <c:v>180</c:v>
                </c:pt>
                <c:pt idx="547">
                  <c:v>181</c:v>
                </c:pt>
                <c:pt idx="548">
                  <c:v>182</c:v>
                </c:pt>
                <c:pt idx="549">
                  <c:v>183</c:v>
                </c:pt>
                <c:pt idx="550">
                  <c:v>184</c:v>
                </c:pt>
                <c:pt idx="551">
                  <c:v>185</c:v>
                </c:pt>
                <c:pt idx="552">
                  <c:v>186</c:v>
                </c:pt>
                <c:pt idx="553">
                  <c:v>187</c:v>
                </c:pt>
                <c:pt idx="554">
                  <c:v>188</c:v>
                </c:pt>
                <c:pt idx="555">
                  <c:v>189</c:v>
                </c:pt>
                <c:pt idx="556">
                  <c:v>190</c:v>
                </c:pt>
                <c:pt idx="557">
                  <c:v>191</c:v>
                </c:pt>
                <c:pt idx="558">
                  <c:v>192</c:v>
                </c:pt>
                <c:pt idx="559">
                  <c:v>193</c:v>
                </c:pt>
                <c:pt idx="560">
                  <c:v>194</c:v>
                </c:pt>
                <c:pt idx="561">
                  <c:v>195</c:v>
                </c:pt>
                <c:pt idx="562">
                  <c:v>196</c:v>
                </c:pt>
                <c:pt idx="563">
                  <c:v>197</c:v>
                </c:pt>
                <c:pt idx="564">
                  <c:v>198</c:v>
                </c:pt>
                <c:pt idx="565">
                  <c:v>199</c:v>
                </c:pt>
                <c:pt idx="566">
                  <c:v>200</c:v>
                </c:pt>
                <c:pt idx="567">
                  <c:v>201</c:v>
                </c:pt>
                <c:pt idx="568">
                  <c:v>202</c:v>
                </c:pt>
                <c:pt idx="569">
                  <c:v>203</c:v>
                </c:pt>
                <c:pt idx="570">
                  <c:v>204</c:v>
                </c:pt>
                <c:pt idx="571">
                  <c:v>205</c:v>
                </c:pt>
                <c:pt idx="572">
                  <c:v>206</c:v>
                </c:pt>
                <c:pt idx="573">
                  <c:v>207</c:v>
                </c:pt>
                <c:pt idx="574">
                  <c:v>208</c:v>
                </c:pt>
                <c:pt idx="575">
                  <c:v>209</c:v>
                </c:pt>
                <c:pt idx="576">
                  <c:v>210</c:v>
                </c:pt>
                <c:pt idx="577">
                  <c:v>211</c:v>
                </c:pt>
                <c:pt idx="578">
                  <c:v>212</c:v>
                </c:pt>
                <c:pt idx="579">
                  <c:v>213</c:v>
                </c:pt>
                <c:pt idx="580">
                  <c:v>214</c:v>
                </c:pt>
                <c:pt idx="581">
                  <c:v>215</c:v>
                </c:pt>
                <c:pt idx="582">
                  <c:v>216</c:v>
                </c:pt>
                <c:pt idx="583">
                  <c:v>217</c:v>
                </c:pt>
                <c:pt idx="584">
                  <c:v>218</c:v>
                </c:pt>
                <c:pt idx="585">
                  <c:v>219</c:v>
                </c:pt>
                <c:pt idx="586">
                  <c:v>220</c:v>
                </c:pt>
                <c:pt idx="587">
                  <c:v>221</c:v>
                </c:pt>
                <c:pt idx="588">
                  <c:v>222</c:v>
                </c:pt>
                <c:pt idx="589">
                  <c:v>223</c:v>
                </c:pt>
                <c:pt idx="590">
                  <c:v>224</c:v>
                </c:pt>
                <c:pt idx="591">
                  <c:v>225</c:v>
                </c:pt>
                <c:pt idx="592">
                  <c:v>226</c:v>
                </c:pt>
                <c:pt idx="593">
                  <c:v>227</c:v>
                </c:pt>
                <c:pt idx="594">
                  <c:v>228</c:v>
                </c:pt>
                <c:pt idx="595">
                  <c:v>229</c:v>
                </c:pt>
                <c:pt idx="596">
                  <c:v>230</c:v>
                </c:pt>
                <c:pt idx="597">
                  <c:v>231</c:v>
                </c:pt>
                <c:pt idx="598">
                  <c:v>232</c:v>
                </c:pt>
                <c:pt idx="599">
                  <c:v>233</c:v>
                </c:pt>
                <c:pt idx="600">
                  <c:v>234</c:v>
                </c:pt>
                <c:pt idx="601">
                  <c:v>235</c:v>
                </c:pt>
                <c:pt idx="602">
                  <c:v>236</c:v>
                </c:pt>
                <c:pt idx="603">
                  <c:v>237</c:v>
                </c:pt>
                <c:pt idx="604">
                  <c:v>238</c:v>
                </c:pt>
                <c:pt idx="605">
                  <c:v>239</c:v>
                </c:pt>
                <c:pt idx="606">
                  <c:v>240</c:v>
                </c:pt>
                <c:pt idx="607">
                  <c:v>241</c:v>
                </c:pt>
                <c:pt idx="608">
                  <c:v>242</c:v>
                </c:pt>
                <c:pt idx="609">
                  <c:v>243</c:v>
                </c:pt>
                <c:pt idx="610">
                  <c:v>244</c:v>
                </c:pt>
                <c:pt idx="611">
                  <c:v>245</c:v>
                </c:pt>
                <c:pt idx="612">
                  <c:v>246</c:v>
                </c:pt>
                <c:pt idx="613">
                  <c:v>247</c:v>
                </c:pt>
                <c:pt idx="614">
                  <c:v>248</c:v>
                </c:pt>
                <c:pt idx="615">
                  <c:v>249</c:v>
                </c:pt>
                <c:pt idx="616">
                  <c:v>250</c:v>
                </c:pt>
                <c:pt idx="617">
                  <c:v>251</c:v>
                </c:pt>
                <c:pt idx="618">
                  <c:v>252</c:v>
                </c:pt>
                <c:pt idx="619">
                  <c:v>253</c:v>
                </c:pt>
                <c:pt idx="620">
                  <c:v>254</c:v>
                </c:pt>
                <c:pt idx="621">
                  <c:v>255</c:v>
                </c:pt>
                <c:pt idx="622">
                  <c:v>256</c:v>
                </c:pt>
                <c:pt idx="623">
                  <c:v>257</c:v>
                </c:pt>
                <c:pt idx="624">
                  <c:v>258</c:v>
                </c:pt>
                <c:pt idx="625">
                  <c:v>259</c:v>
                </c:pt>
                <c:pt idx="626">
                  <c:v>260</c:v>
                </c:pt>
                <c:pt idx="627">
                  <c:v>261</c:v>
                </c:pt>
                <c:pt idx="628">
                  <c:v>262</c:v>
                </c:pt>
                <c:pt idx="629">
                  <c:v>263</c:v>
                </c:pt>
                <c:pt idx="630">
                  <c:v>264</c:v>
                </c:pt>
                <c:pt idx="631">
                  <c:v>265</c:v>
                </c:pt>
                <c:pt idx="632">
                  <c:v>266</c:v>
                </c:pt>
                <c:pt idx="633">
                  <c:v>267</c:v>
                </c:pt>
                <c:pt idx="634">
                  <c:v>268</c:v>
                </c:pt>
                <c:pt idx="635">
                  <c:v>269</c:v>
                </c:pt>
                <c:pt idx="636">
                  <c:v>270</c:v>
                </c:pt>
                <c:pt idx="637">
                  <c:v>271</c:v>
                </c:pt>
                <c:pt idx="638">
                  <c:v>272</c:v>
                </c:pt>
                <c:pt idx="639">
                  <c:v>273</c:v>
                </c:pt>
                <c:pt idx="640">
                  <c:v>274</c:v>
                </c:pt>
                <c:pt idx="641">
                  <c:v>275</c:v>
                </c:pt>
                <c:pt idx="642">
                  <c:v>276</c:v>
                </c:pt>
                <c:pt idx="643">
                  <c:v>277</c:v>
                </c:pt>
                <c:pt idx="644">
                  <c:v>278</c:v>
                </c:pt>
                <c:pt idx="645">
                  <c:v>279</c:v>
                </c:pt>
                <c:pt idx="646">
                  <c:v>280</c:v>
                </c:pt>
                <c:pt idx="647">
                  <c:v>281</c:v>
                </c:pt>
                <c:pt idx="648">
                  <c:v>282</c:v>
                </c:pt>
                <c:pt idx="649">
                  <c:v>283</c:v>
                </c:pt>
                <c:pt idx="650">
                  <c:v>284</c:v>
                </c:pt>
                <c:pt idx="651">
                  <c:v>285</c:v>
                </c:pt>
                <c:pt idx="652">
                  <c:v>286</c:v>
                </c:pt>
                <c:pt idx="653">
                  <c:v>287</c:v>
                </c:pt>
                <c:pt idx="654">
                  <c:v>288</c:v>
                </c:pt>
                <c:pt idx="655">
                  <c:v>289</c:v>
                </c:pt>
                <c:pt idx="656">
                  <c:v>290</c:v>
                </c:pt>
                <c:pt idx="657">
                  <c:v>291</c:v>
                </c:pt>
                <c:pt idx="658">
                  <c:v>292</c:v>
                </c:pt>
                <c:pt idx="659">
                  <c:v>293</c:v>
                </c:pt>
                <c:pt idx="660">
                  <c:v>294</c:v>
                </c:pt>
                <c:pt idx="661">
                  <c:v>295</c:v>
                </c:pt>
                <c:pt idx="662">
                  <c:v>296</c:v>
                </c:pt>
                <c:pt idx="663">
                  <c:v>297</c:v>
                </c:pt>
                <c:pt idx="664">
                  <c:v>298</c:v>
                </c:pt>
                <c:pt idx="665">
                  <c:v>299</c:v>
                </c:pt>
                <c:pt idx="666">
                  <c:v>300</c:v>
                </c:pt>
                <c:pt idx="667">
                  <c:v>301</c:v>
                </c:pt>
                <c:pt idx="668">
                  <c:v>302</c:v>
                </c:pt>
                <c:pt idx="669">
                  <c:v>303</c:v>
                </c:pt>
                <c:pt idx="670">
                  <c:v>304</c:v>
                </c:pt>
                <c:pt idx="671">
                  <c:v>305</c:v>
                </c:pt>
                <c:pt idx="672">
                  <c:v>306</c:v>
                </c:pt>
                <c:pt idx="673">
                  <c:v>307</c:v>
                </c:pt>
                <c:pt idx="674">
                  <c:v>308</c:v>
                </c:pt>
                <c:pt idx="675">
                  <c:v>309</c:v>
                </c:pt>
                <c:pt idx="676">
                  <c:v>310</c:v>
                </c:pt>
                <c:pt idx="677">
                  <c:v>311</c:v>
                </c:pt>
                <c:pt idx="678">
                  <c:v>312</c:v>
                </c:pt>
                <c:pt idx="679">
                  <c:v>313</c:v>
                </c:pt>
                <c:pt idx="680">
                  <c:v>314</c:v>
                </c:pt>
                <c:pt idx="681">
                  <c:v>315</c:v>
                </c:pt>
                <c:pt idx="682">
                  <c:v>316</c:v>
                </c:pt>
                <c:pt idx="683">
                  <c:v>317</c:v>
                </c:pt>
                <c:pt idx="684">
                  <c:v>318</c:v>
                </c:pt>
                <c:pt idx="685">
                  <c:v>319</c:v>
                </c:pt>
                <c:pt idx="686">
                  <c:v>320</c:v>
                </c:pt>
                <c:pt idx="687">
                  <c:v>321</c:v>
                </c:pt>
                <c:pt idx="688">
                  <c:v>322</c:v>
                </c:pt>
                <c:pt idx="689">
                  <c:v>323</c:v>
                </c:pt>
                <c:pt idx="690">
                  <c:v>324</c:v>
                </c:pt>
                <c:pt idx="691">
                  <c:v>325</c:v>
                </c:pt>
                <c:pt idx="692">
                  <c:v>326</c:v>
                </c:pt>
                <c:pt idx="693">
                  <c:v>327</c:v>
                </c:pt>
                <c:pt idx="694">
                  <c:v>328</c:v>
                </c:pt>
                <c:pt idx="695">
                  <c:v>329</c:v>
                </c:pt>
                <c:pt idx="696">
                  <c:v>330</c:v>
                </c:pt>
                <c:pt idx="697">
                  <c:v>331</c:v>
                </c:pt>
                <c:pt idx="698">
                  <c:v>332</c:v>
                </c:pt>
                <c:pt idx="699">
                  <c:v>333</c:v>
                </c:pt>
                <c:pt idx="700">
                  <c:v>334</c:v>
                </c:pt>
                <c:pt idx="701">
                  <c:v>335</c:v>
                </c:pt>
                <c:pt idx="702">
                  <c:v>336</c:v>
                </c:pt>
                <c:pt idx="703">
                  <c:v>337</c:v>
                </c:pt>
                <c:pt idx="704">
                  <c:v>338</c:v>
                </c:pt>
                <c:pt idx="705">
                  <c:v>339</c:v>
                </c:pt>
                <c:pt idx="706">
                  <c:v>340</c:v>
                </c:pt>
                <c:pt idx="707">
                  <c:v>341</c:v>
                </c:pt>
                <c:pt idx="708">
                  <c:v>342</c:v>
                </c:pt>
                <c:pt idx="709">
                  <c:v>343</c:v>
                </c:pt>
                <c:pt idx="710">
                  <c:v>344</c:v>
                </c:pt>
                <c:pt idx="711">
                  <c:v>345</c:v>
                </c:pt>
                <c:pt idx="712">
                  <c:v>346</c:v>
                </c:pt>
                <c:pt idx="713">
                  <c:v>347</c:v>
                </c:pt>
                <c:pt idx="714">
                  <c:v>348</c:v>
                </c:pt>
                <c:pt idx="715">
                  <c:v>349</c:v>
                </c:pt>
                <c:pt idx="716">
                  <c:v>350</c:v>
                </c:pt>
                <c:pt idx="717">
                  <c:v>351</c:v>
                </c:pt>
                <c:pt idx="718">
                  <c:v>352</c:v>
                </c:pt>
                <c:pt idx="719">
                  <c:v>353</c:v>
                </c:pt>
                <c:pt idx="720">
                  <c:v>354</c:v>
                </c:pt>
                <c:pt idx="721">
                  <c:v>355</c:v>
                </c:pt>
                <c:pt idx="722">
                  <c:v>356</c:v>
                </c:pt>
                <c:pt idx="723">
                  <c:v>357</c:v>
                </c:pt>
                <c:pt idx="724">
                  <c:v>358</c:v>
                </c:pt>
                <c:pt idx="725">
                  <c:v>359</c:v>
                </c:pt>
                <c:pt idx="726">
                  <c:v>360</c:v>
                </c:pt>
                <c:pt idx="727">
                  <c:v>361</c:v>
                </c:pt>
                <c:pt idx="728">
                  <c:v>362</c:v>
                </c:pt>
                <c:pt idx="729">
                  <c:v>363</c:v>
                </c:pt>
                <c:pt idx="730">
                  <c:v>364</c:v>
                </c:pt>
                <c:pt idx="731">
                  <c:v>365</c:v>
                </c:pt>
                <c:pt idx="732">
                  <c:v>366</c:v>
                </c:pt>
                <c:pt idx="733">
                  <c:v>367</c:v>
                </c:pt>
                <c:pt idx="734">
                  <c:v>368</c:v>
                </c:pt>
                <c:pt idx="735">
                  <c:v>369</c:v>
                </c:pt>
                <c:pt idx="736">
                  <c:v>370</c:v>
                </c:pt>
                <c:pt idx="737">
                  <c:v>371</c:v>
                </c:pt>
                <c:pt idx="738">
                  <c:v>372</c:v>
                </c:pt>
                <c:pt idx="739">
                  <c:v>373</c:v>
                </c:pt>
                <c:pt idx="740">
                  <c:v>374</c:v>
                </c:pt>
                <c:pt idx="741">
                  <c:v>375</c:v>
                </c:pt>
                <c:pt idx="742">
                  <c:v>376</c:v>
                </c:pt>
                <c:pt idx="743">
                  <c:v>377</c:v>
                </c:pt>
                <c:pt idx="744">
                  <c:v>378</c:v>
                </c:pt>
                <c:pt idx="745">
                  <c:v>379</c:v>
                </c:pt>
                <c:pt idx="746">
                  <c:v>380</c:v>
                </c:pt>
                <c:pt idx="747">
                  <c:v>381</c:v>
                </c:pt>
                <c:pt idx="748">
                  <c:v>382</c:v>
                </c:pt>
                <c:pt idx="749">
                  <c:v>383</c:v>
                </c:pt>
                <c:pt idx="750">
                  <c:v>384</c:v>
                </c:pt>
                <c:pt idx="751">
                  <c:v>385</c:v>
                </c:pt>
                <c:pt idx="752">
                  <c:v>386</c:v>
                </c:pt>
                <c:pt idx="753">
                  <c:v>387</c:v>
                </c:pt>
                <c:pt idx="754">
                  <c:v>388</c:v>
                </c:pt>
                <c:pt idx="755">
                  <c:v>389</c:v>
                </c:pt>
                <c:pt idx="756">
                  <c:v>390</c:v>
                </c:pt>
                <c:pt idx="757">
                  <c:v>391</c:v>
                </c:pt>
                <c:pt idx="758">
                  <c:v>392</c:v>
                </c:pt>
                <c:pt idx="759">
                  <c:v>393</c:v>
                </c:pt>
                <c:pt idx="760">
                  <c:v>394</c:v>
                </c:pt>
                <c:pt idx="761">
                  <c:v>395</c:v>
                </c:pt>
                <c:pt idx="762">
                  <c:v>396</c:v>
                </c:pt>
                <c:pt idx="763">
                  <c:v>397</c:v>
                </c:pt>
                <c:pt idx="764">
                  <c:v>398</c:v>
                </c:pt>
                <c:pt idx="765">
                  <c:v>399</c:v>
                </c:pt>
                <c:pt idx="766">
                  <c:v>400</c:v>
                </c:pt>
                <c:pt idx="767">
                  <c:v>401</c:v>
                </c:pt>
                <c:pt idx="768">
                  <c:v>402</c:v>
                </c:pt>
                <c:pt idx="769">
                  <c:v>403</c:v>
                </c:pt>
                <c:pt idx="770">
                  <c:v>404</c:v>
                </c:pt>
                <c:pt idx="771">
                  <c:v>405</c:v>
                </c:pt>
                <c:pt idx="772">
                  <c:v>406</c:v>
                </c:pt>
                <c:pt idx="773">
                  <c:v>407</c:v>
                </c:pt>
                <c:pt idx="774">
                  <c:v>408</c:v>
                </c:pt>
                <c:pt idx="775">
                  <c:v>409</c:v>
                </c:pt>
                <c:pt idx="776">
                  <c:v>410</c:v>
                </c:pt>
                <c:pt idx="777">
                  <c:v>411</c:v>
                </c:pt>
                <c:pt idx="778">
                  <c:v>412</c:v>
                </c:pt>
                <c:pt idx="779">
                  <c:v>413</c:v>
                </c:pt>
                <c:pt idx="780">
                  <c:v>414</c:v>
                </c:pt>
                <c:pt idx="781">
                  <c:v>415</c:v>
                </c:pt>
                <c:pt idx="782">
                  <c:v>416</c:v>
                </c:pt>
                <c:pt idx="783">
                  <c:v>417</c:v>
                </c:pt>
                <c:pt idx="784">
                  <c:v>418</c:v>
                </c:pt>
                <c:pt idx="785">
                  <c:v>419</c:v>
                </c:pt>
                <c:pt idx="786">
                  <c:v>420</c:v>
                </c:pt>
                <c:pt idx="787">
                  <c:v>421</c:v>
                </c:pt>
                <c:pt idx="788">
                  <c:v>422</c:v>
                </c:pt>
                <c:pt idx="789">
                  <c:v>423</c:v>
                </c:pt>
                <c:pt idx="790">
                  <c:v>424</c:v>
                </c:pt>
                <c:pt idx="791">
                  <c:v>425</c:v>
                </c:pt>
                <c:pt idx="792">
                  <c:v>426</c:v>
                </c:pt>
                <c:pt idx="793">
                  <c:v>427</c:v>
                </c:pt>
                <c:pt idx="794">
                  <c:v>428</c:v>
                </c:pt>
                <c:pt idx="795">
                  <c:v>429</c:v>
                </c:pt>
                <c:pt idx="796">
                  <c:v>430</c:v>
                </c:pt>
                <c:pt idx="797">
                  <c:v>431</c:v>
                </c:pt>
                <c:pt idx="798">
                  <c:v>432</c:v>
                </c:pt>
                <c:pt idx="799">
                  <c:v>433</c:v>
                </c:pt>
                <c:pt idx="800">
                  <c:v>434</c:v>
                </c:pt>
                <c:pt idx="801">
                  <c:v>435</c:v>
                </c:pt>
                <c:pt idx="802">
                  <c:v>436</c:v>
                </c:pt>
                <c:pt idx="803">
                  <c:v>437</c:v>
                </c:pt>
                <c:pt idx="804">
                  <c:v>438</c:v>
                </c:pt>
                <c:pt idx="805">
                  <c:v>439</c:v>
                </c:pt>
                <c:pt idx="806">
                  <c:v>440</c:v>
                </c:pt>
                <c:pt idx="807">
                  <c:v>441</c:v>
                </c:pt>
                <c:pt idx="808">
                  <c:v>442</c:v>
                </c:pt>
                <c:pt idx="809">
                  <c:v>443</c:v>
                </c:pt>
                <c:pt idx="810">
                  <c:v>444</c:v>
                </c:pt>
                <c:pt idx="811">
                  <c:v>445</c:v>
                </c:pt>
                <c:pt idx="812">
                  <c:v>446</c:v>
                </c:pt>
                <c:pt idx="813">
                  <c:v>447</c:v>
                </c:pt>
                <c:pt idx="814">
                  <c:v>448</c:v>
                </c:pt>
                <c:pt idx="815">
                  <c:v>449</c:v>
                </c:pt>
                <c:pt idx="816">
                  <c:v>450</c:v>
                </c:pt>
                <c:pt idx="817">
                  <c:v>451</c:v>
                </c:pt>
                <c:pt idx="818">
                  <c:v>452</c:v>
                </c:pt>
                <c:pt idx="819">
                  <c:v>453</c:v>
                </c:pt>
                <c:pt idx="820">
                  <c:v>454</c:v>
                </c:pt>
                <c:pt idx="821">
                  <c:v>455</c:v>
                </c:pt>
                <c:pt idx="822">
                  <c:v>456</c:v>
                </c:pt>
                <c:pt idx="823">
                  <c:v>457</c:v>
                </c:pt>
                <c:pt idx="824">
                  <c:v>458</c:v>
                </c:pt>
                <c:pt idx="825">
                  <c:v>459</c:v>
                </c:pt>
                <c:pt idx="826">
                  <c:v>460</c:v>
                </c:pt>
                <c:pt idx="827">
                  <c:v>461</c:v>
                </c:pt>
                <c:pt idx="828">
                  <c:v>462</c:v>
                </c:pt>
                <c:pt idx="829">
                  <c:v>463</c:v>
                </c:pt>
                <c:pt idx="830">
                  <c:v>464</c:v>
                </c:pt>
                <c:pt idx="831">
                  <c:v>465</c:v>
                </c:pt>
                <c:pt idx="832">
                  <c:v>466</c:v>
                </c:pt>
                <c:pt idx="833">
                  <c:v>467</c:v>
                </c:pt>
                <c:pt idx="834">
                  <c:v>468</c:v>
                </c:pt>
                <c:pt idx="835">
                  <c:v>469</c:v>
                </c:pt>
                <c:pt idx="836">
                  <c:v>470</c:v>
                </c:pt>
                <c:pt idx="837">
                  <c:v>471</c:v>
                </c:pt>
                <c:pt idx="838">
                  <c:v>472</c:v>
                </c:pt>
                <c:pt idx="839">
                  <c:v>473</c:v>
                </c:pt>
                <c:pt idx="840">
                  <c:v>474</c:v>
                </c:pt>
                <c:pt idx="841">
                  <c:v>475</c:v>
                </c:pt>
                <c:pt idx="842">
                  <c:v>476</c:v>
                </c:pt>
                <c:pt idx="843">
                  <c:v>477</c:v>
                </c:pt>
                <c:pt idx="844">
                  <c:v>478</c:v>
                </c:pt>
                <c:pt idx="845">
                  <c:v>479</c:v>
                </c:pt>
                <c:pt idx="846">
                  <c:v>480</c:v>
                </c:pt>
                <c:pt idx="847">
                  <c:v>481</c:v>
                </c:pt>
                <c:pt idx="848">
                  <c:v>482</c:v>
                </c:pt>
                <c:pt idx="849">
                  <c:v>483</c:v>
                </c:pt>
                <c:pt idx="850">
                  <c:v>484</c:v>
                </c:pt>
                <c:pt idx="851">
                  <c:v>485</c:v>
                </c:pt>
                <c:pt idx="852">
                  <c:v>486</c:v>
                </c:pt>
                <c:pt idx="853">
                  <c:v>487</c:v>
                </c:pt>
                <c:pt idx="854">
                  <c:v>488</c:v>
                </c:pt>
                <c:pt idx="855">
                  <c:v>489</c:v>
                </c:pt>
                <c:pt idx="856">
                  <c:v>490</c:v>
                </c:pt>
                <c:pt idx="857">
                  <c:v>491</c:v>
                </c:pt>
                <c:pt idx="858">
                  <c:v>492</c:v>
                </c:pt>
                <c:pt idx="859">
                  <c:v>493</c:v>
                </c:pt>
                <c:pt idx="860">
                  <c:v>494</c:v>
                </c:pt>
                <c:pt idx="861">
                  <c:v>495</c:v>
                </c:pt>
                <c:pt idx="862">
                  <c:v>496</c:v>
                </c:pt>
                <c:pt idx="863">
                  <c:v>497</c:v>
                </c:pt>
                <c:pt idx="864">
                  <c:v>498</c:v>
                </c:pt>
                <c:pt idx="865">
                  <c:v>499</c:v>
                </c:pt>
                <c:pt idx="866">
                  <c:v>500</c:v>
                </c:pt>
                <c:pt idx="867">
                  <c:v>501</c:v>
                </c:pt>
                <c:pt idx="868">
                  <c:v>502</c:v>
                </c:pt>
                <c:pt idx="869">
                  <c:v>503</c:v>
                </c:pt>
                <c:pt idx="870">
                  <c:v>504</c:v>
                </c:pt>
                <c:pt idx="871">
                  <c:v>505</c:v>
                </c:pt>
                <c:pt idx="872">
                  <c:v>506</c:v>
                </c:pt>
                <c:pt idx="873">
                  <c:v>507</c:v>
                </c:pt>
                <c:pt idx="874">
                  <c:v>508</c:v>
                </c:pt>
                <c:pt idx="875">
                  <c:v>509</c:v>
                </c:pt>
                <c:pt idx="876">
                  <c:v>510</c:v>
                </c:pt>
                <c:pt idx="877">
                  <c:v>511</c:v>
                </c:pt>
                <c:pt idx="878">
                  <c:v>512</c:v>
                </c:pt>
                <c:pt idx="879">
                  <c:v>513</c:v>
                </c:pt>
                <c:pt idx="880">
                  <c:v>514</c:v>
                </c:pt>
                <c:pt idx="881">
                  <c:v>515</c:v>
                </c:pt>
                <c:pt idx="882">
                  <c:v>516</c:v>
                </c:pt>
                <c:pt idx="883">
                  <c:v>517</c:v>
                </c:pt>
                <c:pt idx="884">
                  <c:v>518</c:v>
                </c:pt>
                <c:pt idx="885">
                  <c:v>519</c:v>
                </c:pt>
                <c:pt idx="886">
                  <c:v>520</c:v>
                </c:pt>
                <c:pt idx="887">
                  <c:v>521</c:v>
                </c:pt>
                <c:pt idx="888">
                  <c:v>522</c:v>
                </c:pt>
                <c:pt idx="889">
                  <c:v>523</c:v>
                </c:pt>
                <c:pt idx="890">
                  <c:v>524</c:v>
                </c:pt>
                <c:pt idx="891">
                  <c:v>525</c:v>
                </c:pt>
                <c:pt idx="892">
                  <c:v>526</c:v>
                </c:pt>
                <c:pt idx="893">
                  <c:v>527</c:v>
                </c:pt>
                <c:pt idx="894">
                  <c:v>528</c:v>
                </c:pt>
                <c:pt idx="895">
                  <c:v>529</c:v>
                </c:pt>
                <c:pt idx="896">
                  <c:v>530</c:v>
                </c:pt>
                <c:pt idx="897">
                  <c:v>531</c:v>
                </c:pt>
                <c:pt idx="898">
                  <c:v>532</c:v>
                </c:pt>
                <c:pt idx="899">
                  <c:v>533</c:v>
                </c:pt>
                <c:pt idx="900">
                  <c:v>534</c:v>
                </c:pt>
                <c:pt idx="901">
                  <c:v>535</c:v>
                </c:pt>
                <c:pt idx="902">
                  <c:v>536</c:v>
                </c:pt>
                <c:pt idx="903">
                  <c:v>537</c:v>
                </c:pt>
                <c:pt idx="904">
                  <c:v>538</c:v>
                </c:pt>
                <c:pt idx="905">
                  <c:v>539</c:v>
                </c:pt>
                <c:pt idx="906">
                  <c:v>540</c:v>
                </c:pt>
                <c:pt idx="907">
                  <c:v>541</c:v>
                </c:pt>
                <c:pt idx="908">
                  <c:v>542</c:v>
                </c:pt>
                <c:pt idx="909">
                  <c:v>543</c:v>
                </c:pt>
                <c:pt idx="910">
                  <c:v>544</c:v>
                </c:pt>
                <c:pt idx="911">
                  <c:v>545</c:v>
                </c:pt>
                <c:pt idx="912">
                  <c:v>546</c:v>
                </c:pt>
                <c:pt idx="913">
                  <c:v>547</c:v>
                </c:pt>
                <c:pt idx="914">
                  <c:v>548</c:v>
                </c:pt>
                <c:pt idx="915">
                  <c:v>549</c:v>
                </c:pt>
                <c:pt idx="916">
                  <c:v>550</c:v>
                </c:pt>
                <c:pt idx="917">
                  <c:v>551</c:v>
                </c:pt>
                <c:pt idx="918">
                  <c:v>552</c:v>
                </c:pt>
                <c:pt idx="919">
                  <c:v>553</c:v>
                </c:pt>
                <c:pt idx="920">
                  <c:v>554</c:v>
                </c:pt>
                <c:pt idx="921">
                  <c:v>555</c:v>
                </c:pt>
                <c:pt idx="922">
                  <c:v>556</c:v>
                </c:pt>
                <c:pt idx="923">
                  <c:v>557</c:v>
                </c:pt>
                <c:pt idx="924">
                  <c:v>558</c:v>
                </c:pt>
                <c:pt idx="925">
                  <c:v>559</c:v>
                </c:pt>
                <c:pt idx="926">
                  <c:v>560</c:v>
                </c:pt>
                <c:pt idx="927">
                  <c:v>561</c:v>
                </c:pt>
                <c:pt idx="928">
                  <c:v>562</c:v>
                </c:pt>
                <c:pt idx="929">
                  <c:v>563</c:v>
                </c:pt>
                <c:pt idx="930">
                  <c:v>564</c:v>
                </c:pt>
                <c:pt idx="931">
                  <c:v>565</c:v>
                </c:pt>
                <c:pt idx="932">
                  <c:v>566</c:v>
                </c:pt>
                <c:pt idx="933">
                  <c:v>567</c:v>
                </c:pt>
                <c:pt idx="934">
                  <c:v>568</c:v>
                </c:pt>
                <c:pt idx="935">
                  <c:v>569</c:v>
                </c:pt>
                <c:pt idx="936">
                  <c:v>570</c:v>
                </c:pt>
                <c:pt idx="937">
                  <c:v>571</c:v>
                </c:pt>
                <c:pt idx="938">
                  <c:v>572</c:v>
                </c:pt>
                <c:pt idx="939">
                  <c:v>573</c:v>
                </c:pt>
                <c:pt idx="940">
                  <c:v>574</c:v>
                </c:pt>
                <c:pt idx="941">
                  <c:v>575</c:v>
                </c:pt>
                <c:pt idx="942">
                  <c:v>576</c:v>
                </c:pt>
                <c:pt idx="943">
                  <c:v>577</c:v>
                </c:pt>
                <c:pt idx="944">
                  <c:v>578</c:v>
                </c:pt>
                <c:pt idx="945">
                  <c:v>579</c:v>
                </c:pt>
                <c:pt idx="946">
                  <c:v>580</c:v>
                </c:pt>
                <c:pt idx="947">
                  <c:v>581</c:v>
                </c:pt>
                <c:pt idx="948">
                  <c:v>582</c:v>
                </c:pt>
                <c:pt idx="949">
                  <c:v>583</c:v>
                </c:pt>
                <c:pt idx="950">
                  <c:v>584</c:v>
                </c:pt>
                <c:pt idx="951">
                  <c:v>585</c:v>
                </c:pt>
                <c:pt idx="952">
                  <c:v>586</c:v>
                </c:pt>
                <c:pt idx="953">
                  <c:v>587</c:v>
                </c:pt>
                <c:pt idx="954">
                  <c:v>588</c:v>
                </c:pt>
                <c:pt idx="955">
                  <c:v>589</c:v>
                </c:pt>
                <c:pt idx="956">
                  <c:v>590</c:v>
                </c:pt>
                <c:pt idx="957">
                  <c:v>591</c:v>
                </c:pt>
                <c:pt idx="958">
                  <c:v>592</c:v>
                </c:pt>
                <c:pt idx="959">
                  <c:v>593</c:v>
                </c:pt>
                <c:pt idx="960">
                  <c:v>594</c:v>
                </c:pt>
                <c:pt idx="961">
                  <c:v>595</c:v>
                </c:pt>
                <c:pt idx="962">
                  <c:v>596</c:v>
                </c:pt>
                <c:pt idx="963">
                  <c:v>597</c:v>
                </c:pt>
                <c:pt idx="964">
                  <c:v>598</c:v>
                </c:pt>
                <c:pt idx="965">
                  <c:v>599</c:v>
                </c:pt>
                <c:pt idx="966">
                  <c:v>600</c:v>
                </c:pt>
                <c:pt idx="967">
                  <c:v>601</c:v>
                </c:pt>
                <c:pt idx="968">
                  <c:v>602</c:v>
                </c:pt>
                <c:pt idx="969">
                  <c:v>603</c:v>
                </c:pt>
                <c:pt idx="970">
                  <c:v>604</c:v>
                </c:pt>
                <c:pt idx="971">
                  <c:v>605</c:v>
                </c:pt>
                <c:pt idx="972">
                  <c:v>606</c:v>
                </c:pt>
                <c:pt idx="973">
                  <c:v>607</c:v>
                </c:pt>
                <c:pt idx="974">
                  <c:v>608</c:v>
                </c:pt>
                <c:pt idx="975">
                  <c:v>609</c:v>
                </c:pt>
                <c:pt idx="976">
                  <c:v>610</c:v>
                </c:pt>
                <c:pt idx="977">
                  <c:v>611</c:v>
                </c:pt>
                <c:pt idx="978">
                  <c:v>612</c:v>
                </c:pt>
                <c:pt idx="979">
                  <c:v>613</c:v>
                </c:pt>
                <c:pt idx="980">
                  <c:v>614</c:v>
                </c:pt>
                <c:pt idx="981">
                  <c:v>615</c:v>
                </c:pt>
                <c:pt idx="982">
                  <c:v>616</c:v>
                </c:pt>
                <c:pt idx="983">
                  <c:v>617</c:v>
                </c:pt>
                <c:pt idx="984">
                  <c:v>618</c:v>
                </c:pt>
                <c:pt idx="985">
                  <c:v>619</c:v>
                </c:pt>
                <c:pt idx="986">
                  <c:v>620</c:v>
                </c:pt>
                <c:pt idx="987">
                  <c:v>621</c:v>
                </c:pt>
                <c:pt idx="988">
                  <c:v>622</c:v>
                </c:pt>
                <c:pt idx="989">
                  <c:v>623</c:v>
                </c:pt>
                <c:pt idx="990">
                  <c:v>624</c:v>
                </c:pt>
                <c:pt idx="991">
                  <c:v>625</c:v>
                </c:pt>
                <c:pt idx="992">
                  <c:v>626</c:v>
                </c:pt>
                <c:pt idx="993">
                  <c:v>627</c:v>
                </c:pt>
                <c:pt idx="994">
                  <c:v>628</c:v>
                </c:pt>
                <c:pt idx="995">
                  <c:v>629</c:v>
                </c:pt>
                <c:pt idx="996">
                  <c:v>630</c:v>
                </c:pt>
                <c:pt idx="997">
                  <c:v>631</c:v>
                </c:pt>
                <c:pt idx="998">
                  <c:v>632</c:v>
                </c:pt>
                <c:pt idx="999">
                  <c:v>633</c:v>
                </c:pt>
                <c:pt idx="1000">
                  <c:v>634</c:v>
                </c:pt>
                <c:pt idx="1001">
                  <c:v>635</c:v>
                </c:pt>
                <c:pt idx="1002">
                  <c:v>636</c:v>
                </c:pt>
                <c:pt idx="1003">
                  <c:v>637</c:v>
                </c:pt>
                <c:pt idx="1004">
                  <c:v>638</c:v>
                </c:pt>
                <c:pt idx="1005">
                  <c:v>639</c:v>
                </c:pt>
                <c:pt idx="1006">
                  <c:v>640</c:v>
                </c:pt>
                <c:pt idx="1007">
                  <c:v>641</c:v>
                </c:pt>
                <c:pt idx="1008">
                  <c:v>642</c:v>
                </c:pt>
                <c:pt idx="1009">
                  <c:v>643</c:v>
                </c:pt>
                <c:pt idx="1010">
                  <c:v>644</c:v>
                </c:pt>
                <c:pt idx="1011">
                  <c:v>645</c:v>
                </c:pt>
                <c:pt idx="1012">
                  <c:v>646</c:v>
                </c:pt>
                <c:pt idx="1013">
                  <c:v>647</c:v>
                </c:pt>
                <c:pt idx="1014">
                  <c:v>648</c:v>
                </c:pt>
                <c:pt idx="1015">
                  <c:v>649</c:v>
                </c:pt>
                <c:pt idx="1016">
                  <c:v>650</c:v>
                </c:pt>
                <c:pt idx="1017">
                  <c:v>651</c:v>
                </c:pt>
                <c:pt idx="1018">
                  <c:v>652</c:v>
                </c:pt>
                <c:pt idx="1019">
                  <c:v>653</c:v>
                </c:pt>
                <c:pt idx="1020">
                  <c:v>654</c:v>
                </c:pt>
                <c:pt idx="1021">
                  <c:v>655</c:v>
                </c:pt>
                <c:pt idx="1022">
                  <c:v>656</c:v>
                </c:pt>
                <c:pt idx="1023">
                  <c:v>657</c:v>
                </c:pt>
                <c:pt idx="1024">
                  <c:v>658</c:v>
                </c:pt>
                <c:pt idx="1025">
                  <c:v>659</c:v>
                </c:pt>
                <c:pt idx="1026">
                  <c:v>660</c:v>
                </c:pt>
                <c:pt idx="1027">
                  <c:v>661</c:v>
                </c:pt>
                <c:pt idx="1028">
                  <c:v>662</c:v>
                </c:pt>
                <c:pt idx="1029">
                  <c:v>663</c:v>
                </c:pt>
                <c:pt idx="1030">
                  <c:v>664</c:v>
                </c:pt>
                <c:pt idx="1031">
                  <c:v>665</c:v>
                </c:pt>
                <c:pt idx="1032">
                  <c:v>666</c:v>
                </c:pt>
                <c:pt idx="1033">
                  <c:v>667</c:v>
                </c:pt>
                <c:pt idx="1034">
                  <c:v>668</c:v>
                </c:pt>
                <c:pt idx="1035">
                  <c:v>669</c:v>
                </c:pt>
                <c:pt idx="1036">
                  <c:v>670</c:v>
                </c:pt>
                <c:pt idx="1037">
                  <c:v>671</c:v>
                </c:pt>
                <c:pt idx="1038">
                  <c:v>672</c:v>
                </c:pt>
                <c:pt idx="1039">
                  <c:v>673</c:v>
                </c:pt>
                <c:pt idx="1040">
                  <c:v>674</c:v>
                </c:pt>
                <c:pt idx="1041">
                  <c:v>675</c:v>
                </c:pt>
                <c:pt idx="1042">
                  <c:v>676</c:v>
                </c:pt>
                <c:pt idx="1043">
                  <c:v>677</c:v>
                </c:pt>
                <c:pt idx="1044">
                  <c:v>678</c:v>
                </c:pt>
                <c:pt idx="1045">
                  <c:v>679</c:v>
                </c:pt>
                <c:pt idx="1046">
                  <c:v>680</c:v>
                </c:pt>
                <c:pt idx="1047">
                  <c:v>681</c:v>
                </c:pt>
                <c:pt idx="1048">
                  <c:v>682</c:v>
                </c:pt>
                <c:pt idx="1049">
                  <c:v>683</c:v>
                </c:pt>
                <c:pt idx="1050">
                  <c:v>684</c:v>
                </c:pt>
                <c:pt idx="1051">
                  <c:v>685</c:v>
                </c:pt>
                <c:pt idx="1052">
                  <c:v>686</c:v>
                </c:pt>
                <c:pt idx="1053">
                  <c:v>687</c:v>
                </c:pt>
                <c:pt idx="1054">
                  <c:v>688</c:v>
                </c:pt>
                <c:pt idx="1055">
                  <c:v>689</c:v>
                </c:pt>
                <c:pt idx="1056">
                  <c:v>690</c:v>
                </c:pt>
                <c:pt idx="1057">
                  <c:v>691</c:v>
                </c:pt>
                <c:pt idx="1058">
                  <c:v>692</c:v>
                </c:pt>
                <c:pt idx="1059">
                  <c:v>693</c:v>
                </c:pt>
                <c:pt idx="1060">
                  <c:v>694</c:v>
                </c:pt>
                <c:pt idx="1061">
                  <c:v>695</c:v>
                </c:pt>
                <c:pt idx="1062">
                  <c:v>696</c:v>
                </c:pt>
                <c:pt idx="1063">
                  <c:v>697</c:v>
                </c:pt>
                <c:pt idx="1064">
                  <c:v>698</c:v>
                </c:pt>
                <c:pt idx="1065">
                  <c:v>699</c:v>
                </c:pt>
                <c:pt idx="1066">
                  <c:v>700</c:v>
                </c:pt>
                <c:pt idx="1067">
                  <c:v>701</c:v>
                </c:pt>
                <c:pt idx="1068">
                  <c:v>702</c:v>
                </c:pt>
                <c:pt idx="1069">
                  <c:v>703</c:v>
                </c:pt>
                <c:pt idx="1070">
                  <c:v>704</c:v>
                </c:pt>
                <c:pt idx="1071">
                  <c:v>705</c:v>
                </c:pt>
                <c:pt idx="1072">
                  <c:v>706</c:v>
                </c:pt>
                <c:pt idx="1073">
                  <c:v>707</c:v>
                </c:pt>
                <c:pt idx="1074">
                  <c:v>708</c:v>
                </c:pt>
                <c:pt idx="1075">
                  <c:v>709</c:v>
                </c:pt>
                <c:pt idx="1076">
                  <c:v>710</c:v>
                </c:pt>
                <c:pt idx="1077">
                  <c:v>711</c:v>
                </c:pt>
                <c:pt idx="1078">
                  <c:v>712</c:v>
                </c:pt>
                <c:pt idx="1079">
                  <c:v>713</c:v>
                </c:pt>
                <c:pt idx="1080">
                  <c:v>714</c:v>
                </c:pt>
                <c:pt idx="1081">
                  <c:v>715</c:v>
                </c:pt>
                <c:pt idx="1082">
                  <c:v>716</c:v>
                </c:pt>
                <c:pt idx="1083">
                  <c:v>717</c:v>
                </c:pt>
                <c:pt idx="1084">
                  <c:v>718</c:v>
                </c:pt>
                <c:pt idx="1085">
                  <c:v>719</c:v>
                </c:pt>
                <c:pt idx="1086">
                  <c:v>720</c:v>
                </c:pt>
                <c:pt idx="1087">
                  <c:v>721</c:v>
                </c:pt>
                <c:pt idx="1088">
                  <c:v>722</c:v>
                </c:pt>
                <c:pt idx="1089">
                  <c:v>723</c:v>
                </c:pt>
                <c:pt idx="1090">
                  <c:v>724</c:v>
                </c:pt>
                <c:pt idx="1091">
                  <c:v>725</c:v>
                </c:pt>
                <c:pt idx="1092">
                  <c:v>726</c:v>
                </c:pt>
                <c:pt idx="1093">
                  <c:v>727</c:v>
                </c:pt>
                <c:pt idx="1094">
                  <c:v>728</c:v>
                </c:pt>
                <c:pt idx="1095">
                  <c:v>729</c:v>
                </c:pt>
                <c:pt idx="1096">
                  <c:v>730</c:v>
                </c:pt>
                <c:pt idx="1097">
                  <c:v>731</c:v>
                </c:pt>
                <c:pt idx="1098">
                  <c:v>732</c:v>
                </c:pt>
                <c:pt idx="1099">
                  <c:v>733</c:v>
                </c:pt>
                <c:pt idx="1100">
                  <c:v>734</c:v>
                </c:pt>
                <c:pt idx="1101">
                  <c:v>735</c:v>
                </c:pt>
                <c:pt idx="1102">
                  <c:v>736</c:v>
                </c:pt>
                <c:pt idx="1103">
                  <c:v>737</c:v>
                </c:pt>
                <c:pt idx="1104">
                  <c:v>738</c:v>
                </c:pt>
                <c:pt idx="1105">
                  <c:v>739</c:v>
                </c:pt>
                <c:pt idx="1106">
                  <c:v>740</c:v>
                </c:pt>
                <c:pt idx="1107">
                  <c:v>741</c:v>
                </c:pt>
                <c:pt idx="1108">
                  <c:v>742</c:v>
                </c:pt>
                <c:pt idx="1109">
                  <c:v>743</c:v>
                </c:pt>
                <c:pt idx="1110">
                  <c:v>744</c:v>
                </c:pt>
                <c:pt idx="1111">
                  <c:v>745</c:v>
                </c:pt>
                <c:pt idx="1112">
                  <c:v>746</c:v>
                </c:pt>
                <c:pt idx="1113">
                  <c:v>747</c:v>
                </c:pt>
                <c:pt idx="1114">
                  <c:v>748</c:v>
                </c:pt>
                <c:pt idx="1115">
                  <c:v>749</c:v>
                </c:pt>
                <c:pt idx="1116">
                  <c:v>750</c:v>
                </c:pt>
                <c:pt idx="1117">
                  <c:v>751</c:v>
                </c:pt>
                <c:pt idx="1118">
                  <c:v>752</c:v>
                </c:pt>
                <c:pt idx="1119">
                  <c:v>753</c:v>
                </c:pt>
                <c:pt idx="1120">
                  <c:v>754</c:v>
                </c:pt>
                <c:pt idx="1121">
                  <c:v>755</c:v>
                </c:pt>
                <c:pt idx="1122">
                  <c:v>756</c:v>
                </c:pt>
                <c:pt idx="1123">
                  <c:v>757</c:v>
                </c:pt>
                <c:pt idx="1124">
                  <c:v>758</c:v>
                </c:pt>
                <c:pt idx="1125">
                  <c:v>759</c:v>
                </c:pt>
                <c:pt idx="1126">
                  <c:v>760</c:v>
                </c:pt>
                <c:pt idx="1127">
                  <c:v>761</c:v>
                </c:pt>
                <c:pt idx="1128">
                  <c:v>762</c:v>
                </c:pt>
                <c:pt idx="1129">
                  <c:v>763</c:v>
                </c:pt>
                <c:pt idx="1130">
                  <c:v>764</c:v>
                </c:pt>
                <c:pt idx="1131">
                  <c:v>765</c:v>
                </c:pt>
                <c:pt idx="1132">
                  <c:v>766</c:v>
                </c:pt>
                <c:pt idx="1133">
                  <c:v>767</c:v>
                </c:pt>
                <c:pt idx="1134">
                  <c:v>768</c:v>
                </c:pt>
                <c:pt idx="1135">
                  <c:v>769</c:v>
                </c:pt>
                <c:pt idx="1136">
                  <c:v>770</c:v>
                </c:pt>
                <c:pt idx="1137">
                  <c:v>771</c:v>
                </c:pt>
                <c:pt idx="1138">
                  <c:v>772</c:v>
                </c:pt>
                <c:pt idx="1139">
                  <c:v>773</c:v>
                </c:pt>
                <c:pt idx="1140">
                  <c:v>774</c:v>
                </c:pt>
                <c:pt idx="1141">
                  <c:v>775</c:v>
                </c:pt>
                <c:pt idx="1142">
                  <c:v>776</c:v>
                </c:pt>
                <c:pt idx="1143">
                  <c:v>777</c:v>
                </c:pt>
                <c:pt idx="1144">
                  <c:v>778</c:v>
                </c:pt>
                <c:pt idx="1145">
                  <c:v>779</c:v>
                </c:pt>
                <c:pt idx="1146">
                  <c:v>780</c:v>
                </c:pt>
                <c:pt idx="1147">
                  <c:v>781</c:v>
                </c:pt>
                <c:pt idx="1148">
                  <c:v>782</c:v>
                </c:pt>
                <c:pt idx="1149">
                  <c:v>783</c:v>
                </c:pt>
                <c:pt idx="1150">
                  <c:v>784</c:v>
                </c:pt>
                <c:pt idx="1151">
                  <c:v>785</c:v>
                </c:pt>
                <c:pt idx="1152">
                  <c:v>786</c:v>
                </c:pt>
                <c:pt idx="1153">
                  <c:v>787</c:v>
                </c:pt>
                <c:pt idx="1154">
                  <c:v>788</c:v>
                </c:pt>
                <c:pt idx="1155">
                  <c:v>789</c:v>
                </c:pt>
                <c:pt idx="1156">
                  <c:v>790</c:v>
                </c:pt>
                <c:pt idx="1157">
                  <c:v>791</c:v>
                </c:pt>
                <c:pt idx="1158">
                  <c:v>792</c:v>
                </c:pt>
                <c:pt idx="1159">
                  <c:v>793</c:v>
                </c:pt>
                <c:pt idx="1160">
                  <c:v>794</c:v>
                </c:pt>
                <c:pt idx="1161">
                  <c:v>795</c:v>
                </c:pt>
                <c:pt idx="1162">
                  <c:v>796</c:v>
                </c:pt>
                <c:pt idx="1163">
                  <c:v>797</c:v>
                </c:pt>
                <c:pt idx="1164">
                  <c:v>798</c:v>
                </c:pt>
                <c:pt idx="1165">
                  <c:v>799</c:v>
                </c:pt>
                <c:pt idx="1166">
                  <c:v>800</c:v>
                </c:pt>
                <c:pt idx="1167">
                  <c:v>801</c:v>
                </c:pt>
                <c:pt idx="1168">
                  <c:v>802</c:v>
                </c:pt>
                <c:pt idx="1169">
                  <c:v>803</c:v>
                </c:pt>
                <c:pt idx="1170">
                  <c:v>804</c:v>
                </c:pt>
                <c:pt idx="1171">
                  <c:v>805</c:v>
                </c:pt>
                <c:pt idx="1172">
                  <c:v>806</c:v>
                </c:pt>
                <c:pt idx="1173">
                  <c:v>807</c:v>
                </c:pt>
                <c:pt idx="1174">
                  <c:v>808</c:v>
                </c:pt>
                <c:pt idx="1175">
                  <c:v>809</c:v>
                </c:pt>
                <c:pt idx="1176">
                  <c:v>810</c:v>
                </c:pt>
                <c:pt idx="1177">
                  <c:v>811</c:v>
                </c:pt>
                <c:pt idx="1178">
                  <c:v>812</c:v>
                </c:pt>
                <c:pt idx="1179">
                  <c:v>813</c:v>
                </c:pt>
                <c:pt idx="1180">
                  <c:v>814</c:v>
                </c:pt>
                <c:pt idx="1181">
                  <c:v>815</c:v>
                </c:pt>
                <c:pt idx="1182">
                  <c:v>816</c:v>
                </c:pt>
                <c:pt idx="1183">
                  <c:v>817</c:v>
                </c:pt>
                <c:pt idx="1184">
                  <c:v>818</c:v>
                </c:pt>
                <c:pt idx="1185">
                  <c:v>819</c:v>
                </c:pt>
                <c:pt idx="1186">
                  <c:v>820</c:v>
                </c:pt>
                <c:pt idx="1187">
                  <c:v>821</c:v>
                </c:pt>
                <c:pt idx="1188">
                  <c:v>822</c:v>
                </c:pt>
                <c:pt idx="1189">
                  <c:v>823</c:v>
                </c:pt>
                <c:pt idx="1190">
                  <c:v>824</c:v>
                </c:pt>
                <c:pt idx="1191">
                  <c:v>825</c:v>
                </c:pt>
                <c:pt idx="1192">
                  <c:v>826</c:v>
                </c:pt>
                <c:pt idx="1193">
                  <c:v>827</c:v>
                </c:pt>
                <c:pt idx="1194">
                  <c:v>828</c:v>
                </c:pt>
                <c:pt idx="1195">
                  <c:v>829</c:v>
                </c:pt>
                <c:pt idx="1196">
                  <c:v>830</c:v>
                </c:pt>
                <c:pt idx="1197">
                  <c:v>831</c:v>
                </c:pt>
                <c:pt idx="1198">
                  <c:v>832</c:v>
                </c:pt>
                <c:pt idx="1199">
                  <c:v>833</c:v>
                </c:pt>
                <c:pt idx="1200">
                  <c:v>834</c:v>
                </c:pt>
                <c:pt idx="1201">
                  <c:v>835</c:v>
                </c:pt>
                <c:pt idx="1202">
                  <c:v>836</c:v>
                </c:pt>
                <c:pt idx="1203">
                  <c:v>837</c:v>
                </c:pt>
                <c:pt idx="1204">
                  <c:v>838</c:v>
                </c:pt>
                <c:pt idx="1205">
                  <c:v>839</c:v>
                </c:pt>
                <c:pt idx="1206">
                  <c:v>840</c:v>
                </c:pt>
                <c:pt idx="1207">
                  <c:v>841</c:v>
                </c:pt>
                <c:pt idx="1208">
                  <c:v>842</c:v>
                </c:pt>
                <c:pt idx="1209">
                  <c:v>843</c:v>
                </c:pt>
                <c:pt idx="1210">
                  <c:v>844</c:v>
                </c:pt>
                <c:pt idx="1211">
                  <c:v>845</c:v>
                </c:pt>
                <c:pt idx="1212">
                  <c:v>846</c:v>
                </c:pt>
                <c:pt idx="1213">
                  <c:v>847</c:v>
                </c:pt>
                <c:pt idx="1214">
                  <c:v>848</c:v>
                </c:pt>
                <c:pt idx="1215">
                  <c:v>849</c:v>
                </c:pt>
                <c:pt idx="1216">
                  <c:v>850</c:v>
                </c:pt>
                <c:pt idx="1217">
                  <c:v>851</c:v>
                </c:pt>
                <c:pt idx="1218">
                  <c:v>852</c:v>
                </c:pt>
                <c:pt idx="1219">
                  <c:v>853</c:v>
                </c:pt>
                <c:pt idx="1220">
                  <c:v>854</c:v>
                </c:pt>
                <c:pt idx="1221">
                  <c:v>855</c:v>
                </c:pt>
                <c:pt idx="1222">
                  <c:v>856</c:v>
                </c:pt>
                <c:pt idx="1223">
                  <c:v>857</c:v>
                </c:pt>
                <c:pt idx="1224">
                  <c:v>858</c:v>
                </c:pt>
                <c:pt idx="1225">
                  <c:v>859</c:v>
                </c:pt>
                <c:pt idx="1226">
                  <c:v>860</c:v>
                </c:pt>
                <c:pt idx="1227">
                  <c:v>861</c:v>
                </c:pt>
                <c:pt idx="1228">
                  <c:v>862</c:v>
                </c:pt>
                <c:pt idx="1229">
                  <c:v>863</c:v>
                </c:pt>
                <c:pt idx="1230">
                  <c:v>864</c:v>
                </c:pt>
                <c:pt idx="1231">
                  <c:v>865</c:v>
                </c:pt>
                <c:pt idx="1232">
                  <c:v>866</c:v>
                </c:pt>
                <c:pt idx="1233">
                  <c:v>867</c:v>
                </c:pt>
                <c:pt idx="1234">
                  <c:v>868</c:v>
                </c:pt>
                <c:pt idx="1235">
                  <c:v>869</c:v>
                </c:pt>
                <c:pt idx="1236">
                  <c:v>870</c:v>
                </c:pt>
                <c:pt idx="1237">
                  <c:v>871</c:v>
                </c:pt>
                <c:pt idx="1238">
                  <c:v>872</c:v>
                </c:pt>
                <c:pt idx="1239">
                  <c:v>873</c:v>
                </c:pt>
                <c:pt idx="1240">
                  <c:v>874</c:v>
                </c:pt>
                <c:pt idx="1241">
                  <c:v>875</c:v>
                </c:pt>
                <c:pt idx="1242">
                  <c:v>876</c:v>
                </c:pt>
                <c:pt idx="1243">
                  <c:v>877</c:v>
                </c:pt>
                <c:pt idx="1244">
                  <c:v>878</c:v>
                </c:pt>
                <c:pt idx="1245">
                  <c:v>879</c:v>
                </c:pt>
                <c:pt idx="1246">
                  <c:v>880</c:v>
                </c:pt>
                <c:pt idx="1247">
                  <c:v>881</c:v>
                </c:pt>
                <c:pt idx="1248">
                  <c:v>882</c:v>
                </c:pt>
                <c:pt idx="1249">
                  <c:v>883</c:v>
                </c:pt>
                <c:pt idx="1250">
                  <c:v>884</c:v>
                </c:pt>
                <c:pt idx="1251">
                  <c:v>885</c:v>
                </c:pt>
                <c:pt idx="1252">
                  <c:v>886</c:v>
                </c:pt>
                <c:pt idx="1253">
                  <c:v>887</c:v>
                </c:pt>
                <c:pt idx="1254">
                  <c:v>888</c:v>
                </c:pt>
                <c:pt idx="1255">
                  <c:v>889</c:v>
                </c:pt>
                <c:pt idx="1256">
                  <c:v>890</c:v>
                </c:pt>
                <c:pt idx="1257">
                  <c:v>891</c:v>
                </c:pt>
                <c:pt idx="1258">
                  <c:v>892</c:v>
                </c:pt>
                <c:pt idx="1259">
                  <c:v>893</c:v>
                </c:pt>
                <c:pt idx="1260">
                  <c:v>894</c:v>
                </c:pt>
                <c:pt idx="1261">
                  <c:v>895</c:v>
                </c:pt>
                <c:pt idx="1262">
                  <c:v>896</c:v>
                </c:pt>
                <c:pt idx="1263">
                  <c:v>897</c:v>
                </c:pt>
                <c:pt idx="1264">
                  <c:v>898</c:v>
                </c:pt>
                <c:pt idx="1265">
                  <c:v>899</c:v>
                </c:pt>
                <c:pt idx="1266">
                  <c:v>900</c:v>
                </c:pt>
                <c:pt idx="1267">
                  <c:v>901</c:v>
                </c:pt>
                <c:pt idx="1268">
                  <c:v>902</c:v>
                </c:pt>
                <c:pt idx="1269">
                  <c:v>903</c:v>
                </c:pt>
                <c:pt idx="1270">
                  <c:v>904</c:v>
                </c:pt>
                <c:pt idx="1271">
                  <c:v>905</c:v>
                </c:pt>
                <c:pt idx="1272">
                  <c:v>906</c:v>
                </c:pt>
                <c:pt idx="1273">
                  <c:v>907</c:v>
                </c:pt>
                <c:pt idx="1274">
                  <c:v>908</c:v>
                </c:pt>
                <c:pt idx="1275">
                  <c:v>909</c:v>
                </c:pt>
                <c:pt idx="1276">
                  <c:v>910</c:v>
                </c:pt>
                <c:pt idx="1277">
                  <c:v>911</c:v>
                </c:pt>
                <c:pt idx="1278">
                  <c:v>912</c:v>
                </c:pt>
                <c:pt idx="1279">
                  <c:v>913</c:v>
                </c:pt>
                <c:pt idx="1280">
                  <c:v>914</c:v>
                </c:pt>
                <c:pt idx="1281">
                  <c:v>915</c:v>
                </c:pt>
                <c:pt idx="1282">
                  <c:v>916</c:v>
                </c:pt>
                <c:pt idx="1283">
                  <c:v>917</c:v>
                </c:pt>
                <c:pt idx="1284">
                  <c:v>918</c:v>
                </c:pt>
                <c:pt idx="1285">
                  <c:v>919</c:v>
                </c:pt>
                <c:pt idx="1286">
                  <c:v>920</c:v>
                </c:pt>
                <c:pt idx="1287">
                  <c:v>921</c:v>
                </c:pt>
                <c:pt idx="1288">
                  <c:v>922</c:v>
                </c:pt>
                <c:pt idx="1289">
                  <c:v>923</c:v>
                </c:pt>
                <c:pt idx="1290">
                  <c:v>924</c:v>
                </c:pt>
                <c:pt idx="1291">
                  <c:v>925</c:v>
                </c:pt>
                <c:pt idx="1292">
                  <c:v>926</c:v>
                </c:pt>
                <c:pt idx="1293">
                  <c:v>927</c:v>
                </c:pt>
                <c:pt idx="1294">
                  <c:v>928</c:v>
                </c:pt>
                <c:pt idx="1295">
                  <c:v>929</c:v>
                </c:pt>
                <c:pt idx="1296">
                  <c:v>930</c:v>
                </c:pt>
                <c:pt idx="1297">
                  <c:v>931</c:v>
                </c:pt>
                <c:pt idx="1298">
                  <c:v>932</c:v>
                </c:pt>
                <c:pt idx="1299">
                  <c:v>933</c:v>
                </c:pt>
                <c:pt idx="1300">
                  <c:v>934</c:v>
                </c:pt>
                <c:pt idx="1301">
                  <c:v>935</c:v>
                </c:pt>
                <c:pt idx="1302">
                  <c:v>936</c:v>
                </c:pt>
                <c:pt idx="1303">
                  <c:v>937</c:v>
                </c:pt>
                <c:pt idx="1304">
                  <c:v>938</c:v>
                </c:pt>
                <c:pt idx="1305">
                  <c:v>939</c:v>
                </c:pt>
                <c:pt idx="1306">
                  <c:v>940</c:v>
                </c:pt>
                <c:pt idx="1307">
                  <c:v>941</c:v>
                </c:pt>
                <c:pt idx="1308">
                  <c:v>942</c:v>
                </c:pt>
                <c:pt idx="1309">
                  <c:v>943</c:v>
                </c:pt>
                <c:pt idx="1310">
                  <c:v>944</c:v>
                </c:pt>
                <c:pt idx="1311">
                  <c:v>945</c:v>
                </c:pt>
                <c:pt idx="1312">
                  <c:v>946</c:v>
                </c:pt>
                <c:pt idx="1313">
                  <c:v>947</c:v>
                </c:pt>
                <c:pt idx="1314">
                  <c:v>948</c:v>
                </c:pt>
                <c:pt idx="1315">
                  <c:v>949</c:v>
                </c:pt>
                <c:pt idx="1316">
                  <c:v>950</c:v>
                </c:pt>
                <c:pt idx="1317">
                  <c:v>951</c:v>
                </c:pt>
                <c:pt idx="1318">
                  <c:v>952</c:v>
                </c:pt>
                <c:pt idx="1319">
                  <c:v>953</c:v>
                </c:pt>
                <c:pt idx="1320">
                  <c:v>954</c:v>
                </c:pt>
                <c:pt idx="1321">
                  <c:v>955</c:v>
                </c:pt>
                <c:pt idx="1322">
                  <c:v>956</c:v>
                </c:pt>
                <c:pt idx="1323">
                  <c:v>957</c:v>
                </c:pt>
                <c:pt idx="1324">
                  <c:v>958</c:v>
                </c:pt>
                <c:pt idx="1325">
                  <c:v>959</c:v>
                </c:pt>
                <c:pt idx="1326">
                  <c:v>960</c:v>
                </c:pt>
                <c:pt idx="1327">
                  <c:v>961</c:v>
                </c:pt>
                <c:pt idx="1328">
                  <c:v>962</c:v>
                </c:pt>
                <c:pt idx="1329">
                  <c:v>963</c:v>
                </c:pt>
                <c:pt idx="1330">
                  <c:v>964</c:v>
                </c:pt>
                <c:pt idx="1331">
                  <c:v>965</c:v>
                </c:pt>
                <c:pt idx="1332">
                  <c:v>966</c:v>
                </c:pt>
                <c:pt idx="1333">
                  <c:v>967</c:v>
                </c:pt>
                <c:pt idx="1334">
                  <c:v>968</c:v>
                </c:pt>
                <c:pt idx="1335">
                  <c:v>969</c:v>
                </c:pt>
                <c:pt idx="1336">
                  <c:v>970</c:v>
                </c:pt>
                <c:pt idx="1337">
                  <c:v>971</c:v>
                </c:pt>
                <c:pt idx="1338">
                  <c:v>972</c:v>
                </c:pt>
                <c:pt idx="1339">
                  <c:v>973</c:v>
                </c:pt>
                <c:pt idx="1340">
                  <c:v>974</c:v>
                </c:pt>
                <c:pt idx="1341">
                  <c:v>975</c:v>
                </c:pt>
                <c:pt idx="1342">
                  <c:v>976</c:v>
                </c:pt>
                <c:pt idx="1343">
                  <c:v>977</c:v>
                </c:pt>
                <c:pt idx="1344">
                  <c:v>978</c:v>
                </c:pt>
                <c:pt idx="1345">
                  <c:v>979</c:v>
                </c:pt>
                <c:pt idx="1346">
                  <c:v>980</c:v>
                </c:pt>
                <c:pt idx="1347">
                  <c:v>981</c:v>
                </c:pt>
                <c:pt idx="1348">
                  <c:v>982</c:v>
                </c:pt>
                <c:pt idx="1349">
                  <c:v>983</c:v>
                </c:pt>
                <c:pt idx="1350">
                  <c:v>984</c:v>
                </c:pt>
                <c:pt idx="1351">
                  <c:v>985</c:v>
                </c:pt>
                <c:pt idx="1352">
                  <c:v>986</c:v>
                </c:pt>
                <c:pt idx="1353">
                  <c:v>987</c:v>
                </c:pt>
                <c:pt idx="1354">
                  <c:v>988</c:v>
                </c:pt>
                <c:pt idx="1355">
                  <c:v>989</c:v>
                </c:pt>
                <c:pt idx="1356">
                  <c:v>990</c:v>
                </c:pt>
                <c:pt idx="1357">
                  <c:v>991</c:v>
                </c:pt>
                <c:pt idx="1358">
                  <c:v>992</c:v>
                </c:pt>
                <c:pt idx="1359">
                  <c:v>993</c:v>
                </c:pt>
                <c:pt idx="1360">
                  <c:v>994</c:v>
                </c:pt>
                <c:pt idx="1361">
                  <c:v>995</c:v>
                </c:pt>
                <c:pt idx="1362">
                  <c:v>996</c:v>
                </c:pt>
                <c:pt idx="1363">
                  <c:v>997</c:v>
                </c:pt>
                <c:pt idx="1364">
                  <c:v>998</c:v>
                </c:pt>
                <c:pt idx="1365">
                  <c:v>999</c:v>
                </c:pt>
                <c:pt idx="1366">
                  <c:v>1000</c:v>
                </c:pt>
                <c:pt idx="1367">
                  <c:v>1001</c:v>
                </c:pt>
                <c:pt idx="1368">
                  <c:v>1002</c:v>
                </c:pt>
                <c:pt idx="1369">
                  <c:v>1003</c:v>
                </c:pt>
                <c:pt idx="1370">
                  <c:v>1004</c:v>
                </c:pt>
                <c:pt idx="1371">
                  <c:v>1005</c:v>
                </c:pt>
                <c:pt idx="1372">
                  <c:v>1006</c:v>
                </c:pt>
                <c:pt idx="1373">
                  <c:v>1007</c:v>
                </c:pt>
                <c:pt idx="1374">
                  <c:v>1008</c:v>
                </c:pt>
                <c:pt idx="1375">
                  <c:v>1009</c:v>
                </c:pt>
                <c:pt idx="1376">
                  <c:v>1010</c:v>
                </c:pt>
                <c:pt idx="1377">
                  <c:v>1011</c:v>
                </c:pt>
                <c:pt idx="1378">
                  <c:v>1012</c:v>
                </c:pt>
                <c:pt idx="1379">
                  <c:v>1013</c:v>
                </c:pt>
                <c:pt idx="1380">
                  <c:v>1014</c:v>
                </c:pt>
                <c:pt idx="1381">
                  <c:v>1015</c:v>
                </c:pt>
                <c:pt idx="1382">
                  <c:v>1016</c:v>
                </c:pt>
                <c:pt idx="1383">
                  <c:v>1017</c:v>
                </c:pt>
                <c:pt idx="1384">
                  <c:v>1018</c:v>
                </c:pt>
                <c:pt idx="1385">
                  <c:v>1019</c:v>
                </c:pt>
                <c:pt idx="1386">
                  <c:v>1020</c:v>
                </c:pt>
                <c:pt idx="1387">
                  <c:v>1021</c:v>
                </c:pt>
                <c:pt idx="1388">
                  <c:v>1022</c:v>
                </c:pt>
                <c:pt idx="1389">
                  <c:v>1023</c:v>
                </c:pt>
                <c:pt idx="1390">
                  <c:v>1024</c:v>
                </c:pt>
                <c:pt idx="1391">
                  <c:v>1025</c:v>
                </c:pt>
                <c:pt idx="1392">
                  <c:v>1026</c:v>
                </c:pt>
                <c:pt idx="1393">
                  <c:v>1027</c:v>
                </c:pt>
                <c:pt idx="1394">
                  <c:v>1028</c:v>
                </c:pt>
                <c:pt idx="1395">
                  <c:v>1029</c:v>
                </c:pt>
                <c:pt idx="1396">
                  <c:v>1030</c:v>
                </c:pt>
                <c:pt idx="1397">
                  <c:v>1031</c:v>
                </c:pt>
                <c:pt idx="1398">
                  <c:v>1032</c:v>
                </c:pt>
                <c:pt idx="1399">
                  <c:v>1033</c:v>
                </c:pt>
                <c:pt idx="1400">
                  <c:v>1034</c:v>
                </c:pt>
                <c:pt idx="1401">
                  <c:v>1035</c:v>
                </c:pt>
                <c:pt idx="1402">
                  <c:v>1036</c:v>
                </c:pt>
                <c:pt idx="1403">
                  <c:v>1037</c:v>
                </c:pt>
                <c:pt idx="1404">
                  <c:v>1038</c:v>
                </c:pt>
                <c:pt idx="1405">
                  <c:v>1039</c:v>
                </c:pt>
                <c:pt idx="1406">
                  <c:v>1040</c:v>
                </c:pt>
                <c:pt idx="1407">
                  <c:v>1041</c:v>
                </c:pt>
                <c:pt idx="1408">
                  <c:v>1042</c:v>
                </c:pt>
                <c:pt idx="1409">
                  <c:v>1043</c:v>
                </c:pt>
                <c:pt idx="1410">
                  <c:v>1044</c:v>
                </c:pt>
                <c:pt idx="1411">
                  <c:v>1045</c:v>
                </c:pt>
                <c:pt idx="1412">
                  <c:v>1046</c:v>
                </c:pt>
                <c:pt idx="1413">
                  <c:v>1047</c:v>
                </c:pt>
                <c:pt idx="1414">
                  <c:v>1048</c:v>
                </c:pt>
                <c:pt idx="1415">
                  <c:v>1049</c:v>
                </c:pt>
                <c:pt idx="1416">
                  <c:v>1050</c:v>
                </c:pt>
                <c:pt idx="1417">
                  <c:v>1051</c:v>
                </c:pt>
                <c:pt idx="1418">
                  <c:v>1052</c:v>
                </c:pt>
                <c:pt idx="1419">
                  <c:v>1053</c:v>
                </c:pt>
                <c:pt idx="1420">
                  <c:v>1054</c:v>
                </c:pt>
                <c:pt idx="1421">
                  <c:v>1055</c:v>
                </c:pt>
                <c:pt idx="1422">
                  <c:v>1056</c:v>
                </c:pt>
                <c:pt idx="1423">
                  <c:v>1057</c:v>
                </c:pt>
                <c:pt idx="1424">
                  <c:v>1058</c:v>
                </c:pt>
                <c:pt idx="1425">
                  <c:v>1059</c:v>
                </c:pt>
                <c:pt idx="1426">
                  <c:v>1060</c:v>
                </c:pt>
                <c:pt idx="1427">
                  <c:v>1061</c:v>
                </c:pt>
                <c:pt idx="1428">
                  <c:v>1062</c:v>
                </c:pt>
                <c:pt idx="1429">
                  <c:v>1063</c:v>
                </c:pt>
                <c:pt idx="1430">
                  <c:v>1064</c:v>
                </c:pt>
                <c:pt idx="1431">
                  <c:v>1065</c:v>
                </c:pt>
                <c:pt idx="1432">
                  <c:v>1066</c:v>
                </c:pt>
                <c:pt idx="1433">
                  <c:v>1067</c:v>
                </c:pt>
                <c:pt idx="1434">
                  <c:v>1068</c:v>
                </c:pt>
                <c:pt idx="1435">
                  <c:v>1069</c:v>
                </c:pt>
                <c:pt idx="1436">
                  <c:v>1070</c:v>
                </c:pt>
                <c:pt idx="1437">
                  <c:v>1071</c:v>
                </c:pt>
                <c:pt idx="1438">
                  <c:v>1072</c:v>
                </c:pt>
                <c:pt idx="1439">
                  <c:v>1073</c:v>
                </c:pt>
                <c:pt idx="1440">
                  <c:v>1074</c:v>
                </c:pt>
                <c:pt idx="1441">
                  <c:v>1075</c:v>
                </c:pt>
                <c:pt idx="1442">
                  <c:v>1076</c:v>
                </c:pt>
                <c:pt idx="1443">
                  <c:v>1077</c:v>
                </c:pt>
                <c:pt idx="1444">
                  <c:v>1078</c:v>
                </c:pt>
                <c:pt idx="1445">
                  <c:v>1079</c:v>
                </c:pt>
                <c:pt idx="1446">
                  <c:v>1080</c:v>
                </c:pt>
                <c:pt idx="1447">
                  <c:v>1081</c:v>
                </c:pt>
                <c:pt idx="1448">
                  <c:v>1082</c:v>
                </c:pt>
                <c:pt idx="1449">
                  <c:v>1083</c:v>
                </c:pt>
                <c:pt idx="1450">
                  <c:v>1084</c:v>
                </c:pt>
                <c:pt idx="1451">
                  <c:v>1085</c:v>
                </c:pt>
                <c:pt idx="1452">
                  <c:v>1086</c:v>
                </c:pt>
                <c:pt idx="1453">
                  <c:v>1087</c:v>
                </c:pt>
                <c:pt idx="1454">
                  <c:v>1088</c:v>
                </c:pt>
                <c:pt idx="1455">
                  <c:v>1089</c:v>
                </c:pt>
                <c:pt idx="1456">
                  <c:v>1090</c:v>
                </c:pt>
                <c:pt idx="1457">
                  <c:v>1091</c:v>
                </c:pt>
                <c:pt idx="1458">
                  <c:v>1092</c:v>
                </c:pt>
                <c:pt idx="1459">
                  <c:v>1093</c:v>
                </c:pt>
                <c:pt idx="1460">
                  <c:v>1094</c:v>
                </c:pt>
                <c:pt idx="1461">
                  <c:v>1095</c:v>
                </c:pt>
                <c:pt idx="1462">
                  <c:v>1096</c:v>
                </c:pt>
                <c:pt idx="1463">
                  <c:v>1097</c:v>
                </c:pt>
                <c:pt idx="1464">
                  <c:v>1098</c:v>
                </c:pt>
                <c:pt idx="1465">
                  <c:v>1099</c:v>
                </c:pt>
                <c:pt idx="1466">
                  <c:v>1100</c:v>
                </c:pt>
                <c:pt idx="1467">
                  <c:v>1101</c:v>
                </c:pt>
                <c:pt idx="1468">
                  <c:v>1102</c:v>
                </c:pt>
                <c:pt idx="1469">
                  <c:v>1103</c:v>
                </c:pt>
                <c:pt idx="1470">
                  <c:v>1104</c:v>
                </c:pt>
                <c:pt idx="1471">
                  <c:v>1105</c:v>
                </c:pt>
                <c:pt idx="1472">
                  <c:v>1106</c:v>
                </c:pt>
                <c:pt idx="1473">
                  <c:v>1107</c:v>
                </c:pt>
                <c:pt idx="1474">
                  <c:v>1108</c:v>
                </c:pt>
                <c:pt idx="1475">
                  <c:v>1109</c:v>
                </c:pt>
                <c:pt idx="1476">
                  <c:v>1110</c:v>
                </c:pt>
                <c:pt idx="1477">
                  <c:v>1111</c:v>
                </c:pt>
                <c:pt idx="1478">
                  <c:v>1112</c:v>
                </c:pt>
                <c:pt idx="1479">
                  <c:v>1113</c:v>
                </c:pt>
                <c:pt idx="1480">
                  <c:v>1114</c:v>
                </c:pt>
                <c:pt idx="1481">
                  <c:v>1115</c:v>
                </c:pt>
                <c:pt idx="1482">
                  <c:v>1116</c:v>
                </c:pt>
                <c:pt idx="1483">
                  <c:v>1117</c:v>
                </c:pt>
                <c:pt idx="1484">
                  <c:v>1118</c:v>
                </c:pt>
                <c:pt idx="1485">
                  <c:v>1119</c:v>
                </c:pt>
                <c:pt idx="1486">
                  <c:v>1120</c:v>
                </c:pt>
                <c:pt idx="1487">
                  <c:v>1121</c:v>
                </c:pt>
                <c:pt idx="1488">
                  <c:v>1122</c:v>
                </c:pt>
                <c:pt idx="1489">
                  <c:v>1123</c:v>
                </c:pt>
                <c:pt idx="1490">
                  <c:v>1124</c:v>
                </c:pt>
                <c:pt idx="1491">
                  <c:v>1125</c:v>
                </c:pt>
                <c:pt idx="1492">
                  <c:v>1126</c:v>
                </c:pt>
                <c:pt idx="1493">
                  <c:v>1127</c:v>
                </c:pt>
                <c:pt idx="1494">
                  <c:v>1128</c:v>
                </c:pt>
                <c:pt idx="1495">
                  <c:v>1129</c:v>
                </c:pt>
                <c:pt idx="1496">
                  <c:v>1130</c:v>
                </c:pt>
                <c:pt idx="1497">
                  <c:v>1131</c:v>
                </c:pt>
                <c:pt idx="1498">
                  <c:v>1132</c:v>
                </c:pt>
                <c:pt idx="1499">
                  <c:v>1133</c:v>
                </c:pt>
                <c:pt idx="1500">
                  <c:v>1134</c:v>
                </c:pt>
                <c:pt idx="1501">
                  <c:v>1135</c:v>
                </c:pt>
                <c:pt idx="1502">
                  <c:v>1136</c:v>
                </c:pt>
                <c:pt idx="1503">
                  <c:v>1137</c:v>
                </c:pt>
                <c:pt idx="1504">
                  <c:v>1138</c:v>
                </c:pt>
                <c:pt idx="1505">
                  <c:v>1139</c:v>
                </c:pt>
                <c:pt idx="1506">
                  <c:v>1140</c:v>
                </c:pt>
                <c:pt idx="1507">
                  <c:v>1141</c:v>
                </c:pt>
                <c:pt idx="1508">
                  <c:v>1142</c:v>
                </c:pt>
                <c:pt idx="1509">
                  <c:v>1143</c:v>
                </c:pt>
                <c:pt idx="1510">
                  <c:v>1144</c:v>
                </c:pt>
                <c:pt idx="1511">
                  <c:v>1145</c:v>
                </c:pt>
                <c:pt idx="1512">
                  <c:v>1146</c:v>
                </c:pt>
                <c:pt idx="1513">
                  <c:v>1147</c:v>
                </c:pt>
                <c:pt idx="1514">
                  <c:v>1148</c:v>
                </c:pt>
                <c:pt idx="1515">
                  <c:v>1149</c:v>
                </c:pt>
                <c:pt idx="1516">
                  <c:v>1150</c:v>
                </c:pt>
                <c:pt idx="1517">
                  <c:v>1151</c:v>
                </c:pt>
                <c:pt idx="1518">
                  <c:v>1152</c:v>
                </c:pt>
                <c:pt idx="1519">
                  <c:v>1153</c:v>
                </c:pt>
                <c:pt idx="1520">
                  <c:v>1154</c:v>
                </c:pt>
                <c:pt idx="1521">
                  <c:v>1155</c:v>
                </c:pt>
                <c:pt idx="1522">
                  <c:v>1156</c:v>
                </c:pt>
                <c:pt idx="1523">
                  <c:v>1157</c:v>
                </c:pt>
                <c:pt idx="1524">
                  <c:v>1158</c:v>
                </c:pt>
                <c:pt idx="1525">
                  <c:v>1159</c:v>
                </c:pt>
                <c:pt idx="1526">
                  <c:v>1160</c:v>
                </c:pt>
                <c:pt idx="1527">
                  <c:v>1161</c:v>
                </c:pt>
                <c:pt idx="1528">
                  <c:v>1162</c:v>
                </c:pt>
                <c:pt idx="1529">
                  <c:v>1163</c:v>
                </c:pt>
                <c:pt idx="1530">
                  <c:v>1164</c:v>
                </c:pt>
                <c:pt idx="1531">
                  <c:v>1165</c:v>
                </c:pt>
                <c:pt idx="1532">
                  <c:v>1166</c:v>
                </c:pt>
                <c:pt idx="1533">
                  <c:v>1167</c:v>
                </c:pt>
                <c:pt idx="1534">
                  <c:v>1168</c:v>
                </c:pt>
                <c:pt idx="1535">
                  <c:v>1169</c:v>
                </c:pt>
                <c:pt idx="1536">
                  <c:v>1170</c:v>
                </c:pt>
                <c:pt idx="1537">
                  <c:v>1171</c:v>
                </c:pt>
                <c:pt idx="1538">
                  <c:v>1172</c:v>
                </c:pt>
                <c:pt idx="1539">
                  <c:v>1173</c:v>
                </c:pt>
                <c:pt idx="1540">
                  <c:v>1174</c:v>
                </c:pt>
                <c:pt idx="1541">
                  <c:v>1175</c:v>
                </c:pt>
                <c:pt idx="1542">
                  <c:v>1176</c:v>
                </c:pt>
                <c:pt idx="1543">
                  <c:v>1177</c:v>
                </c:pt>
                <c:pt idx="1544">
                  <c:v>1178</c:v>
                </c:pt>
                <c:pt idx="1545">
                  <c:v>1179</c:v>
                </c:pt>
                <c:pt idx="1546">
                  <c:v>1180</c:v>
                </c:pt>
                <c:pt idx="1547">
                  <c:v>1181</c:v>
                </c:pt>
                <c:pt idx="1548">
                  <c:v>1182</c:v>
                </c:pt>
                <c:pt idx="1549">
                  <c:v>1183</c:v>
                </c:pt>
                <c:pt idx="1550">
                  <c:v>1184</c:v>
                </c:pt>
                <c:pt idx="1551">
                  <c:v>1185</c:v>
                </c:pt>
                <c:pt idx="1552">
                  <c:v>1186</c:v>
                </c:pt>
                <c:pt idx="1553">
                  <c:v>1187</c:v>
                </c:pt>
                <c:pt idx="1554">
                  <c:v>1188</c:v>
                </c:pt>
                <c:pt idx="1555">
                  <c:v>1189</c:v>
                </c:pt>
                <c:pt idx="1556">
                  <c:v>1190</c:v>
                </c:pt>
                <c:pt idx="1557">
                  <c:v>1191</c:v>
                </c:pt>
                <c:pt idx="1558">
                  <c:v>1192</c:v>
                </c:pt>
                <c:pt idx="1559">
                  <c:v>1193</c:v>
                </c:pt>
                <c:pt idx="1560">
                  <c:v>1194</c:v>
                </c:pt>
                <c:pt idx="1561">
                  <c:v>1195</c:v>
                </c:pt>
                <c:pt idx="1562">
                  <c:v>1196</c:v>
                </c:pt>
                <c:pt idx="1563">
                  <c:v>1197</c:v>
                </c:pt>
                <c:pt idx="1564">
                  <c:v>1198</c:v>
                </c:pt>
                <c:pt idx="1565">
                  <c:v>1199</c:v>
                </c:pt>
                <c:pt idx="1566">
                  <c:v>1200</c:v>
                </c:pt>
                <c:pt idx="1567">
                  <c:v>1201</c:v>
                </c:pt>
                <c:pt idx="1568">
                  <c:v>1202</c:v>
                </c:pt>
                <c:pt idx="1569">
                  <c:v>1203</c:v>
                </c:pt>
                <c:pt idx="1570">
                  <c:v>1204</c:v>
                </c:pt>
                <c:pt idx="1571">
                  <c:v>1205</c:v>
                </c:pt>
                <c:pt idx="1572">
                  <c:v>1206</c:v>
                </c:pt>
                <c:pt idx="1573">
                  <c:v>1207</c:v>
                </c:pt>
                <c:pt idx="1574">
                  <c:v>1208</c:v>
                </c:pt>
                <c:pt idx="1575">
                  <c:v>1209</c:v>
                </c:pt>
                <c:pt idx="1576">
                  <c:v>1210</c:v>
                </c:pt>
                <c:pt idx="1577">
                  <c:v>1211</c:v>
                </c:pt>
                <c:pt idx="1578">
                  <c:v>1212</c:v>
                </c:pt>
                <c:pt idx="1579">
                  <c:v>1213</c:v>
                </c:pt>
                <c:pt idx="1580">
                  <c:v>1214</c:v>
                </c:pt>
                <c:pt idx="1581">
                  <c:v>1215</c:v>
                </c:pt>
                <c:pt idx="1582">
                  <c:v>1216</c:v>
                </c:pt>
                <c:pt idx="1583">
                  <c:v>1217</c:v>
                </c:pt>
                <c:pt idx="1584">
                  <c:v>1218</c:v>
                </c:pt>
                <c:pt idx="1585">
                  <c:v>1219</c:v>
                </c:pt>
                <c:pt idx="1586">
                  <c:v>1220</c:v>
                </c:pt>
                <c:pt idx="1587">
                  <c:v>1221</c:v>
                </c:pt>
                <c:pt idx="1588">
                  <c:v>1222</c:v>
                </c:pt>
                <c:pt idx="1589">
                  <c:v>1223</c:v>
                </c:pt>
                <c:pt idx="1590">
                  <c:v>1224</c:v>
                </c:pt>
                <c:pt idx="1591">
                  <c:v>1225</c:v>
                </c:pt>
                <c:pt idx="1592">
                  <c:v>1226</c:v>
                </c:pt>
                <c:pt idx="1593">
                  <c:v>1227</c:v>
                </c:pt>
                <c:pt idx="1594">
                  <c:v>1228</c:v>
                </c:pt>
                <c:pt idx="1595">
                  <c:v>1229</c:v>
                </c:pt>
                <c:pt idx="1596">
                  <c:v>1230</c:v>
                </c:pt>
                <c:pt idx="1597">
                  <c:v>1231</c:v>
                </c:pt>
                <c:pt idx="1598">
                  <c:v>1232</c:v>
                </c:pt>
                <c:pt idx="1599">
                  <c:v>1233</c:v>
                </c:pt>
                <c:pt idx="1600">
                  <c:v>1234</c:v>
                </c:pt>
                <c:pt idx="1601">
                  <c:v>1235</c:v>
                </c:pt>
                <c:pt idx="1602">
                  <c:v>1236</c:v>
                </c:pt>
                <c:pt idx="1603">
                  <c:v>1237</c:v>
                </c:pt>
                <c:pt idx="1604">
                  <c:v>1238</c:v>
                </c:pt>
                <c:pt idx="1605">
                  <c:v>1239</c:v>
                </c:pt>
                <c:pt idx="1606">
                  <c:v>1240</c:v>
                </c:pt>
                <c:pt idx="1607">
                  <c:v>1241</c:v>
                </c:pt>
                <c:pt idx="1608">
                  <c:v>1242</c:v>
                </c:pt>
                <c:pt idx="1609">
                  <c:v>1243</c:v>
                </c:pt>
                <c:pt idx="1610">
                  <c:v>1244</c:v>
                </c:pt>
                <c:pt idx="1611">
                  <c:v>1245</c:v>
                </c:pt>
                <c:pt idx="1612">
                  <c:v>1246</c:v>
                </c:pt>
                <c:pt idx="1613">
                  <c:v>1247</c:v>
                </c:pt>
                <c:pt idx="1614">
                  <c:v>1248</c:v>
                </c:pt>
                <c:pt idx="1615">
                  <c:v>1249</c:v>
                </c:pt>
                <c:pt idx="1616">
                  <c:v>1250</c:v>
                </c:pt>
                <c:pt idx="1617">
                  <c:v>1251</c:v>
                </c:pt>
                <c:pt idx="1618">
                  <c:v>1252</c:v>
                </c:pt>
                <c:pt idx="1619">
                  <c:v>1253</c:v>
                </c:pt>
                <c:pt idx="1620">
                  <c:v>1254</c:v>
                </c:pt>
                <c:pt idx="1621">
                  <c:v>1255</c:v>
                </c:pt>
                <c:pt idx="1622">
                  <c:v>1256</c:v>
                </c:pt>
                <c:pt idx="1623">
                  <c:v>1257</c:v>
                </c:pt>
                <c:pt idx="1624">
                  <c:v>1258</c:v>
                </c:pt>
                <c:pt idx="1625">
                  <c:v>1259</c:v>
                </c:pt>
                <c:pt idx="1626">
                  <c:v>1260</c:v>
                </c:pt>
                <c:pt idx="1627">
                  <c:v>1261</c:v>
                </c:pt>
                <c:pt idx="1628">
                  <c:v>1262</c:v>
                </c:pt>
                <c:pt idx="1629">
                  <c:v>1263</c:v>
                </c:pt>
                <c:pt idx="1630">
                  <c:v>1264</c:v>
                </c:pt>
                <c:pt idx="1631">
                  <c:v>1265</c:v>
                </c:pt>
                <c:pt idx="1632">
                  <c:v>1266</c:v>
                </c:pt>
                <c:pt idx="1633">
                  <c:v>1267</c:v>
                </c:pt>
                <c:pt idx="1634">
                  <c:v>1268</c:v>
                </c:pt>
                <c:pt idx="1635">
                  <c:v>1269</c:v>
                </c:pt>
                <c:pt idx="1636">
                  <c:v>1270</c:v>
                </c:pt>
                <c:pt idx="1637">
                  <c:v>1271</c:v>
                </c:pt>
                <c:pt idx="1638">
                  <c:v>1272</c:v>
                </c:pt>
                <c:pt idx="1639">
                  <c:v>1273</c:v>
                </c:pt>
                <c:pt idx="1640">
                  <c:v>1274</c:v>
                </c:pt>
                <c:pt idx="1641">
                  <c:v>1275</c:v>
                </c:pt>
                <c:pt idx="1642">
                  <c:v>1276</c:v>
                </c:pt>
                <c:pt idx="1643">
                  <c:v>1277</c:v>
                </c:pt>
                <c:pt idx="1644">
                  <c:v>1278</c:v>
                </c:pt>
                <c:pt idx="1645">
                  <c:v>1279</c:v>
                </c:pt>
                <c:pt idx="1646">
                  <c:v>1280</c:v>
                </c:pt>
                <c:pt idx="1647">
                  <c:v>1281</c:v>
                </c:pt>
                <c:pt idx="1648">
                  <c:v>1282</c:v>
                </c:pt>
                <c:pt idx="1649">
                  <c:v>1283</c:v>
                </c:pt>
                <c:pt idx="1650">
                  <c:v>1284</c:v>
                </c:pt>
                <c:pt idx="1651">
                  <c:v>1285</c:v>
                </c:pt>
                <c:pt idx="1652">
                  <c:v>1286</c:v>
                </c:pt>
                <c:pt idx="1653">
                  <c:v>1287</c:v>
                </c:pt>
                <c:pt idx="1654">
                  <c:v>1288</c:v>
                </c:pt>
                <c:pt idx="1655">
                  <c:v>1289</c:v>
                </c:pt>
                <c:pt idx="1656">
                  <c:v>1290</c:v>
                </c:pt>
                <c:pt idx="1657">
                  <c:v>1291</c:v>
                </c:pt>
                <c:pt idx="1658">
                  <c:v>1292</c:v>
                </c:pt>
                <c:pt idx="1659">
                  <c:v>1293</c:v>
                </c:pt>
                <c:pt idx="1660">
                  <c:v>1294</c:v>
                </c:pt>
                <c:pt idx="1661">
                  <c:v>1295</c:v>
                </c:pt>
                <c:pt idx="1662">
                  <c:v>1296</c:v>
                </c:pt>
                <c:pt idx="1663">
                  <c:v>1297</c:v>
                </c:pt>
                <c:pt idx="1664">
                  <c:v>1298</c:v>
                </c:pt>
                <c:pt idx="1665">
                  <c:v>1299</c:v>
                </c:pt>
                <c:pt idx="1666">
                  <c:v>1300</c:v>
                </c:pt>
                <c:pt idx="1667">
                  <c:v>1301</c:v>
                </c:pt>
                <c:pt idx="1668">
                  <c:v>1302</c:v>
                </c:pt>
                <c:pt idx="1669">
                  <c:v>1303</c:v>
                </c:pt>
                <c:pt idx="1670">
                  <c:v>1304</c:v>
                </c:pt>
                <c:pt idx="1671">
                  <c:v>1305</c:v>
                </c:pt>
                <c:pt idx="1672">
                  <c:v>1306</c:v>
                </c:pt>
                <c:pt idx="1673">
                  <c:v>1307</c:v>
                </c:pt>
                <c:pt idx="1674">
                  <c:v>1308</c:v>
                </c:pt>
                <c:pt idx="1675">
                  <c:v>1309</c:v>
                </c:pt>
                <c:pt idx="1676">
                  <c:v>1310</c:v>
                </c:pt>
                <c:pt idx="1677">
                  <c:v>1311</c:v>
                </c:pt>
                <c:pt idx="1678">
                  <c:v>1312</c:v>
                </c:pt>
                <c:pt idx="1679">
                  <c:v>1313</c:v>
                </c:pt>
                <c:pt idx="1680">
                  <c:v>1314</c:v>
                </c:pt>
                <c:pt idx="1681">
                  <c:v>1315</c:v>
                </c:pt>
                <c:pt idx="1682">
                  <c:v>1316</c:v>
                </c:pt>
                <c:pt idx="1683">
                  <c:v>1317</c:v>
                </c:pt>
                <c:pt idx="1684">
                  <c:v>1318</c:v>
                </c:pt>
                <c:pt idx="1685">
                  <c:v>1319</c:v>
                </c:pt>
                <c:pt idx="1686">
                  <c:v>1320</c:v>
                </c:pt>
                <c:pt idx="1687">
                  <c:v>1321</c:v>
                </c:pt>
                <c:pt idx="1688">
                  <c:v>1322</c:v>
                </c:pt>
                <c:pt idx="1689">
                  <c:v>1323</c:v>
                </c:pt>
                <c:pt idx="1690">
                  <c:v>1324</c:v>
                </c:pt>
                <c:pt idx="1691">
                  <c:v>1325</c:v>
                </c:pt>
                <c:pt idx="1692">
                  <c:v>1326</c:v>
                </c:pt>
                <c:pt idx="1693">
                  <c:v>1327</c:v>
                </c:pt>
                <c:pt idx="1694">
                  <c:v>1328</c:v>
                </c:pt>
                <c:pt idx="1695">
                  <c:v>1329</c:v>
                </c:pt>
                <c:pt idx="1696">
                  <c:v>1330</c:v>
                </c:pt>
                <c:pt idx="1697">
                  <c:v>1331</c:v>
                </c:pt>
                <c:pt idx="1698">
                  <c:v>1332</c:v>
                </c:pt>
                <c:pt idx="1699">
                  <c:v>1333</c:v>
                </c:pt>
                <c:pt idx="1700">
                  <c:v>1334</c:v>
                </c:pt>
                <c:pt idx="1701">
                  <c:v>1335</c:v>
                </c:pt>
                <c:pt idx="1702">
                  <c:v>1336</c:v>
                </c:pt>
                <c:pt idx="1703">
                  <c:v>1337</c:v>
                </c:pt>
                <c:pt idx="1704">
                  <c:v>1338</c:v>
                </c:pt>
                <c:pt idx="1705">
                  <c:v>1339</c:v>
                </c:pt>
                <c:pt idx="1706">
                  <c:v>1340</c:v>
                </c:pt>
                <c:pt idx="1707">
                  <c:v>1341</c:v>
                </c:pt>
                <c:pt idx="1708">
                  <c:v>1342</c:v>
                </c:pt>
                <c:pt idx="1709">
                  <c:v>1343</c:v>
                </c:pt>
                <c:pt idx="1710">
                  <c:v>1344</c:v>
                </c:pt>
                <c:pt idx="1711">
                  <c:v>1345</c:v>
                </c:pt>
                <c:pt idx="1712">
                  <c:v>1346</c:v>
                </c:pt>
                <c:pt idx="1713">
                  <c:v>1347</c:v>
                </c:pt>
                <c:pt idx="1714">
                  <c:v>1348</c:v>
                </c:pt>
                <c:pt idx="1715">
                  <c:v>1349</c:v>
                </c:pt>
                <c:pt idx="1716">
                  <c:v>1350</c:v>
                </c:pt>
                <c:pt idx="1717">
                  <c:v>1351</c:v>
                </c:pt>
                <c:pt idx="1718">
                  <c:v>1352</c:v>
                </c:pt>
                <c:pt idx="1719">
                  <c:v>1353</c:v>
                </c:pt>
                <c:pt idx="1720">
                  <c:v>1354</c:v>
                </c:pt>
                <c:pt idx="1721">
                  <c:v>1355</c:v>
                </c:pt>
                <c:pt idx="1722">
                  <c:v>1356</c:v>
                </c:pt>
                <c:pt idx="1723">
                  <c:v>1357</c:v>
                </c:pt>
                <c:pt idx="1724">
                  <c:v>1358</c:v>
                </c:pt>
                <c:pt idx="1725">
                  <c:v>1359</c:v>
                </c:pt>
                <c:pt idx="1726">
                  <c:v>1360</c:v>
                </c:pt>
                <c:pt idx="1727">
                  <c:v>1361</c:v>
                </c:pt>
                <c:pt idx="1728">
                  <c:v>1362</c:v>
                </c:pt>
                <c:pt idx="1729">
                  <c:v>1363</c:v>
                </c:pt>
                <c:pt idx="1730">
                  <c:v>1364</c:v>
                </c:pt>
                <c:pt idx="1731">
                  <c:v>1365</c:v>
                </c:pt>
                <c:pt idx="1732">
                  <c:v>1366</c:v>
                </c:pt>
                <c:pt idx="1733">
                  <c:v>1367</c:v>
                </c:pt>
                <c:pt idx="1734">
                  <c:v>1368</c:v>
                </c:pt>
                <c:pt idx="1735">
                  <c:v>1369</c:v>
                </c:pt>
                <c:pt idx="1736">
                  <c:v>1370</c:v>
                </c:pt>
                <c:pt idx="1737">
                  <c:v>1371</c:v>
                </c:pt>
                <c:pt idx="1738">
                  <c:v>1372</c:v>
                </c:pt>
                <c:pt idx="1739">
                  <c:v>1373</c:v>
                </c:pt>
                <c:pt idx="1740">
                  <c:v>1374</c:v>
                </c:pt>
                <c:pt idx="1741">
                  <c:v>1375</c:v>
                </c:pt>
                <c:pt idx="1742">
                  <c:v>1376</c:v>
                </c:pt>
                <c:pt idx="1743">
                  <c:v>1377</c:v>
                </c:pt>
                <c:pt idx="1744">
                  <c:v>1378</c:v>
                </c:pt>
                <c:pt idx="1745">
                  <c:v>1379</c:v>
                </c:pt>
                <c:pt idx="1746">
                  <c:v>1380</c:v>
                </c:pt>
                <c:pt idx="1747">
                  <c:v>1381</c:v>
                </c:pt>
                <c:pt idx="1748">
                  <c:v>1382</c:v>
                </c:pt>
                <c:pt idx="1749">
                  <c:v>1383</c:v>
                </c:pt>
                <c:pt idx="1750">
                  <c:v>1384</c:v>
                </c:pt>
                <c:pt idx="1751">
                  <c:v>1385</c:v>
                </c:pt>
                <c:pt idx="1752">
                  <c:v>1386</c:v>
                </c:pt>
                <c:pt idx="1753">
                  <c:v>1387</c:v>
                </c:pt>
                <c:pt idx="1754">
                  <c:v>1388</c:v>
                </c:pt>
                <c:pt idx="1755">
                  <c:v>1389</c:v>
                </c:pt>
                <c:pt idx="1756">
                  <c:v>1390</c:v>
                </c:pt>
                <c:pt idx="1757">
                  <c:v>1391</c:v>
                </c:pt>
                <c:pt idx="1758">
                  <c:v>1392</c:v>
                </c:pt>
                <c:pt idx="1759">
                  <c:v>1393</c:v>
                </c:pt>
                <c:pt idx="1760">
                  <c:v>1394</c:v>
                </c:pt>
                <c:pt idx="1761">
                  <c:v>1395</c:v>
                </c:pt>
                <c:pt idx="1762">
                  <c:v>1396</c:v>
                </c:pt>
                <c:pt idx="1763">
                  <c:v>1397</c:v>
                </c:pt>
                <c:pt idx="1764">
                  <c:v>1398</c:v>
                </c:pt>
                <c:pt idx="1765">
                  <c:v>1399</c:v>
                </c:pt>
                <c:pt idx="1766">
                  <c:v>1400</c:v>
                </c:pt>
                <c:pt idx="1767">
                  <c:v>1401</c:v>
                </c:pt>
                <c:pt idx="1768">
                  <c:v>1402</c:v>
                </c:pt>
                <c:pt idx="1769">
                  <c:v>1403</c:v>
                </c:pt>
                <c:pt idx="1770">
                  <c:v>1404</c:v>
                </c:pt>
                <c:pt idx="1771">
                  <c:v>1405</c:v>
                </c:pt>
                <c:pt idx="1772">
                  <c:v>1406</c:v>
                </c:pt>
                <c:pt idx="1773">
                  <c:v>1407</c:v>
                </c:pt>
                <c:pt idx="1774">
                  <c:v>1408</c:v>
                </c:pt>
                <c:pt idx="1775">
                  <c:v>1409</c:v>
                </c:pt>
                <c:pt idx="1776">
                  <c:v>1410</c:v>
                </c:pt>
                <c:pt idx="1777">
                  <c:v>1411</c:v>
                </c:pt>
                <c:pt idx="1778">
                  <c:v>1412</c:v>
                </c:pt>
                <c:pt idx="1779">
                  <c:v>1413</c:v>
                </c:pt>
                <c:pt idx="1780">
                  <c:v>1414</c:v>
                </c:pt>
                <c:pt idx="1781">
                  <c:v>1415</c:v>
                </c:pt>
                <c:pt idx="1782">
                  <c:v>1416</c:v>
                </c:pt>
                <c:pt idx="1783">
                  <c:v>1417</c:v>
                </c:pt>
                <c:pt idx="1784">
                  <c:v>1418</c:v>
                </c:pt>
                <c:pt idx="1785">
                  <c:v>1419</c:v>
                </c:pt>
                <c:pt idx="1786">
                  <c:v>1420</c:v>
                </c:pt>
                <c:pt idx="1787">
                  <c:v>1421</c:v>
                </c:pt>
                <c:pt idx="1788">
                  <c:v>1422</c:v>
                </c:pt>
                <c:pt idx="1789">
                  <c:v>1423</c:v>
                </c:pt>
                <c:pt idx="1790">
                  <c:v>1424</c:v>
                </c:pt>
                <c:pt idx="1791">
                  <c:v>1425</c:v>
                </c:pt>
                <c:pt idx="1792">
                  <c:v>1426</c:v>
                </c:pt>
                <c:pt idx="1793">
                  <c:v>1427</c:v>
                </c:pt>
                <c:pt idx="1794">
                  <c:v>1428</c:v>
                </c:pt>
                <c:pt idx="1795">
                  <c:v>1429</c:v>
                </c:pt>
                <c:pt idx="1796">
                  <c:v>1430</c:v>
                </c:pt>
                <c:pt idx="1797">
                  <c:v>1431</c:v>
                </c:pt>
                <c:pt idx="1798">
                  <c:v>1432</c:v>
                </c:pt>
                <c:pt idx="1799">
                  <c:v>1433</c:v>
                </c:pt>
                <c:pt idx="1800">
                  <c:v>1434</c:v>
                </c:pt>
                <c:pt idx="1801">
                  <c:v>1435</c:v>
                </c:pt>
                <c:pt idx="1802">
                  <c:v>1436</c:v>
                </c:pt>
                <c:pt idx="1803">
                  <c:v>1437</c:v>
                </c:pt>
                <c:pt idx="1804">
                  <c:v>1438</c:v>
                </c:pt>
                <c:pt idx="1805">
                  <c:v>1439</c:v>
                </c:pt>
                <c:pt idx="1806">
                  <c:v>1440</c:v>
                </c:pt>
                <c:pt idx="1807">
                  <c:v>1441</c:v>
                </c:pt>
                <c:pt idx="1808">
                  <c:v>1442</c:v>
                </c:pt>
                <c:pt idx="1809">
                  <c:v>1443</c:v>
                </c:pt>
                <c:pt idx="1810">
                  <c:v>1444</c:v>
                </c:pt>
                <c:pt idx="1811">
                  <c:v>1445</c:v>
                </c:pt>
                <c:pt idx="1812">
                  <c:v>1446</c:v>
                </c:pt>
                <c:pt idx="1813">
                  <c:v>1447</c:v>
                </c:pt>
                <c:pt idx="1814">
                  <c:v>1448</c:v>
                </c:pt>
                <c:pt idx="1815">
                  <c:v>1449</c:v>
                </c:pt>
                <c:pt idx="1816">
                  <c:v>1450</c:v>
                </c:pt>
                <c:pt idx="1817">
                  <c:v>1451</c:v>
                </c:pt>
                <c:pt idx="1818">
                  <c:v>1452</c:v>
                </c:pt>
                <c:pt idx="1819">
                  <c:v>1453</c:v>
                </c:pt>
                <c:pt idx="1820">
                  <c:v>1454</c:v>
                </c:pt>
                <c:pt idx="1821">
                  <c:v>1455</c:v>
                </c:pt>
                <c:pt idx="1822">
                  <c:v>1456</c:v>
                </c:pt>
                <c:pt idx="1823">
                  <c:v>1457</c:v>
                </c:pt>
                <c:pt idx="1824">
                  <c:v>1458</c:v>
                </c:pt>
                <c:pt idx="1825">
                  <c:v>1459</c:v>
                </c:pt>
                <c:pt idx="1826">
                  <c:v>1460</c:v>
                </c:pt>
                <c:pt idx="1827">
                  <c:v>1461</c:v>
                </c:pt>
                <c:pt idx="1828">
                  <c:v>1462</c:v>
                </c:pt>
                <c:pt idx="1829">
                  <c:v>1463</c:v>
                </c:pt>
                <c:pt idx="1830">
                  <c:v>1464</c:v>
                </c:pt>
                <c:pt idx="1831">
                  <c:v>1465</c:v>
                </c:pt>
                <c:pt idx="1832">
                  <c:v>1466</c:v>
                </c:pt>
                <c:pt idx="1833">
                  <c:v>1467</c:v>
                </c:pt>
                <c:pt idx="1834">
                  <c:v>1468</c:v>
                </c:pt>
                <c:pt idx="1835">
                  <c:v>1469</c:v>
                </c:pt>
                <c:pt idx="1836">
                  <c:v>1470</c:v>
                </c:pt>
                <c:pt idx="1837">
                  <c:v>1471</c:v>
                </c:pt>
                <c:pt idx="1838">
                  <c:v>1472</c:v>
                </c:pt>
                <c:pt idx="1839">
                  <c:v>1473</c:v>
                </c:pt>
                <c:pt idx="1840">
                  <c:v>1474</c:v>
                </c:pt>
                <c:pt idx="1841">
                  <c:v>1475</c:v>
                </c:pt>
                <c:pt idx="1842">
                  <c:v>1476</c:v>
                </c:pt>
                <c:pt idx="1843">
                  <c:v>1477</c:v>
                </c:pt>
                <c:pt idx="1844">
                  <c:v>1478</c:v>
                </c:pt>
                <c:pt idx="1845">
                  <c:v>1479</c:v>
                </c:pt>
                <c:pt idx="1846">
                  <c:v>1480</c:v>
                </c:pt>
                <c:pt idx="1847">
                  <c:v>1481</c:v>
                </c:pt>
                <c:pt idx="1848">
                  <c:v>1482</c:v>
                </c:pt>
                <c:pt idx="1849">
                  <c:v>1483</c:v>
                </c:pt>
                <c:pt idx="1850">
                  <c:v>1484</c:v>
                </c:pt>
                <c:pt idx="1851">
                  <c:v>1485</c:v>
                </c:pt>
                <c:pt idx="1852">
                  <c:v>1486</c:v>
                </c:pt>
                <c:pt idx="1853">
                  <c:v>1487</c:v>
                </c:pt>
                <c:pt idx="1854">
                  <c:v>1488</c:v>
                </c:pt>
                <c:pt idx="1855">
                  <c:v>1489</c:v>
                </c:pt>
                <c:pt idx="1856">
                  <c:v>1490</c:v>
                </c:pt>
                <c:pt idx="1857">
                  <c:v>1491</c:v>
                </c:pt>
                <c:pt idx="1858">
                  <c:v>1492</c:v>
                </c:pt>
                <c:pt idx="1859">
                  <c:v>1493</c:v>
                </c:pt>
                <c:pt idx="1860">
                  <c:v>1494</c:v>
                </c:pt>
                <c:pt idx="1861">
                  <c:v>1495</c:v>
                </c:pt>
                <c:pt idx="1862">
                  <c:v>1496</c:v>
                </c:pt>
                <c:pt idx="1863">
                  <c:v>1497</c:v>
                </c:pt>
                <c:pt idx="1864">
                  <c:v>1498</c:v>
                </c:pt>
                <c:pt idx="1865">
                  <c:v>1499</c:v>
                </c:pt>
                <c:pt idx="1866">
                  <c:v>1500</c:v>
                </c:pt>
                <c:pt idx="1867">
                  <c:v>1501</c:v>
                </c:pt>
                <c:pt idx="1868">
                  <c:v>1502</c:v>
                </c:pt>
                <c:pt idx="1869">
                  <c:v>1503</c:v>
                </c:pt>
                <c:pt idx="1870">
                  <c:v>1504</c:v>
                </c:pt>
                <c:pt idx="1871">
                  <c:v>1505</c:v>
                </c:pt>
                <c:pt idx="1872">
                  <c:v>1506</c:v>
                </c:pt>
                <c:pt idx="1873">
                  <c:v>1507</c:v>
                </c:pt>
                <c:pt idx="1874">
                  <c:v>1508</c:v>
                </c:pt>
                <c:pt idx="1875">
                  <c:v>1509</c:v>
                </c:pt>
                <c:pt idx="1876">
                  <c:v>1510</c:v>
                </c:pt>
                <c:pt idx="1877">
                  <c:v>1511</c:v>
                </c:pt>
                <c:pt idx="1878">
                  <c:v>1512</c:v>
                </c:pt>
                <c:pt idx="1879">
                  <c:v>1513</c:v>
                </c:pt>
                <c:pt idx="1880">
                  <c:v>1514</c:v>
                </c:pt>
                <c:pt idx="1881">
                  <c:v>1515</c:v>
                </c:pt>
                <c:pt idx="1882">
                  <c:v>1516</c:v>
                </c:pt>
                <c:pt idx="1883">
                  <c:v>1517</c:v>
                </c:pt>
                <c:pt idx="1884">
                  <c:v>1518</c:v>
                </c:pt>
                <c:pt idx="1885">
                  <c:v>1519</c:v>
                </c:pt>
                <c:pt idx="1886">
                  <c:v>1520</c:v>
                </c:pt>
                <c:pt idx="1887">
                  <c:v>1521</c:v>
                </c:pt>
                <c:pt idx="1888">
                  <c:v>1522</c:v>
                </c:pt>
                <c:pt idx="1889">
                  <c:v>1523</c:v>
                </c:pt>
                <c:pt idx="1890">
                  <c:v>1524</c:v>
                </c:pt>
                <c:pt idx="1891">
                  <c:v>1525</c:v>
                </c:pt>
                <c:pt idx="1892">
                  <c:v>1526</c:v>
                </c:pt>
                <c:pt idx="1893">
                  <c:v>1527</c:v>
                </c:pt>
                <c:pt idx="1894">
                  <c:v>1528</c:v>
                </c:pt>
                <c:pt idx="1895">
                  <c:v>1529</c:v>
                </c:pt>
                <c:pt idx="1896">
                  <c:v>1530</c:v>
                </c:pt>
                <c:pt idx="1897">
                  <c:v>1531</c:v>
                </c:pt>
                <c:pt idx="1898">
                  <c:v>1532</c:v>
                </c:pt>
                <c:pt idx="1899">
                  <c:v>1533</c:v>
                </c:pt>
                <c:pt idx="1900">
                  <c:v>1534</c:v>
                </c:pt>
                <c:pt idx="1901">
                  <c:v>1535</c:v>
                </c:pt>
                <c:pt idx="1902">
                  <c:v>1536</c:v>
                </c:pt>
                <c:pt idx="1903">
                  <c:v>1537</c:v>
                </c:pt>
                <c:pt idx="1904">
                  <c:v>1538</c:v>
                </c:pt>
                <c:pt idx="1905">
                  <c:v>1539</c:v>
                </c:pt>
                <c:pt idx="1906">
                  <c:v>1540</c:v>
                </c:pt>
                <c:pt idx="1907">
                  <c:v>1541</c:v>
                </c:pt>
                <c:pt idx="1908">
                  <c:v>1542</c:v>
                </c:pt>
                <c:pt idx="1909">
                  <c:v>1543</c:v>
                </c:pt>
                <c:pt idx="1910">
                  <c:v>1544</c:v>
                </c:pt>
                <c:pt idx="1911">
                  <c:v>1545</c:v>
                </c:pt>
                <c:pt idx="1912">
                  <c:v>1546</c:v>
                </c:pt>
                <c:pt idx="1913">
                  <c:v>1547</c:v>
                </c:pt>
                <c:pt idx="1914">
                  <c:v>1548</c:v>
                </c:pt>
                <c:pt idx="1915">
                  <c:v>1549</c:v>
                </c:pt>
                <c:pt idx="1916">
                  <c:v>1550</c:v>
                </c:pt>
                <c:pt idx="1917">
                  <c:v>1551</c:v>
                </c:pt>
                <c:pt idx="1918">
                  <c:v>1552</c:v>
                </c:pt>
                <c:pt idx="1919">
                  <c:v>1553</c:v>
                </c:pt>
                <c:pt idx="1920">
                  <c:v>1554</c:v>
                </c:pt>
                <c:pt idx="1921">
                  <c:v>1555</c:v>
                </c:pt>
                <c:pt idx="1922">
                  <c:v>1556</c:v>
                </c:pt>
                <c:pt idx="1923">
                  <c:v>1557</c:v>
                </c:pt>
                <c:pt idx="1924">
                  <c:v>1558</c:v>
                </c:pt>
                <c:pt idx="1925">
                  <c:v>1559</c:v>
                </c:pt>
                <c:pt idx="1926">
                  <c:v>1560</c:v>
                </c:pt>
                <c:pt idx="1927">
                  <c:v>1561</c:v>
                </c:pt>
                <c:pt idx="1928">
                  <c:v>1562</c:v>
                </c:pt>
                <c:pt idx="1929">
                  <c:v>1563</c:v>
                </c:pt>
                <c:pt idx="1930">
                  <c:v>1564</c:v>
                </c:pt>
                <c:pt idx="1931">
                  <c:v>1565</c:v>
                </c:pt>
                <c:pt idx="1932">
                  <c:v>1566</c:v>
                </c:pt>
                <c:pt idx="1933">
                  <c:v>1567</c:v>
                </c:pt>
                <c:pt idx="1934">
                  <c:v>1568</c:v>
                </c:pt>
                <c:pt idx="1935">
                  <c:v>1569</c:v>
                </c:pt>
                <c:pt idx="1936">
                  <c:v>1570</c:v>
                </c:pt>
                <c:pt idx="1937">
                  <c:v>1571</c:v>
                </c:pt>
                <c:pt idx="1938">
                  <c:v>1572</c:v>
                </c:pt>
                <c:pt idx="1939">
                  <c:v>1573</c:v>
                </c:pt>
                <c:pt idx="1940">
                  <c:v>1574</c:v>
                </c:pt>
                <c:pt idx="1941">
                  <c:v>1575</c:v>
                </c:pt>
                <c:pt idx="1942">
                  <c:v>1576</c:v>
                </c:pt>
                <c:pt idx="1943">
                  <c:v>1577</c:v>
                </c:pt>
                <c:pt idx="1944">
                  <c:v>1578</c:v>
                </c:pt>
                <c:pt idx="1945">
                  <c:v>1579</c:v>
                </c:pt>
                <c:pt idx="1946">
                  <c:v>1580</c:v>
                </c:pt>
                <c:pt idx="1947">
                  <c:v>1581</c:v>
                </c:pt>
                <c:pt idx="1948">
                  <c:v>1582</c:v>
                </c:pt>
                <c:pt idx="1949">
                  <c:v>1583</c:v>
                </c:pt>
                <c:pt idx="1950">
                  <c:v>1584</c:v>
                </c:pt>
                <c:pt idx="1951">
                  <c:v>1585</c:v>
                </c:pt>
                <c:pt idx="1952">
                  <c:v>1586</c:v>
                </c:pt>
                <c:pt idx="1953">
                  <c:v>1587</c:v>
                </c:pt>
                <c:pt idx="1954">
                  <c:v>1588</c:v>
                </c:pt>
                <c:pt idx="1955">
                  <c:v>1589</c:v>
                </c:pt>
                <c:pt idx="1956">
                  <c:v>1590</c:v>
                </c:pt>
                <c:pt idx="1957">
                  <c:v>1591</c:v>
                </c:pt>
                <c:pt idx="1958">
                  <c:v>1592</c:v>
                </c:pt>
                <c:pt idx="1959">
                  <c:v>1593</c:v>
                </c:pt>
                <c:pt idx="1960">
                  <c:v>1594</c:v>
                </c:pt>
                <c:pt idx="1961">
                  <c:v>1595</c:v>
                </c:pt>
                <c:pt idx="1962">
                  <c:v>1596</c:v>
                </c:pt>
                <c:pt idx="1963">
                  <c:v>1597</c:v>
                </c:pt>
                <c:pt idx="1964">
                  <c:v>1598</c:v>
                </c:pt>
                <c:pt idx="1965">
                  <c:v>1599</c:v>
                </c:pt>
                <c:pt idx="1966">
                  <c:v>1600</c:v>
                </c:pt>
                <c:pt idx="1967">
                  <c:v>1601</c:v>
                </c:pt>
                <c:pt idx="1968">
                  <c:v>1602</c:v>
                </c:pt>
                <c:pt idx="1969">
                  <c:v>1603</c:v>
                </c:pt>
                <c:pt idx="1970">
                  <c:v>1604</c:v>
                </c:pt>
                <c:pt idx="1971">
                  <c:v>1605</c:v>
                </c:pt>
                <c:pt idx="1972">
                  <c:v>1606</c:v>
                </c:pt>
                <c:pt idx="1973">
                  <c:v>1607</c:v>
                </c:pt>
                <c:pt idx="1974">
                  <c:v>1608</c:v>
                </c:pt>
                <c:pt idx="1975">
                  <c:v>1609</c:v>
                </c:pt>
                <c:pt idx="1976">
                  <c:v>1610</c:v>
                </c:pt>
                <c:pt idx="1977">
                  <c:v>1611</c:v>
                </c:pt>
                <c:pt idx="1978">
                  <c:v>1612</c:v>
                </c:pt>
                <c:pt idx="1979">
                  <c:v>1613</c:v>
                </c:pt>
                <c:pt idx="1980">
                  <c:v>1614</c:v>
                </c:pt>
                <c:pt idx="1981">
                  <c:v>1615</c:v>
                </c:pt>
                <c:pt idx="1982">
                  <c:v>1616</c:v>
                </c:pt>
                <c:pt idx="1983">
                  <c:v>1617</c:v>
                </c:pt>
                <c:pt idx="1984">
                  <c:v>1618</c:v>
                </c:pt>
                <c:pt idx="1985">
                  <c:v>1619</c:v>
                </c:pt>
                <c:pt idx="1986">
                  <c:v>1620</c:v>
                </c:pt>
                <c:pt idx="1987">
                  <c:v>1621</c:v>
                </c:pt>
                <c:pt idx="1988">
                  <c:v>1622</c:v>
                </c:pt>
                <c:pt idx="1989">
                  <c:v>1623</c:v>
                </c:pt>
                <c:pt idx="1990">
                  <c:v>1624</c:v>
                </c:pt>
                <c:pt idx="1991">
                  <c:v>1625</c:v>
                </c:pt>
                <c:pt idx="1992">
                  <c:v>1626</c:v>
                </c:pt>
                <c:pt idx="1993">
                  <c:v>1627</c:v>
                </c:pt>
                <c:pt idx="1994">
                  <c:v>1628</c:v>
                </c:pt>
                <c:pt idx="1995">
                  <c:v>1629</c:v>
                </c:pt>
                <c:pt idx="1996">
                  <c:v>1630</c:v>
                </c:pt>
                <c:pt idx="1997">
                  <c:v>1631</c:v>
                </c:pt>
                <c:pt idx="1998">
                  <c:v>1632</c:v>
                </c:pt>
                <c:pt idx="1999">
                  <c:v>1633</c:v>
                </c:pt>
                <c:pt idx="2000">
                  <c:v>1634</c:v>
                </c:pt>
                <c:pt idx="2001">
                  <c:v>1635</c:v>
                </c:pt>
                <c:pt idx="2002">
                  <c:v>1636</c:v>
                </c:pt>
                <c:pt idx="2003">
                  <c:v>1637</c:v>
                </c:pt>
                <c:pt idx="2004">
                  <c:v>1638</c:v>
                </c:pt>
                <c:pt idx="2005">
                  <c:v>1639</c:v>
                </c:pt>
                <c:pt idx="2006">
                  <c:v>1640</c:v>
                </c:pt>
                <c:pt idx="2007">
                  <c:v>1641</c:v>
                </c:pt>
                <c:pt idx="2008">
                  <c:v>1642</c:v>
                </c:pt>
                <c:pt idx="2009">
                  <c:v>1643</c:v>
                </c:pt>
                <c:pt idx="2010">
                  <c:v>1644</c:v>
                </c:pt>
                <c:pt idx="2011">
                  <c:v>1645</c:v>
                </c:pt>
                <c:pt idx="2012">
                  <c:v>1646</c:v>
                </c:pt>
                <c:pt idx="2013">
                  <c:v>1647</c:v>
                </c:pt>
                <c:pt idx="2014">
                  <c:v>1648</c:v>
                </c:pt>
                <c:pt idx="2015">
                  <c:v>1649</c:v>
                </c:pt>
                <c:pt idx="2016">
                  <c:v>1650</c:v>
                </c:pt>
                <c:pt idx="2017">
                  <c:v>1651</c:v>
                </c:pt>
                <c:pt idx="2018">
                  <c:v>1652</c:v>
                </c:pt>
                <c:pt idx="2019">
                  <c:v>1653</c:v>
                </c:pt>
                <c:pt idx="2020">
                  <c:v>1654</c:v>
                </c:pt>
                <c:pt idx="2021">
                  <c:v>1655</c:v>
                </c:pt>
                <c:pt idx="2022">
                  <c:v>1656</c:v>
                </c:pt>
                <c:pt idx="2023">
                  <c:v>1657</c:v>
                </c:pt>
                <c:pt idx="2024">
                  <c:v>1658</c:v>
                </c:pt>
                <c:pt idx="2025">
                  <c:v>1659</c:v>
                </c:pt>
                <c:pt idx="2026">
                  <c:v>1660</c:v>
                </c:pt>
                <c:pt idx="2027">
                  <c:v>1661</c:v>
                </c:pt>
                <c:pt idx="2028">
                  <c:v>1662</c:v>
                </c:pt>
                <c:pt idx="2029">
                  <c:v>1663</c:v>
                </c:pt>
                <c:pt idx="2030">
                  <c:v>1664</c:v>
                </c:pt>
                <c:pt idx="2031">
                  <c:v>1665</c:v>
                </c:pt>
                <c:pt idx="2032">
                  <c:v>1666</c:v>
                </c:pt>
                <c:pt idx="2033">
                  <c:v>1667</c:v>
                </c:pt>
                <c:pt idx="2034">
                  <c:v>1668</c:v>
                </c:pt>
                <c:pt idx="2035">
                  <c:v>1669</c:v>
                </c:pt>
                <c:pt idx="2036">
                  <c:v>1670</c:v>
                </c:pt>
                <c:pt idx="2037">
                  <c:v>1671</c:v>
                </c:pt>
                <c:pt idx="2038">
                  <c:v>1672</c:v>
                </c:pt>
                <c:pt idx="2039">
                  <c:v>1673</c:v>
                </c:pt>
                <c:pt idx="2040">
                  <c:v>1674</c:v>
                </c:pt>
                <c:pt idx="2041">
                  <c:v>1675</c:v>
                </c:pt>
                <c:pt idx="2042">
                  <c:v>1676</c:v>
                </c:pt>
                <c:pt idx="2043">
                  <c:v>1677</c:v>
                </c:pt>
                <c:pt idx="2044">
                  <c:v>1678</c:v>
                </c:pt>
                <c:pt idx="2045">
                  <c:v>1679</c:v>
                </c:pt>
                <c:pt idx="2046">
                  <c:v>1680</c:v>
                </c:pt>
                <c:pt idx="2047">
                  <c:v>1681</c:v>
                </c:pt>
                <c:pt idx="2048">
                  <c:v>1682</c:v>
                </c:pt>
                <c:pt idx="2049">
                  <c:v>1683</c:v>
                </c:pt>
                <c:pt idx="2050">
                  <c:v>1684</c:v>
                </c:pt>
                <c:pt idx="2051">
                  <c:v>1685</c:v>
                </c:pt>
                <c:pt idx="2052">
                  <c:v>1686</c:v>
                </c:pt>
                <c:pt idx="2053">
                  <c:v>1687</c:v>
                </c:pt>
                <c:pt idx="2054">
                  <c:v>1688</c:v>
                </c:pt>
                <c:pt idx="2055">
                  <c:v>1689</c:v>
                </c:pt>
                <c:pt idx="2056">
                  <c:v>1690</c:v>
                </c:pt>
                <c:pt idx="2057">
                  <c:v>1691</c:v>
                </c:pt>
                <c:pt idx="2058">
                  <c:v>1692</c:v>
                </c:pt>
                <c:pt idx="2059">
                  <c:v>1693</c:v>
                </c:pt>
                <c:pt idx="2060">
                  <c:v>1694</c:v>
                </c:pt>
                <c:pt idx="2061">
                  <c:v>1695</c:v>
                </c:pt>
                <c:pt idx="2062">
                  <c:v>1696</c:v>
                </c:pt>
                <c:pt idx="2063">
                  <c:v>1697</c:v>
                </c:pt>
                <c:pt idx="2064">
                  <c:v>1698</c:v>
                </c:pt>
                <c:pt idx="2065">
                  <c:v>1699</c:v>
                </c:pt>
                <c:pt idx="2066">
                  <c:v>1700</c:v>
                </c:pt>
                <c:pt idx="2067">
                  <c:v>1701</c:v>
                </c:pt>
                <c:pt idx="2068">
                  <c:v>1702</c:v>
                </c:pt>
                <c:pt idx="2069">
                  <c:v>1703</c:v>
                </c:pt>
                <c:pt idx="2070">
                  <c:v>1704</c:v>
                </c:pt>
                <c:pt idx="2071">
                  <c:v>1705</c:v>
                </c:pt>
                <c:pt idx="2072">
                  <c:v>1706</c:v>
                </c:pt>
                <c:pt idx="2073">
                  <c:v>1707</c:v>
                </c:pt>
                <c:pt idx="2074">
                  <c:v>1708</c:v>
                </c:pt>
                <c:pt idx="2075">
                  <c:v>1709</c:v>
                </c:pt>
                <c:pt idx="2076">
                  <c:v>1710</c:v>
                </c:pt>
                <c:pt idx="2077">
                  <c:v>1711</c:v>
                </c:pt>
                <c:pt idx="2078">
                  <c:v>1712</c:v>
                </c:pt>
                <c:pt idx="2079">
                  <c:v>1713</c:v>
                </c:pt>
                <c:pt idx="2080">
                  <c:v>1714</c:v>
                </c:pt>
                <c:pt idx="2081">
                  <c:v>1715</c:v>
                </c:pt>
                <c:pt idx="2082">
                  <c:v>1716</c:v>
                </c:pt>
                <c:pt idx="2083">
                  <c:v>1717</c:v>
                </c:pt>
                <c:pt idx="2084">
                  <c:v>1718</c:v>
                </c:pt>
                <c:pt idx="2085">
                  <c:v>1719</c:v>
                </c:pt>
                <c:pt idx="2086">
                  <c:v>1720</c:v>
                </c:pt>
                <c:pt idx="2087">
                  <c:v>1721</c:v>
                </c:pt>
                <c:pt idx="2088">
                  <c:v>1722</c:v>
                </c:pt>
                <c:pt idx="2089">
                  <c:v>1723</c:v>
                </c:pt>
                <c:pt idx="2090">
                  <c:v>1724</c:v>
                </c:pt>
                <c:pt idx="2091">
                  <c:v>1725</c:v>
                </c:pt>
                <c:pt idx="2092">
                  <c:v>1726</c:v>
                </c:pt>
                <c:pt idx="2093">
                  <c:v>1727</c:v>
                </c:pt>
                <c:pt idx="2094">
                  <c:v>1728</c:v>
                </c:pt>
                <c:pt idx="2095">
                  <c:v>1729</c:v>
                </c:pt>
                <c:pt idx="2096">
                  <c:v>1730</c:v>
                </c:pt>
                <c:pt idx="2097">
                  <c:v>1731</c:v>
                </c:pt>
                <c:pt idx="2098">
                  <c:v>1732</c:v>
                </c:pt>
                <c:pt idx="2099">
                  <c:v>1733</c:v>
                </c:pt>
                <c:pt idx="2100">
                  <c:v>1734</c:v>
                </c:pt>
                <c:pt idx="2101">
                  <c:v>1735</c:v>
                </c:pt>
                <c:pt idx="2102">
                  <c:v>1736</c:v>
                </c:pt>
                <c:pt idx="2103">
                  <c:v>1737</c:v>
                </c:pt>
                <c:pt idx="2104">
                  <c:v>1738</c:v>
                </c:pt>
                <c:pt idx="2105">
                  <c:v>1739</c:v>
                </c:pt>
                <c:pt idx="2106">
                  <c:v>1740</c:v>
                </c:pt>
                <c:pt idx="2107">
                  <c:v>1741</c:v>
                </c:pt>
                <c:pt idx="2108">
                  <c:v>1742</c:v>
                </c:pt>
                <c:pt idx="2109">
                  <c:v>1743</c:v>
                </c:pt>
                <c:pt idx="2110">
                  <c:v>1744</c:v>
                </c:pt>
                <c:pt idx="2111">
                  <c:v>1745</c:v>
                </c:pt>
                <c:pt idx="2112">
                  <c:v>1746</c:v>
                </c:pt>
                <c:pt idx="2113">
                  <c:v>1747</c:v>
                </c:pt>
                <c:pt idx="2114">
                  <c:v>1748</c:v>
                </c:pt>
                <c:pt idx="2115">
                  <c:v>1749</c:v>
                </c:pt>
                <c:pt idx="2116">
                  <c:v>1750</c:v>
                </c:pt>
                <c:pt idx="2117">
                  <c:v>1751</c:v>
                </c:pt>
                <c:pt idx="2118">
                  <c:v>1752</c:v>
                </c:pt>
                <c:pt idx="2119">
                  <c:v>1753</c:v>
                </c:pt>
                <c:pt idx="2120">
                  <c:v>1754</c:v>
                </c:pt>
                <c:pt idx="2121">
                  <c:v>1755</c:v>
                </c:pt>
                <c:pt idx="2122">
                  <c:v>1756</c:v>
                </c:pt>
                <c:pt idx="2123">
                  <c:v>1757</c:v>
                </c:pt>
                <c:pt idx="2124">
                  <c:v>1758</c:v>
                </c:pt>
                <c:pt idx="2125">
                  <c:v>1759</c:v>
                </c:pt>
                <c:pt idx="2126">
                  <c:v>1760</c:v>
                </c:pt>
                <c:pt idx="2127">
                  <c:v>1761</c:v>
                </c:pt>
                <c:pt idx="2128">
                  <c:v>1762</c:v>
                </c:pt>
                <c:pt idx="2129">
                  <c:v>1763</c:v>
                </c:pt>
                <c:pt idx="2130">
                  <c:v>1764</c:v>
                </c:pt>
                <c:pt idx="2131">
                  <c:v>1765</c:v>
                </c:pt>
                <c:pt idx="2132">
                  <c:v>1766</c:v>
                </c:pt>
                <c:pt idx="2133">
                  <c:v>1767</c:v>
                </c:pt>
                <c:pt idx="2134">
                  <c:v>1768</c:v>
                </c:pt>
                <c:pt idx="2135">
                  <c:v>1769</c:v>
                </c:pt>
                <c:pt idx="2136">
                  <c:v>1770</c:v>
                </c:pt>
                <c:pt idx="2137">
                  <c:v>1771</c:v>
                </c:pt>
                <c:pt idx="2138">
                  <c:v>1772</c:v>
                </c:pt>
                <c:pt idx="2139">
                  <c:v>1773</c:v>
                </c:pt>
                <c:pt idx="2140">
                  <c:v>1774</c:v>
                </c:pt>
                <c:pt idx="2141">
                  <c:v>1775</c:v>
                </c:pt>
                <c:pt idx="2142">
                  <c:v>1776</c:v>
                </c:pt>
                <c:pt idx="2143">
                  <c:v>1777</c:v>
                </c:pt>
                <c:pt idx="2144">
                  <c:v>1778</c:v>
                </c:pt>
                <c:pt idx="2145">
                  <c:v>1779</c:v>
                </c:pt>
                <c:pt idx="2146">
                  <c:v>1780</c:v>
                </c:pt>
                <c:pt idx="2147">
                  <c:v>1781</c:v>
                </c:pt>
                <c:pt idx="2148">
                  <c:v>1782</c:v>
                </c:pt>
                <c:pt idx="2149">
                  <c:v>1783</c:v>
                </c:pt>
                <c:pt idx="2150">
                  <c:v>1784</c:v>
                </c:pt>
                <c:pt idx="2151">
                  <c:v>1785</c:v>
                </c:pt>
                <c:pt idx="2152">
                  <c:v>1786</c:v>
                </c:pt>
                <c:pt idx="2153">
                  <c:v>1787</c:v>
                </c:pt>
                <c:pt idx="2154">
                  <c:v>1788</c:v>
                </c:pt>
                <c:pt idx="2155">
                  <c:v>1789</c:v>
                </c:pt>
                <c:pt idx="2156">
                  <c:v>1790</c:v>
                </c:pt>
                <c:pt idx="2157">
                  <c:v>1791</c:v>
                </c:pt>
                <c:pt idx="2158">
                  <c:v>1792</c:v>
                </c:pt>
                <c:pt idx="2159">
                  <c:v>1793</c:v>
                </c:pt>
                <c:pt idx="2160">
                  <c:v>1794</c:v>
                </c:pt>
                <c:pt idx="2161">
                  <c:v>1795</c:v>
                </c:pt>
                <c:pt idx="2162">
                  <c:v>1796</c:v>
                </c:pt>
                <c:pt idx="2163">
                  <c:v>1797</c:v>
                </c:pt>
                <c:pt idx="2164">
                  <c:v>1798</c:v>
                </c:pt>
                <c:pt idx="2165">
                  <c:v>1799</c:v>
                </c:pt>
                <c:pt idx="2166">
                  <c:v>1800</c:v>
                </c:pt>
                <c:pt idx="2167">
                  <c:v>1801</c:v>
                </c:pt>
                <c:pt idx="2168">
                  <c:v>1802</c:v>
                </c:pt>
                <c:pt idx="2169">
                  <c:v>1803</c:v>
                </c:pt>
                <c:pt idx="2170">
                  <c:v>1804</c:v>
                </c:pt>
                <c:pt idx="2171">
                  <c:v>1805</c:v>
                </c:pt>
                <c:pt idx="2172">
                  <c:v>1806</c:v>
                </c:pt>
                <c:pt idx="2173">
                  <c:v>1807</c:v>
                </c:pt>
                <c:pt idx="2174">
                  <c:v>1808</c:v>
                </c:pt>
                <c:pt idx="2175">
                  <c:v>1809</c:v>
                </c:pt>
                <c:pt idx="2176">
                  <c:v>1810</c:v>
                </c:pt>
                <c:pt idx="2177">
                  <c:v>1811</c:v>
                </c:pt>
                <c:pt idx="2178">
                  <c:v>1812</c:v>
                </c:pt>
                <c:pt idx="2179">
                  <c:v>1813</c:v>
                </c:pt>
                <c:pt idx="2180">
                  <c:v>1814</c:v>
                </c:pt>
                <c:pt idx="2181">
                  <c:v>1815</c:v>
                </c:pt>
                <c:pt idx="2182">
                  <c:v>1816</c:v>
                </c:pt>
                <c:pt idx="2183">
                  <c:v>1817</c:v>
                </c:pt>
                <c:pt idx="2184">
                  <c:v>1818</c:v>
                </c:pt>
                <c:pt idx="2185">
                  <c:v>1819</c:v>
                </c:pt>
                <c:pt idx="2186">
                  <c:v>1820</c:v>
                </c:pt>
                <c:pt idx="2187">
                  <c:v>1821</c:v>
                </c:pt>
                <c:pt idx="2188">
                  <c:v>1822</c:v>
                </c:pt>
                <c:pt idx="2189">
                  <c:v>1823</c:v>
                </c:pt>
                <c:pt idx="2190">
                  <c:v>1824</c:v>
                </c:pt>
                <c:pt idx="2191">
                  <c:v>1825</c:v>
                </c:pt>
                <c:pt idx="2192">
                  <c:v>1826</c:v>
                </c:pt>
                <c:pt idx="2193">
                  <c:v>1827</c:v>
                </c:pt>
                <c:pt idx="2194">
                  <c:v>1828</c:v>
                </c:pt>
                <c:pt idx="2195">
                  <c:v>1829</c:v>
                </c:pt>
                <c:pt idx="2196">
                  <c:v>1830</c:v>
                </c:pt>
                <c:pt idx="2197">
                  <c:v>1831</c:v>
                </c:pt>
                <c:pt idx="2198">
                  <c:v>1832</c:v>
                </c:pt>
                <c:pt idx="2199">
                  <c:v>1833</c:v>
                </c:pt>
                <c:pt idx="2200">
                  <c:v>1834</c:v>
                </c:pt>
                <c:pt idx="2201">
                  <c:v>1835</c:v>
                </c:pt>
                <c:pt idx="2202">
                  <c:v>1836</c:v>
                </c:pt>
                <c:pt idx="2203">
                  <c:v>1837</c:v>
                </c:pt>
                <c:pt idx="2204">
                  <c:v>1838</c:v>
                </c:pt>
                <c:pt idx="2205">
                  <c:v>1839</c:v>
                </c:pt>
                <c:pt idx="2206">
                  <c:v>1840</c:v>
                </c:pt>
                <c:pt idx="2207">
                  <c:v>1841</c:v>
                </c:pt>
                <c:pt idx="2208">
                  <c:v>1842</c:v>
                </c:pt>
                <c:pt idx="2209">
                  <c:v>1843</c:v>
                </c:pt>
                <c:pt idx="2210">
                  <c:v>1844</c:v>
                </c:pt>
                <c:pt idx="2211">
                  <c:v>1845</c:v>
                </c:pt>
                <c:pt idx="2212">
                  <c:v>1846</c:v>
                </c:pt>
                <c:pt idx="2213">
                  <c:v>1847</c:v>
                </c:pt>
                <c:pt idx="2214">
                  <c:v>1848</c:v>
                </c:pt>
                <c:pt idx="2215">
                  <c:v>1849</c:v>
                </c:pt>
                <c:pt idx="2216">
                  <c:v>1850</c:v>
                </c:pt>
                <c:pt idx="2217">
                  <c:v>1851</c:v>
                </c:pt>
                <c:pt idx="2218">
                  <c:v>1852</c:v>
                </c:pt>
                <c:pt idx="2219">
                  <c:v>1853</c:v>
                </c:pt>
                <c:pt idx="2220">
                  <c:v>1854</c:v>
                </c:pt>
                <c:pt idx="2221">
                  <c:v>1855</c:v>
                </c:pt>
                <c:pt idx="2222">
                  <c:v>1856</c:v>
                </c:pt>
                <c:pt idx="2223">
                  <c:v>1857</c:v>
                </c:pt>
                <c:pt idx="2224">
                  <c:v>1858</c:v>
                </c:pt>
                <c:pt idx="2225">
                  <c:v>1859</c:v>
                </c:pt>
                <c:pt idx="2226">
                  <c:v>1860</c:v>
                </c:pt>
                <c:pt idx="2227">
                  <c:v>1861</c:v>
                </c:pt>
                <c:pt idx="2228">
                  <c:v>1862</c:v>
                </c:pt>
                <c:pt idx="2229">
                  <c:v>1863</c:v>
                </c:pt>
                <c:pt idx="2230">
                  <c:v>1864</c:v>
                </c:pt>
                <c:pt idx="2231">
                  <c:v>1865</c:v>
                </c:pt>
                <c:pt idx="2232">
                  <c:v>1866</c:v>
                </c:pt>
                <c:pt idx="2233">
                  <c:v>1867</c:v>
                </c:pt>
                <c:pt idx="2234">
                  <c:v>1868</c:v>
                </c:pt>
                <c:pt idx="2235">
                  <c:v>1869</c:v>
                </c:pt>
                <c:pt idx="2236">
                  <c:v>1870</c:v>
                </c:pt>
                <c:pt idx="2237">
                  <c:v>1871</c:v>
                </c:pt>
                <c:pt idx="2238">
                  <c:v>1872</c:v>
                </c:pt>
                <c:pt idx="2239">
                  <c:v>1873</c:v>
                </c:pt>
                <c:pt idx="2240">
                  <c:v>1874</c:v>
                </c:pt>
                <c:pt idx="2241">
                  <c:v>1875</c:v>
                </c:pt>
                <c:pt idx="2242">
                  <c:v>1876</c:v>
                </c:pt>
                <c:pt idx="2243">
                  <c:v>1877</c:v>
                </c:pt>
                <c:pt idx="2244">
                  <c:v>1878</c:v>
                </c:pt>
                <c:pt idx="2245">
                  <c:v>1879</c:v>
                </c:pt>
                <c:pt idx="2246">
                  <c:v>1880</c:v>
                </c:pt>
                <c:pt idx="2247">
                  <c:v>1881</c:v>
                </c:pt>
                <c:pt idx="2248">
                  <c:v>1882</c:v>
                </c:pt>
                <c:pt idx="2249">
                  <c:v>1883</c:v>
                </c:pt>
                <c:pt idx="2250">
                  <c:v>1884</c:v>
                </c:pt>
                <c:pt idx="2251">
                  <c:v>1885</c:v>
                </c:pt>
                <c:pt idx="2252">
                  <c:v>1886</c:v>
                </c:pt>
                <c:pt idx="2253">
                  <c:v>1887</c:v>
                </c:pt>
                <c:pt idx="2254">
                  <c:v>1888</c:v>
                </c:pt>
                <c:pt idx="2255">
                  <c:v>1889</c:v>
                </c:pt>
                <c:pt idx="2256">
                  <c:v>1890</c:v>
                </c:pt>
                <c:pt idx="2257">
                  <c:v>1891</c:v>
                </c:pt>
                <c:pt idx="2258">
                  <c:v>1892</c:v>
                </c:pt>
                <c:pt idx="2259">
                  <c:v>1893</c:v>
                </c:pt>
                <c:pt idx="2260">
                  <c:v>1894</c:v>
                </c:pt>
                <c:pt idx="2261">
                  <c:v>1895</c:v>
                </c:pt>
                <c:pt idx="2262">
                  <c:v>1896</c:v>
                </c:pt>
                <c:pt idx="2263">
                  <c:v>1897</c:v>
                </c:pt>
                <c:pt idx="2264">
                  <c:v>1898</c:v>
                </c:pt>
                <c:pt idx="2265">
                  <c:v>1899</c:v>
                </c:pt>
                <c:pt idx="2266">
                  <c:v>1900</c:v>
                </c:pt>
                <c:pt idx="2267">
                  <c:v>1901</c:v>
                </c:pt>
                <c:pt idx="2268">
                  <c:v>1902</c:v>
                </c:pt>
                <c:pt idx="2269">
                  <c:v>1903</c:v>
                </c:pt>
                <c:pt idx="2270">
                  <c:v>1904</c:v>
                </c:pt>
                <c:pt idx="2271">
                  <c:v>1905</c:v>
                </c:pt>
                <c:pt idx="2272">
                  <c:v>1906</c:v>
                </c:pt>
                <c:pt idx="2273">
                  <c:v>1907</c:v>
                </c:pt>
                <c:pt idx="2274">
                  <c:v>1908</c:v>
                </c:pt>
                <c:pt idx="2275">
                  <c:v>1909</c:v>
                </c:pt>
                <c:pt idx="2276">
                  <c:v>1910</c:v>
                </c:pt>
                <c:pt idx="2277">
                  <c:v>1911</c:v>
                </c:pt>
                <c:pt idx="2278">
                  <c:v>1912</c:v>
                </c:pt>
                <c:pt idx="2279">
                  <c:v>1913</c:v>
                </c:pt>
                <c:pt idx="2280">
                  <c:v>1914</c:v>
                </c:pt>
                <c:pt idx="2281">
                  <c:v>1915</c:v>
                </c:pt>
                <c:pt idx="2282">
                  <c:v>1916</c:v>
                </c:pt>
                <c:pt idx="2283">
                  <c:v>1917</c:v>
                </c:pt>
                <c:pt idx="2284">
                  <c:v>1918</c:v>
                </c:pt>
                <c:pt idx="2285">
                  <c:v>1919</c:v>
                </c:pt>
                <c:pt idx="2286">
                  <c:v>1920</c:v>
                </c:pt>
                <c:pt idx="2287">
                  <c:v>1921</c:v>
                </c:pt>
                <c:pt idx="2288">
                  <c:v>1922</c:v>
                </c:pt>
                <c:pt idx="2289">
                  <c:v>1923</c:v>
                </c:pt>
                <c:pt idx="2290">
                  <c:v>1924</c:v>
                </c:pt>
                <c:pt idx="2291">
                  <c:v>1925</c:v>
                </c:pt>
                <c:pt idx="2292">
                  <c:v>1926</c:v>
                </c:pt>
                <c:pt idx="2293">
                  <c:v>1927</c:v>
                </c:pt>
                <c:pt idx="2294">
                  <c:v>1928</c:v>
                </c:pt>
                <c:pt idx="2295">
                  <c:v>1929</c:v>
                </c:pt>
                <c:pt idx="2296">
                  <c:v>1930</c:v>
                </c:pt>
                <c:pt idx="2297">
                  <c:v>1931</c:v>
                </c:pt>
                <c:pt idx="2298">
                  <c:v>1932</c:v>
                </c:pt>
                <c:pt idx="2299">
                  <c:v>1933</c:v>
                </c:pt>
                <c:pt idx="2300">
                  <c:v>1934</c:v>
                </c:pt>
                <c:pt idx="2301">
                  <c:v>1935</c:v>
                </c:pt>
                <c:pt idx="2302">
                  <c:v>1936</c:v>
                </c:pt>
                <c:pt idx="2303">
                  <c:v>1937</c:v>
                </c:pt>
                <c:pt idx="2304">
                  <c:v>1938</c:v>
                </c:pt>
                <c:pt idx="2305">
                  <c:v>1939</c:v>
                </c:pt>
                <c:pt idx="2306">
                  <c:v>1940</c:v>
                </c:pt>
                <c:pt idx="2307">
                  <c:v>1941</c:v>
                </c:pt>
                <c:pt idx="2308">
                  <c:v>1942</c:v>
                </c:pt>
                <c:pt idx="2309">
                  <c:v>1943</c:v>
                </c:pt>
                <c:pt idx="2310">
                  <c:v>1944</c:v>
                </c:pt>
                <c:pt idx="2311">
                  <c:v>1945</c:v>
                </c:pt>
                <c:pt idx="2312">
                  <c:v>1946</c:v>
                </c:pt>
                <c:pt idx="2313">
                  <c:v>1947</c:v>
                </c:pt>
                <c:pt idx="2314">
                  <c:v>1948</c:v>
                </c:pt>
                <c:pt idx="2315">
                  <c:v>1949</c:v>
                </c:pt>
                <c:pt idx="2316">
                  <c:v>1950</c:v>
                </c:pt>
                <c:pt idx="2317">
                  <c:v>1951</c:v>
                </c:pt>
                <c:pt idx="2318">
                  <c:v>1952</c:v>
                </c:pt>
                <c:pt idx="2319">
                  <c:v>1953</c:v>
                </c:pt>
                <c:pt idx="2320">
                  <c:v>1954</c:v>
                </c:pt>
                <c:pt idx="2321">
                  <c:v>1955</c:v>
                </c:pt>
                <c:pt idx="2322">
                  <c:v>1956</c:v>
                </c:pt>
                <c:pt idx="2323">
                  <c:v>1957</c:v>
                </c:pt>
                <c:pt idx="2324">
                  <c:v>1958</c:v>
                </c:pt>
                <c:pt idx="2325">
                  <c:v>1959</c:v>
                </c:pt>
                <c:pt idx="2326">
                  <c:v>1960</c:v>
                </c:pt>
                <c:pt idx="2327">
                  <c:v>1961</c:v>
                </c:pt>
                <c:pt idx="2328">
                  <c:v>1962</c:v>
                </c:pt>
                <c:pt idx="2329">
                  <c:v>1963</c:v>
                </c:pt>
                <c:pt idx="2330">
                  <c:v>1964</c:v>
                </c:pt>
                <c:pt idx="2331">
                  <c:v>1965</c:v>
                </c:pt>
                <c:pt idx="2332">
                  <c:v>1966</c:v>
                </c:pt>
                <c:pt idx="2333">
                  <c:v>1967</c:v>
                </c:pt>
                <c:pt idx="2334">
                  <c:v>1968</c:v>
                </c:pt>
                <c:pt idx="2335">
                  <c:v>1969</c:v>
                </c:pt>
                <c:pt idx="2336">
                  <c:v>1970</c:v>
                </c:pt>
                <c:pt idx="2337">
                  <c:v>1971</c:v>
                </c:pt>
                <c:pt idx="2338">
                  <c:v>1972</c:v>
                </c:pt>
                <c:pt idx="2339">
                  <c:v>1973</c:v>
                </c:pt>
                <c:pt idx="2340">
                  <c:v>1974</c:v>
                </c:pt>
                <c:pt idx="2341">
                  <c:v>1975</c:v>
                </c:pt>
                <c:pt idx="2342">
                  <c:v>1976</c:v>
                </c:pt>
                <c:pt idx="2343">
                  <c:v>1977</c:v>
                </c:pt>
                <c:pt idx="2344">
                  <c:v>1978</c:v>
                </c:pt>
                <c:pt idx="2345">
                  <c:v>1979</c:v>
                </c:pt>
                <c:pt idx="2346">
                  <c:v>1980</c:v>
                </c:pt>
                <c:pt idx="2347">
                  <c:v>1981</c:v>
                </c:pt>
                <c:pt idx="2348">
                  <c:v>1982</c:v>
                </c:pt>
                <c:pt idx="2349">
                  <c:v>1983</c:v>
                </c:pt>
                <c:pt idx="2350">
                  <c:v>1984</c:v>
                </c:pt>
                <c:pt idx="2351">
                  <c:v>1985</c:v>
                </c:pt>
                <c:pt idx="2352">
                  <c:v>1986</c:v>
                </c:pt>
                <c:pt idx="2353">
                  <c:v>1987</c:v>
                </c:pt>
                <c:pt idx="2354">
                  <c:v>1988</c:v>
                </c:pt>
                <c:pt idx="2355">
                  <c:v>1989</c:v>
                </c:pt>
                <c:pt idx="2356">
                  <c:v>1990</c:v>
                </c:pt>
                <c:pt idx="2357">
                  <c:v>1991</c:v>
                </c:pt>
                <c:pt idx="2358">
                  <c:v>1992</c:v>
                </c:pt>
                <c:pt idx="2359">
                  <c:v>1993</c:v>
                </c:pt>
                <c:pt idx="2360">
                  <c:v>1994</c:v>
                </c:pt>
                <c:pt idx="2361">
                  <c:v>1995</c:v>
                </c:pt>
                <c:pt idx="2362">
                  <c:v>1996</c:v>
                </c:pt>
                <c:pt idx="2363">
                  <c:v>1997</c:v>
                </c:pt>
                <c:pt idx="2364">
                  <c:v>1998</c:v>
                </c:pt>
                <c:pt idx="2365">
                  <c:v>1999</c:v>
                </c:pt>
                <c:pt idx="2366">
                  <c:v>2000</c:v>
                </c:pt>
                <c:pt idx="2367">
                  <c:v>2001</c:v>
                </c:pt>
                <c:pt idx="2368">
                  <c:v>2002</c:v>
                </c:pt>
                <c:pt idx="2369">
                  <c:v>2003</c:v>
                </c:pt>
                <c:pt idx="2370">
                  <c:v>2004</c:v>
                </c:pt>
                <c:pt idx="2371">
                  <c:v>2005</c:v>
                </c:pt>
                <c:pt idx="2372">
                  <c:v>2006</c:v>
                </c:pt>
                <c:pt idx="2373">
                  <c:v>2007</c:v>
                </c:pt>
                <c:pt idx="2374">
                  <c:v>2008</c:v>
                </c:pt>
                <c:pt idx="2375">
                  <c:v>2009</c:v>
                </c:pt>
                <c:pt idx="2376">
                  <c:v>2010</c:v>
                </c:pt>
                <c:pt idx="2377">
                  <c:v>2011</c:v>
                </c:pt>
                <c:pt idx="2378">
                  <c:v>2012</c:v>
                </c:pt>
                <c:pt idx="2379">
                  <c:v>2013</c:v>
                </c:pt>
                <c:pt idx="2380">
                  <c:v>2014</c:v>
                </c:pt>
                <c:pt idx="2381">
                  <c:v>2015</c:v>
                </c:pt>
                <c:pt idx="2382">
                  <c:v>2016</c:v>
                </c:pt>
                <c:pt idx="2383">
                  <c:v>2017</c:v>
                </c:pt>
                <c:pt idx="2384">
                  <c:v>2018</c:v>
                </c:pt>
                <c:pt idx="2385">
                  <c:v>2019</c:v>
                </c:pt>
                <c:pt idx="2386">
                  <c:v>2020</c:v>
                </c:pt>
                <c:pt idx="2387">
                  <c:v>2021</c:v>
                </c:pt>
                <c:pt idx="2388">
                  <c:v>2022</c:v>
                </c:pt>
                <c:pt idx="2389">
                  <c:v>2023</c:v>
                </c:pt>
                <c:pt idx="2390">
                  <c:v>2024</c:v>
                </c:pt>
                <c:pt idx="2391">
                  <c:v>2025</c:v>
                </c:pt>
                <c:pt idx="2392">
                  <c:v>2026</c:v>
                </c:pt>
                <c:pt idx="2393">
                  <c:v>2027</c:v>
                </c:pt>
                <c:pt idx="2394">
                  <c:v>2028</c:v>
                </c:pt>
                <c:pt idx="2395">
                  <c:v>2029</c:v>
                </c:pt>
                <c:pt idx="2396">
                  <c:v>2030</c:v>
                </c:pt>
                <c:pt idx="2397">
                  <c:v>2031</c:v>
                </c:pt>
                <c:pt idx="2398">
                  <c:v>2032</c:v>
                </c:pt>
                <c:pt idx="2399">
                  <c:v>2033</c:v>
                </c:pt>
                <c:pt idx="2400">
                  <c:v>2034</c:v>
                </c:pt>
                <c:pt idx="2401">
                  <c:v>2035</c:v>
                </c:pt>
                <c:pt idx="2402">
                  <c:v>2036</c:v>
                </c:pt>
                <c:pt idx="2403">
                  <c:v>2037</c:v>
                </c:pt>
                <c:pt idx="2404">
                  <c:v>2038</c:v>
                </c:pt>
                <c:pt idx="2405">
                  <c:v>2039</c:v>
                </c:pt>
                <c:pt idx="2406">
                  <c:v>2040</c:v>
                </c:pt>
                <c:pt idx="2407">
                  <c:v>2041</c:v>
                </c:pt>
                <c:pt idx="2408">
                  <c:v>2042</c:v>
                </c:pt>
                <c:pt idx="2409">
                  <c:v>2043</c:v>
                </c:pt>
                <c:pt idx="2410">
                  <c:v>2044</c:v>
                </c:pt>
                <c:pt idx="2411">
                  <c:v>2045</c:v>
                </c:pt>
                <c:pt idx="2412">
                  <c:v>2046</c:v>
                </c:pt>
                <c:pt idx="2413">
                  <c:v>2047</c:v>
                </c:pt>
                <c:pt idx="2414">
                  <c:v>2048</c:v>
                </c:pt>
                <c:pt idx="2415">
                  <c:v>2049</c:v>
                </c:pt>
                <c:pt idx="2416">
                  <c:v>2050</c:v>
                </c:pt>
                <c:pt idx="2417">
                  <c:v>2051</c:v>
                </c:pt>
                <c:pt idx="2418">
                  <c:v>2052</c:v>
                </c:pt>
                <c:pt idx="2419">
                  <c:v>2053</c:v>
                </c:pt>
                <c:pt idx="2420">
                  <c:v>2054</c:v>
                </c:pt>
                <c:pt idx="2421">
                  <c:v>2055</c:v>
                </c:pt>
                <c:pt idx="2422">
                  <c:v>2056</c:v>
                </c:pt>
                <c:pt idx="2423">
                  <c:v>2057</c:v>
                </c:pt>
                <c:pt idx="2424">
                  <c:v>2058</c:v>
                </c:pt>
                <c:pt idx="2425">
                  <c:v>2059</c:v>
                </c:pt>
                <c:pt idx="2426">
                  <c:v>2060</c:v>
                </c:pt>
                <c:pt idx="2427">
                  <c:v>2061</c:v>
                </c:pt>
                <c:pt idx="2428">
                  <c:v>2062</c:v>
                </c:pt>
                <c:pt idx="2429">
                  <c:v>2063</c:v>
                </c:pt>
                <c:pt idx="2430">
                  <c:v>2064</c:v>
                </c:pt>
                <c:pt idx="2431">
                  <c:v>2065</c:v>
                </c:pt>
                <c:pt idx="2432">
                  <c:v>2066</c:v>
                </c:pt>
                <c:pt idx="2433">
                  <c:v>2067</c:v>
                </c:pt>
                <c:pt idx="2434">
                  <c:v>2068</c:v>
                </c:pt>
                <c:pt idx="2435">
                  <c:v>2069</c:v>
                </c:pt>
                <c:pt idx="2436">
                  <c:v>2070</c:v>
                </c:pt>
                <c:pt idx="2437">
                  <c:v>2071</c:v>
                </c:pt>
                <c:pt idx="2438">
                  <c:v>2072</c:v>
                </c:pt>
                <c:pt idx="2439">
                  <c:v>2073</c:v>
                </c:pt>
                <c:pt idx="2440">
                  <c:v>2074</c:v>
                </c:pt>
                <c:pt idx="2441">
                  <c:v>2075</c:v>
                </c:pt>
                <c:pt idx="2442">
                  <c:v>2076</c:v>
                </c:pt>
                <c:pt idx="2443">
                  <c:v>2077</c:v>
                </c:pt>
                <c:pt idx="2444">
                  <c:v>2078</c:v>
                </c:pt>
                <c:pt idx="2445">
                  <c:v>2079</c:v>
                </c:pt>
                <c:pt idx="2446">
                  <c:v>2080</c:v>
                </c:pt>
                <c:pt idx="2447">
                  <c:v>2081</c:v>
                </c:pt>
                <c:pt idx="2448">
                  <c:v>2082</c:v>
                </c:pt>
                <c:pt idx="2449">
                  <c:v>2083</c:v>
                </c:pt>
                <c:pt idx="2450">
                  <c:v>2084</c:v>
                </c:pt>
                <c:pt idx="2451">
                  <c:v>2085</c:v>
                </c:pt>
                <c:pt idx="2452">
                  <c:v>2086</c:v>
                </c:pt>
                <c:pt idx="2453">
                  <c:v>2087</c:v>
                </c:pt>
                <c:pt idx="2454">
                  <c:v>2088</c:v>
                </c:pt>
                <c:pt idx="2455">
                  <c:v>2089</c:v>
                </c:pt>
                <c:pt idx="2456">
                  <c:v>2090</c:v>
                </c:pt>
                <c:pt idx="2457">
                  <c:v>2091</c:v>
                </c:pt>
                <c:pt idx="2458">
                  <c:v>2092</c:v>
                </c:pt>
                <c:pt idx="2459">
                  <c:v>2093</c:v>
                </c:pt>
                <c:pt idx="2460">
                  <c:v>2094</c:v>
                </c:pt>
                <c:pt idx="2461">
                  <c:v>2095</c:v>
                </c:pt>
                <c:pt idx="2462">
                  <c:v>2096</c:v>
                </c:pt>
                <c:pt idx="2463">
                  <c:v>2097</c:v>
                </c:pt>
                <c:pt idx="2464">
                  <c:v>2098</c:v>
                </c:pt>
                <c:pt idx="2465">
                  <c:v>2099</c:v>
                </c:pt>
                <c:pt idx="2466">
                  <c:v>2100</c:v>
                </c:pt>
                <c:pt idx="2467">
                  <c:v>2101</c:v>
                </c:pt>
                <c:pt idx="2468">
                  <c:v>2102</c:v>
                </c:pt>
                <c:pt idx="2469">
                  <c:v>2103</c:v>
                </c:pt>
                <c:pt idx="2470">
                  <c:v>2104</c:v>
                </c:pt>
                <c:pt idx="2471">
                  <c:v>2105</c:v>
                </c:pt>
                <c:pt idx="2472">
                  <c:v>2106</c:v>
                </c:pt>
                <c:pt idx="2473">
                  <c:v>2107</c:v>
                </c:pt>
                <c:pt idx="2474">
                  <c:v>2108</c:v>
                </c:pt>
                <c:pt idx="2475">
                  <c:v>2109</c:v>
                </c:pt>
                <c:pt idx="2476">
                  <c:v>2110</c:v>
                </c:pt>
                <c:pt idx="2477">
                  <c:v>2111</c:v>
                </c:pt>
                <c:pt idx="2478">
                  <c:v>2112</c:v>
                </c:pt>
                <c:pt idx="2479">
                  <c:v>2113</c:v>
                </c:pt>
                <c:pt idx="2480">
                  <c:v>2114</c:v>
                </c:pt>
                <c:pt idx="2481">
                  <c:v>2115</c:v>
                </c:pt>
                <c:pt idx="2482">
                  <c:v>2116</c:v>
                </c:pt>
                <c:pt idx="2483">
                  <c:v>2117</c:v>
                </c:pt>
                <c:pt idx="2484">
                  <c:v>2118</c:v>
                </c:pt>
                <c:pt idx="2485">
                  <c:v>2119</c:v>
                </c:pt>
                <c:pt idx="2486">
                  <c:v>2120</c:v>
                </c:pt>
                <c:pt idx="2487">
                  <c:v>2121</c:v>
                </c:pt>
                <c:pt idx="2488">
                  <c:v>2122</c:v>
                </c:pt>
                <c:pt idx="2489">
                  <c:v>2123</c:v>
                </c:pt>
                <c:pt idx="2490">
                  <c:v>2124</c:v>
                </c:pt>
                <c:pt idx="2491">
                  <c:v>2125</c:v>
                </c:pt>
                <c:pt idx="2492">
                  <c:v>2126</c:v>
                </c:pt>
                <c:pt idx="2493">
                  <c:v>2127</c:v>
                </c:pt>
                <c:pt idx="2494">
                  <c:v>2128</c:v>
                </c:pt>
                <c:pt idx="2495">
                  <c:v>2129</c:v>
                </c:pt>
                <c:pt idx="2496">
                  <c:v>2130</c:v>
                </c:pt>
                <c:pt idx="2497">
                  <c:v>2131</c:v>
                </c:pt>
                <c:pt idx="2498">
                  <c:v>2132</c:v>
                </c:pt>
                <c:pt idx="2499">
                  <c:v>2133</c:v>
                </c:pt>
                <c:pt idx="2500">
                  <c:v>2134</c:v>
                </c:pt>
                <c:pt idx="2501">
                  <c:v>2135</c:v>
                </c:pt>
                <c:pt idx="2502">
                  <c:v>2136</c:v>
                </c:pt>
                <c:pt idx="2503">
                  <c:v>2137</c:v>
                </c:pt>
                <c:pt idx="2504">
                  <c:v>2138</c:v>
                </c:pt>
                <c:pt idx="2505">
                  <c:v>2139</c:v>
                </c:pt>
                <c:pt idx="2506">
                  <c:v>2140</c:v>
                </c:pt>
                <c:pt idx="2507">
                  <c:v>2141</c:v>
                </c:pt>
                <c:pt idx="2508">
                  <c:v>2142</c:v>
                </c:pt>
                <c:pt idx="2509">
                  <c:v>2143</c:v>
                </c:pt>
                <c:pt idx="2510">
                  <c:v>2144</c:v>
                </c:pt>
                <c:pt idx="2511">
                  <c:v>2145</c:v>
                </c:pt>
                <c:pt idx="2512">
                  <c:v>2146</c:v>
                </c:pt>
                <c:pt idx="2513">
                  <c:v>2147</c:v>
                </c:pt>
                <c:pt idx="2514">
                  <c:v>2148</c:v>
                </c:pt>
                <c:pt idx="2515">
                  <c:v>2149</c:v>
                </c:pt>
                <c:pt idx="2516">
                  <c:v>2150</c:v>
                </c:pt>
                <c:pt idx="2517">
                  <c:v>2151</c:v>
                </c:pt>
                <c:pt idx="2518">
                  <c:v>2152</c:v>
                </c:pt>
                <c:pt idx="2519">
                  <c:v>2153</c:v>
                </c:pt>
                <c:pt idx="2520">
                  <c:v>2154</c:v>
                </c:pt>
                <c:pt idx="2521">
                  <c:v>2155</c:v>
                </c:pt>
                <c:pt idx="2522">
                  <c:v>2156</c:v>
                </c:pt>
                <c:pt idx="2523">
                  <c:v>2157</c:v>
                </c:pt>
                <c:pt idx="2524">
                  <c:v>2158</c:v>
                </c:pt>
                <c:pt idx="2525">
                  <c:v>2159</c:v>
                </c:pt>
                <c:pt idx="2526">
                  <c:v>2160</c:v>
                </c:pt>
                <c:pt idx="2527">
                  <c:v>2161</c:v>
                </c:pt>
                <c:pt idx="2528">
                  <c:v>2162</c:v>
                </c:pt>
                <c:pt idx="2529">
                  <c:v>2163</c:v>
                </c:pt>
                <c:pt idx="2530">
                  <c:v>2164</c:v>
                </c:pt>
                <c:pt idx="2531">
                  <c:v>2165</c:v>
                </c:pt>
                <c:pt idx="2532">
                  <c:v>2166</c:v>
                </c:pt>
                <c:pt idx="2533">
                  <c:v>2167</c:v>
                </c:pt>
                <c:pt idx="2534">
                  <c:v>2168</c:v>
                </c:pt>
                <c:pt idx="2535">
                  <c:v>2169</c:v>
                </c:pt>
                <c:pt idx="2536">
                  <c:v>2170</c:v>
                </c:pt>
                <c:pt idx="2537">
                  <c:v>2171</c:v>
                </c:pt>
                <c:pt idx="2538">
                  <c:v>2172</c:v>
                </c:pt>
                <c:pt idx="2539">
                  <c:v>2173</c:v>
                </c:pt>
                <c:pt idx="2540">
                  <c:v>2174</c:v>
                </c:pt>
                <c:pt idx="2541">
                  <c:v>2175</c:v>
                </c:pt>
                <c:pt idx="2542">
                  <c:v>2176</c:v>
                </c:pt>
                <c:pt idx="2543">
                  <c:v>2177</c:v>
                </c:pt>
                <c:pt idx="2544">
                  <c:v>2178</c:v>
                </c:pt>
                <c:pt idx="2545">
                  <c:v>2179</c:v>
                </c:pt>
                <c:pt idx="2546">
                  <c:v>2180</c:v>
                </c:pt>
                <c:pt idx="2547">
                  <c:v>2181</c:v>
                </c:pt>
                <c:pt idx="2548">
                  <c:v>2182</c:v>
                </c:pt>
                <c:pt idx="2549">
                  <c:v>2183</c:v>
                </c:pt>
                <c:pt idx="2550">
                  <c:v>2184</c:v>
                </c:pt>
                <c:pt idx="2551">
                  <c:v>2185</c:v>
                </c:pt>
                <c:pt idx="2552">
                  <c:v>2186</c:v>
                </c:pt>
                <c:pt idx="2553">
                  <c:v>2187</c:v>
                </c:pt>
                <c:pt idx="2554">
                  <c:v>2188</c:v>
                </c:pt>
                <c:pt idx="2555">
                  <c:v>2189</c:v>
                </c:pt>
                <c:pt idx="2556">
                  <c:v>2190</c:v>
                </c:pt>
                <c:pt idx="2557">
                  <c:v>2191</c:v>
                </c:pt>
                <c:pt idx="2558">
                  <c:v>2192</c:v>
                </c:pt>
                <c:pt idx="2559">
                  <c:v>2193</c:v>
                </c:pt>
                <c:pt idx="2560">
                  <c:v>2194</c:v>
                </c:pt>
                <c:pt idx="2561">
                  <c:v>2195</c:v>
                </c:pt>
                <c:pt idx="2562">
                  <c:v>2196</c:v>
                </c:pt>
                <c:pt idx="2563">
                  <c:v>2197</c:v>
                </c:pt>
                <c:pt idx="2564">
                  <c:v>2198</c:v>
                </c:pt>
                <c:pt idx="2565">
                  <c:v>2199</c:v>
                </c:pt>
                <c:pt idx="2566">
                  <c:v>2200</c:v>
                </c:pt>
                <c:pt idx="2567">
                  <c:v>2201</c:v>
                </c:pt>
                <c:pt idx="2568">
                  <c:v>2202</c:v>
                </c:pt>
                <c:pt idx="2569">
                  <c:v>2203</c:v>
                </c:pt>
                <c:pt idx="2570">
                  <c:v>2204</c:v>
                </c:pt>
                <c:pt idx="2571">
                  <c:v>2205</c:v>
                </c:pt>
                <c:pt idx="2572">
                  <c:v>2206</c:v>
                </c:pt>
                <c:pt idx="2573">
                  <c:v>2207</c:v>
                </c:pt>
                <c:pt idx="2574">
                  <c:v>2208</c:v>
                </c:pt>
                <c:pt idx="2575">
                  <c:v>2209</c:v>
                </c:pt>
                <c:pt idx="2576">
                  <c:v>2210</c:v>
                </c:pt>
                <c:pt idx="2577">
                  <c:v>2211</c:v>
                </c:pt>
                <c:pt idx="2578">
                  <c:v>2212</c:v>
                </c:pt>
                <c:pt idx="2579">
                  <c:v>2213</c:v>
                </c:pt>
                <c:pt idx="2580">
                  <c:v>2214</c:v>
                </c:pt>
                <c:pt idx="2581">
                  <c:v>2215</c:v>
                </c:pt>
                <c:pt idx="2582">
                  <c:v>2216</c:v>
                </c:pt>
                <c:pt idx="2583">
                  <c:v>2217</c:v>
                </c:pt>
                <c:pt idx="2584">
                  <c:v>2218</c:v>
                </c:pt>
                <c:pt idx="2585">
                  <c:v>2219</c:v>
                </c:pt>
                <c:pt idx="2586">
                  <c:v>2220</c:v>
                </c:pt>
                <c:pt idx="2587">
                  <c:v>2221</c:v>
                </c:pt>
                <c:pt idx="2588">
                  <c:v>2222</c:v>
                </c:pt>
                <c:pt idx="2589">
                  <c:v>2223</c:v>
                </c:pt>
                <c:pt idx="2590">
                  <c:v>2224</c:v>
                </c:pt>
                <c:pt idx="2591">
                  <c:v>2225</c:v>
                </c:pt>
                <c:pt idx="2592">
                  <c:v>2226</c:v>
                </c:pt>
                <c:pt idx="2593">
                  <c:v>2227</c:v>
                </c:pt>
                <c:pt idx="2594">
                  <c:v>2228</c:v>
                </c:pt>
                <c:pt idx="2595">
                  <c:v>2229</c:v>
                </c:pt>
                <c:pt idx="2596">
                  <c:v>2230</c:v>
                </c:pt>
                <c:pt idx="2597">
                  <c:v>2231</c:v>
                </c:pt>
                <c:pt idx="2598">
                  <c:v>2232</c:v>
                </c:pt>
                <c:pt idx="2599">
                  <c:v>2233</c:v>
                </c:pt>
                <c:pt idx="2600">
                  <c:v>2234</c:v>
                </c:pt>
                <c:pt idx="2601">
                  <c:v>2235</c:v>
                </c:pt>
                <c:pt idx="2602">
                  <c:v>2236</c:v>
                </c:pt>
                <c:pt idx="2603">
                  <c:v>2237</c:v>
                </c:pt>
                <c:pt idx="2604">
                  <c:v>2238</c:v>
                </c:pt>
                <c:pt idx="2605">
                  <c:v>2239</c:v>
                </c:pt>
                <c:pt idx="2606">
                  <c:v>2240</c:v>
                </c:pt>
                <c:pt idx="2607">
                  <c:v>2241</c:v>
                </c:pt>
                <c:pt idx="2608">
                  <c:v>2242</c:v>
                </c:pt>
                <c:pt idx="2609">
                  <c:v>2243</c:v>
                </c:pt>
                <c:pt idx="2610">
                  <c:v>2244</c:v>
                </c:pt>
                <c:pt idx="2611">
                  <c:v>2245</c:v>
                </c:pt>
                <c:pt idx="2612">
                  <c:v>2246</c:v>
                </c:pt>
                <c:pt idx="2613">
                  <c:v>2247</c:v>
                </c:pt>
                <c:pt idx="2614">
                  <c:v>2248</c:v>
                </c:pt>
                <c:pt idx="2615">
                  <c:v>2249</c:v>
                </c:pt>
                <c:pt idx="2616">
                  <c:v>2250</c:v>
                </c:pt>
                <c:pt idx="2617">
                  <c:v>2251</c:v>
                </c:pt>
                <c:pt idx="2618">
                  <c:v>2252</c:v>
                </c:pt>
                <c:pt idx="2619">
                  <c:v>2253</c:v>
                </c:pt>
                <c:pt idx="2620">
                  <c:v>2254</c:v>
                </c:pt>
                <c:pt idx="2621">
                  <c:v>2255</c:v>
                </c:pt>
                <c:pt idx="2622">
                  <c:v>2256</c:v>
                </c:pt>
                <c:pt idx="2623">
                  <c:v>2257</c:v>
                </c:pt>
                <c:pt idx="2624">
                  <c:v>2258</c:v>
                </c:pt>
                <c:pt idx="2625">
                  <c:v>2259</c:v>
                </c:pt>
                <c:pt idx="2626">
                  <c:v>2260</c:v>
                </c:pt>
                <c:pt idx="2627">
                  <c:v>2261</c:v>
                </c:pt>
                <c:pt idx="2628">
                  <c:v>2262</c:v>
                </c:pt>
                <c:pt idx="2629">
                  <c:v>2263</c:v>
                </c:pt>
                <c:pt idx="2630">
                  <c:v>2264</c:v>
                </c:pt>
                <c:pt idx="2631">
                  <c:v>2265</c:v>
                </c:pt>
                <c:pt idx="2632">
                  <c:v>2266</c:v>
                </c:pt>
                <c:pt idx="2633">
                  <c:v>2267</c:v>
                </c:pt>
                <c:pt idx="2634">
                  <c:v>2268</c:v>
                </c:pt>
                <c:pt idx="2635">
                  <c:v>2269</c:v>
                </c:pt>
                <c:pt idx="2636">
                  <c:v>2270</c:v>
                </c:pt>
                <c:pt idx="2637">
                  <c:v>2271</c:v>
                </c:pt>
                <c:pt idx="2638">
                  <c:v>2272</c:v>
                </c:pt>
                <c:pt idx="2639">
                  <c:v>2273</c:v>
                </c:pt>
                <c:pt idx="2640">
                  <c:v>2274</c:v>
                </c:pt>
                <c:pt idx="2641">
                  <c:v>2275</c:v>
                </c:pt>
                <c:pt idx="2642">
                  <c:v>2276</c:v>
                </c:pt>
                <c:pt idx="2643">
                  <c:v>2277</c:v>
                </c:pt>
                <c:pt idx="2644">
                  <c:v>2278</c:v>
                </c:pt>
                <c:pt idx="2645">
                  <c:v>2279</c:v>
                </c:pt>
                <c:pt idx="2646">
                  <c:v>2280</c:v>
                </c:pt>
                <c:pt idx="2647">
                  <c:v>2281</c:v>
                </c:pt>
                <c:pt idx="2648">
                  <c:v>2282</c:v>
                </c:pt>
                <c:pt idx="2649">
                  <c:v>2283</c:v>
                </c:pt>
                <c:pt idx="2650">
                  <c:v>2284</c:v>
                </c:pt>
                <c:pt idx="2651">
                  <c:v>2285</c:v>
                </c:pt>
                <c:pt idx="2652">
                  <c:v>2286</c:v>
                </c:pt>
                <c:pt idx="2653">
                  <c:v>2287</c:v>
                </c:pt>
                <c:pt idx="2654">
                  <c:v>2288</c:v>
                </c:pt>
                <c:pt idx="2655">
                  <c:v>2289</c:v>
                </c:pt>
                <c:pt idx="2656">
                  <c:v>2290</c:v>
                </c:pt>
                <c:pt idx="2657">
                  <c:v>2291</c:v>
                </c:pt>
                <c:pt idx="2658">
                  <c:v>2292</c:v>
                </c:pt>
                <c:pt idx="2659">
                  <c:v>2293</c:v>
                </c:pt>
                <c:pt idx="2660">
                  <c:v>2294</c:v>
                </c:pt>
                <c:pt idx="2661">
                  <c:v>2295</c:v>
                </c:pt>
                <c:pt idx="2662">
                  <c:v>2296</c:v>
                </c:pt>
                <c:pt idx="2663">
                  <c:v>2297</c:v>
                </c:pt>
                <c:pt idx="2664">
                  <c:v>2298</c:v>
                </c:pt>
                <c:pt idx="2665">
                  <c:v>2299</c:v>
                </c:pt>
                <c:pt idx="2666">
                  <c:v>2300</c:v>
                </c:pt>
                <c:pt idx="2667">
                  <c:v>2301</c:v>
                </c:pt>
                <c:pt idx="2668">
                  <c:v>2302</c:v>
                </c:pt>
                <c:pt idx="2669">
                  <c:v>2303</c:v>
                </c:pt>
                <c:pt idx="2670">
                  <c:v>2304</c:v>
                </c:pt>
                <c:pt idx="2671">
                  <c:v>2305</c:v>
                </c:pt>
                <c:pt idx="2672">
                  <c:v>2306</c:v>
                </c:pt>
                <c:pt idx="2673">
                  <c:v>2307</c:v>
                </c:pt>
                <c:pt idx="2674">
                  <c:v>2308</c:v>
                </c:pt>
                <c:pt idx="2675">
                  <c:v>2309</c:v>
                </c:pt>
                <c:pt idx="2676">
                  <c:v>2310</c:v>
                </c:pt>
                <c:pt idx="2677">
                  <c:v>2311</c:v>
                </c:pt>
                <c:pt idx="2678">
                  <c:v>2312</c:v>
                </c:pt>
                <c:pt idx="2679">
                  <c:v>2313</c:v>
                </c:pt>
                <c:pt idx="2680">
                  <c:v>2314</c:v>
                </c:pt>
                <c:pt idx="2681">
                  <c:v>2315</c:v>
                </c:pt>
                <c:pt idx="2682">
                  <c:v>2316</c:v>
                </c:pt>
                <c:pt idx="2683">
                  <c:v>2317</c:v>
                </c:pt>
                <c:pt idx="2684">
                  <c:v>2318</c:v>
                </c:pt>
                <c:pt idx="2685">
                  <c:v>2319</c:v>
                </c:pt>
                <c:pt idx="2686">
                  <c:v>2320</c:v>
                </c:pt>
                <c:pt idx="2687">
                  <c:v>2321</c:v>
                </c:pt>
                <c:pt idx="2688">
                  <c:v>2322</c:v>
                </c:pt>
                <c:pt idx="2689">
                  <c:v>2323</c:v>
                </c:pt>
                <c:pt idx="2690">
                  <c:v>2324</c:v>
                </c:pt>
                <c:pt idx="2691">
                  <c:v>2325</c:v>
                </c:pt>
                <c:pt idx="2692">
                  <c:v>2326</c:v>
                </c:pt>
                <c:pt idx="2693">
                  <c:v>2327</c:v>
                </c:pt>
                <c:pt idx="2694">
                  <c:v>2328</c:v>
                </c:pt>
                <c:pt idx="2695">
                  <c:v>2329</c:v>
                </c:pt>
                <c:pt idx="2696">
                  <c:v>2330</c:v>
                </c:pt>
                <c:pt idx="2697">
                  <c:v>2331</c:v>
                </c:pt>
                <c:pt idx="2698">
                  <c:v>2332</c:v>
                </c:pt>
                <c:pt idx="2699">
                  <c:v>2333</c:v>
                </c:pt>
                <c:pt idx="2700">
                  <c:v>2334</c:v>
                </c:pt>
                <c:pt idx="2701">
                  <c:v>2335</c:v>
                </c:pt>
                <c:pt idx="2702">
                  <c:v>2336</c:v>
                </c:pt>
                <c:pt idx="2703">
                  <c:v>2337</c:v>
                </c:pt>
                <c:pt idx="2704">
                  <c:v>2338</c:v>
                </c:pt>
                <c:pt idx="2705">
                  <c:v>2339</c:v>
                </c:pt>
                <c:pt idx="2706">
                  <c:v>2340</c:v>
                </c:pt>
                <c:pt idx="2707">
                  <c:v>2341</c:v>
                </c:pt>
                <c:pt idx="2708">
                  <c:v>2342</c:v>
                </c:pt>
                <c:pt idx="2709">
                  <c:v>2343</c:v>
                </c:pt>
                <c:pt idx="2710">
                  <c:v>2344</c:v>
                </c:pt>
                <c:pt idx="2711">
                  <c:v>2345</c:v>
                </c:pt>
                <c:pt idx="2712">
                  <c:v>2346</c:v>
                </c:pt>
                <c:pt idx="2713">
                  <c:v>2347</c:v>
                </c:pt>
                <c:pt idx="2714">
                  <c:v>2348</c:v>
                </c:pt>
                <c:pt idx="2715">
                  <c:v>2349</c:v>
                </c:pt>
                <c:pt idx="2716">
                  <c:v>2350</c:v>
                </c:pt>
                <c:pt idx="2717">
                  <c:v>2351</c:v>
                </c:pt>
                <c:pt idx="2718">
                  <c:v>2352</c:v>
                </c:pt>
                <c:pt idx="2719">
                  <c:v>2353</c:v>
                </c:pt>
                <c:pt idx="2720">
                  <c:v>2354</c:v>
                </c:pt>
                <c:pt idx="2721">
                  <c:v>2355</c:v>
                </c:pt>
                <c:pt idx="2722">
                  <c:v>2356</c:v>
                </c:pt>
                <c:pt idx="2723">
                  <c:v>2357</c:v>
                </c:pt>
                <c:pt idx="2724">
                  <c:v>2358</c:v>
                </c:pt>
                <c:pt idx="2725">
                  <c:v>2359</c:v>
                </c:pt>
                <c:pt idx="2726">
                  <c:v>2360</c:v>
                </c:pt>
                <c:pt idx="2727">
                  <c:v>2361</c:v>
                </c:pt>
                <c:pt idx="2728">
                  <c:v>2362</c:v>
                </c:pt>
                <c:pt idx="2729">
                  <c:v>2363</c:v>
                </c:pt>
                <c:pt idx="2730">
                  <c:v>2364</c:v>
                </c:pt>
                <c:pt idx="2731">
                  <c:v>2365</c:v>
                </c:pt>
                <c:pt idx="2732">
                  <c:v>2366</c:v>
                </c:pt>
                <c:pt idx="2733">
                  <c:v>2367</c:v>
                </c:pt>
                <c:pt idx="2734">
                  <c:v>2368</c:v>
                </c:pt>
                <c:pt idx="2735">
                  <c:v>2369</c:v>
                </c:pt>
                <c:pt idx="2736">
                  <c:v>2370</c:v>
                </c:pt>
                <c:pt idx="2737">
                  <c:v>2371</c:v>
                </c:pt>
                <c:pt idx="2738">
                  <c:v>2372</c:v>
                </c:pt>
                <c:pt idx="2739">
                  <c:v>2373</c:v>
                </c:pt>
                <c:pt idx="2740">
                  <c:v>2374</c:v>
                </c:pt>
                <c:pt idx="2741">
                  <c:v>2375</c:v>
                </c:pt>
                <c:pt idx="2742">
                  <c:v>2376</c:v>
                </c:pt>
                <c:pt idx="2743">
                  <c:v>2377</c:v>
                </c:pt>
                <c:pt idx="2744">
                  <c:v>2378</c:v>
                </c:pt>
                <c:pt idx="2745">
                  <c:v>2379</c:v>
                </c:pt>
                <c:pt idx="2746">
                  <c:v>2380</c:v>
                </c:pt>
                <c:pt idx="2747">
                  <c:v>2381</c:v>
                </c:pt>
                <c:pt idx="2748">
                  <c:v>2382</c:v>
                </c:pt>
                <c:pt idx="2749">
                  <c:v>2383</c:v>
                </c:pt>
                <c:pt idx="2750">
                  <c:v>2384</c:v>
                </c:pt>
                <c:pt idx="2751">
                  <c:v>2385</c:v>
                </c:pt>
                <c:pt idx="2752">
                  <c:v>2386</c:v>
                </c:pt>
                <c:pt idx="2753">
                  <c:v>2387</c:v>
                </c:pt>
                <c:pt idx="2754">
                  <c:v>2388</c:v>
                </c:pt>
                <c:pt idx="2755">
                  <c:v>2389</c:v>
                </c:pt>
                <c:pt idx="2756">
                  <c:v>2390</c:v>
                </c:pt>
                <c:pt idx="2757">
                  <c:v>2391</c:v>
                </c:pt>
                <c:pt idx="2758">
                  <c:v>2392</c:v>
                </c:pt>
                <c:pt idx="2759">
                  <c:v>2393</c:v>
                </c:pt>
                <c:pt idx="2760">
                  <c:v>2394</c:v>
                </c:pt>
                <c:pt idx="2761">
                  <c:v>2395</c:v>
                </c:pt>
                <c:pt idx="2762">
                  <c:v>2396</c:v>
                </c:pt>
                <c:pt idx="2763">
                  <c:v>2397</c:v>
                </c:pt>
                <c:pt idx="2764">
                  <c:v>2398</c:v>
                </c:pt>
                <c:pt idx="2765">
                  <c:v>2399</c:v>
                </c:pt>
                <c:pt idx="2766">
                  <c:v>2400</c:v>
                </c:pt>
                <c:pt idx="2767">
                  <c:v>2401</c:v>
                </c:pt>
                <c:pt idx="2768">
                  <c:v>2402</c:v>
                </c:pt>
                <c:pt idx="2769">
                  <c:v>2403</c:v>
                </c:pt>
                <c:pt idx="2770">
                  <c:v>2404</c:v>
                </c:pt>
                <c:pt idx="2771">
                  <c:v>2405</c:v>
                </c:pt>
                <c:pt idx="2772">
                  <c:v>2406</c:v>
                </c:pt>
                <c:pt idx="2773">
                  <c:v>2407</c:v>
                </c:pt>
                <c:pt idx="2774">
                  <c:v>2408</c:v>
                </c:pt>
                <c:pt idx="2775">
                  <c:v>2409</c:v>
                </c:pt>
                <c:pt idx="2776">
                  <c:v>2410</c:v>
                </c:pt>
                <c:pt idx="2777">
                  <c:v>2411</c:v>
                </c:pt>
                <c:pt idx="2778">
                  <c:v>2412</c:v>
                </c:pt>
                <c:pt idx="2779">
                  <c:v>2413</c:v>
                </c:pt>
                <c:pt idx="2780">
                  <c:v>2414</c:v>
                </c:pt>
                <c:pt idx="2781">
                  <c:v>2415</c:v>
                </c:pt>
                <c:pt idx="2782">
                  <c:v>2416</c:v>
                </c:pt>
                <c:pt idx="2783">
                  <c:v>2417</c:v>
                </c:pt>
                <c:pt idx="2784">
                  <c:v>2418</c:v>
                </c:pt>
                <c:pt idx="2785">
                  <c:v>2419</c:v>
                </c:pt>
                <c:pt idx="2786">
                  <c:v>2420</c:v>
                </c:pt>
                <c:pt idx="2787">
                  <c:v>2421</c:v>
                </c:pt>
                <c:pt idx="2788">
                  <c:v>2422</c:v>
                </c:pt>
                <c:pt idx="2789">
                  <c:v>2423</c:v>
                </c:pt>
                <c:pt idx="2790">
                  <c:v>2424</c:v>
                </c:pt>
                <c:pt idx="2791">
                  <c:v>2425</c:v>
                </c:pt>
                <c:pt idx="2792">
                  <c:v>2426</c:v>
                </c:pt>
                <c:pt idx="2793">
                  <c:v>2427</c:v>
                </c:pt>
                <c:pt idx="2794">
                  <c:v>2428</c:v>
                </c:pt>
                <c:pt idx="2795">
                  <c:v>2429</c:v>
                </c:pt>
                <c:pt idx="2796">
                  <c:v>2430</c:v>
                </c:pt>
                <c:pt idx="2797">
                  <c:v>2431</c:v>
                </c:pt>
                <c:pt idx="2798">
                  <c:v>2432</c:v>
                </c:pt>
                <c:pt idx="2799">
                  <c:v>2433</c:v>
                </c:pt>
                <c:pt idx="2800">
                  <c:v>2434</c:v>
                </c:pt>
                <c:pt idx="2801">
                  <c:v>2435</c:v>
                </c:pt>
                <c:pt idx="2802">
                  <c:v>2436</c:v>
                </c:pt>
                <c:pt idx="2803">
                  <c:v>2437</c:v>
                </c:pt>
                <c:pt idx="2804">
                  <c:v>2438</c:v>
                </c:pt>
                <c:pt idx="2805">
                  <c:v>2439</c:v>
                </c:pt>
                <c:pt idx="2806">
                  <c:v>2440</c:v>
                </c:pt>
                <c:pt idx="2807">
                  <c:v>2441</c:v>
                </c:pt>
                <c:pt idx="2808">
                  <c:v>2442</c:v>
                </c:pt>
                <c:pt idx="2809">
                  <c:v>2443</c:v>
                </c:pt>
                <c:pt idx="2810">
                  <c:v>2444</c:v>
                </c:pt>
                <c:pt idx="2811">
                  <c:v>2445</c:v>
                </c:pt>
                <c:pt idx="2812">
                  <c:v>2446</c:v>
                </c:pt>
                <c:pt idx="2813">
                  <c:v>2447</c:v>
                </c:pt>
                <c:pt idx="2814">
                  <c:v>2448</c:v>
                </c:pt>
                <c:pt idx="2815">
                  <c:v>2449</c:v>
                </c:pt>
                <c:pt idx="2816">
                  <c:v>2450</c:v>
                </c:pt>
                <c:pt idx="2817">
                  <c:v>2451</c:v>
                </c:pt>
                <c:pt idx="2818">
                  <c:v>2452</c:v>
                </c:pt>
                <c:pt idx="2819">
                  <c:v>2453</c:v>
                </c:pt>
                <c:pt idx="2820">
                  <c:v>2454</c:v>
                </c:pt>
                <c:pt idx="2821">
                  <c:v>2455</c:v>
                </c:pt>
                <c:pt idx="2822">
                  <c:v>2456</c:v>
                </c:pt>
                <c:pt idx="2823">
                  <c:v>2457</c:v>
                </c:pt>
                <c:pt idx="2824">
                  <c:v>2458</c:v>
                </c:pt>
                <c:pt idx="2825">
                  <c:v>2459</c:v>
                </c:pt>
                <c:pt idx="2826">
                  <c:v>2460</c:v>
                </c:pt>
                <c:pt idx="2827">
                  <c:v>2461</c:v>
                </c:pt>
                <c:pt idx="2828">
                  <c:v>2462</c:v>
                </c:pt>
                <c:pt idx="2829">
                  <c:v>2463</c:v>
                </c:pt>
                <c:pt idx="2830">
                  <c:v>2464</c:v>
                </c:pt>
                <c:pt idx="2831">
                  <c:v>2465</c:v>
                </c:pt>
                <c:pt idx="2832">
                  <c:v>2466</c:v>
                </c:pt>
                <c:pt idx="2833">
                  <c:v>2467</c:v>
                </c:pt>
                <c:pt idx="2834">
                  <c:v>2468</c:v>
                </c:pt>
                <c:pt idx="2835">
                  <c:v>2469</c:v>
                </c:pt>
                <c:pt idx="2836">
                  <c:v>2470</c:v>
                </c:pt>
                <c:pt idx="2837">
                  <c:v>2471</c:v>
                </c:pt>
                <c:pt idx="2838">
                  <c:v>2472</c:v>
                </c:pt>
                <c:pt idx="2839">
                  <c:v>2473</c:v>
                </c:pt>
                <c:pt idx="2840">
                  <c:v>2474</c:v>
                </c:pt>
                <c:pt idx="2841">
                  <c:v>2475</c:v>
                </c:pt>
                <c:pt idx="2842">
                  <c:v>2476</c:v>
                </c:pt>
                <c:pt idx="2843">
                  <c:v>2477</c:v>
                </c:pt>
                <c:pt idx="2844">
                  <c:v>2478</c:v>
                </c:pt>
                <c:pt idx="2845">
                  <c:v>2479</c:v>
                </c:pt>
                <c:pt idx="2846">
                  <c:v>2480</c:v>
                </c:pt>
                <c:pt idx="2847">
                  <c:v>2481</c:v>
                </c:pt>
                <c:pt idx="2848">
                  <c:v>2482</c:v>
                </c:pt>
                <c:pt idx="2849">
                  <c:v>2483</c:v>
                </c:pt>
                <c:pt idx="2850">
                  <c:v>2484</c:v>
                </c:pt>
                <c:pt idx="2851">
                  <c:v>2485</c:v>
                </c:pt>
                <c:pt idx="2852">
                  <c:v>2486</c:v>
                </c:pt>
                <c:pt idx="2853">
                  <c:v>2487</c:v>
                </c:pt>
                <c:pt idx="2854">
                  <c:v>2488</c:v>
                </c:pt>
                <c:pt idx="2855">
                  <c:v>2489</c:v>
                </c:pt>
                <c:pt idx="2856">
                  <c:v>2490</c:v>
                </c:pt>
                <c:pt idx="2857">
                  <c:v>2491</c:v>
                </c:pt>
                <c:pt idx="2858">
                  <c:v>2492</c:v>
                </c:pt>
                <c:pt idx="2859">
                  <c:v>2493</c:v>
                </c:pt>
                <c:pt idx="2860">
                  <c:v>2494</c:v>
                </c:pt>
                <c:pt idx="2861">
                  <c:v>2495</c:v>
                </c:pt>
                <c:pt idx="2862">
                  <c:v>2496</c:v>
                </c:pt>
                <c:pt idx="2863">
                  <c:v>2497</c:v>
                </c:pt>
                <c:pt idx="2864">
                  <c:v>2498</c:v>
                </c:pt>
                <c:pt idx="2865">
                  <c:v>2499</c:v>
                </c:pt>
                <c:pt idx="2866">
                  <c:v>2500</c:v>
                </c:pt>
                <c:pt idx="2867">
                  <c:v>2501</c:v>
                </c:pt>
                <c:pt idx="2868">
                  <c:v>2502</c:v>
                </c:pt>
                <c:pt idx="2869">
                  <c:v>2503</c:v>
                </c:pt>
                <c:pt idx="2870">
                  <c:v>2504</c:v>
                </c:pt>
                <c:pt idx="2871">
                  <c:v>2505</c:v>
                </c:pt>
                <c:pt idx="2872">
                  <c:v>2506</c:v>
                </c:pt>
                <c:pt idx="2873">
                  <c:v>2507</c:v>
                </c:pt>
                <c:pt idx="2874">
                  <c:v>2508</c:v>
                </c:pt>
                <c:pt idx="2875">
                  <c:v>2509</c:v>
                </c:pt>
                <c:pt idx="2876">
                  <c:v>2510</c:v>
                </c:pt>
                <c:pt idx="2877">
                  <c:v>2511</c:v>
                </c:pt>
                <c:pt idx="2878">
                  <c:v>2512</c:v>
                </c:pt>
                <c:pt idx="2879">
                  <c:v>2513</c:v>
                </c:pt>
                <c:pt idx="2880">
                  <c:v>2514</c:v>
                </c:pt>
                <c:pt idx="2881">
                  <c:v>2515</c:v>
                </c:pt>
                <c:pt idx="2882">
                  <c:v>2516</c:v>
                </c:pt>
                <c:pt idx="2883">
                  <c:v>2517</c:v>
                </c:pt>
                <c:pt idx="2884">
                  <c:v>2518</c:v>
                </c:pt>
                <c:pt idx="2885">
                  <c:v>2519</c:v>
                </c:pt>
                <c:pt idx="2886">
                  <c:v>2520</c:v>
                </c:pt>
                <c:pt idx="2887">
                  <c:v>2521</c:v>
                </c:pt>
                <c:pt idx="2888">
                  <c:v>2522</c:v>
                </c:pt>
                <c:pt idx="2889">
                  <c:v>2523</c:v>
                </c:pt>
                <c:pt idx="2890">
                  <c:v>2524</c:v>
                </c:pt>
                <c:pt idx="2891">
                  <c:v>2525</c:v>
                </c:pt>
                <c:pt idx="2892">
                  <c:v>2526</c:v>
                </c:pt>
                <c:pt idx="2893">
                  <c:v>2527</c:v>
                </c:pt>
                <c:pt idx="2894">
                  <c:v>2528</c:v>
                </c:pt>
                <c:pt idx="2895">
                  <c:v>2529</c:v>
                </c:pt>
                <c:pt idx="2896">
                  <c:v>2530</c:v>
                </c:pt>
                <c:pt idx="2897">
                  <c:v>2531</c:v>
                </c:pt>
                <c:pt idx="2898">
                  <c:v>2532</c:v>
                </c:pt>
                <c:pt idx="2899">
                  <c:v>2533</c:v>
                </c:pt>
                <c:pt idx="2900">
                  <c:v>2534</c:v>
                </c:pt>
                <c:pt idx="2901">
                  <c:v>2535</c:v>
                </c:pt>
                <c:pt idx="2902">
                  <c:v>2536</c:v>
                </c:pt>
                <c:pt idx="2903">
                  <c:v>2537</c:v>
                </c:pt>
                <c:pt idx="2904">
                  <c:v>2538</c:v>
                </c:pt>
                <c:pt idx="2905">
                  <c:v>2539</c:v>
                </c:pt>
                <c:pt idx="2906">
                  <c:v>2540</c:v>
                </c:pt>
                <c:pt idx="2907">
                  <c:v>2541</c:v>
                </c:pt>
                <c:pt idx="2908">
                  <c:v>2542</c:v>
                </c:pt>
                <c:pt idx="2909">
                  <c:v>2543</c:v>
                </c:pt>
                <c:pt idx="2910">
                  <c:v>2544</c:v>
                </c:pt>
                <c:pt idx="2911">
                  <c:v>2545</c:v>
                </c:pt>
                <c:pt idx="2912">
                  <c:v>2546</c:v>
                </c:pt>
                <c:pt idx="2913">
                  <c:v>2547</c:v>
                </c:pt>
                <c:pt idx="2914">
                  <c:v>2548</c:v>
                </c:pt>
                <c:pt idx="2915">
                  <c:v>2549</c:v>
                </c:pt>
                <c:pt idx="2916">
                  <c:v>2550</c:v>
                </c:pt>
                <c:pt idx="2917">
                  <c:v>2551</c:v>
                </c:pt>
                <c:pt idx="2918">
                  <c:v>2552</c:v>
                </c:pt>
                <c:pt idx="2919">
                  <c:v>2553</c:v>
                </c:pt>
                <c:pt idx="2920">
                  <c:v>2554</c:v>
                </c:pt>
                <c:pt idx="2921">
                  <c:v>2555</c:v>
                </c:pt>
                <c:pt idx="2922">
                  <c:v>2556</c:v>
                </c:pt>
                <c:pt idx="2923">
                  <c:v>2557</c:v>
                </c:pt>
                <c:pt idx="2924">
                  <c:v>2558</c:v>
                </c:pt>
                <c:pt idx="2925">
                  <c:v>2559</c:v>
                </c:pt>
                <c:pt idx="2926">
                  <c:v>2560</c:v>
                </c:pt>
                <c:pt idx="2927">
                  <c:v>2561</c:v>
                </c:pt>
                <c:pt idx="2928">
                  <c:v>2562</c:v>
                </c:pt>
                <c:pt idx="2929">
                  <c:v>2563</c:v>
                </c:pt>
                <c:pt idx="2930">
                  <c:v>2564</c:v>
                </c:pt>
                <c:pt idx="2931">
                  <c:v>2565</c:v>
                </c:pt>
                <c:pt idx="2932">
                  <c:v>2566</c:v>
                </c:pt>
                <c:pt idx="2933">
                  <c:v>2567</c:v>
                </c:pt>
                <c:pt idx="2934">
                  <c:v>2568</c:v>
                </c:pt>
                <c:pt idx="2935">
                  <c:v>2569</c:v>
                </c:pt>
                <c:pt idx="2936">
                  <c:v>2570</c:v>
                </c:pt>
                <c:pt idx="2937">
                  <c:v>2571</c:v>
                </c:pt>
                <c:pt idx="2938">
                  <c:v>2572</c:v>
                </c:pt>
                <c:pt idx="2939">
                  <c:v>2573</c:v>
                </c:pt>
                <c:pt idx="2940">
                  <c:v>2574</c:v>
                </c:pt>
                <c:pt idx="2941">
                  <c:v>2575</c:v>
                </c:pt>
                <c:pt idx="2942">
                  <c:v>2576</c:v>
                </c:pt>
                <c:pt idx="2943">
                  <c:v>2577</c:v>
                </c:pt>
                <c:pt idx="2944">
                  <c:v>2578</c:v>
                </c:pt>
                <c:pt idx="2945">
                  <c:v>2579</c:v>
                </c:pt>
                <c:pt idx="2946">
                  <c:v>2580</c:v>
                </c:pt>
                <c:pt idx="2947">
                  <c:v>2581</c:v>
                </c:pt>
                <c:pt idx="2948">
                  <c:v>2582</c:v>
                </c:pt>
                <c:pt idx="2949">
                  <c:v>2583</c:v>
                </c:pt>
                <c:pt idx="2950">
                  <c:v>2584</c:v>
                </c:pt>
                <c:pt idx="2951">
                  <c:v>2585</c:v>
                </c:pt>
                <c:pt idx="2952">
                  <c:v>2586</c:v>
                </c:pt>
                <c:pt idx="2953">
                  <c:v>2587</c:v>
                </c:pt>
                <c:pt idx="2954">
                  <c:v>2588</c:v>
                </c:pt>
                <c:pt idx="2955">
                  <c:v>2589</c:v>
                </c:pt>
                <c:pt idx="2956">
                  <c:v>2590</c:v>
                </c:pt>
                <c:pt idx="2957">
                  <c:v>2591</c:v>
                </c:pt>
                <c:pt idx="2958">
                  <c:v>2592</c:v>
                </c:pt>
                <c:pt idx="2959">
                  <c:v>2593</c:v>
                </c:pt>
                <c:pt idx="2960">
                  <c:v>2594</c:v>
                </c:pt>
                <c:pt idx="2961">
                  <c:v>2595</c:v>
                </c:pt>
                <c:pt idx="2962">
                  <c:v>2596</c:v>
                </c:pt>
                <c:pt idx="2963">
                  <c:v>2597</c:v>
                </c:pt>
                <c:pt idx="2964">
                  <c:v>2598</c:v>
                </c:pt>
                <c:pt idx="2965">
                  <c:v>2599</c:v>
                </c:pt>
                <c:pt idx="2966">
                  <c:v>2600</c:v>
                </c:pt>
                <c:pt idx="2967">
                  <c:v>2601</c:v>
                </c:pt>
                <c:pt idx="2968">
                  <c:v>2602</c:v>
                </c:pt>
                <c:pt idx="2969">
                  <c:v>2603</c:v>
                </c:pt>
                <c:pt idx="2970">
                  <c:v>2604</c:v>
                </c:pt>
                <c:pt idx="2971">
                  <c:v>2605</c:v>
                </c:pt>
                <c:pt idx="2972">
                  <c:v>2606</c:v>
                </c:pt>
                <c:pt idx="2973">
                  <c:v>2607</c:v>
                </c:pt>
                <c:pt idx="2974">
                  <c:v>2608</c:v>
                </c:pt>
                <c:pt idx="2975">
                  <c:v>2609</c:v>
                </c:pt>
                <c:pt idx="2976">
                  <c:v>2610</c:v>
                </c:pt>
                <c:pt idx="2977">
                  <c:v>2611</c:v>
                </c:pt>
                <c:pt idx="2978">
                  <c:v>2612</c:v>
                </c:pt>
                <c:pt idx="2979">
                  <c:v>2613</c:v>
                </c:pt>
                <c:pt idx="2980">
                  <c:v>2614</c:v>
                </c:pt>
                <c:pt idx="2981">
                  <c:v>2615</c:v>
                </c:pt>
                <c:pt idx="2982">
                  <c:v>2616</c:v>
                </c:pt>
                <c:pt idx="2983">
                  <c:v>2617</c:v>
                </c:pt>
                <c:pt idx="2984">
                  <c:v>2618</c:v>
                </c:pt>
                <c:pt idx="2985">
                  <c:v>2619</c:v>
                </c:pt>
                <c:pt idx="2986">
                  <c:v>2620</c:v>
                </c:pt>
                <c:pt idx="2987">
                  <c:v>2621</c:v>
                </c:pt>
                <c:pt idx="2988">
                  <c:v>2622</c:v>
                </c:pt>
                <c:pt idx="2989">
                  <c:v>2623</c:v>
                </c:pt>
                <c:pt idx="2990">
                  <c:v>2624</c:v>
                </c:pt>
                <c:pt idx="2991">
                  <c:v>2625</c:v>
                </c:pt>
                <c:pt idx="2992">
                  <c:v>2626</c:v>
                </c:pt>
                <c:pt idx="2993">
                  <c:v>2627</c:v>
                </c:pt>
                <c:pt idx="2994">
                  <c:v>2628</c:v>
                </c:pt>
                <c:pt idx="2995">
                  <c:v>2629</c:v>
                </c:pt>
                <c:pt idx="2996">
                  <c:v>2630</c:v>
                </c:pt>
                <c:pt idx="2997">
                  <c:v>2631</c:v>
                </c:pt>
                <c:pt idx="2998">
                  <c:v>2632</c:v>
                </c:pt>
                <c:pt idx="2999">
                  <c:v>2633</c:v>
                </c:pt>
                <c:pt idx="3000">
                  <c:v>2634</c:v>
                </c:pt>
                <c:pt idx="3001">
                  <c:v>2635</c:v>
                </c:pt>
                <c:pt idx="3002">
                  <c:v>2636</c:v>
                </c:pt>
                <c:pt idx="3003">
                  <c:v>2637</c:v>
                </c:pt>
                <c:pt idx="3004">
                  <c:v>2638</c:v>
                </c:pt>
                <c:pt idx="3005">
                  <c:v>2639</c:v>
                </c:pt>
                <c:pt idx="3006">
                  <c:v>2640</c:v>
                </c:pt>
                <c:pt idx="3007">
                  <c:v>2641</c:v>
                </c:pt>
                <c:pt idx="3008">
                  <c:v>2642</c:v>
                </c:pt>
                <c:pt idx="3009">
                  <c:v>2643</c:v>
                </c:pt>
                <c:pt idx="3010">
                  <c:v>2644</c:v>
                </c:pt>
                <c:pt idx="3011">
                  <c:v>2645</c:v>
                </c:pt>
                <c:pt idx="3012">
                  <c:v>2646</c:v>
                </c:pt>
                <c:pt idx="3013">
                  <c:v>2647</c:v>
                </c:pt>
                <c:pt idx="3014">
                  <c:v>2648</c:v>
                </c:pt>
                <c:pt idx="3015">
                  <c:v>2649</c:v>
                </c:pt>
                <c:pt idx="3016">
                  <c:v>2650</c:v>
                </c:pt>
                <c:pt idx="3017">
                  <c:v>2651</c:v>
                </c:pt>
                <c:pt idx="3018">
                  <c:v>2652</c:v>
                </c:pt>
                <c:pt idx="3019">
                  <c:v>2653</c:v>
                </c:pt>
                <c:pt idx="3020">
                  <c:v>2654</c:v>
                </c:pt>
                <c:pt idx="3021">
                  <c:v>2655</c:v>
                </c:pt>
                <c:pt idx="3022">
                  <c:v>2656</c:v>
                </c:pt>
                <c:pt idx="3023">
                  <c:v>2657</c:v>
                </c:pt>
                <c:pt idx="3024">
                  <c:v>2658</c:v>
                </c:pt>
                <c:pt idx="3025">
                  <c:v>2659</c:v>
                </c:pt>
                <c:pt idx="3026">
                  <c:v>2660</c:v>
                </c:pt>
                <c:pt idx="3027">
                  <c:v>2661</c:v>
                </c:pt>
                <c:pt idx="3028">
                  <c:v>2662</c:v>
                </c:pt>
                <c:pt idx="3029">
                  <c:v>2663</c:v>
                </c:pt>
                <c:pt idx="3030">
                  <c:v>2664</c:v>
                </c:pt>
                <c:pt idx="3031">
                  <c:v>2665</c:v>
                </c:pt>
                <c:pt idx="3032">
                  <c:v>2666</c:v>
                </c:pt>
                <c:pt idx="3033">
                  <c:v>2667</c:v>
                </c:pt>
                <c:pt idx="3034">
                  <c:v>2668</c:v>
                </c:pt>
                <c:pt idx="3035">
                  <c:v>2669</c:v>
                </c:pt>
                <c:pt idx="3036">
                  <c:v>2670</c:v>
                </c:pt>
                <c:pt idx="3037">
                  <c:v>2671</c:v>
                </c:pt>
                <c:pt idx="3038">
                  <c:v>2672</c:v>
                </c:pt>
                <c:pt idx="3039">
                  <c:v>2673</c:v>
                </c:pt>
                <c:pt idx="3040">
                  <c:v>2674</c:v>
                </c:pt>
                <c:pt idx="3041">
                  <c:v>2675</c:v>
                </c:pt>
                <c:pt idx="3042">
                  <c:v>2676</c:v>
                </c:pt>
                <c:pt idx="3043">
                  <c:v>2677</c:v>
                </c:pt>
                <c:pt idx="3044">
                  <c:v>2678</c:v>
                </c:pt>
                <c:pt idx="3045">
                  <c:v>2679</c:v>
                </c:pt>
                <c:pt idx="3046">
                  <c:v>2680</c:v>
                </c:pt>
                <c:pt idx="3047">
                  <c:v>2681</c:v>
                </c:pt>
                <c:pt idx="3048">
                  <c:v>2682</c:v>
                </c:pt>
                <c:pt idx="3049">
                  <c:v>2683</c:v>
                </c:pt>
                <c:pt idx="3050">
                  <c:v>2684</c:v>
                </c:pt>
                <c:pt idx="3051">
                  <c:v>2685</c:v>
                </c:pt>
                <c:pt idx="3052">
                  <c:v>2686</c:v>
                </c:pt>
                <c:pt idx="3053">
                  <c:v>2687</c:v>
                </c:pt>
                <c:pt idx="3054">
                  <c:v>2688</c:v>
                </c:pt>
                <c:pt idx="3055">
                  <c:v>2689</c:v>
                </c:pt>
                <c:pt idx="3056">
                  <c:v>2690</c:v>
                </c:pt>
                <c:pt idx="3057">
                  <c:v>2691</c:v>
                </c:pt>
                <c:pt idx="3058">
                  <c:v>2692</c:v>
                </c:pt>
                <c:pt idx="3059">
                  <c:v>2693</c:v>
                </c:pt>
                <c:pt idx="3060">
                  <c:v>2694</c:v>
                </c:pt>
                <c:pt idx="3061">
                  <c:v>2695</c:v>
                </c:pt>
                <c:pt idx="3062">
                  <c:v>2696</c:v>
                </c:pt>
                <c:pt idx="3063">
                  <c:v>2697</c:v>
                </c:pt>
                <c:pt idx="3064">
                  <c:v>2698</c:v>
                </c:pt>
                <c:pt idx="3065">
                  <c:v>2699</c:v>
                </c:pt>
                <c:pt idx="3066">
                  <c:v>2700</c:v>
                </c:pt>
                <c:pt idx="3067">
                  <c:v>2701</c:v>
                </c:pt>
                <c:pt idx="3068">
                  <c:v>2702</c:v>
                </c:pt>
                <c:pt idx="3069">
                  <c:v>2703</c:v>
                </c:pt>
                <c:pt idx="3070">
                  <c:v>2704</c:v>
                </c:pt>
                <c:pt idx="3071">
                  <c:v>2705</c:v>
                </c:pt>
                <c:pt idx="3072">
                  <c:v>2706</c:v>
                </c:pt>
                <c:pt idx="3073">
                  <c:v>2707</c:v>
                </c:pt>
                <c:pt idx="3074">
                  <c:v>2708</c:v>
                </c:pt>
                <c:pt idx="3075">
                  <c:v>2709</c:v>
                </c:pt>
                <c:pt idx="3076">
                  <c:v>2710</c:v>
                </c:pt>
                <c:pt idx="3077">
                  <c:v>2711</c:v>
                </c:pt>
                <c:pt idx="3078">
                  <c:v>2712</c:v>
                </c:pt>
                <c:pt idx="3079">
                  <c:v>2713</c:v>
                </c:pt>
                <c:pt idx="3080">
                  <c:v>2714</c:v>
                </c:pt>
                <c:pt idx="3081">
                  <c:v>2715</c:v>
                </c:pt>
                <c:pt idx="3082">
                  <c:v>2716</c:v>
                </c:pt>
                <c:pt idx="3083">
                  <c:v>2717</c:v>
                </c:pt>
                <c:pt idx="3084">
                  <c:v>2718</c:v>
                </c:pt>
                <c:pt idx="3085">
                  <c:v>2719</c:v>
                </c:pt>
                <c:pt idx="3086">
                  <c:v>2720</c:v>
                </c:pt>
                <c:pt idx="3087">
                  <c:v>2721</c:v>
                </c:pt>
                <c:pt idx="3088">
                  <c:v>2722</c:v>
                </c:pt>
                <c:pt idx="3089">
                  <c:v>2723</c:v>
                </c:pt>
                <c:pt idx="3090">
                  <c:v>2724</c:v>
                </c:pt>
                <c:pt idx="3091">
                  <c:v>2725</c:v>
                </c:pt>
                <c:pt idx="3092">
                  <c:v>2726</c:v>
                </c:pt>
                <c:pt idx="3093">
                  <c:v>2727</c:v>
                </c:pt>
                <c:pt idx="3094">
                  <c:v>2728</c:v>
                </c:pt>
                <c:pt idx="3095">
                  <c:v>2729</c:v>
                </c:pt>
                <c:pt idx="3096">
                  <c:v>2730</c:v>
                </c:pt>
                <c:pt idx="3097">
                  <c:v>2731</c:v>
                </c:pt>
                <c:pt idx="3098">
                  <c:v>2732</c:v>
                </c:pt>
                <c:pt idx="3099">
                  <c:v>2733</c:v>
                </c:pt>
                <c:pt idx="3100">
                  <c:v>2734</c:v>
                </c:pt>
                <c:pt idx="3101">
                  <c:v>2735</c:v>
                </c:pt>
                <c:pt idx="3102">
                  <c:v>2736</c:v>
                </c:pt>
                <c:pt idx="3103">
                  <c:v>2737</c:v>
                </c:pt>
                <c:pt idx="3104">
                  <c:v>2738</c:v>
                </c:pt>
                <c:pt idx="3105">
                  <c:v>2739</c:v>
                </c:pt>
                <c:pt idx="3106">
                  <c:v>2740</c:v>
                </c:pt>
                <c:pt idx="3107">
                  <c:v>2741</c:v>
                </c:pt>
                <c:pt idx="3108">
                  <c:v>2742</c:v>
                </c:pt>
                <c:pt idx="3109">
                  <c:v>2743</c:v>
                </c:pt>
                <c:pt idx="3110">
                  <c:v>2744</c:v>
                </c:pt>
                <c:pt idx="3111">
                  <c:v>2745</c:v>
                </c:pt>
                <c:pt idx="3112">
                  <c:v>2746</c:v>
                </c:pt>
                <c:pt idx="3113">
                  <c:v>2747</c:v>
                </c:pt>
                <c:pt idx="3114">
                  <c:v>2748</c:v>
                </c:pt>
                <c:pt idx="3115">
                  <c:v>2749</c:v>
                </c:pt>
                <c:pt idx="3116">
                  <c:v>2750</c:v>
                </c:pt>
                <c:pt idx="3117">
                  <c:v>2751</c:v>
                </c:pt>
                <c:pt idx="3118">
                  <c:v>2752</c:v>
                </c:pt>
                <c:pt idx="3119">
                  <c:v>2753</c:v>
                </c:pt>
                <c:pt idx="3120">
                  <c:v>2754</c:v>
                </c:pt>
                <c:pt idx="3121">
                  <c:v>2755</c:v>
                </c:pt>
                <c:pt idx="3122">
                  <c:v>2756</c:v>
                </c:pt>
                <c:pt idx="3123">
                  <c:v>2757</c:v>
                </c:pt>
                <c:pt idx="3124">
                  <c:v>2758</c:v>
                </c:pt>
                <c:pt idx="3125">
                  <c:v>2759</c:v>
                </c:pt>
                <c:pt idx="3126">
                  <c:v>2760</c:v>
                </c:pt>
                <c:pt idx="3127">
                  <c:v>2761</c:v>
                </c:pt>
                <c:pt idx="3128">
                  <c:v>2762</c:v>
                </c:pt>
                <c:pt idx="3129">
                  <c:v>2763</c:v>
                </c:pt>
                <c:pt idx="3130">
                  <c:v>2764</c:v>
                </c:pt>
                <c:pt idx="3131">
                  <c:v>2765</c:v>
                </c:pt>
                <c:pt idx="3132">
                  <c:v>2766</c:v>
                </c:pt>
                <c:pt idx="3133">
                  <c:v>2767</c:v>
                </c:pt>
                <c:pt idx="3134">
                  <c:v>2768</c:v>
                </c:pt>
                <c:pt idx="3135">
                  <c:v>2769</c:v>
                </c:pt>
                <c:pt idx="3136">
                  <c:v>2770</c:v>
                </c:pt>
                <c:pt idx="3137">
                  <c:v>2771</c:v>
                </c:pt>
                <c:pt idx="3138">
                  <c:v>2772</c:v>
                </c:pt>
                <c:pt idx="3139">
                  <c:v>2773</c:v>
                </c:pt>
                <c:pt idx="3140">
                  <c:v>2774</c:v>
                </c:pt>
                <c:pt idx="3141">
                  <c:v>2775</c:v>
                </c:pt>
                <c:pt idx="3142">
                  <c:v>2776</c:v>
                </c:pt>
                <c:pt idx="3143">
                  <c:v>2777</c:v>
                </c:pt>
                <c:pt idx="3144">
                  <c:v>2778</c:v>
                </c:pt>
                <c:pt idx="3145">
                  <c:v>2779</c:v>
                </c:pt>
                <c:pt idx="3146">
                  <c:v>2780</c:v>
                </c:pt>
                <c:pt idx="3147">
                  <c:v>2781</c:v>
                </c:pt>
                <c:pt idx="3148">
                  <c:v>2782</c:v>
                </c:pt>
                <c:pt idx="3149">
                  <c:v>2783</c:v>
                </c:pt>
                <c:pt idx="3150">
                  <c:v>2784</c:v>
                </c:pt>
                <c:pt idx="3151">
                  <c:v>2785</c:v>
                </c:pt>
                <c:pt idx="3152">
                  <c:v>2786</c:v>
                </c:pt>
                <c:pt idx="3153">
                  <c:v>2787</c:v>
                </c:pt>
                <c:pt idx="3154">
                  <c:v>2788</c:v>
                </c:pt>
                <c:pt idx="3155">
                  <c:v>2789</c:v>
                </c:pt>
                <c:pt idx="3156">
                  <c:v>2790</c:v>
                </c:pt>
                <c:pt idx="3157">
                  <c:v>2791</c:v>
                </c:pt>
                <c:pt idx="3158">
                  <c:v>2792</c:v>
                </c:pt>
                <c:pt idx="3159">
                  <c:v>2793</c:v>
                </c:pt>
                <c:pt idx="3160">
                  <c:v>2794</c:v>
                </c:pt>
                <c:pt idx="3161">
                  <c:v>2795</c:v>
                </c:pt>
                <c:pt idx="3162">
                  <c:v>2796</c:v>
                </c:pt>
                <c:pt idx="3163">
                  <c:v>2797</c:v>
                </c:pt>
                <c:pt idx="3164">
                  <c:v>2798</c:v>
                </c:pt>
                <c:pt idx="3165">
                  <c:v>2799</c:v>
                </c:pt>
                <c:pt idx="3166">
                  <c:v>2800</c:v>
                </c:pt>
                <c:pt idx="3167">
                  <c:v>2801</c:v>
                </c:pt>
                <c:pt idx="3168">
                  <c:v>2802</c:v>
                </c:pt>
                <c:pt idx="3169">
                  <c:v>2803</c:v>
                </c:pt>
                <c:pt idx="3170">
                  <c:v>2804</c:v>
                </c:pt>
                <c:pt idx="3171">
                  <c:v>2805</c:v>
                </c:pt>
                <c:pt idx="3172">
                  <c:v>2806</c:v>
                </c:pt>
                <c:pt idx="3173">
                  <c:v>2807</c:v>
                </c:pt>
                <c:pt idx="3174">
                  <c:v>2808</c:v>
                </c:pt>
                <c:pt idx="3175">
                  <c:v>2809</c:v>
                </c:pt>
                <c:pt idx="3176">
                  <c:v>2810</c:v>
                </c:pt>
                <c:pt idx="3177">
                  <c:v>2811</c:v>
                </c:pt>
                <c:pt idx="3178">
                  <c:v>2812</c:v>
                </c:pt>
                <c:pt idx="3179">
                  <c:v>2813</c:v>
                </c:pt>
                <c:pt idx="3180">
                  <c:v>2814</c:v>
                </c:pt>
                <c:pt idx="3181">
                  <c:v>2815</c:v>
                </c:pt>
                <c:pt idx="3182">
                  <c:v>2816</c:v>
                </c:pt>
                <c:pt idx="3183">
                  <c:v>2817</c:v>
                </c:pt>
                <c:pt idx="3184">
                  <c:v>2818</c:v>
                </c:pt>
                <c:pt idx="3185">
                  <c:v>2819</c:v>
                </c:pt>
                <c:pt idx="3186">
                  <c:v>2820</c:v>
                </c:pt>
                <c:pt idx="3187">
                  <c:v>2821</c:v>
                </c:pt>
                <c:pt idx="3188">
                  <c:v>2822</c:v>
                </c:pt>
                <c:pt idx="3189">
                  <c:v>2823</c:v>
                </c:pt>
                <c:pt idx="3190">
                  <c:v>2824</c:v>
                </c:pt>
                <c:pt idx="3191">
                  <c:v>2825</c:v>
                </c:pt>
                <c:pt idx="3192">
                  <c:v>2826</c:v>
                </c:pt>
                <c:pt idx="3193">
                  <c:v>2827</c:v>
                </c:pt>
                <c:pt idx="3194">
                  <c:v>2828</c:v>
                </c:pt>
                <c:pt idx="3195">
                  <c:v>2829</c:v>
                </c:pt>
                <c:pt idx="3196">
                  <c:v>2830</c:v>
                </c:pt>
                <c:pt idx="3197">
                  <c:v>2831</c:v>
                </c:pt>
                <c:pt idx="3198">
                  <c:v>2832</c:v>
                </c:pt>
                <c:pt idx="3199">
                  <c:v>2833</c:v>
                </c:pt>
                <c:pt idx="3200">
                  <c:v>2834</c:v>
                </c:pt>
                <c:pt idx="3201">
                  <c:v>2835</c:v>
                </c:pt>
                <c:pt idx="3202">
                  <c:v>2836</c:v>
                </c:pt>
                <c:pt idx="3203">
                  <c:v>2837</c:v>
                </c:pt>
                <c:pt idx="3204">
                  <c:v>2838</c:v>
                </c:pt>
                <c:pt idx="3205">
                  <c:v>2839</c:v>
                </c:pt>
                <c:pt idx="3206">
                  <c:v>2840</c:v>
                </c:pt>
                <c:pt idx="3207">
                  <c:v>2841</c:v>
                </c:pt>
                <c:pt idx="3208">
                  <c:v>2842</c:v>
                </c:pt>
                <c:pt idx="3209">
                  <c:v>2843</c:v>
                </c:pt>
                <c:pt idx="3210">
                  <c:v>2844</c:v>
                </c:pt>
                <c:pt idx="3211">
                  <c:v>2845</c:v>
                </c:pt>
                <c:pt idx="3212">
                  <c:v>2846</c:v>
                </c:pt>
                <c:pt idx="3213">
                  <c:v>2847</c:v>
                </c:pt>
                <c:pt idx="3214">
                  <c:v>2848</c:v>
                </c:pt>
                <c:pt idx="3215">
                  <c:v>2849</c:v>
                </c:pt>
                <c:pt idx="3216">
                  <c:v>2850</c:v>
                </c:pt>
                <c:pt idx="3217">
                  <c:v>2851</c:v>
                </c:pt>
                <c:pt idx="3218">
                  <c:v>2852</c:v>
                </c:pt>
                <c:pt idx="3219">
                  <c:v>2853</c:v>
                </c:pt>
                <c:pt idx="3220">
                  <c:v>2854</c:v>
                </c:pt>
                <c:pt idx="3221">
                  <c:v>2855</c:v>
                </c:pt>
                <c:pt idx="3222">
                  <c:v>2856</c:v>
                </c:pt>
                <c:pt idx="3223">
                  <c:v>2857</c:v>
                </c:pt>
                <c:pt idx="3224">
                  <c:v>2858</c:v>
                </c:pt>
                <c:pt idx="3225">
                  <c:v>2859</c:v>
                </c:pt>
                <c:pt idx="3226">
                  <c:v>2860</c:v>
                </c:pt>
                <c:pt idx="3227">
                  <c:v>2861</c:v>
                </c:pt>
                <c:pt idx="3228">
                  <c:v>2862</c:v>
                </c:pt>
                <c:pt idx="3229">
                  <c:v>2863</c:v>
                </c:pt>
                <c:pt idx="3230">
                  <c:v>2864</c:v>
                </c:pt>
                <c:pt idx="3231">
                  <c:v>2865</c:v>
                </c:pt>
                <c:pt idx="3232">
                  <c:v>2866</c:v>
                </c:pt>
                <c:pt idx="3233">
                  <c:v>2867</c:v>
                </c:pt>
                <c:pt idx="3234">
                  <c:v>2868</c:v>
                </c:pt>
                <c:pt idx="3235">
                  <c:v>2869</c:v>
                </c:pt>
                <c:pt idx="3236">
                  <c:v>2870</c:v>
                </c:pt>
                <c:pt idx="3237">
                  <c:v>2871</c:v>
                </c:pt>
                <c:pt idx="3238">
                  <c:v>2872</c:v>
                </c:pt>
                <c:pt idx="3239">
                  <c:v>2873</c:v>
                </c:pt>
                <c:pt idx="3240">
                  <c:v>2874</c:v>
                </c:pt>
                <c:pt idx="3241">
                  <c:v>2875</c:v>
                </c:pt>
                <c:pt idx="3242">
                  <c:v>2876</c:v>
                </c:pt>
                <c:pt idx="3243">
                  <c:v>2877</c:v>
                </c:pt>
                <c:pt idx="3244">
                  <c:v>2878</c:v>
                </c:pt>
                <c:pt idx="3245">
                  <c:v>2879</c:v>
                </c:pt>
                <c:pt idx="3246">
                  <c:v>2880</c:v>
                </c:pt>
                <c:pt idx="3247">
                  <c:v>2881</c:v>
                </c:pt>
                <c:pt idx="3248">
                  <c:v>2882</c:v>
                </c:pt>
                <c:pt idx="3249">
                  <c:v>2883</c:v>
                </c:pt>
                <c:pt idx="3250">
                  <c:v>2884</c:v>
                </c:pt>
                <c:pt idx="3251">
                  <c:v>2885</c:v>
                </c:pt>
                <c:pt idx="3252">
                  <c:v>2886</c:v>
                </c:pt>
                <c:pt idx="3253">
                  <c:v>2887</c:v>
                </c:pt>
                <c:pt idx="3254">
                  <c:v>2888</c:v>
                </c:pt>
                <c:pt idx="3255">
                  <c:v>2889</c:v>
                </c:pt>
                <c:pt idx="3256">
                  <c:v>2890</c:v>
                </c:pt>
                <c:pt idx="3257">
                  <c:v>2891</c:v>
                </c:pt>
                <c:pt idx="3258">
                  <c:v>2892</c:v>
                </c:pt>
                <c:pt idx="3259">
                  <c:v>2893</c:v>
                </c:pt>
                <c:pt idx="3260">
                  <c:v>2894</c:v>
                </c:pt>
                <c:pt idx="3261">
                  <c:v>2895</c:v>
                </c:pt>
                <c:pt idx="3262">
                  <c:v>2896</c:v>
                </c:pt>
                <c:pt idx="3263">
                  <c:v>2897</c:v>
                </c:pt>
                <c:pt idx="3264">
                  <c:v>2898</c:v>
                </c:pt>
                <c:pt idx="3265">
                  <c:v>2899</c:v>
                </c:pt>
                <c:pt idx="3266">
                  <c:v>2900</c:v>
                </c:pt>
                <c:pt idx="3267">
                  <c:v>2901</c:v>
                </c:pt>
                <c:pt idx="3268">
                  <c:v>2902</c:v>
                </c:pt>
                <c:pt idx="3269">
                  <c:v>2903</c:v>
                </c:pt>
                <c:pt idx="3270">
                  <c:v>2904</c:v>
                </c:pt>
                <c:pt idx="3271">
                  <c:v>2905</c:v>
                </c:pt>
                <c:pt idx="3272">
                  <c:v>2906</c:v>
                </c:pt>
                <c:pt idx="3273">
                  <c:v>2907</c:v>
                </c:pt>
                <c:pt idx="3274">
                  <c:v>2908</c:v>
                </c:pt>
                <c:pt idx="3275">
                  <c:v>2909</c:v>
                </c:pt>
                <c:pt idx="3276">
                  <c:v>2910</c:v>
                </c:pt>
                <c:pt idx="3277">
                  <c:v>2911</c:v>
                </c:pt>
                <c:pt idx="3278">
                  <c:v>2912</c:v>
                </c:pt>
                <c:pt idx="3279">
                  <c:v>2913</c:v>
                </c:pt>
                <c:pt idx="3280">
                  <c:v>2914</c:v>
                </c:pt>
                <c:pt idx="3281">
                  <c:v>2915</c:v>
                </c:pt>
                <c:pt idx="3282">
                  <c:v>2916</c:v>
                </c:pt>
                <c:pt idx="3283">
                  <c:v>2917</c:v>
                </c:pt>
                <c:pt idx="3284">
                  <c:v>2918</c:v>
                </c:pt>
                <c:pt idx="3285">
                  <c:v>2919</c:v>
                </c:pt>
                <c:pt idx="3286">
                  <c:v>2920</c:v>
                </c:pt>
                <c:pt idx="3287">
                  <c:v>2921</c:v>
                </c:pt>
                <c:pt idx="3288">
                  <c:v>2922</c:v>
                </c:pt>
                <c:pt idx="3289">
                  <c:v>2923</c:v>
                </c:pt>
                <c:pt idx="3290">
                  <c:v>2924</c:v>
                </c:pt>
                <c:pt idx="3291">
                  <c:v>2925</c:v>
                </c:pt>
                <c:pt idx="3292">
                  <c:v>2926</c:v>
                </c:pt>
                <c:pt idx="3293">
                  <c:v>2927</c:v>
                </c:pt>
                <c:pt idx="3294">
                  <c:v>2928</c:v>
                </c:pt>
                <c:pt idx="3295">
                  <c:v>2929</c:v>
                </c:pt>
                <c:pt idx="3296">
                  <c:v>2930</c:v>
                </c:pt>
                <c:pt idx="3297">
                  <c:v>2931</c:v>
                </c:pt>
                <c:pt idx="3298">
                  <c:v>2932</c:v>
                </c:pt>
                <c:pt idx="3299">
                  <c:v>2933</c:v>
                </c:pt>
                <c:pt idx="3300">
                  <c:v>2934</c:v>
                </c:pt>
                <c:pt idx="3301">
                  <c:v>2935</c:v>
                </c:pt>
                <c:pt idx="3302">
                  <c:v>2936</c:v>
                </c:pt>
                <c:pt idx="3303">
                  <c:v>2937</c:v>
                </c:pt>
                <c:pt idx="3304">
                  <c:v>2938</c:v>
                </c:pt>
                <c:pt idx="3305">
                  <c:v>2939</c:v>
                </c:pt>
                <c:pt idx="3306">
                  <c:v>2940</c:v>
                </c:pt>
                <c:pt idx="3307">
                  <c:v>2941</c:v>
                </c:pt>
                <c:pt idx="3308">
                  <c:v>2942</c:v>
                </c:pt>
                <c:pt idx="3309">
                  <c:v>2943</c:v>
                </c:pt>
                <c:pt idx="3310">
                  <c:v>2944</c:v>
                </c:pt>
                <c:pt idx="3311">
                  <c:v>2945</c:v>
                </c:pt>
                <c:pt idx="3312">
                  <c:v>2946</c:v>
                </c:pt>
                <c:pt idx="3313">
                  <c:v>2947</c:v>
                </c:pt>
                <c:pt idx="3314">
                  <c:v>2948</c:v>
                </c:pt>
                <c:pt idx="3315">
                  <c:v>2949</c:v>
                </c:pt>
                <c:pt idx="3316">
                  <c:v>2950</c:v>
                </c:pt>
                <c:pt idx="3317">
                  <c:v>2951</c:v>
                </c:pt>
                <c:pt idx="3318">
                  <c:v>2952</c:v>
                </c:pt>
                <c:pt idx="3319">
                  <c:v>2953</c:v>
                </c:pt>
                <c:pt idx="3320">
                  <c:v>2954</c:v>
                </c:pt>
                <c:pt idx="3321">
                  <c:v>2955</c:v>
                </c:pt>
                <c:pt idx="3322">
                  <c:v>2956</c:v>
                </c:pt>
                <c:pt idx="3323">
                  <c:v>2957</c:v>
                </c:pt>
                <c:pt idx="3324">
                  <c:v>2958</c:v>
                </c:pt>
                <c:pt idx="3325">
                  <c:v>2959</c:v>
                </c:pt>
                <c:pt idx="3326">
                  <c:v>2960</c:v>
                </c:pt>
                <c:pt idx="3327">
                  <c:v>2961</c:v>
                </c:pt>
                <c:pt idx="3328">
                  <c:v>2962</c:v>
                </c:pt>
                <c:pt idx="3329">
                  <c:v>2963</c:v>
                </c:pt>
                <c:pt idx="3330">
                  <c:v>2964</c:v>
                </c:pt>
                <c:pt idx="3331">
                  <c:v>2965</c:v>
                </c:pt>
                <c:pt idx="3332">
                  <c:v>2966</c:v>
                </c:pt>
                <c:pt idx="3333">
                  <c:v>2967</c:v>
                </c:pt>
                <c:pt idx="3334">
                  <c:v>2968</c:v>
                </c:pt>
                <c:pt idx="3335">
                  <c:v>2969</c:v>
                </c:pt>
                <c:pt idx="3336">
                  <c:v>2970</c:v>
                </c:pt>
                <c:pt idx="3337">
                  <c:v>2971</c:v>
                </c:pt>
                <c:pt idx="3338">
                  <c:v>2972</c:v>
                </c:pt>
                <c:pt idx="3339">
                  <c:v>2973</c:v>
                </c:pt>
                <c:pt idx="3340">
                  <c:v>2974</c:v>
                </c:pt>
                <c:pt idx="3341">
                  <c:v>2975</c:v>
                </c:pt>
                <c:pt idx="3342">
                  <c:v>2976</c:v>
                </c:pt>
                <c:pt idx="3343">
                  <c:v>2977</c:v>
                </c:pt>
                <c:pt idx="3344">
                  <c:v>2978</c:v>
                </c:pt>
                <c:pt idx="3345">
                  <c:v>2979</c:v>
                </c:pt>
                <c:pt idx="3346">
                  <c:v>2980</c:v>
                </c:pt>
                <c:pt idx="3347">
                  <c:v>2981</c:v>
                </c:pt>
                <c:pt idx="3348">
                  <c:v>2982</c:v>
                </c:pt>
                <c:pt idx="3349">
                  <c:v>2983</c:v>
                </c:pt>
                <c:pt idx="3350">
                  <c:v>2984</c:v>
                </c:pt>
                <c:pt idx="3351">
                  <c:v>2985</c:v>
                </c:pt>
                <c:pt idx="3352">
                  <c:v>2986</c:v>
                </c:pt>
                <c:pt idx="3353">
                  <c:v>2987</c:v>
                </c:pt>
                <c:pt idx="3354">
                  <c:v>2988</c:v>
                </c:pt>
                <c:pt idx="3355">
                  <c:v>2989</c:v>
                </c:pt>
                <c:pt idx="3356">
                  <c:v>2990</c:v>
                </c:pt>
                <c:pt idx="3357">
                  <c:v>2991</c:v>
                </c:pt>
                <c:pt idx="3358">
                  <c:v>2992</c:v>
                </c:pt>
                <c:pt idx="3359">
                  <c:v>2993</c:v>
                </c:pt>
                <c:pt idx="3360">
                  <c:v>2994</c:v>
                </c:pt>
                <c:pt idx="3361">
                  <c:v>2995</c:v>
                </c:pt>
                <c:pt idx="3362">
                  <c:v>2996</c:v>
                </c:pt>
                <c:pt idx="3363">
                  <c:v>2997</c:v>
                </c:pt>
                <c:pt idx="3364">
                  <c:v>2998</c:v>
                </c:pt>
                <c:pt idx="3365">
                  <c:v>2999</c:v>
                </c:pt>
                <c:pt idx="3366">
                  <c:v>3000</c:v>
                </c:pt>
                <c:pt idx="3367">
                  <c:v>3001</c:v>
                </c:pt>
                <c:pt idx="3368">
                  <c:v>3002</c:v>
                </c:pt>
                <c:pt idx="3369">
                  <c:v>3003</c:v>
                </c:pt>
                <c:pt idx="3370">
                  <c:v>3004</c:v>
                </c:pt>
                <c:pt idx="3371">
                  <c:v>3005</c:v>
                </c:pt>
                <c:pt idx="3372">
                  <c:v>3006</c:v>
                </c:pt>
                <c:pt idx="3373">
                  <c:v>3007</c:v>
                </c:pt>
                <c:pt idx="3374">
                  <c:v>3008</c:v>
                </c:pt>
                <c:pt idx="3375">
                  <c:v>3009</c:v>
                </c:pt>
                <c:pt idx="3376">
                  <c:v>3010</c:v>
                </c:pt>
                <c:pt idx="3377">
                  <c:v>3011</c:v>
                </c:pt>
                <c:pt idx="3378">
                  <c:v>3012</c:v>
                </c:pt>
                <c:pt idx="3379">
                  <c:v>3013</c:v>
                </c:pt>
                <c:pt idx="3380">
                  <c:v>3014</c:v>
                </c:pt>
                <c:pt idx="3381">
                  <c:v>3015</c:v>
                </c:pt>
                <c:pt idx="3382">
                  <c:v>3016</c:v>
                </c:pt>
                <c:pt idx="3383">
                  <c:v>3017</c:v>
                </c:pt>
                <c:pt idx="3384">
                  <c:v>3018</c:v>
                </c:pt>
                <c:pt idx="3385">
                  <c:v>3019</c:v>
                </c:pt>
                <c:pt idx="3386">
                  <c:v>3020</c:v>
                </c:pt>
                <c:pt idx="3387">
                  <c:v>3021</c:v>
                </c:pt>
                <c:pt idx="3388">
                  <c:v>3022</c:v>
                </c:pt>
                <c:pt idx="3389">
                  <c:v>3023</c:v>
                </c:pt>
                <c:pt idx="3390">
                  <c:v>3024</c:v>
                </c:pt>
                <c:pt idx="3391">
                  <c:v>3025</c:v>
                </c:pt>
                <c:pt idx="3392">
                  <c:v>3026</c:v>
                </c:pt>
                <c:pt idx="3393">
                  <c:v>3027</c:v>
                </c:pt>
                <c:pt idx="3394">
                  <c:v>3028</c:v>
                </c:pt>
                <c:pt idx="3395">
                  <c:v>3029</c:v>
                </c:pt>
                <c:pt idx="3396">
                  <c:v>3030</c:v>
                </c:pt>
                <c:pt idx="3397">
                  <c:v>3031</c:v>
                </c:pt>
                <c:pt idx="3398">
                  <c:v>3032</c:v>
                </c:pt>
                <c:pt idx="3399">
                  <c:v>3033</c:v>
                </c:pt>
                <c:pt idx="3400">
                  <c:v>3034</c:v>
                </c:pt>
                <c:pt idx="3401">
                  <c:v>3035</c:v>
                </c:pt>
                <c:pt idx="3402">
                  <c:v>3036</c:v>
                </c:pt>
                <c:pt idx="3403">
                  <c:v>3037</c:v>
                </c:pt>
                <c:pt idx="3404">
                  <c:v>3038</c:v>
                </c:pt>
                <c:pt idx="3405">
                  <c:v>3039</c:v>
                </c:pt>
                <c:pt idx="3406">
                  <c:v>3040</c:v>
                </c:pt>
                <c:pt idx="3407">
                  <c:v>3041</c:v>
                </c:pt>
                <c:pt idx="3408">
                  <c:v>3042</c:v>
                </c:pt>
                <c:pt idx="3409">
                  <c:v>3043</c:v>
                </c:pt>
                <c:pt idx="3410">
                  <c:v>3044</c:v>
                </c:pt>
                <c:pt idx="3411">
                  <c:v>3045</c:v>
                </c:pt>
                <c:pt idx="3412">
                  <c:v>3046</c:v>
                </c:pt>
                <c:pt idx="3413">
                  <c:v>3047</c:v>
                </c:pt>
                <c:pt idx="3414">
                  <c:v>3048</c:v>
                </c:pt>
                <c:pt idx="3415">
                  <c:v>3049</c:v>
                </c:pt>
                <c:pt idx="3416">
                  <c:v>3050</c:v>
                </c:pt>
                <c:pt idx="3417">
                  <c:v>3051</c:v>
                </c:pt>
                <c:pt idx="3418">
                  <c:v>3052</c:v>
                </c:pt>
                <c:pt idx="3419">
                  <c:v>3053</c:v>
                </c:pt>
                <c:pt idx="3420">
                  <c:v>3054</c:v>
                </c:pt>
                <c:pt idx="3421">
                  <c:v>3055</c:v>
                </c:pt>
                <c:pt idx="3422">
                  <c:v>3056</c:v>
                </c:pt>
                <c:pt idx="3423">
                  <c:v>3057</c:v>
                </c:pt>
                <c:pt idx="3424">
                  <c:v>3058</c:v>
                </c:pt>
                <c:pt idx="3425">
                  <c:v>3059</c:v>
                </c:pt>
                <c:pt idx="3426">
                  <c:v>3060</c:v>
                </c:pt>
                <c:pt idx="3427">
                  <c:v>3061</c:v>
                </c:pt>
                <c:pt idx="3428">
                  <c:v>3062</c:v>
                </c:pt>
                <c:pt idx="3429">
                  <c:v>3063</c:v>
                </c:pt>
                <c:pt idx="3430">
                  <c:v>3064</c:v>
                </c:pt>
                <c:pt idx="3431">
                  <c:v>3065</c:v>
                </c:pt>
                <c:pt idx="3432">
                  <c:v>3066</c:v>
                </c:pt>
                <c:pt idx="3433">
                  <c:v>3067</c:v>
                </c:pt>
                <c:pt idx="3434">
                  <c:v>3068</c:v>
                </c:pt>
                <c:pt idx="3435">
                  <c:v>3069</c:v>
                </c:pt>
                <c:pt idx="3436">
                  <c:v>3070</c:v>
                </c:pt>
                <c:pt idx="3437">
                  <c:v>3071</c:v>
                </c:pt>
                <c:pt idx="3438">
                  <c:v>3072</c:v>
                </c:pt>
                <c:pt idx="3439">
                  <c:v>3073</c:v>
                </c:pt>
                <c:pt idx="3440">
                  <c:v>3074</c:v>
                </c:pt>
                <c:pt idx="3441">
                  <c:v>3075</c:v>
                </c:pt>
                <c:pt idx="3442">
                  <c:v>3076</c:v>
                </c:pt>
                <c:pt idx="3443">
                  <c:v>3077</c:v>
                </c:pt>
                <c:pt idx="3444">
                  <c:v>3078</c:v>
                </c:pt>
                <c:pt idx="3445">
                  <c:v>3079</c:v>
                </c:pt>
                <c:pt idx="3446">
                  <c:v>3080</c:v>
                </c:pt>
                <c:pt idx="3447">
                  <c:v>3081</c:v>
                </c:pt>
                <c:pt idx="3448">
                  <c:v>3082</c:v>
                </c:pt>
                <c:pt idx="3449">
                  <c:v>3083</c:v>
                </c:pt>
                <c:pt idx="3450">
                  <c:v>3084</c:v>
                </c:pt>
                <c:pt idx="3451">
                  <c:v>3085</c:v>
                </c:pt>
                <c:pt idx="3452">
                  <c:v>3086</c:v>
                </c:pt>
                <c:pt idx="3453">
                  <c:v>3087</c:v>
                </c:pt>
                <c:pt idx="3454">
                  <c:v>3088</c:v>
                </c:pt>
                <c:pt idx="3455">
                  <c:v>3089</c:v>
                </c:pt>
                <c:pt idx="3456">
                  <c:v>3090</c:v>
                </c:pt>
                <c:pt idx="3457">
                  <c:v>3091</c:v>
                </c:pt>
                <c:pt idx="3458">
                  <c:v>3092</c:v>
                </c:pt>
                <c:pt idx="3459">
                  <c:v>3093</c:v>
                </c:pt>
                <c:pt idx="3460">
                  <c:v>3094</c:v>
                </c:pt>
                <c:pt idx="3461">
                  <c:v>3095</c:v>
                </c:pt>
                <c:pt idx="3462">
                  <c:v>3096</c:v>
                </c:pt>
                <c:pt idx="3463">
                  <c:v>3097</c:v>
                </c:pt>
                <c:pt idx="3464">
                  <c:v>3098</c:v>
                </c:pt>
                <c:pt idx="3465">
                  <c:v>3099</c:v>
                </c:pt>
                <c:pt idx="3466">
                  <c:v>3100</c:v>
                </c:pt>
                <c:pt idx="3467">
                  <c:v>3101</c:v>
                </c:pt>
                <c:pt idx="3468">
                  <c:v>3102</c:v>
                </c:pt>
                <c:pt idx="3469">
                  <c:v>3103</c:v>
                </c:pt>
                <c:pt idx="3470">
                  <c:v>3104</c:v>
                </c:pt>
                <c:pt idx="3471">
                  <c:v>3105</c:v>
                </c:pt>
                <c:pt idx="3472">
                  <c:v>3106</c:v>
                </c:pt>
                <c:pt idx="3473">
                  <c:v>3107</c:v>
                </c:pt>
                <c:pt idx="3474">
                  <c:v>3108</c:v>
                </c:pt>
                <c:pt idx="3475">
                  <c:v>3109</c:v>
                </c:pt>
                <c:pt idx="3476">
                  <c:v>3110</c:v>
                </c:pt>
                <c:pt idx="3477">
                  <c:v>3111</c:v>
                </c:pt>
                <c:pt idx="3478">
                  <c:v>3112</c:v>
                </c:pt>
                <c:pt idx="3479">
                  <c:v>3113</c:v>
                </c:pt>
                <c:pt idx="3480">
                  <c:v>3114</c:v>
                </c:pt>
                <c:pt idx="3481">
                  <c:v>3115</c:v>
                </c:pt>
                <c:pt idx="3482">
                  <c:v>3116</c:v>
                </c:pt>
                <c:pt idx="3483">
                  <c:v>3117</c:v>
                </c:pt>
                <c:pt idx="3484">
                  <c:v>3118</c:v>
                </c:pt>
                <c:pt idx="3485">
                  <c:v>3119</c:v>
                </c:pt>
                <c:pt idx="3486">
                  <c:v>3120</c:v>
                </c:pt>
                <c:pt idx="3487">
                  <c:v>3121</c:v>
                </c:pt>
                <c:pt idx="3488">
                  <c:v>3122</c:v>
                </c:pt>
                <c:pt idx="3489">
                  <c:v>3123</c:v>
                </c:pt>
                <c:pt idx="3490">
                  <c:v>3124</c:v>
                </c:pt>
                <c:pt idx="3491">
                  <c:v>3125</c:v>
                </c:pt>
                <c:pt idx="3492">
                  <c:v>3126</c:v>
                </c:pt>
                <c:pt idx="3493">
                  <c:v>3127</c:v>
                </c:pt>
                <c:pt idx="3494">
                  <c:v>3128</c:v>
                </c:pt>
                <c:pt idx="3495">
                  <c:v>3129</c:v>
                </c:pt>
                <c:pt idx="3496">
                  <c:v>3130</c:v>
                </c:pt>
                <c:pt idx="3497">
                  <c:v>3131</c:v>
                </c:pt>
                <c:pt idx="3498">
                  <c:v>3132</c:v>
                </c:pt>
                <c:pt idx="3499">
                  <c:v>3133</c:v>
                </c:pt>
                <c:pt idx="3500">
                  <c:v>3134</c:v>
                </c:pt>
                <c:pt idx="3501">
                  <c:v>3135</c:v>
                </c:pt>
                <c:pt idx="3502">
                  <c:v>3136</c:v>
                </c:pt>
                <c:pt idx="3503">
                  <c:v>3137</c:v>
                </c:pt>
                <c:pt idx="3504">
                  <c:v>3138</c:v>
                </c:pt>
                <c:pt idx="3505">
                  <c:v>3139</c:v>
                </c:pt>
                <c:pt idx="3506">
                  <c:v>3140</c:v>
                </c:pt>
                <c:pt idx="3507">
                  <c:v>3141</c:v>
                </c:pt>
                <c:pt idx="3508">
                  <c:v>3142</c:v>
                </c:pt>
                <c:pt idx="3509">
                  <c:v>3143</c:v>
                </c:pt>
                <c:pt idx="3510">
                  <c:v>3144</c:v>
                </c:pt>
                <c:pt idx="3511">
                  <c:v>3145</c:v>
                </c:pt>
                <c:pt idx="3512">
                  <c:v>3146</c:v>
                </c:pt>
                <c:pt idx="3513">
                  <c:v>3147</c:v>
                </c:pt>
                <c:pt idx="3514">
                  <c:v>3148</c:v>
                </c:pt>
                <c:pt idx="3515">
                  <c:v>3149</c:v>
                </c:pt>
                <c:pt idx="3516">
                  <c:v>3150</c:v>
                </c:pt>
                <c:pt idx="3517">
                  <c:v>3151</c:v>
                </c:pt>
                <c:pt idx="3518">
                  <c:v>3152</c:v>
                </c:pt>
                <c:pt idx="3519">
                  <c:v>3153</c:v>
                </c:pt>
                <c:pt idx="3520">
                  <c:v>3154</c:v>
                </c:pt>
                <c:pt idx="3521">
                  <c:v>3155</c:v>
                </c:pt>
                <c:pt idx="3522">
                  <c:v>3156</c:v>
                </c:pt>
                <c:pt idx="3523">
                  <c:v>3157</c:v>
                </c:pt>
                <c:pt idx="3524">
                  <c:v>3158</c:v>
                </c:pt>
                <c:pt idx="3525">
                  <c:v>3159</c:v>
                </c:pt>
                <c:pt idx="3526">
                  <c:v>3160</c:v>
                </c:pt>
                <c:pt idx="3527">
                  <c:v>3161</c:v>
                </c:pt>
                <c:pt idx="3528">
                  <c:v>3162</c:v>
                </c:pt>
                <c:pt idx="3529">
                  <c:v>3163</c:v>
                </c:pt>
                <c:pt idx="3530">
                  <c:v>3164</c:v>
                </c:pt>
                <c:pt idx="3531">
                  <c:v>3165</c:v>
                </c:pt>
                <c:pt idx="3532">
                  <c:v>3166</c:v>
                </c:pt>
                <c:pt idx="3533">
                  <c:v>3167</c:v>
                </c:pt>
                <c:pt idx="3534">
                  <c:v>3168</c:v>
                </c:pt>
                <c:pt idx="3535">
                  <c:v>3169</c:v>
                </c:pt>
                <c:pt idx="3536">
                  <c:v>3170</c:v>
                </c:pt>
                <c:pt idx="3537">
                  <c:v>3171</c:v>
                </c:pt>
                <c:pt idx="3538">
                  <c:v>3172</c:v>
                </c:pt>
                <c:pt idx="3539">
                  <c:v>3173</c:v>
                </c:pt>
                <c:pt idx="3540">
                  <c:v>3174</c:v>
                </c:pt>
                <c:pt idx="3541">
                  <c:v>3175</c:v>
                </c:pt>
                <c:pt idx="3542">
                  <c:v>3176</c:v>
                </c:pt>
                <c:pt idx="3543">
                  <c:v>3177</c:v>
                </c:pt>
                <c:pt idx="3544">
                  <c:v>3178</c:v>
                </c:pt>
                <c:pt idx="3545">
                  <c:v>3179</c:v>
                </c:pt>
                <c:pt idx="3546">
                  <c:v>3180</c:v>
                </c:pt>
                <c:pt idx="3547">
                  <c:v>3181</c:v>
                </c:pt>
                <c:pt idx="3548">
                  <c:v>3182</c:v>
                </c:pt>
                <c:pt idx="3549">
                  <c:v>3183</c:v>
                </c:pt>
                <c:pt idx="3550">
                  <c:v>3184</c:v>
                </c:pt>
                <c:pt idx="3551">
                  <c:v>3185</c:v>
                </c:pt>
                <c:pt idx="3552">
                  <c:v>3186</c:v>
                </c:pt>
                <c:pt idx="3553">
                  <c:v>3187</c:v>
                </c:pt>
                <c:pt idx="3554">
                  <c:v>3188</c:v>
                </c:pt>
                <c:pt idx="3555">
                  <c:v>3189</c:v>
                </c:pt>
                <c:pt idx="3556">
                  <c:v>3190</c:v>
                </c:pt>
                <c:pt idx="3557">
                  <c:v>3191</c:v>
                </c:pt>
                <c:pt idx="3558">
                  <c:v>3192</c:v>
                </c:pt>
                <c:pt idx="3559">
                  <c:v>3193</c:v>
                </c:pt>
                <c:pt idx="3560">
                  <c:v>3194</c:v>
                </c:pt>
                <c:pt idx="3561">
                  <c:v>3195</c:v>
                </c:pt>
                <c:pt idx="3562">
                  <c:v>3196</c:v>
                </c:pt>
                <c:pt idx="3563">
                  <c:v>3197</c:v>
                </c:pt>
                <c:pt idx="3564">
                  <c:v>3198</c:v>
                </c:pt>
                <c:pt idx="3565">
                  <c:v>3199</c:v>
                </c:pt>
                <c:pt idx="3566">
                  <c:v>3200</c:v>
                </c:pt>
                <c:pt idx="3567">
                  <c:v>3201</c:v>
                </c:pt>
                <c:pt idx="3568">
                  <c:v>3202</c:v>
                </c:pt>
                <c:pt idx="3569">
                  <c:v>3203</c:v>
                </c:pt>
                <c:pt idx="3570">
                  <c:v>3204</c:v>
                </c:pt>
                <c:pt idx="3571">
                  <c:v>3205</c:v>
                </c:pt>
                <c:pt idx="3572">
                  <c:v>3206</c:v>
                </c:pt>
                <c:pt idx="3573">
                  <c:v>3207</c:v>
                </c:pt>
                <c:pt idx="3574">
                  <c:v>3208</c:v>
                </c:pt>
                <c:pt idx="3575">
                  <c:v>3209</c:v>
                </c:pt>
                <c:pt idx="3576">
                  <c:v>3210</c:v>
                </c:pt>
                <c:pt idx="3577">
                  <c:v>3211</c:v>
                </c:pt>
                <c:pt idx="3578">
                  <c:v>3212</c:v>
                </c:pt>
                <c:pt idx="3579">
                  <c:v>3213</c:v>
                </c:pt>
                <c:pt idx="3580">
                  <c:v>3214</c:v>
                </c:pt>
                <c:pt idx="3581">
                  <c:v>3215</c:v>
                </c:pt>
                <c:pt idx="3582">
                  <c:v>3216</c:v>
                </c:pt>
                <c:pt idx="3583">
                  <c:v>3217</c:v>
                </c:pt>
                <c:pt idx="3584">
                  <c:v>3218</c:v>
                </c:pt>
                <c:pt idx="3585">
                  <c:v>3219</c:v>
                </c:pt>
                <c:pt idx="3586">
                  <c:v>3220</c:v>
                </c:pt>
                <c:pt idx="3587">
                  <c:v>3221</c:v>
                </c:pt>
                <c:pt idx="3588">
                  <c:v>3222</c:v>
                </c:pt>
                <c:pt idx="3589">
                  <c:v>3223</c:v>
                </c:pt>
                <c:pt idx="3590">
                  <c:v>3224</c:v>
                </c:pt>
                <c:pt idx="3591">
                  <c:v>3225</c:v>
                </c:pt>
                <c:pt idx="3592">
                  <c:v>3226</c:v>
                </c:pt>
                <c:pt idx="3593">
                  <c:v>3227</c:v>
                </c:pt>
                <c:pt idx="3594">
                  <c:v>3228</c:v>
                </c:pt>
                <c:pt idx="3595">
                  <c:v>3229</c:v>
                </c:pt>
                <c:pt idx="3596">
                  <c:v>3230</c:v>
                </c:pt>
                <c:pt idx="3597">
                  <c:v>3231</c:v>
                </c:pt>
                <c:pt idx="3598">
                  <c:v>3232</c:v>
                </c:pt>
                <c:pt idx="3599">
                  <c:v>3233</c:v>
                </c:pt>
                <c:pt idx="3600">
                  <c:v>3234</c:v>
                </c:pt>
                <c:pt idx="3601">
                  <c:v>3235</c:v>
                </c:pt>
                <c:pt idx="3602">
                  <c:v>3236</c:v>
                </c:pt>
                <c:pt idx="3603">
                  <c:v>3237</c:v>
                </c:pt>
                <c:pt idx="3604">
                  <c:v>3238</c:v>
                </c:pt>
                <c:pt idx="3605">
                  <c:v>3239</c:v>
                </c:pt>
                <c:pt idx="3606">
                  <c:v>3240</c:v>
                </c:pt>
                <c:pt idx="3607">
                  <c:v>3241</c:v>
                </c:pt>
                <c:pt idx="3608">
                  <c:v>3242</c:v>
                </c:pt>
                <c:pt idx="3609">
                  <c:v>3243</c:v>
                </c:pt>
                <c:pt idx="3610">
                  <c:v>3244</c:v>
                </c:pt>
                <c:pt idx="3611">
                  <c:v>3245</c:v>
                </c:pt>
                <c:pt idx="3612">
                  <c:v>3246</c:v>
                </c:pt>
                <c:pt idx="3613">
                  <c:v>3247</c:v>
                </c:pt>
                <c:pt idx="3614">
                  <c:v>3248</c:v>
                </c:pt>
                <c:pt idx="3615">
                  <c:v>3249</c:v>
                </c:pt>
                <c:pt idx="3616">
                  <c:v>3250</c:v>
                </c:pt>
                <c:pt idx="3617">
                  <c:v>3251</c:v>
                </c:pt>
                <c:pt idx="3618">
                  <c:v>3252</c:v>
                </c:pt>
                <c:pt idx="3619">
                  <c:v>3253</c:v>
                </c:pt>
                <c:pt idx="3620">
                  <c:v>3254</c:v>
                </c:pt>
                <c:pt idx="3621">
                  <c:v>3255</c:v>
                </c:pt>
                <c:pt idx="3622">
                  <c:v>3256</c:v>
                </c:pt>
                <c:pt idx="3623">
                  <c:v>3257</c:v>
                </c:pt>
                <c:pt idx="3624">
                  <c:v>3258</c:v>
                </c:pt>
                <c:pt idx="3625">
                  <c:v>3259</c:v>
                </c:pt>
                <c:pt idx="3626">
                  <c:v>3260</c:v>
                </c:pt>
                <c:pt idx="3627">
                  <c:v>3261</c:v>
                </c:pt>
                <c:pt idx="3628">
                  <c:v>3262</c:v>
                </c:pt>
                <c:pt idx="3629">
                  <c:v>3263</c:v>
                </c:pt>
                <c:pt idx="3630">
                  <c:v>3264</c:v>
                </c:pt>
                <c:pt idx="3631">
                  <c:v>3265</c:v>
                </c:pt>
                <c:pt idx="3632">
                  <c:v>3266</c:v>
                </c:pt>
                <c:pt idx="3633">
                  <c:v>3267</c:v>
                </c:pt>
                <c:pt idx="3634">
                  <c:v>3268</c:v>
                </c:pt>
                <c:pt idx="3635">
                  <c:v>3269</c:v>
                </c:pt>
                <c:pt idx="3636">
                  <c:v>3270</c:v>
                </c:pt>
                <c:pt idx="3637">
                  <c:v>3271</c:v>
                </c:pt>
                <c:pt idx="3638">
                  <c:v>3272</c:v>
                </c:pt>
                <c:pt idx="3639">
                  <c:v>3273</c:v>
                </c:pt>
                <c:pt idx="3640">
                  <c:v>3274</c:v>
                </c:pt>
                <c:pt idx="3641">
                  <c:v>3275</c:v>
                </c:pt>
                <c:pt idx="3642">
                  <c:v>3276</c:v>
                </c:pt>
                <c:pt idx="3643">
                  <c:v>3277</c:v>
                </c:pt>
                <c:pt idx="3644">
                  <c:v>3278</c:v>
                </c:pt>
                <c:pt idx="3645">
                  <c:v>3279</c:v>
                </c:pt>
                <c:pt idx="3646">
                  <c:v>3280</c:v>
                </c:pt>
                <c:pt idx="3647">
                  <c:v>3281</c:v>
                </c:pt>
                <c:pt idx="3648">
                  <c:v>3282</c:v>
                </c:pt>
                <c:pt idx="3649">
                  <c:v>3283</c:v>
                </c:pt>
                <c:pt idx="3650">
                  <c:v>3284</c:v>
                </c:pt>
                <c:pt idx="3651">
                  <c:v>3285</c:v>
                </c:pt>
                <c:pt idx="3652">
                  <c:v>3286</c:v>
                </c:pt>
                <c:pt idx="3653">
                  <c:v>3287</c:v>
                </c:pt>
                <c:pt idx="3654">
                  <c:v>3288</c:v>
                </c:pt>
                <c:pt idx="3655">
                  <c:v>3289</c:v>
                </c:pt>
                <c:pt idx="3656">
                  <c:v>3290</c:v>
                </c:pt>
                <c:pt idx="3657">
                  <c:v>3291</c:v>
                </c:pt>
                <c:pt idx="3658">
                  <c:v>3292</c:v>
                </c:pt>
                <c:pt idx="3659">
                  <c:v>3293</c:v>
                </c:pt>
                <c:pt idx="3660">
                  <c:v>3294</c:v>
                </c:pt>
                <c:pt idx="3661">
                  <c:v>3295</c:v>
                </c:pt>
                <c:pt idx="3662">
                  <c:v>3296</c:v>
                </c:pt>
                <c:pt idx="3663">
                  <c:v>3297</c:v>
                </c:pt>
                <c:pt idx="3664">
                  <c:v>3298</c:v>
                </c:pt>
                <c:pt idx="3665">
                  <c:v>3299</c:v>
                </c:pt>
                <c:pt idx="3666">
                  <c:v>3300</c:v>
                </c:pt>
                <c:pt idx="3667">
                  <c:v>3301</c:v>
                </c:pt>
                <c:pt idx="3668">
                  <c:v>3302</c:v>
                </c:pt>
                <c:pt idx="3669">
                  <c:v>3303</c:v>
                </c:pt>
                <c:pt idx="3670">
                  <c:v>3304</c:v>
                </c:pt>
                <c:pt idx="3671">
                  <c:v>3305</c:v>
                </c:pt>
                <c:pt idx="3672">
                  <c:v>3306</c:v>
                </c:pt>
                <c:pt idx="3673">
                  <c:v>3307</c:v>
                </c:pt>
                <c:pt idx="3674">
                  <c:v>3308</c:v>
                </c:pt>
                <c:pt idx="3675">
                  <c:v>3309</c:v>
                </c:pt>
                <c:pt idx="3676">
                  <c:v>3310</c:v>
                </c:pt>
                <c:pt idx="3677">
                  <c:v>3311</c:v>
                </c:pt>
                <c:pt idx="3678">
                  <c:v>3312</c:v>
                </c:pt>
                <c:pt idx="3679">
                  <c:v>3313</c:v>
                </c:pt>
                <c:pt idx="3680">
                  <c:v>3314</c:v>
                </c:pt>
                <c:pt idx="3681">
                  <c:v>3315</c:v>
                </c:pt>
                <c:pt idx="3682">
                  <c:v>3316</c:v>
                </c:pt>
                <c:pt idx="3683">
                  <c:v>3317</c:v>
                </c:pt>
                <c:pt idx="3684">
                  <c:v>3318</c:v>
                </c:pt>
                <c:pt idx="3685">
                  <c:v>3319</c:v>
                </c:pt>
                <c:pt idx="3686">
                  <c:v>3320</c:v>
                </c:pt>
                <c:pt idx="3687">
                  <c:v>3321</c:v>
                </c:pt>
                <c:pt idx="3688">
                  <c:v>3322</c:v>
                </c:pt>
                <c:pt idx="3689">
                  <c:v>3323</c:v>
                </c:pt>
                <c:pt idx="3690">
                  <c:v>3324</c:v>
                </c:pt>
                <c:pt idx="3691">
                  <c:v>3325</c:v>
                </c:pt>
                <c:pt idx="3692">
                  <c:v>3326</c:v>
                </c:pt>
                <c:pt idx="3693">
                  <c:v>3327</c:v>
                </c:pt>
                <c:pt idx="3694">
                  <c:v>3328</c:v>
                </c:pt>
                <c:pt idx="3695">
                  <c:v>3329</c:v>
                </c:pt>
                <c:pt idx="3696">
                  <c:v>3330</c:v>
                </c:pt>
                <c:pt idx="3697">
                  <c:v>3331</c:v>
                </c:pt>
                <c:pt idx="3698">
                  <c:v>3332</c:v>
                </c:pt>
                <c:pt idx="3699">
                  <c:v>3333</c:v>
                </c:pt>
                <c:pt idx="3700">
                  <c:v>3334</c:v>
                </c:pt>
                <c:pt idx="3701">
                  <c:v>3335</c:v>
                </c:pt>
                <c:pt idx="3702">
                  <c:v>3336</c:v>
                </c:pt>
                <c:pt idx="3703">
                  <c:v>3337</c:v>
                </c:pt>
                <c:pt idx="3704">
                  <c:v>3338</c:v>
                </c:pt>
                <c:pt idx="3705">
                  <c:v>3339</c:v>
                </c:pt>
                <c:pt idx="3706">
                  <c:v>3340</c:v>
                </c:pt>
                <c:pt idx="3707">
                  <c:v>3341</c:v>
                </c:pt>
                <c:pt idx="3708">
                  <c:v>3342</c:v>
                </c:pt>
                <c:pt idx="3709">
                  <c:v>3343</c:v>
                </c:pt>
                <c:pt idx="3710">
                  <c:v>3344</c:v>
                </c:pt>
                <c:pt idx="3711">
                  <c:v>3345</c:v>
                </c:pt>
                <c:pt idx="3712">
                  <c:v>3346</c:v>
                </c:pt>
                <c:pt idx="3713">
                  <c:v>3347</c:v>
                </c:pt>
                <c:pt idx="3714">
                  <c:v>3348</c:v>
                </c:pt>
                <c:pt idx="3715">
                  <c:v>3349</c:v>
                </c:pt>
                <c:pt idx="3716">
                  <c:v>3350</c:v>
                </c:pt>
                <c:pt idx="3717">
                  <c:v>3351</c:v>
                </c:pt>
                <c:pt idx="3718">
                  <c:v>3352</c:v>
                </c:pt>
                <c:pt idx="3719">
                  <c:v>3353</c:v>
                </c:pt>
                <c:pt idx="3720">
                  <c:v>3354</c:v>
                </c:pt>
                <c:pt idx="3721">
                  <c:v>3355</c:v>
                </c:pt>
                <c:pt idx="3722">
                  <c:v>3356</c:v>
                </c:pt>
                <c:pt idx="3723">
                  <c:v>3357</c:v>
                </c:pt>
                <c:pt idx="3724">
                  <c:v>3358</c:v>
                </c:pt>
                <c:pt idx="3725">
                  <c:v>3359</c:v>
                </c:pt>
                <c:pt idx="3726">
                  <c:v>3360</c:v>
                </c:pt>
                <c:pt idx="3727">
                  <c:v>3361</c:v>
                </c:pt>
                <c:pt idx="3728">
                  <c:v>3362</c:v>
                </c:pt>
                <c:pt idx="3729">
                  <c:v>3363</c:v>
                </c:pt>
                <c:pt idx="3730">
                  <c:v>3364</c:v>
                </c:pt>
                <c:pt idx="3731">
                  <c:v>3365</c:v>
                </c:pt>
                <c:pt idx="3732">
                  <c:v>3366</c:v>
                </c:pt>
                <c:pt idx="3733">
                  <c:v>3367</c:v>
                </c:pt>
                <c:pt idx="3734">
                  <c:v>3368</c:v>
                </c:pt>
                <c:pt idx="3735">
                  <c:v>3369</c:v>
                </c:pt>
                <c:pt idx="3736">
                  <c:v>3370</c:v>
                </c:pt>
                <c:pt idx="3737">
                  <c:v>3371</c:v>
                </c:pt>
                <c:pt idx="3738">
                  <c:v>3372</c:v>
                </c:pt>
                <c:pt idx="3739">
                  <c:v>3373</c:v>
                </c:pt>
                <c:pt idx="3740">
                  <c:v>3374</c:v>
                </c:pt>
                <c:pt idx="3741">
                  <c:v>3375</c:v>
                </c:pt>
                <c:pt idx="3742">
                  <c:v>3376</c:v>
                </c:pt>
                <c:pt idx="3743">
                  <c:v>3377</c:v>
                </c:pt>
                <c:pt idx="3744">
                  <c:v>3378</c:v>
                </c:pt>
                <c:pt idx="3745">
                  <c:v>3379</c:v>
                </c:pt>
                <c:pt idx="3746">
                  <c:v>3380</c:v>
                </c:pt>
                <c:pt idx="3747">
                  <c:v>3381</c:v>
                </c:pt>
                <c:pt idx="3748">
                  <c:v>3382</c:v>
                </c:pt>
                <c:pt idx="3749">
                  <c:v>3383</c:v>
                </c:pt>
                <c:pt idx="3750">
                  <c:v>3384</c:v>
                </c:pt>
                <c:pt idx="3751">
                  <c:v>3385</c:v>
                </c:pt>
                <c:pt idx="3752">
                  <c:v>3386</c:v>
                </c:pt>
                <c:pt idx="3753">
                  <c:v>3387</c:v>
                </c:pt>
                <c:pt idx="3754">
                  <c:v>3388</c:v>
                </c:pt>
                <c:pt idx="3755">
                  <c:v>3389</c:v>
                </c:pt>
                <c:pt idx="3756">
                  <c:v>3390</c:v>
                </c:pt>
                <c:pt idx="3757">
                  <c:v>3391</c:v>
                </c:pt>
                <c:pt idx="3758">
                  <c:v>3392</c:v>
                </c:pt>
                <c:pt idx="3759">
                  <c:v>3393</c:v>
                </c:pt>
                <c:pt idx="3760">
                  <c:v>3394</c:v>
                </c:pt>
                <c:pt idx="3761">
                  <c:v>3395</c:v>
                </c:pt>
                <c:pt idx="3762">
                  <c:v>3396</c:v>
                </c:pt>
                <c:pt idx="3763">
                  <c:v>3397</c:v>
                </c:pt>
                <c:pt idx="3764">
                  <c:v>3398</c:v>
                </c:pt>
                <c:pt idx="3765">
                  <c:v>3399</c:v>
                </c:pt>
                <c:pt idx="3766">
                  <c:v>3400</c:v>
                </c:pt>
                <c:pt idx="3767">
                  <c:v>3401</c:v>
                </c:pt>
                <c:pt idx="3768">
                  <c:v>3402</c:v>
                </c:pt>
                <c:pt idx="3769">
                  <c:v>3403</c:v>
                </c:pt>
                <c:pt idx="3770">
                  <c:v>3404</c:v>
                </c:pt>
                <c:pt idx="3771">
                  <c:v>3405</c:v>
                </c:pt>
                <c:pt idx="3772">
                  <c:v>3406</c:v>
                </c:pt>
                <c:pt idx="3773">
                  <c:v>3407</c:v>
                </c:pt>
                <c:pt idx="3774">
                  <c:v>3408</c:v>
                </c:pt>
                <c:pt idx="3775">
                  <c:v>3409</c:v>
                </c:pt>
                <c:pt idx="3776">
                  <c:v>3410</c:v>
                </c:pt>
                <c:pt idx="3777">
                  <c:v>3411</c:v>
                </c:pt>
                <c:pt idx="3778">
                  <c:v>3412</c:v>
                </c:pt>
                <c:pt idx="3779">
                  <c:v>3413</c:v>
                </c:pt>
                <c:pt idx="3780">
                  <c:v>3414</c:v>
                </c:pt>
                <c:pt idx="3781">
                  <c:v>3415</c:v>
                </c:pt>
                <c:pt idx="3782">
                  <c:v>3416</c:v>
                </c:pt>
                <c:pt idx="3783">
                  <c:v>3417</c:v>
                </c:pt>
                <c:pt idx="3784">
                  <c:v>3418</c:v>
                </c:pt>
                <c:pt idx="3785">
                  <c:v>3419</c:v>
                </c:pt>
                <c:pt idx="3786">
                  <c:v>3420</c:v>
                </c:pt>
                <c:pt idx="3787">
                  <c:v>3421</c:v>
                </c:pt>
                <c:pt idx="3788">
                  <c:v>3422</c:v>
                </c:pt>
                <c:pt idx="3789">
                  <c:v>3423</c:v>
                </c:pt>
                <c:pt idx="3790">
                  <c:v>3424</c:v>
                </c:pt>
                <c:pt idx="3791">
                  <c:v>3425</c:v>
                </c:pt>
                <c:pt idx="3792">
                  <c:v>3426</c:v>
                </c:pt>
                <c:pt idx="3793">
                  <c:v>3427</c:v>
                </c:pt>
                <c:pt idx="3794">
                  <c:v>3428</c:v>
                </c:pt>
                <c:pt idx="3795">
                  <c:v>3429</c:v>
                </c:pt>
                <c:pt idx="3796">
                  <c:v>3430</c:v>
                </c:pt>
                <c:pt idx="3797">
                  <c:v>3431</c:v>
                </c:pt>
                <c:pt idx="3798">
                  <c:v>3432</c:v>
                </c:pt>
                <c:pt idx="3799">
                  <c:v>3433</c:v>
                </c:pt>
                <c:pt idx="3800">
                  <c:v>3434</c:v>
                </c:pt>
                <c:pt idx="3801">
                  <c:v>3435</c:v>
                </c:pt>
                <c:pt idx="3802">
                  <c:v>3436</c:v>
                </c:pt>
                <c:pt idx="3803">
                  <c:v>3437</c:v>
                </c:pt>
                <c:pt idx="3804">
                  <c:v>3438</c:v>
                </c:pt>
                <c:pt idx="3805">
                  <c:v>3439</c:v>
                </c:pt>
                <c:pt idx="3806">
                  <c:v>3440</c:v>
                </c:pt>
                <c:pt idx="3807">
                  <c:v>3441</c:v>
                </c:pt>
                <c:pt idx="3808">
                  <c:v>3442</c:v>
                </c:pt>
                <c:pt idx="3809">
                  <c:v>3443</c:v>
                </c:pt>
                <c:pt idx="3810">
                  <c:v>3444</c:v>
                </c:pt>
                <c:pt idx="3811">
                  <c:v>3445</c:v>
                </c:pt>
                <c:pt idx="3812">
                  <c:v>3446</c:v>
                </c:pt>
                <c:pt idx="3813">
                  <c:v>3447</c:v>
                </c:pt>
                <c:pt idx="3814">
                  <c:v>3448</c:v>
                </c:pt>
                <c:pt idx="3815">
                  <c:v>3449</c:v>
                </c:pt>
                <c:pt idx="3816">
                  <c:v>3450</c:v>
                </c:pt>
                <c:pt idx="3817">
                  <c:v>3451</c:v>
                </c:pt>
                <c:pt idx="3818">
                  <c:v>3452</c:v>
                </c:pt>
                <c:pt idx="3819">
                  <c:v>3453</c:v>
                </c:pt>
                <c:pt idx="3820">
                  <c:v>3454</c:v>
                </c:pt>
                <c:pt idx="3821">
                  <c:v>3455</c:v>
                </c:pt>
                <c:pt idx="3822">
                  <c:v>3456</c:v>
                </c:pt>
                <c:pt idx="3823">
                  <c:v>3457</c:v>
                </c:pt>
                <c:pt idx="3824">
                  <c:v>3458</c:v>
                </c:pt>
                <c:pt idx="3825">
                  <c:v>3459</c:v>
                </c:pt>
                <c:pt idx="3826">
                  <c:v>3460</c:v>
                </c:pt>
                <c:pt idx="3827">
                  <c:v>3461</c:v>
                </c:pt>
                <c:pt idx="3828">
                  <c:v>3462</c:v>
                </c:pt>
                <c:pt idx="3829">
                  <c:v>3463</c:v>
                </c:pt>
                <c:pt idx="3830">
                  <c:v>3464</c:v>
                </c:pt>
                <c:pt idx="3831">
                  <c:v>3465</c:v>
                </c:pt>
                <c:pt idx="3832">
                  <c:v>3466</c:v>
                </c:pt>
                <c:pt idx="3833">
                  <c:v>3467</c:v>
                </c:pt>
                <c:pt idx="3834">
                  <c:v>3468</c:v>
                </c:pt>
                <c:pt idx="3835">
                  <c:v>3469</c:v>
                </c:pt>
                <c:pt idx="3836">
                  <c:v>3470</c:v>
                </c:pt>
                <c:pt idx="3837">
                  <c:v>3471</c:v>
                </c:pt>
                <c:pt idx="3838">
                  <c:v>3472</c:v>
                </c:pt>
                <c:pt idx="3839">
                  <c:v>3473</c:v>
                </c:pt>
                <c:pt idx="3840">
                  <c:v>3474</c:v>
                </c:pt>
                <c:pt idx="3841">
                  <c:v>3475</c:v>
                </c:pt>
                <c:pt idx="3842">
                  <c:v>3476</c:v>
                </c:pt>
                <c:pt idx="3843">
                  <c:v>3477</c:v>
                </c:pt>
                <c:pt idx="3844">
                  <c:v>3478</c:v>
                </c:pt>
                <c:pt idx="3845">
                  <c:v>3479</c:v>
                </c:pt>
                <c:pt idx="3846">
                  <c:v>3480</c:v>
                </c:pt>
                <c:pt idx="3847">
                  <c:v>3481</c:v>
                </c:pt>
                <c:pt idx="3848">
                  <c:v>3482</c:v>
                </c:pt>
                <c:pt idx="3849">
                  <c:v>3483</c:v>
                </c:pt>
                <c:pt idx="3850">
                  <c:v>3484</c:v>
                </c:pt>
                <c:pt idx="3851">
                  <c:v>3485</c:v>
                </c:pt>
                <c:pt idx="3852">
                  <c:v>3486</c:v>
                </c:pt>
                <c:pt idx="3853">
                  <c:v>3487</c:v>
                </c:pt>
                <c:pt idx="3854">
                  <c:v>3488</c:v>
                </c:pt>
                <c:pt idx="3855">
                  <c:v>3489</c:v>
                </c:pt>
                <c:pt idx="3856">
                  <c:v>3490</c:v>
                </c:pt>
                <c:pt idx="3857">
                  <c:v>3491</c:v>
                </c:pt>
                <c:pt idx="3858">
                  <c:v>3492</c:v>
                </c:pt>
                <c:pt idx="3859">
                  <c:v>3493</c:v>
                </c:pt>
                <c:pt idx="3860">
                  <c:v>3494</c:v>
                </c:pt>
                <c:pt idx="3861">
                  <c:v>3495</c:v>
                </c:pt>
                <c:pt idx="3862">
                  <c:v>3496</c:v>
                </c:pt>
                <c:pt idx="3863">
                  <c:v>3497</c:v>
                </c:pt>
                <c:pt idx="3864">
                  <c:v>3498</c:v>
                </c:pt>
                <c:pt idx="3865">
                  <c:v>3499</c:v>
                </c:pt>
                <c:pt idx="3866">
                  <c:v>3500</c:v>
                </c:pt>
                <c:pt idx="3867">
                  <c:v>3501</c:v>
                </c:pt>
                <c:pt idx="3868">
                  <c:v>3502</c:v>
                </c:pt>
                <c:pt idx="3869">
                  <c:v>3503</c:v>
                </c:pt>
                <c:pt idx="3870">
                  <c:v>3504</c:v>
                </c:pt>
                <c:pt idx="3871">
                  <c:v>3505</c:v>
                </c:pt>
                <c:pt idx="3872">
                  <c:v>3506</c:v>
                </c:pt>
                <c:pt idx="3873">
                  <c:v>3507</c:v>
                </c:pt>
                <c:pt idx="3874">
                  <c:v>3508</c:v>
                </c:pt>
                <c:pt idx="3875">
                  <c:v>3509</c:v>
                </c:pt>
                <c:pt idx="3876">
                  <c:v>3510</c:v>
                </c:pt>
                <c:pt idx="3877">
                  <c:v>3511</c:v>
                </c:pt>
                <c:pt idx="3878">
                  <c:v>3512</c:v>
                </c:pt>
                <c:pt idx="3879">
                  <c:v>3513</c:v>
                </c:pt>
                <c:pt idx="3880">
                  <c:v>3514</c:v>
                </c:pt>
                <c:pt idx="3881">
                  <c:v>3515</c:v>
                </c:pt>
                <c:pt idx="3882">
                  <c:v>3516</c:v>
                </c:pt>
                <c:pt idx="3883">
                  <c:v>3517</c:v>
                </c:pt>
                <c:pt idx="3884">
                  <c:v>3518</c:v>
                </c:pt>
                <c:pt idx="3885">
                  <c:v>3519</c:v>
                </c:pt>
                <c:pt idx="3886">
                  <c:v>3520</c:v>
                </c:pt>
                <c:pt idx="3887">
                  <c:v>3521</c:v>
                </c:pt>
                <c:pt idx="3888">
                  <c:v>3522</c:v>
                </c:pt>
                <c:pt idx="3889">
                  <c:v>3523</c:v>
                </c:pt>
                <c:pt idx="3890">
                  <c:v>3524</c:v>
                </c:pt>
                <c:pt idx="3891">
                  <c:v>3525</c:v>
                </c:pt>
                <c:pt idx="3892">
                  <c:v>3526</c:v>
                </c:pt>
                <c:pt idx="3893">
                  <c:v>3527</c:v>
                </c:pt>
                <c:pt idx="3894">
                  <c:v>3528</c:v>
                </c:pt>
                <c:pt idx="3895">
                  <c:v>3529</c:v>
                </c:pt>
                <c:pt idx="3896">
                  <c:v>3530</c:v>
                </c:pt>
                <c:pt idx="3897">
                  <c:v>3531</c:v>
                </c:pt>
                <c:pt idx="3898">
                  <c:v>3532</c:v>
                </c:pt>
                <c:pt idx="3899">
                  <c:v>3533</c:v>
                </c:pt>
                <c:pt idx="3900">
                  <c:v>3534</c:v>
                </c:pt>
                <c:pt idx="3901">
                  <c:v>3535</c:v>
                </c:pt>
                <c:pt idx="3902">
                  <c:v>3536</c:v>
                </c:pt>
                <c:pt idx="3903">
                  <c:v>3537</c:v>
                </c:pt>
                <c:pt idx="3904">
                  <c:v>3538</c:v>
                </c:pt>
                <c:pt idx="3905">
                  <c:v>3539</c:v>
                </c:pt>
                <c:pt idx="3906">
                  <c:v>3540</c:v>
                </c:pt>
                <c:pt idx="3907">
                  <c:v>3541</c:v>
                </c:pt>
                <c:pt idx="3908">
                  <c:v>3542</c:v>
                </c:pt>
                <c:pt idx="3909">
                  <c:v>3543</c:v>
                </c:pt>
                <c:pt idx="3910">
                  <c:v>3544</c:v>
                </c:pt>
                <c:pt idx="3911">
                  <c:v>3545</c:v>
                </c:pt>
                <c:pt idx="3912">
                  <c:v>3546</c:v>
                </c:pt>
                <c:pt idx="3913">
                  <c:v>3547</c:v>
                </c:pt>
                <c:pt idx="3914">
                  <c:v>3548</c:v>
                </c:pt>
                <c:pt idx="3915">
                  <c:v>3549</c:v>
                </c:pt>
                <c:pt idx="3916">
                  <c:v>3550</c:v>
                </c:pt>
                <c:pt idx="3917">
                  <c:v>3551</c:v>
                </c:pt>
                <c:pt idx="3918">
                  <c:v>3552</c:v>
                </c:pt>
                <c:pt idx="3919">
                  <c:v>3553</c:v>
                </c:pt>
                <c:pt idx="3920">
                  <c:v>3554</c:v>
                </c:pt>
                <c:pt idx="3921">
                  <c:v>3555</c:v>
                </c:pt>
                <c:pt idx="3922">
                  <c:v>3556</c:v>
                </c:pt>
                <c:pt idx="3923">
                  <c:v>3557</c:v>
                </c:pt>
                <c:pt idx="3924">
                  <c:v>3558</c:v>
                </c:pt>
                <c:pt idx="3925">
                  <c:v>3559</c:v>
                </c:pt>
                <c:pt idx="3926">
                  <c:v>3560</c:v>
                </c:pt>
                <c:pt idx="3927">
                  <c:v>3561</c:v>
                </c:pt>
                <c:pt idx="3928">
                  <c:v>3562</c:v>
                </c:pt>
                <c:pt idx="3929">
                  <c:v>3563</c:v>
                </c:pt>
                <c:pt idx="3930">
                  <c:v>3564</c:v>
                </c:pt>
                <c:pt idx="3931">
                  <c:v>3565</c:v>
                </c:pt>
                <c:pt idx="3932">
                  <c:v>3566</c:v>
                </c:pt>
                <c:pt idx="3933">
                  <c:v>3567</c:v>
                </c:pt>
                <c:pt idx="3934">
                  <c:v>3568</c:v>
                </c:pt>
                <c:pt idx="3935">
                  <c:v>3569</c:v>
                </c:pt>
                <c:pt idx="3936">
                  <c:v>3570</c:v>
                </c:pt>
                <c:pt idx="3937">
                  <c:v>3571</c:v>
                </c:pt>
                <c:pt idx="3938">
                  <c:v>3572</c:v>
                </c:pt>
                <c:pt idx="3939">
                  <c:v>3573</c:v>
                </c:pt>
                <c:pt idx="3940">
                  <c:v>3574</c:v>
                </c:pt>
                <c:pt idx="3941">
                  <c:v>3575</c:v>
                </c:pt>
                <c:pt idx="3942">
                  <c:v>3576</c:v>
                </c:pt>
                <c:pt idx="3943">
                  <c:v>3577</c:v>
                </c:pt>
                <c:pt idx="3944">
                  <c:v>3578</c:v>
                </c:pt>
                <c:pt idx="3945">
                  <c:v>3579</c:v>
                </c:pt>
                <c:pt idx="3946">
                  <c:v>3580</c:v>
                </c:pt>
                <c:pt idx="3947">
                  <c:v>3581</c:v>
                </c:pt>
                <c:pt idx="3948">
                  <c:v>3582</c:v>
                </c:pt>
                <c:pt idx="3949">
                  <c:v>3583</c:v>
                </c:pt>
                <c:pt idx="3950">
                  <c:v>3584</c:v>
                </c:pt>
                <c:pt idx="3951">
                  <c:v>3585</c:v>
                </c:pt>
                <c:pt idx="3952">
                  <c:v>3586</c:v>
                </c:pt>
                <c:pt idx="3953">
                  <c:v>3587</c:v>
                </c:pt>
                <c:pt idx="3954">
                  <c:v>3588</c:v>
                </c:pt>
                <c:pt idx="3955">
                  <c:v>3589</c:v>
                </c:pt>
                <c:pt idx="3956">
                  <c:v>3590</c:v>
                </c:pt>
                <c:pt idx="3957">
                  <c:v>3591</c:v>
                </c:pt>
                <c:pt idx="3958">
                  <c:v>3592</c:v>
                </c:pt>
                <c:pt idx="3959">
                  <c:v>3593</c:v>
                </c:pt>
                <c:pt idx="3960">
                  <c:v>3594</c:v>
                </c:pt>
                <c:pt idx="3961">
                  <c:v>3595</c:v>
                </c:pt>
                <c:pt idx="3962">
                  <c:v>3596</c:v>
                </c:pt>
                <c:pt idx="3963">
                  <c:v>3597</c:v>
                </c:pt>
                <c:pt idx="3964">
                  <c:v>3598</c:v>
                </c:pt>
                <c:pt idx="3965">
                  <c:v>3599</c:v>
                </c:pt>
                <c:pt idx="3966">
                  <c:v>3600</c:v>
                </c:pt>
                <c:pt idx="3967">
                  <c:v>3601</c:v>
                </c:pt>
                <c:pt idx="3968">
                  <c:v>3602</c:v>
                </c:pt>
                <c:pt idx="3969">
                  <c:v>3603</c:v>
                </c:pt>
                <c:pt idx="3970">
                  <c:v>3604</c:v>
                </c:pt>
                <c:pt idx="3971">
                  <c:v>3605</c:v>
                </c:pt>
                <c:pt idx="3972">
                  <c:v>3606</c:v>
                </c:pt>
                <c:pt idx="3973">
                  <c:v>3607</c:v>
                </c:pt>
                <c:pt idx="3974">
                  <c:v>3608</c:v>
                </c:pt>
                <c:pt idx="3975">
                  <c:v>3609</c:v>
                </c:pt>
                <c:pt idx="3976">
                  <c:v>3610</c:v>
                </c:pt>
                <c:pt idx="3977">
                  <c:v>3611</c:v>
                </c:pt>
                <c:pt idx="3978">
                  <c:v>3612</c:v>
                </c:pt>
                <c:pt idx="3979">
                  <c:v>3613</c:v>
                </c:pt>
                <c:pt idx="3980">
                  <c:v>3614</c:v>
                </c:pt>
                <c:pt idx="3981">
                  <c:v>3615</c:v>
                </c:pt>
                <c:pt idx="3982">
                  <c:v>3616</c:v>
                </c:pt>
                <c:pt idx="3983">
                  <c:v>3617</c:v>
                </c:pt>
                <c:pt idx="3984">
                  <c:v>3618</c:v>
                </c:pt>
                <c:pt idx="3985">
                  <c:v>3619</c:v>
                </c:pt>
                <c:pt idx="3986">
                  <c:v>3620</c:v>
                </c:pt>
                <c:pt idx="3987">
                  <c:v>3621</c:v>
                </c:pt>
                <c:pt idx="3988">
                  <c:v>3622</c:v>
                </c:pt>
                <c:pt idx="3989">
                  <c:v>3623</c:v>
                </c:pt>
                <c:pt idx="3990">
                  <c:v>3624</c:v>
                </c:pt>
                <c:pt idx="3991">
                  <c:v>3625</c:v>
                </c:pt>
                <c:pt idx="3992">
                  <c:v>3626</c:v>
                </c:pt>
                <c:pt idx="3993">
                  <c:v>3627</c:v>
                </c:pt>
                <c:pt idx="3994">
                  <c:v>3628</c:v>
                </c:pt>
                <c:pt idx="3995">
                  <c:v>3629</c:v>
                </c:pt>
                <c:pt idx="3996">
                  <c:v>3630</c:v>
                </c:pt>
              </c:numCache>
            </c:numRef>
          </c:cat>
          <c:val>
            <c:numRef>
              <c:f>'איור 22 נתונים'!$K$4:$K$4000</c:f>
              <c:numCache>
                <c:formatCode>0.00</c:formatCode>
                <c:ptCount val="3997"/>
                <c:pt idx="0">
                  <c:v>100</c:v>
                </c:pt>
                <c:pt idx="1">
                  <c:v>100.97025836068256</c:v>
                </c:pt>
                <c:pt idx="2">
                  <c:v>101.04387121839504</c:v>
                </c:pt>
                <c:pt idx="3">
                  <c:v>100.22901777954995</c:v>
                </c:pt>
                <c:pt idx="4">
                  <c:v>100.77600220838573</c:v>
                </c:pt>
                <c:pt idx="5">
                  <c:v>100.77600220838573</c:v>
                </c:pt>
                <c:pt idx="6">
                  <c:v>100.77600220838573</c:v>
                </c:pt>
                <c:pt idx="7">
                  <c:v>101.77999979551986</c:v>
                </c:pt>
                <c:pt idx="8">
                  <c:v>100.79236062121075</c:v>
                </c:pt>
                <c:pt idx="9">
                  <c:v>100.34045946692024</c:v>
                </c:pt>
                <c:pt idx="10">
                  <c:v>99.539919639297025</c:v>
                </c:pt>
                <c:pt idx="11">
                  <c:v>99.567524460939211</c:v>
                </c:pt>
                <c:pt idx="12">
                  <c:v>99.567524460939211</c:v>
                </c:pt>
                <c:pt idx="13">
                  <c:v>99.567524460939211</c:v>
                </c:pt>
                <c:pt idx="14">
                  <c:v>99.939678352707872</c:v>
                </c:pt>
                <c:pt idx="15">
                  <c:v>99.757691010029788</c:v>
                </c:pt>
                <c:pt idx="16">
                  <c:v>99.639092517048567</c:v>
                </c:pt>
                <c:pt idx="17">
                  <c:v>100.41100512222806</c:v>
                </c:pt>
                <c:pt idx="18">
                  <c:v>100.70545655307798</c:v>
                </c:pt>
                <c:pt idx="19">
                  <c:v>100.70545655307798</c:v>
                </c:pt>
                <c:pt idx="20">
                  <c:v>100.70545655307798</c:v>
                </c:pt>
                <c:pt idx="21">
                  <c:v>99.803699046100093</c:v>
                </c:pt>
                <c:pt idx="22">
                  <c:v>99.632958112239209</c:v>
                </c:pt>
                <c:pt idx="23">
                  <c:v>99.261826621272121</c:v>
                </c:pt>
                <c:pt idx="24">
                  <c:v>97.767076649388144</c:v>
                </c:pt>
                <c:pt idx="25">
                  <c:v>98.583974889836384</c:v>
                </c:pt>
                <c:pt idx="26">
                  <c:v>98.583974889836384</c:v>
                </c:pt>
                <c:pt idx="27">
                  <c:v>98.583974889836384</c:v>
                </c:pt>
                <c:pt idx="28">
                  <c:v>97.885675142369379</c:v>
                </c:pt>
                <c:pt idx="29">
                  <c:v>96.839759122371206</c:v>
                </c:pt>
                <c:pt idx="30">
                  <c:v>96.94915600813836</c:v>
                </c:pt>
                <c:pt idx="31">
                  <c:v>96.522814873886915</c:v>
                </c:pt>
                <c:pt idx="32">
                  <c:v>97.412303571246042</c:v>
                </c:pt>
                <c:pt idx="33">
                  <c:v>97.412303571246042</c:v>
                </c:pt>
                <c:pt idx="34">
                  <c:v>97.412303571246042</c:v>
                </c:pt>
                <c:pt idx="35">
                  <c:v>97.280413867844516</c:v>
                </c:pt>
                <c:pt idx="36">
                  <c:v>96.019793679518287</c:v>
                </c:pt>
                <c:pt idx="37">
                  <c:v>94.864480773752973</c:v>
                </c:pt>
                <c:pt idx="38">
                  <c:v>95.106789763723228</c:v>
                </c:pt>
                <c:pt idx="39">
                  <c:v>95.833716733633977</c:v>
                </c:pt>
                <c:pt idx="40">
                  <c:v>95.833716733633977</c:v>
                </c:pt>
                <c:pt idx="41">
                  <c:v>95.833716733633977</c:v>
                </c:pt>
                <c:pt idx="42">
                  <c:v>95.637415779734027</c:v>
                </c:pt>
                <c:pt idx="43">
                  <c:v>96.570867711560339</c:v>
                </c:pt>
                <c:pt idx="44">
                  <c:v>97.827398296680315</c:v>
                </c:pt>
                <c:pt idx="45">
                  <c:v>98.425502765594231</c:v>
                </c:pt>
                <c:pt idx="46">
                  <c:v>97.262010653416397</c:v>
                </c:pt>
                <c:pt idx="47">
                  <c:v>97.262010653416397</c:v>
                </c:pt>
                <c:pt idx="48">
                  <c:v>97.262010653416397</c:v>
                </c:pt>
                <c:pt idx="49">
                  <c:v>96.740586244619664</c:v>
                </c:pt>
                <c:pt idx="50">
                  <c:v>97.25178664540077</c:v>
                </c:pt>
                <c:pt idx="51">
                  <c:v>96.424664396936919</c:v>
                </c:pt>
                <c:pt idx="52">
                  <c:v>95.16506660941225</c:v>
                </c:pt>
                <c:pt idx="53">
                  <c:v>94.631373390996785</c:v>
                </c:pt>
                <c:pt idx="54">
                  <c:v>94.631373390996785</c:v>
                </c:pt>
                <c:pt idx="55">
                  <c:v>94.631373390996785</c:v>
                </c:pt>
                <c:pt idx="56">
                  <c:v>93.824699158564187</c:v>
                </c:pt>
                <c:pt idx="57">
                  <c:v>94.119150589414105</c:v>
                </c:pt>
                <c:pt idx="58">
                  <c:v>94.140621006246903</c:v>
                </c:pt>
                <c:pt idx="59">
                  <c:v>93.131511415104981</c:v>
                </c:pt>
                <c:pt idx="60">
                  <c:v>94.038380926090682</c:v>
                </c:pt>
                <c:pt idx="61">
                  <c:v>94.038380926090682</c:v>
                </c:pt>
                <c:pt idx="62">
                  <c:v>94.038380926090682</c:v>
                </c:pt>
                <c:pt idx="63">
                  <c:v>94.255129896021884</c:v>
                </c:pt>
                <c:pt idx="64">
                  <c:v>93.5701213589752</c:v>
                </c:pt>
                <c:pt idx="65">
                  <c:v>93.648846220695489</c:v>
                </c:pt>
                <c:pt idx="66">
                  <c:v>95.146663394984159</c:v>
                </c:pt>
                <c:pt idx="67">
                  <c:v>96.950178408939934</c:v>
                </c:pt>
                <c:pt idx="68">
                  <c:v>96.950178408939934</c:v>
                </c:pt>
                <c:pt idx="69">
                  <c:v>96.950178408939934</c:v>
                </c:pt>
                <c:pt idx="70">
                  <c:v>99.061436064165932</c:v>
                </c:pt>
                <c:pt idx="71">
                  <c:v>98.217955402877095</c:v>
                </c:pt>
                <c:pt idx="72">
                  <c:v>97.936795182447483</c:v>
                </c:pt>
                <c:pt idx="73">
                  <c:v>97.767076649388159</c:v>
                </c:pt>
                <c:pt idx="74">
                  <c:v>96.956312813749321</c:v>
                </c:pt>
                <c:pt idx="75">
                  <c:v>96.956312813749321</c:v>
                </c:pt>
                <c:pt idx="76">
                  <c:v>96.956312813749321</c:v>
                </c:pt>
                <c:pt idx="77">
                  <c:v>97.360161130366393</c:v>
                </c:pt>
                <c:pt idx="78">
                  <c:v>98.060505679436517</c:v>
                </c:pt>
                <c:pt idx="79">
                  <c:v>100.55414123444679</c:v>
                </c:pt>
                <c:pt idx="80">
                  <c:v>100.42531873344996</c:v>
                </c:pt>
                <c:pt idx="81">
                  <c:v>99.839483074154799</c:v>
                </c:pt>
                <c:pt idx="82">
                  <c:v>99.839483074154799</c:v>
                </c:pt>
                <c:pt idx="83">
                  <c:v>99.839483074154799</c:v>
                </c:pt>
                <c:pt idx="84">
                  <c:v>100.74839738674362</c:v>
                </c:pt>
                <c:pt idx="85">
                  <c:v>101.06125203202168</c:v>
                </c:pt>
                <c:pt idx="86">
                  <c:v>100.56334284166088</c:v>
                </c:pt>
                <c:pt idx="87">
                  <c:v>101.02137840076075</c:v>
                </c:pt>
                <c:pt idx="88">
                  <c:v>100.22901777955003</c:v>
                </c:pt>
                <c:pt idx="89">
                  <c:v>100.22901777955003</c:v>
                </c:pt>
                <c:pt idx="90">
                  <c:v>100.22901777955003</c:v>
                </c:pt>
                <c:pt idx="91">
                  <c:v>99.943767955914154</c:v>
                </c:pt>
                <c:pt idx="92">
                  <c:v>100.75453179155301</c:v>
                </c:pt>
                <c:pt idx="93">
                  <c:v>100.50608839677338</c:v>
                </c:pt>
                <c:pt idx="94">
                  <c:v>100.92118312220765</c:v>
                </c:pt>
                <c:pt idx="95">
                  <c:v>100.41407232463278</c:v>
                </c:pt>
                <c:pt idx="96">
                  <c:v>100.41407232463278</c:v>
                </c:pt>
                <c:pt idx="97">
                  <c:v>100.41407232463278</c:v>
                </c:pt>
                <c:pt idx="98">
                  <c:v>100.21981617233595</c:v>
                </c:pt>
                <c:pt idx="99">
                  <c:v>99.380425114253356</c:v>
                </c:pt>
                <c:pt idx="100">
                  <c:v>99.682033350714221</c:v>
                </c:pt>
                <c:pt idx="101">
                  <c:v>99.18514656115498</c:v>
                </c:pt>
                <c:pt idx="102">
                  <c:v>99.6851005531189</c:v>
                </c:pt>
                <c:pt idx="103">
                  <c:v>99.6851005531189</c:v>
                </c:pt>
                <c:pt idx="104">
                  <c:v>99.6851005531189</c:v>
                </c:pt>
                <c:pt idx="105">
                  <c:v>99.50311321044083</c:v>
                </c:pt>
                <c:pt idx="106">
                  <c:v>99.845617478964186</c:v>
                </c:pt>
                <c:pt idx="107">
                  <c:v>99.527650829678336</c:v>
                </c:pt>
                <c:pt idx="108">
                  <c:v>101.47430195585281</c:v>
                </c:pt>
                <c:pt idx="109">
                  <c:v>102.33107382756195</c:v>
                </c:pt>
                <c:pt idx="110">
                  <c:v>102.33107382756195</c:v>
                </c:pt>
                <c:pt idx="111">
                  <c:v>102.33107382756195</c:v>
                </c:pt>
                <c:pt idx="112">
                  <c:v>102.02639838869641</c:v>
                </c:pt>
                <c:pt idx="113">
                  <c:v>102.0969440440042</c:v>
                </c:pt>
                <c:pt idx="114">
                  <c:v>101.9803903526261</c:v>
                </c:pt>
                <c:pt idx="115">
                  <c:v>102.06831682156046</c:v>
                </c:pt>
                <c:pt idx="116">
                  <c:v>101.45078673741686</c:v>
                </c:pt>
                <c:pt idx="117">
                  <c:v>101.45078673741686</c:v>
                </c:pt>
                <c:pt idx="118">
                  <c:v>101.45078673741686</c:v>
                </c:pt>
                <c:pt idx="119">
                  <c:v>101.5499596151684</c:v>
                </c:pt>
                <c:pt idx="120">
                  <c:v>102.08978723839326</c:v>
                </c:pt>
                <c:pt idx="121">
                  <c:v>103.24612254496016</c:v>
                </c:pt>
                <c:pt idx="122">
                  <c:v>104.58035559099886</c:v>
                </c:pt>
                <c:pt idx="123">
                  <c:v>104.66725965913166</c:v>
                </c:pt>
                <c:pt idx="124">
                  <c:v>104.66725965913166</c:v>
                </c:pt>
                <c:pt idx="125">
                  <c:v>104.66725965913166</c:v>
                </c:pt>
                <c:pt idx="126">
                  <c:v>104.76234293367696</c:v>
                </c:pt>
                <c:pt idx="127">
                  <c:v>103.91477266918187</c:v>
                </c:pt>
                <c:pt idx="128">
                  <c:v>102.56009160711191</c:v>
                </c:pt>
                <c:pt idx="129">
                  <c:v>102.67562289768844</c:v>
                </c:pt>
                <c:pt idx="130">
                  <c:v>102.45273952294788</c:v>
                </c:pt>
                <c:pt idx="131">
                  <c:v>102.45273952294788</c:v>
                </c:pt>
                <c:pt idx="132">
                  <c:v>102.45273952294788</c:v>
                </c:pt>
                <c:pt idx="133">
                  <c:v>101.90882229651677</c:v>
                </c:pt>
                <c:pt idx="134">
                  <c:v>101.52439959512938</c:v>
                </c:pt>
                <c:pt idx="135">
                  <c:v>101.1123720720998</c:v>
                </c:pt>
                <c:pt idx="136">
                  <c:v>101.70331973540277</c:v>
                </c:pt>
                <c:pt idx="137">
                  <c:v>101.86179185964491</c:v>
                </c:pt>
                <c:pt idx="138">
                  <c:v>101.86179185964491</c:v>
                </c:pt>
                <c:pt idx="139">
                  <c:v>101.86179185964491</c:v>
                </c:pt>
                <c:pt idx="140">
                  <c:v>101.74523816826682</c:v>
                </c:pt>
                <c:pt idx="141">
                  <c:v>100.16665133065474</c:v>
                </c:pt>
                <c:pt idx="142">
                  <c:v>97.98587042092251</c:v>
                </c:pt>
                <c:pt idx="143">
                  <c:v>98.287478657383375</c:v>
                </c:pt>
                <c:pt idx="144">
                  <c:v>99.265916224478417</c:v>
                </c:pt>
                <c:pt idx="145">
                  <c:v>99.265916224478417</c:v>
                </c:pt>
                <c:pt idx="146">
                  <c:v>99.265916224478417</c:v>
                </c:pt>
                <c:pt idx="147">
                  <c:v>98.57477328262236</c:v>
                </c:pt>
                <c:pt idx="148">
                  <c:v>99.169810549131583</c:v>
                </c:pt>
                <c:pt idx="149">
                  <c:v>100.43452034066406</c:v>
                </c:pt>
                <c:pt idx="150">
                  <c:v>101.04387121839515</c:v>
                </c:pt>
                <c:pt idx="151">
                  <c:v>100.71670296189525</c:v>
                </c:pt>
                <c:pt idx="152">
                  <c:v>100.71670296189525</c:v>
                </c:pt>
                <c:pt idx="153">
                  <c:v>100.71670296189525</c:v>
                </c:pt>
                <c:pt idx="154">
                  <c:v>101.23608256908886</c:v>
                </c:pt>
                <c:pt idx="155">
                  <c:v>100.25560020039069</c:v>
                </c:pt>
                <c:pt idx="156">
                  <c:v>99.76587021644238</c:v>
                </c:pt>
                <c:pt idx="157">
                  <c:v>100.41202752302971</c:v>
                </c:pt>
                <c:pt idx="158">
                  <c:v>101.03466961118112</c:v>
                </c:pt>
                <c:pt idx="159">
                  <c:v>101.03466961118112</c:v>
                </c:pt>
                <c:pt idx="160">
                  <c:v>101.03466961118112</c:v>
                </c:pt>
                <c:pt idx="161">
                  <c:v>100.5347156192172</c:v>
                </c:pt>
                <c:pt idx="162">
                  <c:v>102.22576654500112</c:v>
                </c:pt>
                <c:pt idx="163">
                  <c:v>102.50079236062136</c:v>
                </c:pt>
                <c:pt idx="164">
                  <c:v>101.98856955903868</c:v>
                </c:pt>
                <c:pt idx="165">
                  <c:v>101.78306699792466</c:v>
                </c:pt>
                <c:pt idx="166">
                  <c:v>101.78306699792466</c:v>
                </c:pt>
                <c:pt idx="167">
                  <c:v>101.78306699792466</c:v>
                </c:pt>
                <c:pt idx="168">
                  <c:v>101.83725424040747</c:v>
                </c:pt>
                <c:pt idx="169">
                  <c:v>101.91086709811997</c:v>
                </c:pt>
                <c:pt idx="170">
                  <c:v>102.12352646484491</c:v>
                </c:pt>
                <c:pt idx="171">
                  <c:v>103.02732877342594</c:v>
                </c:pt>
                <c:pt idx="172">
                  <c:v>103.89943665715852</c:v>
                </c:pt>
                <c:pt idx="173">
                  <c:v>103.89943665715852</c:v>
                </c:pt>
                <c:pt idx="174">
                  <c:v>103.89943665715852</c:v>
                </c:pt>
                <c:pt idx="175">
                  <c:v>103.91477266918194</c:v>
                </c:pt>
                <c:pt idx="176">
                  <c:v>104.18161927838969</c:v>
                </c:pt>
                <c:pt idx="177">
                  <c:v>104.34827060904432</c:v>
                </c:pt>
                <c:pt idx="178">
                  <c:v>105.25002811602221</c:v>
                </c:pt>
                <c:pt idx="179">
                  <c:v>105.13449682544567</c:v>
                </c:pt>
                <c:pt idx="180">
                  <c:v>105.13449682544567</c:v>
                </c:pt>
                <c:pt idx="181">
                  <c:v>105.13449682544567</c:v>
                </c:pt>
                <c:pt idx="182">
                  <c:v>104.70508848878951</c:v>
                </c:pt>
                <c:pt idx="183">
                  <c:v>105.07724238055818</c:v>
                </c:pt>
                <c:pt idx="184">
                  <c:v>104.15401445674749</c:v>
                </c:pt>
                <c:pt idx="185">
                  <c:v>104.38098743469432</c:v>
                </c:pt>
                <c:pt idx="186">
                  <c:v>104.76336533447859</c:v>
                </c:pt>
                <c:pt idx="187">
                  <c:v>104.76336533447859</c:v>
                </c:pt>
                <c:pt idx="188">
                  <c:v>104.76336533447859</c:v>
                </c:pt>
                <c:pt idx="189">
                  <c:v>105.34715619217064</c:v>
                </c:pt>
                <c:pt idx="190">
                  <c:v>104.46277949881932</c:v>
                </c:pt>
                <c:pt idx="191">
                  <c:v>105.09769039658946</c:v>
                </c:pt>
                <c:pt idx="192">
                  <c:v>105.3348873825519</c:v>
                </c:pt>
                <c:pt idx="193">
                  <c:v>106.03216472921733</c:v>
                </c:pt>
                <c:pt idx="194">
                  <c:v>106.03216472921733</c:v>
                </c:pt>
                <c:pt idx="195">
                  <c:v>106.03216472921733</c:v>
                </c:pt>
                <c:pt idx="196">
                  <c:v>106.23460008792665</c:v>
                </c:pt>
                <c:pt idx="197">
                  <c:v>107.25700088948888</c:v>
                </c:pt>
                <c:pt idx="198">
                  <c:v>106.99526628428896</c:v>
                </c:pt>
                <c:pt idx="199">
                  <c:v>107.21712725822798</c:v>
                </c:pt>
                <c:pt idx="200">
                  <c:v>105.79190054085022</c:v>
                </c:pt>
                <c:pt idx="201">
                  <c:v>105.79190054085022</c:v>
                </c:pt>
                <c:pt idx="202">
                  <c:v>105.79190054085022</c:v>
                </c:pt>
                <c:pt idx="203">
                  <c:v>106.13236000777044</c:v>
                </c:pt>
                <c:pt idx="204">
                  <c:v>105.08030958296291</c:v>
                </c:pt>
                <c:pt idx="205">
                  <c:v>105.52403153084092</c:v>
                </c:pt>
                <c:pt idx="206">
                  <c:v>107.18236563097486</c:v>
                </c:pt>
                <c:pt idx="207">
                  <c:v>106.26016010796573</c:v>
                </c:pt>
                <c:pt idx="208">
                  <c:v>106.26016010796573</c:v>
                </c:pt>
                <c:pt idx="209">
                  <c:v>106.26016010796573</c:v>
                </c:pt>
                <c:pt idx="210">
                  <c:v>105.9340142522674</c:v>
                </c:pt>
                <c:pt idx="211">
                  <c:v>106.33684016808292</c:v>
                </c:pt>
                <c:pt idx="212">
                  <c:v>105.99535830036113</c:v>
                </c:pt>
                <c:pt idx="213">
                  <c:v>106.36955699373293</c:v>
                </c:pt>
                <c:pt idx="214">
                  <c:v>106.6568516189719</c:v>
                </c:pt>
                <c:pt idx="215">
                  <c:v>106.6568516189719</c:v>
                </c:pt>
                <c:pt idx="216">
                  <c:v>106.6568516189719</c:v>
                </c:pt>
                <c:pt idx="217">
                  <c:v>106.54132032839536</c:v>
                </c:pt>
                <c:pt idx="218">
                  <c:v>107.34492735842328</c:v>
                </c:pt>
                <c:pt idx="219">
                  <c:v>106.65991882137658</c:v>
                </c:pt>
                <c:pt idx="220">
                  <c:v>107.22530646464048</c:v>
                </c:pt>
                <c:pt idx="221">
                  <c:v>106.91347422016401</c:v>
                </c:pt>
                <c:pt idx="222">
                  <c:v>106.91347422016401</c:v>
                </c:pt>
                <c:pt idx="223">
                  <c:v>106.91347422016401</c:v>
                </c:pt>
                <c:pt idx="224">
                  <c:v>107.26620249670297</c:v>
                </c:pt>
                <c:pt idx="225">
                  <c:v>107.90111339447309</c:v>
                </c:pt>
                <c:pt idx="226">
                  <c:v>108.15875839646679</c:v>
                </c:pt>
                <c:pt idx="227">
                  <c:v>107.87248617202935</c:v>
                </c:pt>
                <c:pt idx="228">
                  <c:v>106.50349149873755</c:v>
                </c:pt>
                <c:pt idx="229">
                  <c:v>106.50349149873755</c:v>
                </c:pt>
                <c:pt idx="230">
                  <c:v>106.50349149873755</c:v>
                </c:pt>
                <c:pt idx="231">
                  <c:v>105.38294022022534</c:v>
                </c:pt>
                <c:pt idx="232">
                  <c:v>103.24612254496027</c:v>
                </c:pt>
                <c:pt idx="233">
                  <c:v>103.51399155496958</c:v>
                </c:pt>
                <c:pt idx="234">
                  <c:v>104.14072324632721</c:v>
                </c:pt>
                <c:pt idx="235">
                  <c:v>102.66642129047447</c:v>
                </c:pt>
                <c:pt idx="236">
                  <c:v>102.66642129047447</c:v>
                </c:pt>
                <c:pt idx="237">
                  <c:v>102.66642129047447</c:v>
                </c:pt>
                <c:pt idx="238">
                  <c:v>103.45060270527271</c:v>
                </c:pt>
                <c:pt idx="239">
                  <c:v>104.21740330644438</c:v>
                </c:pt>
                <c:pt idx="240">
                  <c:v>105.78678853684241</c:v>
                </c:pt>
                <c:pt idx="241">
                  <c:v>105.16516884949256</c:v>
                </c:pt>
                <c:pt idx="242">
                  <c:v>106.48508828430941</c:v>
                </c:pt>
                <c:pt idx="243">
                  <c:v>106.48508828430941</c:v>
                </c:pt>
                <c:pt idx="244">
                  <c:v>106.48508828430941</c:v>
                </c:pt>
                <c:pt idx="245">
                  <c:v>107.48806347064196</c:v>
                </c:pt>
                <c:pt idx="246">
                  <c:v>106.9380118394015</c:v>
                </c:pt>
                <c:pt idx="247">
                  <c:v>106.89404860493431</c:v>
                </c:pt>
                <c:pt idx="248">
                  <c:v>107.64449079328098</c:v>
                </c:pt>
                <c:pt idx="249">
                  <c:v>108.52273308182296</c:v>
                </c:pt>
                <c:pt idx="250">
                  <c:v>108.52273308182296</c:v>
                </c:pt>
                <c:pt idx="251">
                  <c:v>108.52273308182296</c:v>
                </c:pt>
                <c:pt idx="252">
                  <c:v>109.06256070504783</c:v>
                </c:pt>
                <c:pt idx="253">
                  <c:v>109.21898802768683</c:v>
                </c:pt>
                <c:pt idx="254">
                  <c:v>109.05131429623061</c:v>
                </c:pt>
                <c:pt idx="255">
                  <c:v>108.73437004774632</c:v>
                </c:pt>
                <c:pt idx="256">
                  <c:v>109.56455949861487</c:v>
                </c:pt>
                <c:pt idx="257">
                  <c:v>109.56455949861487</c:v>
                </c:pt>
                <c:pt idx="258">
                  <c:v>109.56455949861487</c:v>
                </c:pt>
                <c:pt idx="259">
                  <c:v>110.28841926612091</c:v>
                </c:pt>
                <c:pt idx="260">
                  <c:v>110.51743704567085</c:v>
                </c:pt>
                <c:pt idx="261">
                  <c:v>110.89470294144731</c:v>
                </c:pt>
                <c:pt idx="262">
                  <c:v>112.31686245642035</c:v>
                </c:pt>
                <c:pt idx="263">
                  <c:v>112.44261775501251</c:v>
                </c:pt>
                <c:pt idx="264">
                  <c:v>112.44261775501251</c:v>
                </c:pt>
                <c:pt idx="265">
                  <c:v>112.44261775501251</c:v>
                </c:pt>
                <c:pt idx="266">
                  <c:v>112.65936672494369</c:v>
                </c:pt>
                <c:pt idx="267">
                  <c:v>111.78725884121113</c:v>
                </c:pt>
                <c:pt idx="268">
                  <c:v>111.9825373943095</c:v>
                </c:pt>
                <c:pt idx="269">
                  <c:v>111.58175628009711</c:v>
                </c:pt>
                <c:pt idx="270">
                  <c:v>110.72396200758642</c:v>
                </c:pt>
                <c:pt idx="271">
                  <c:v>110.72396200758642</c:v>
                </c:pt>
                <c:pt idx="272">
                  <c:v>110.72396200758642</c:v>
                </c:pt>
                <c:pt idx="273">
                  <c:v>111.4744041959331</c:v>
                </c:pt>
                <c:pt idx="274">
                  <c:v>111.23822961077222</c:v>
                </c:pt>
                <c:pt idx="275">
                  <c:v>109.61261233628827</c:v>
                </c:pt>
                <c:pt idx="276">
                  <c:v>108.17818401169646</c:v>
                </c:pt>
                <c:pt idx="277">
                  <c:v>107.24575448067172</c:v>
                </c:pt>
                <c:pt idx="278">
                  <c:v>107.24575448067172</c:v>
                </c:pt>
                <c:pt idx="279">
                  <c:v>107.24575448067172</c:v>
                </c:pt>
                <c:pt idx="280">
                  <c:v>109.32634011185085</c:v>
                </c:pt>
                <c:pt idx="281">
                  <c:v>107.5524747211404</c:v>
                </c:pt>
                <c:pt idx="282">
                  <c:v>108.65973478923229</c:v>
                </c:pt>
                <c:pt idx="283">
                  <c:v>109.73018842846794</c:v>
                </c:pt>
                <c:pt idx="284">
                  <c:v>109.71791961884919</c:v>
                </c:pt>
                <c:pt idx="285">
                  <c:v>109.71791961884919</c:v>
                </c:pt>
                <c:pt idx="286">
                  <c:v>109.71791961884919</c:v>
                </c:pt>
                <c:pt idx="287">
                  <c:v>109.43062499361019</c:v>
                </c:pt>
                <c:pt idx="288">
                  <c:v>108.9572534224869</c:v>
                </c:pt>
                <c:pt idx="289">
                  <c:v>109.24863765093212</c:v>
                </c:pt>
                <c:pt idx="290">
                  <c:v>109.96329581122413</c:v>
                </c:pt>
                <c:pt idx="291">
                  <c:v>110.10131991943504</c:v>
                </c:pt>
                <c:pt idx="292">
                  <c:v>110.10131991943504</c:v>
                </c:pt>
                <c:pt idx="293">
                  <c:v>110.10131991943504</c:v>
                </c:pt>
                <c:pt idx="294">
                  <c:v>109.82629410381479</c:v>
                </c:pt>
                <c:pt idx="295">
                  <c:v>110.60434111380363</c:v>
                </c:pt>
                <c:pt idx="296">
                  <c:v>111.9804925927064</c:v>
                </c:pt>
                <c:pt idx="297">
                  <c:v>112.03059023198294</c:v>
                </c:pt>
                <c:pt idx="298">
                  <c:v>111.12781032420349</c:v>
                </c:pt>
                <c:pt idx="299">
                  <c:v>111.12781032420349</c:v>
                </c:pt>
                <c:pt idx="300">
                  <c:v>111.12781032420349</c:v>
                </c:pt>
                <c:pt idx="301">
                  <c:v>110.86096371499573</c:v>
                </c:pt>
                <c:pt idx="302">
                  <c:v>110.96320379515197</c:v>
                </c:pt>
                <c:pt idx="303">
                  <c:v>111.05317506568946</c:v>
                </c:pt>
                <c:pt idx="304">
                  <c:v>110.610475518613</c:v>
                </c:pt>
                <c:pt idx="305">
                  <c:v>111.05828706969726</c:v>
                </c:pt>
                <c:pt idx="306">
                  <c:v>111.05828706969726</c:v>
                </c:pt>
                <c:pt idx="307">
                  <c:v>111.05828706969726</c:v>
                </c:pt>
                <c:pt idx="308">
                  <c:v>111.1738183602738</c:v>
                </c:pt>
                <c:pt idx="309">
                  <c:v>110.39679375108649</c:v>
                </c:pt>
                <c:pt idx="310">
                  <c:v>111.68501876105492</c:v>
                </c:pt>
                <c:pt idx="311">
                  <c:v>112.89145170689835</c:v>
                </c:pt>
                <c:pt idx="312">
                  <c:v>112.96301976300772</c:v>
                </c:pt>
                <c:pt idx="313">
                  <c:v>112.96301976300772</c:v>
                </c:pt>
                <c:pt idx="314">
                  <c:v>112.96301976300772</c:v>
                </c:pt>
                <c:pt idx="315">
                  <c:v>113.21044075698576</c:v>
                </c:pt>
                <c:pt idx="316">
                  <c:v>113.66029710967315</c:v>
                </c:pt>
                <c:pt idx="317">
                  <c:v>113.61122187119815</c:v>
                </c:pt>
                <c:pt idx="318">
                  <c:v>115.00577656452903</c:v>
                </c:pt>
                <c:pt idx="319">
                  <c:v>114.87286446032594</c:v>
                </c:pt>
                <c:pt idx="320">
                  <c:v>114.87286446032594</c:v>
                </c:pt>
                <c:pt idx="321">
                  <c:v>114.87286446032594</c:v>
                </c:pt>
                <c:pt idx="322">
                  <c:v>114.53649459661197</c:v>
                </c:pt>
                <c:pt idx="323">
                  <c:v>114.2410207649605</c:v>
                </c:pt>
                <c:pt idx="324">
                  <c:v>113.63575949043565</c:v>
                </c:pt>
                <c:pt idx="325">
                  <c:v>113.07241664877486</c:v>
                </c:pt>
                <c:pt idx="326">
                  <c:v>111.40181373902216</c:v>
                </c:pt>
                <c:pt idx="327">
                  <c:v>111.40181373902216</c:v>
                </c:pt>
                <c:pt idx="328">
                  <c:v>111.40181373902216</c:v>
                </c:pt>
                <c:pt idx="329">
                  <c:v>110.97956220797697</c:v>
                </c:pt>
                <c:pt idx="330">
                  <c:v>111.13087752660817</c:v>
                </c:pt>
                <c:pt idx="331">
                  <c:v>110.66875236430205</c:v>
                </c:pt>
                <c:pt idx="332">
                  <c:v>109.8038012861804</c:v>
                </c:pt>
                <c:pt idx="333">
                  <c:v>109.62999314991482</c:v>
                </c:pt>
                <c:pt idx="334">
                  <c:v>109.62999314991482</c:v>
                </c:pt>
                <c:pt idx="335">
                  <c:v>109.62999314991482</c:v>
                </c:pt>
                <c:pt idx="336">
                  <c:v>110.14017114989437</c:v>
                </c:pt>
                <c:pt idx="337">
                  <c:v>109.56046989540859</c:v>
                </c:pt>
                <c:pt idx="338">
                  <c:v>110.90697175106605</c:v>
                </c:pt>
                <c:pt idx="339">
                  <c:v>111.2167591939394</c:v>
                </c:pt>
                <c:pt idx="340">
                  <c:v>108.50024026418856</c:v>
                </c:pt>
                <c:pt idx="341">
                  <c:v>108.50024026418856</c:v>
                </c:pt>
                <c:pt idx="342">
                  <c:v>108.50024026418856</c:v>
                </c:pt>
                <c:pt idx="343">
                  <c:v>103.92499667719758</c:v>
                </c:pt>
                <c:pt idx="344">
                  <c:v>105.39520902984407</c:v>
                </c:pt>
                <c:pt idx="345">
                  <c:v>107.38275618808105</c:v>
                </c:pt>
                <c:pt idx="346">
                  <c:v>106.97481826825771</c:v>
                </c:pt>
                <c:pt idx="347">
                  <c:v>108.72516844053226</c:v>
                </c:pt>
                <c:pt idx="348">
                  <c:v>108.72516844053226</c:v>
                </c:pt>
                <c:pt idx="349">
                  <c:v>108.72516844053226</c:v>
                </c:pt>
                <c:pt idx="350">
                  <c:v>109.3058920958196</c:v>
                </c:pt>
                <c:pt idx="351">
                  <c:v>109.50014824811645</c:v>
                </c:pt>
                <c:pt idx="352">
                  <c:v>110.06860309378506</c:v>
                </c:pt>
                <c:pt idx="353">
                  <c:v>110.01032624809602</c:v>
                </c:pt>
                <c:pt idx="354">
                  <c:v>111.81486366285336</c:v>
                </c:pt>
                <c:pt idx="355">
                  <c:v>111.81486366285336</c:v>
                </c:pt>
                <c:pt idx="356">
                  <c:v>111.81486366285336</c:v>
                </c:pt>
                <c:pt idx="357">
                  <c:v>112.82499565479682</c:v>
                </c:pt>
                <c:pt idx="358">
                  <c:v>112.91905652854057</c:v>
                </c:pt>
                <c:pt idx="359">
                  <c:v>112.55508184318442</c:v>
                </c:pt>
                <c:pt idx="360">
                  <c:v>112.56428345039848</c:v>
                </c:pt>
                <c:pt idx="361">
                  <c:v>112.53361142635161</c:v>
                </c:pt>
                <c:pt idx="362">
                  <c:v>112.53361142635161</c:v>
                </c:pt>
                <c:pt idx="363">
                  <c:v>112.53361142635161</c:v>
                </c:pt>
                <c:pt idx="364">
                  <c:v>112.90167571491399</c:v>
                </c:pt>
                <c:pt idx="365">
                  <c:v>112.44057295340943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003-48CE-8405-748B31E487AC}"/>
            </c:ext>
          </c:extLst>
        </c:ser>
        <c:ser>
          <c:idx val="4"/>
          <c:order val="3"/>
          <c:tx>
            <c:strRef>
              <c:f>'איור 22 נתונים'!$L$3</c:f>
              <c:strCache>
                <c:ptCount val="1"/>
                <c:pt idx="0">
                  <c:v>אירופה- EuroStoxx 50</c:v>
                </c:pt>
              </c:strCache>
            </c:strRef>
          </c:tx>
          <c:spPr>
            <a:ln w="38100">
              <a:solidFill>
                <a:srgbClr val="357C32"/>
              </a:solidFill>
            </a:ln>
          </c:spPr>
          <c:marker>
            <c:symbol val="none"/>
          </c:marker>
          <c:cat>
            <c:numRef>
              <c:f>'איור 22 נתונים'!$H$4:$H$4000</c:f>
              <c:numCache>
                <c:formatCode>m/d/yyyy</c:formatCode>
                <c:ptCount val="3997"/>
                <c:pt idx="0">
                  <c:v>45166</c:v>
                </c:pt>
                <c:pt idx="1">
                  <c:v>45167</c:v>
                </c:pt>
                <c:pt idx="2">
                  <c:v>45168</c:v>
                </c:pt>
                <c:pt idx="3">
                  <c:v>45169</c:v>
                </c:pt>
                <c:pt idx="4">
                  <c:v>45170</c:v>
                </c:pt>
                <c:pt idx="5">
                  <c:v>45171</c:v>
                </c:pt>
                <c:pt idx="6">
                  <c:v>45172</c:v>
                </c:pt>
                <c:pt idx="7">
                  <c:v>45173</c:v>
                </c:pt>
                <c:pt idx="8">
                  <c:v>45174</c:v>
                </c:pt>
                <c:pt idx="9">
                  <c:v>45175</c:v>
                </c:pt>
                <c:pt idx="10">
                  <c:v>45176</c:v>
                </c:pt>
                <c:pt idx="11">
                  <c:v>45177</c:v>
                </c:pt>
                <c:pt idx="12">
                  <c:v>45178</c:v>
                </c:pt>
                <c:pt idx="13">
                  <c:v>45179</c:v>
                </c:pt>
                <c:pt idx="14">
                  <c:v>45180</c:v>
                </c:pt>
                <c:pt idx="15">
                  <c:v>45181</c:v>
                </c:pt>
                <c:pt idx="16">
                  <c:v>45182</c:v>
                </c:pt>
                <c:pt idx="17">
                  <c:v>45183</c:v>
                </c:pt>
                <c:pt idx="18">
                  <c:v>45184</c:v>
                </c:pt>
                <c:pt idx="19">
                  <c:v>45185</c:v>
                </c:pt>
                <c:pt idx="20">
                  <c:v>45186</c:v>
                </c:pt>
                <c:pt idx="21">
                  <c:v>45187</c:v>
                </c:pt>
                <c:pt idx="22">
                  <c:v>45188</c:v>
                </c:pt>
                <c:pt idx="23">
                  <c:v>45189</c:v>
                </c:pt>
                <c:pt idx="24">
                  <c:v>45190</c:v>
                </c:pt>
                <c:pt idx="25">
                  <c:v>45191</c:v>
                </c:pt>
                <c:pt idx="26">
                  <c:v>45192</c:v>
                </c:pt>
                <c:pt idx="27">
                  <c:v>45193</c:v>
                </c:pt>
                <c:pt idx="28">
                  <c:v>45194</c:v>
                </c:pt>
                <c:pt idx="29">
                  <c:v>45195</c:v>
                </c:pt>
                <c:pt idx="30">
                  <c:v>45196</c:v>
                </c:pt>
                <c:pt idx="31">
                  <c:v>45197</c:v>
                </c:pt>
                <c:pt idx="32">
                  <c:v>45198</c:v>
                </c:pt>
                <c:pt idx="33">
                  <c:v>45199</c:v>
                </c:pt>
                <c:pt idx="34">
                  <c:v>45200</c:v>
                </c:pt>
                <c:pt idx="35">
                  <c:v>45201</c:v>
                </c:pt>
                <c:pt idx="36">
                  <c:v>45202</c:v>
                </c:pt>
                <c:pt idx="37">
                  <c:v>45203</c:v>
                </c:pt>
                <c:pt idx="38">
                  <c:v>45204</c:v>
                </c:pt>
                <c:pt idx="39">
                  <c:v>45205</c:v>
                </c:pt>
                <c:pt idx="40">
                  <c:v>45206</c:v>
                </c:pt>
                <c:pt idx="41">
                  <c:v>45207</c:v>
                </c:pt>
                <c:pt idx="42">
                  <c:v>45208</c:v>
                </c:pt>
                <c:pt idx="43">
                  <c:v>45209</c:v>
                </c:pt>
                <c:pt idx="44">
                  <c:v>45210</c:v>
                </c:pt>
                <c:pt idx="45">
                  <c:v>45211</c:v>
                </c:pt>
                <c:pt idx="46">
                  <c:v>45212</c:v>
                </c:pt>
                <c:pt idx="47">
                  <c:v>45213</c:v>
                </c:pt>
                <c:pt idx="48">
                  <c:v>45214</c:v>
                </c:pt>
                <c:pt idx="49">
                  <c:v>45215</c:v>
                </c:pt>
                <c:pt idx="50">
                  <c:v>45216</c:v>
                </c:pt>
                <c:pt idx="51">
                  <c:v>45217</c:v>
                </c:pt>
                <c:pt idx="52">
                  <c:v>45218</c:v>
                </c:pt>
                <c:pt idx="53">
                  <c:v>45219</c:v>
                </c:pt>
                <c:pt idx="54">
                  <c:v>45220</c:v>
                </c:pt>
                <c:pt idx="55">
                  <c:v>45221</c:v>
                </c:pt>
                <c:pt idx="56">
                  <c:v>45222</c:v>
                </c:pt>
                <c:pt idx="57">
                  <c:v>45223</c:v>
                </c:pt>
                <c:pt idx="58">
                  <c:v>45224</c:v>
                </c:pt>
                <c:pt idx="59">
                  <c:v>45225</c:v>
                </c:pt>
                <c:pt idx="60">
                  <c:v>45226</c:v>
                </c:pt>
                <c:pt idx="61">
                  <c:v>45227</c:v>
                </c:pt>
                <c:pt idx="62">
                  <c:v>45228</c:v>
                </c:pt>
                <c:pt idx="63">
                  <c:v>45229</c:v>
                </c:pt>
                <c:pt idx="64">
                  <c:v>45230</c:v>
                </c:pt>
                <c:pt idx="65">
                  <c:v>45231</c:v>
                </c:pt>
                <c:pt idx="66">
                  <c:v>45232</c:v>
                </c:pt>
                <c:pt idx="67">
                  <c:v>45233</c:v>
                </c:pt>
                <c:pt idx="68">
                  <c:v>45234</c:v>
                </c:pt>
                <c:pt idx="69">
                  <c:v>45235</c:v>
                </c:pt>
                <c:pt idx="70">
                  <c:v>45236</c:v>
                </c:pt>
                <c:pt idx="71">
                  <c:v>45237</c:v>
                </c:pt>
                <c:pt idx="72">
                  <c:v>45238</c:v>
                </c:pt>
                <c:pt idx="73">
                  <c:v>45239</c:v>
                </c:pt>
                <c:pt idx="74">
                  <c:v>45240</c:v>
                </c:pt>
                <c:pt idx="75">
                  <c:v>45241</c:v>
                </c:pt>
                <c:pt idx="76">
                  <c:v>45242</c:v>
                </c:pt>
                <c:pt idx="77">
                  <c:v>45243</c:v>
                </c:pt>
                <c:pt idx="78">
                  <c:v>45244</c:v>
                </c:pt>
                <c:pt idx="79">
                  <c:v>45245</c:v>
                </c:pt>
                <c:pt idx="80">
                  <c:v>45246</c:v>
                </c:pt>
                <c:pt idx="81">
                  <c:v>45247</c:v>
                </c:pt>
                <c:pt idx="82">
                  <c:v>45248</c:v>
                </c:pt>
                <c:pt idx="83">
                  <c:v>45249</c:v>
                </c:pt>
                <c:pt idx="84">
                  <c:v>45250</c:v>
                </c:pt>
                <c:pt idx="85">
                  <c:v>45251</c:v>
                </c:pt>
                <c:pt idx="86">
                  <c:v>45252</c:v>
                </c:pt>
                <c:pt idx="87">
                  <c:v>45253</c:v>
                </c:pt>
                <c:pt idx="88">
                  <c:v>45254</c:v>
                </c:pt>
                <c:pt idx="89">
                  <c:v>45255</c:v>
                </c:pt>
                <c:pt idx="90">
                  <c:v>45256</c:v>
                </c:pt>
                <c:pt idx="91">
                  <c:v>45257</c:v>
                </c:pt>
                <c:pt idx="92">
                  <c:v>45258</c:v>
                </c:pt>
                <c:pt idx="93">
                  <c:v>45259</c:v>
                </c:pt>
                <c:pt idx="94">
                  <c:v>45260</c:v>
                </c:pt>
                <c:pt idx="95">
                  <c:v>45261</c:v>
                </c:pt>
                <c:pt idx="96">
                  <c:v>45262</c:v>
                </c:pt>
                <c:pt idx="97">
                  <c:v>45263</c:v>
                </c:pt>
                <c:pt idx="98">
                  <c:v>45264</c:v>
                </c:pt>
                <c:pt idx="99">
                  <c:v>45265</c:v>
                </c:pt>
                <c:pt idx="100">
                  <c:v>45266</c:v>
                </c:pt>
                <c:pt idx="101">
                  <c:v>45267</c:v>
                </c:pt>
                <c:pt idx="102">
                  <c:v>45268</c:v>
                </c:pt>
                <c:pt idx="103">
                  <c:v>45269</c:v>
                </c:pt>
                <c:pt idx="104">
                  <c:v>45270</c:v>
                </c:pt>
                <c:pt idx="105">
                  <c:v>45271</c:v>
                </c:pt>
                <c:pt idx="106">
                  <c:v>45272</c:v>
                </c:pt>
                <c:pt idx="107">
                  <c:v>45273</c:v>
                </c:pt>
                <c:pt idx="108">
                  <c:v>45274</c:v>
                </c:pt>
                <c:pt idx="109">
                  <c:v>45275</c:v>
                </c:pt>
                <c:pt idx="110">
                  <c:v>45276</c:v>
                </c:pt>
                <c:pt idx="111">
                  <c:v>45277</c:v>
                </c:pt>
                <c:pt idx="112">
                  <c:v>45278</c:v>
                </c:pt>
                <c:pt idx="113">
                  <c:v>45279</c:v>
                </c:pt>
                <c:pt idx="114">
                  <c:v>45280</c:v>
                </c:pt>
                <c:pt idx="115">
                  <c:v>45281</c:v>
                </c:pt>
                <c:pt idx="116">
                  <c:v>45282</c:v>
                </c:pt>
                <c:pt idx="117">
                  <c:v>45283</c:v>
                </c:pt>
                <c:pt idx="118">
                  <c:v>45284</c:v>
                </c:pt>
                <c:pt idx="119">
                  <c:v>45285</c:v>
                </c:pt>
                <c:pt idx="120">
                  <c:v>45286</c:v>
                </c:pt>
                <c:pt idx="121">
                  <c:v>45287</c:v>
                </c:pt>
                <c:pt idx="122">
                  <c:v>45288</c:v>
                </c:pt>
                <c:pt idx="123">
                  <c:v>45289</c:v>
                </c:pt>
                <c:pt idx="124">
                  <c:v>45290</c:v>
                </c:pt>
                <c:pt idx="125">
                  <c:v>45291</c:v>
                </c:pt>
                <c:pt idx="126">
                  <c:v>45292</c:v>
                </c:pt>
                <c:pt idx="127">
                  <c:v>45293</c:v>
                </c:pt>
                <c:pt idx="128">
                  <c:v>45294</c:v>
                </c:pt>
                <c:pt idx="129">
                  <c:v>45295</c:v>
                </c:pt>
                <c:pt idx="130">
                  <c:v>45296</c:v>
                </c:pt>
                <c:pt idx="131">
                  <c:v>45297</c:v>
                </c:pt>
                <c:pt idx="132">
                  <c:v>45298</c:v>
                </c:pt>
                <c:pt idx="133">
                  <c:v>45299</c:v>
                </c:pt>
                <c:pt idx="134">
                  <c:v>45300</c:v>
                </c:pt>
                <c:pt idx="135">
                  <c:v>45301</c:v>
                </c:pt>
                <c:pt idx="136">
                  <c:v>45302</c:v>
                </c:pt>
                <c:pt idx="137">
                  <c:v>45303</c:v>
                </c:pt>
                <c:pt idx="138">
                  <c:v>45304</c:v>
                </c:pt>
                <c:pt idx="139">
                  <c:v>45305</c:v>
                </c:pt>
                <c:pt idx="140">
                  <c:v>45306</c:v>
                </c:pt>
                <c:pt idx="141">
                  <c:v>45307</c:v>
                </c:pt>
                <c:pt idx="142">
                  <c:v>45308</c:v>
                </c:pt>
                <c:pt idx="143">
                  <c:v>45309</c:v>
                </c:pt>
                <c:pt idx="144">
                  <c:v>45310</c:v>
                </c:pt>
                <c:pt idx="145">
                  <c:v>45311</c:v>
                </c:pt>
                <c:pt idx="146">
                  <c:v>45312</c:v>
                </c:pt>
                <c:pt idx="147">
                  <c:v>45313</c:v>
                </c:pt>
                <c:pt idx="148">
                  <c:v>45314</c:v>
                </c:pt>
                <c:pt idx="149">
                  <c:v>45315</c:v>
                </c:pt>
                <c:pt idx="150">
                  <c:v>45316</c:v>
                </c:pt>
                <c:pt idx="151">
                  <c:v>45317</c:v>
                </c:pt>
                <c:pt idx="152">
                  <c:v>45318</c:v>
                </c:pt>
                <c:pt idx="153">
                  <c:v>45319</c:v>
                </c:pt>
                <c:pt idx="154">
                  <c:v>45320</c:v>
                </c:pt>
                <c:pt idx="155">
                  <c:v>45321</c:v>
                </c:pt>
                <c:pt idx="156">
                  <c:v>45322</c:v>
                </c:pt>
                <c:pt idx="157">
                  <c:v>45323</c:v>
                </c:pt>
                <c:pt idx="158">
                  <c:v>45324</c:v>
                </c:pt>
                <c:pt idx="159">
                  <c:v>45325</c:v>
                </c:pt>
                <c:pt idx="160">
                  <c:v>45326</c:v>
                </c:pt>
                <c:pt idx="161">
                  <c:v>45327</c:v>
                </c:pt>
                <c:pt idx="162">
                  <c:v>45328</c:v>
                </c:pt>
                <c:pt idx="163">
                  <c:v>45329</c:v>
                </c:pt>
                <c:pt idx="164">
                  <c:v>45330</c:v>
                </c:pt>
                <c:pt idx="165">
                  <c:v>45331</c:v>
                </c:pt>
                <c:pt idx="166">
                  <c:v>45332</c:v>
                </c:pt>
                <c:pt idx="167">
                  <c:v>45333</c:v>
                </c:pt>
                <c:pt idx="168">
                  <c:v>45334</c:v>
                </c:pt>
                <c:pt idx="169">
                  <c:v>45335</c:v>
                </c:pt>
                <c:pt idx="170">
                  <c:v>45336</c:v>
                </c:pt>
                <c:pt idx="171">
                  <c:v>45337</c:v>
                </c:pt>
                <c:pt idx="172">
                  <c:v>45338</c:v>
                </c:pt>
                <c:pt idx="173">
                  <c:v>45339</c:v>
                </c:pt>
                <c:pt idx="174">
                  <c:v>45340</c:v>
                </c:pt>
                <c:pt idx="175">
                  <c:v>45341</c:v>
                </c:pt>
                <c:pt idx="176">
                  <c:v>45342</c:v>
                </c:pt>
                <c:pt idx="177">
                  <c:v>45343</c:v>
                </c:pt>
                <c:pt idx="178">
                  <c:v>45344</c:v>
                </c:pt>
                <c:pt idx="179">
                  <c:v>45345</c:v>
                </c:pt>
                <c:pt idx="180">
                  <c:v>45346</c:v>
                </c:pt>
                <c:pt idx="181">
                  <c:v>45347</c:v>
                </c:pt>
                <c:pt idx="182">
                  <c:v>45348</c:v>
                </c:pt>
                <c:pt idx="183">
                  <c:v>45349</c:v>
                </c:pt>
                <c:pt idx="184">
                  <c:v>45350</c:v>
                </c:pt>
                <c:pt idx="185">
                  <c:v>45351</c:v>
                </c:pt>
                <c:pt idx="186">
                  <c:v>45352</c:v>
                </c:pt>
                <c:pt idx="187">
                  <c:v>45353</c:v>
                </c:pt>
                <c:pt idx="188">
                  <c:v>45354</c:v>
                </c:pt>
                <c:pt idx="189">
                  <c:v>45355</c:v>
                </c:pt>
                <c:pt idx="190">
                  <c:v>45356</c:v>
                </c:pt>
                <c:pt idx="191">
                  <c:v>45357</c:v>
                </c:pt>
                <c:pt idx="192">
                  <c:v>45358</c:v>
                </c:pt>
                <c:pt idx="193">
                  <c:v>45359</c:v>
                </c:pt>
                <c:pt idx="194">
                  <c:v>45360</c:v>
                </c:pt>
                <c:pt idx="195">
                  <c:v>45361</c:v>
                </c:pt>
                <c:pt idx="196">
                  <c:v>45362</c:v>
                </c:pt>
                <c:pt idx="197">
                  <c:v>45363</c:v>
                </c:pt>
                <c:pt idx="198">
                  <c:v>45364</c:v>
                </c:pt>
                <c:pt idx="199">
                  <c:v>45365</c:v>
                </c:pt>
                <c:pt idx="200">
                  <c:v>45366</c:v>
                </c:pt>
                <c:pt idx="201">
                  <c:v>45367</c:v>
                </c:pt>
                <c:pt idx="202">
                  <c:v>45368</c:v>
                </c:pt>
                <c:pt idx="203">
                  <c:v>45369</c:v>
                </c:pt>
                <c:pt idx="204">
                  <c:v>45370</c:v>
                </c:pt>
                <c:pt idx="205">
                  <c:v>45371</c:v>
                </c:pt>
                <c:pt idx="206">
                  <c:v>45372</c:v>
                </c:pt>
                <c:pt idx="207">
                  <c:v>45373</c:v>
                </c:pt>
                <c:pt idx="208">
                  <c:v>45374</c:v>
                </c:pt>
                <c:pt idx="209">
                  <c:v>45375</c:v>
                </c:pt>
                <c:pt idx="210">
                  <c:v>45376</c:v>
                </c:pt>
                <c:pt idx="211">
                  <c:v>45377</c:v>
                </c:pt>
                <c:pt idx="212">
                  <c:v>45378</c:v>
                </c:pt>
                <c:pt idx="213">
                  <c:v>45379</c:v>
                </c:pt>
                <c:pt idx="214">
                  <c:v>45380</c:v>
                </c:pt>
                <c:pt idx="215">
                  <c:v>45381</c:v>
                </c:pt>
                <c:pt idx="216">
                  <c:v>45382</c:v>
                </c:pt>
                <c:pt idx="217">
                  <c:v>45383</c:v>
                </c:pt>
                <c:pt idx="218">
                  <c:v>45384</c:v>
                </c:pt>
                <c:pt idx="219">
                  <c:v>45385</c:v>
                </c:pt>
                <c:pt idx="220">
                  <c:v>45386</c:v>
                </c:pt>
                <c:pt idx="221">
                  <c:v>45387</c:v>
                </c:pt>
                <c:pt idx="222">
                  <c:v>45388</c:v>
                </c:pt>
                <c:pt idx="223">
                  <c:v>45389</c:v>
                </c:pt>
                <c:pt idx="224">
                  <c:v>45390</c:v>
                </c:pt>
                <c:pt idx="225">
                  <c:v>45391</c:v>
                </c:pt>
                <c:pt idx="226">
                  <c:v>45392</c:v>
                </c:pt>
                <c:pt idx="227">
                  <c:v>45393</c:v>
                </c:pt>
                <c:pt idx="228">
                  <c:v>45394</c:v>
                </c:pt>
                <c:pt idx="229">
                  <c:v>45395</c:v>
                </c:pt>
                <c:pt idx="230">
                  <c:v>45396</c:v>
                </c:pt>
                <c:pt idx="231">
                  <c:v>45397</c:v>
                </c:pt>
                <c:pt idx="232">
                  <c:v>45398</c:v>
                </c:pt>
                <c:pt idx="233">
                  <c:v>45399</c:v>
                </c:pt>
                <c:pt idx="234">
                  <c:v>45400</c:v>
                </c:pt>
                <c:pt idx="235">
                  <c:v>45401</c:v>
                </c:pt>
                <c:pt idx="236">
                  <c:v>45402</c:v>
                </c:pt>
                <c:pt idx="237">
                  <c:v>45403</c:v>
                </c:pt>
                <c:pt idx="238">
                  <c:v>45404</c:v>
                </c:pt>
                <c:pt idx="239">
                  <c:v>45405</c:v>
                </c:pt>
                <c:pt idx="240">
                  <c:v>45406</c:v>
                </c:pt>
                <c:pt idx="241">
                  <c:v>45407</c:v>
                </c:pt>
                <c:pt idx="242">
                  <c:v>45408</c:v>
                </c:pt>
                <c:pt idx="243">
                  <c:v>45409</c:v>
                </c:pt>
                <c:pt idx="244">
                  <c:v>45410</c:v>
                </c:pt>
                <c:pt idx="245">
                  <c:v>45411</c:v>
                </c:pt>
                <c:pt idx="246">
                  <c:v>45412</c:v>
                </c:pt>
                <c:pt idx="247">
                  <c:v>45413</c:v>
                </c:pt>
                <c:pt idx="248">
                  <c:v>45414</c:v>
                </c:pt>
                <c:pt idx="249">
                  <c:v>45415</c:v>
                </c:pt>
                <c:pt idx="250">
                  <c:v>45416</c:v>
                </c:pt>
                <c:pt idx="251">
                  <c:v>45417</c:v>
                </c:pt>
                <c:pt idx="252">
                  <c:v>45418</c:v>
                </c:pt>
                <c:pt idx="253">
                  <c:v>45419</c:v>
                </c:pt>
                <c:pt idx="254">
                  <c:v>45420</c:v>
                </c:pt>
                <c:pt idx="255">
                  <c:v>45421</c:v>
                </c:pt>
                <c:pt idx="256">
                  <c:v>45422</c:v>
                </c:pt>
                <c:pt idx="257">
                  <c:v>45423</c:v>
                </c:pt>
                <c:pt idx="258">
                  <c:v>45424</c:v>
                </c:pt>
                <c:pt idx="259">
                  <c:v>45425</c:v>
                </c:pt>
                <c:pt idx="260">
                  <c:v>45426</c:v>
                </c:pt>
                <c:pt idx="261">
                  <c:v>45427</c:v>
                </c:pt>
                <c:pt idx="262">
                  <c:v>45428</c:v>
                </c:pt>
                <c:pt idx="263">
                  <c:v>45429</c:v>
                </c:pt>
                <c:pt idx="264">
                  <c:v>45430</c:v>
                </c:pt>
                <c:pt idx="265">
                  <c:v>45431</c:v>
                </c:pt>
                <c:pt idx="266">
                  <c:v>45432</c:v>
                </c:pt>
                <c:pt idx="267">
                  <c:v>45433</c:v>
                </c:pt>
                <c:pt idx="268">
                  <c:v>45434</c:v>
                </c:pt>
                <c:pt idx="269">
                  <c:v>45435</c:v>
                </c:pt>
                <c:pt idx="270">
                  <c:v>45436</c:v>
                </c:pt>
                <c:pt idx="271">
                  <c:v>45437</c:v>
                </c:pt>
                <c:pt idx="272">
                  <c:v>45438</c:v>
                </c:pt>
                <c:pt idx="273">
                  <c:v>45439</c:v>
                </c:pt>
                <c:pt idx="274">
                  <c:v>45440</c:v>
                </c:pt>
                <c:pt idx="275">
                  <c:v>45441</c:v>
                </c:pt>
                <c:pt idx="276">
                  <c:v>45442</c:v>
                </c:pt>
                <c:pt idx="277">
                  <c:v>45443</c:v>
                </c:pt>
                <c:pt idx="278">
                  <c:v>45444</c:v>
                </c:pt>
                <c:pt idx="279">
                  <c:v>45445</c:v>
                </c:pt>
                <c:pt idx="280">
                  <c:v>45446</c:v>
                </c:pt>
                <c:pt idx="281">
                  <c:v>45447</c:v>
                </c:pt>
                <c:pt idx="282">
                  <c:v>45448</c:v>
                </c:pt>
                <c:pt idx="283">
                  <c:v>45449</c:v>
                </c:pt>
                <c:pt idx="284">
                  <c:v>45450</c:v>
                </c:pt>
                <c:pt idx="285">
                  <c:v>45451</c:v>
                </c:pt>
                <c:pt idx="286">
                  <c:v>45452</c:v>
                </c:pt>
                <c:pt idx="287">
                  <c:v>45453</c:v>
                </c:pt>
                <c:pt idx="288">
                  <c:v>45454</c:v>
                </c:pt>
                <c:pt idx="289">
                  <c:v>45455</c:v>
                </c:pt>
                <c:pt idx="290">
                  <c:v>45456</c:v>
                </c:pt>
                <c:pt idx="291">
                  <c:v>45457</c:v>
                </c:pt>
                <c:pt idx="292">
                  <c:v>45458</c:v>
                </c:pt>
                <c:pt idx="293">
                  <c:v>45459</c:v>
                </c:pt>
                <c:pt idx="294">
                  <c:v>45460</c:v>
                </c:pt>
                <c:pt idx="295">
                  <c:v>45461</c:v>
                </c:pt>
                <c:pt idx="296">
                  <c:v>45462</c:v>
                </c:pt>
                <c:pt idx="297">
                  <c:v>45463</c:v>
                </c:pt>
                <c:pt idx="298">
                  <c:v>45464</c:v>
                </c:pt>
                <c:pt idx="299">
                  <c:v>45465</c:v>
                </c:pt>
                <c:pt idx="300">
                  <c:v>45466</c:v>
                </c:pt>
                <c:pt idx="301">
                  <c:v>45467</c:v>
                </c:pt>
                <c:pt idx="302">
                  <c:v>45468</c:v>
                </c:pt>
                <c:pt idx="303">
                  <c:v>45469</c:v>
                </c:pt>
                <c:pt idx="304">
                  <c:v>45470</c:v>
                </c:pt>
                <c:pt idx="305">
                  <c:v>45471</c:v>
                </c:pt>
                <c:pt idx="306">
                  <c:v>45472</c:v>
                </c:pt>
                <c:pt idx="307">
                  <c:v>45473</c:v>
                </c:pt>
                <c:pt idx="308">
                  <c:v>45474</c:v>
                </c:pt>
                <c:pt idx="309">
                  <c:v>45475</c:v>
                </c:pt>
                <c:pt idx="310">
                  <c:v>45476</c:v>
                </c:pt>
                <c:pt idx="311">
                  <c:v>45477</c:v>
                </c:pt>
                <c:pt idx="312">
                  <c:v>45478</c:v>
                </c:pt>
                <c:pt idx="313">
                  <c:v>45479</c:v>
                </c:pt>
                <c:pt idx="314">
                  <c:v>45480</c:v>
                </c:pt>
                <c:pt idx="315">
                  <c:v>45481</c:v>
                </c:pt>
                <c:pt idx="316">
                  <c:v>45482</c:v>
                </c:pt>
                <c:pt idx="317">
                  <c:v>45483</c:v>
                </c:pt>
                <c:pt idx="318">
                  <c:v>45484</c:v>
                </c:pt>
                <c:pt idx="319">
                  <c:v>45485</c:v>
                </c:pt>
                <c:pt idx="320">
                  <c:v>45486</c:v>
                </c:pt>
                <c:pt idx="321">
                  <c:v>45487</c:v>
                </c:pt>
                <c:pt idx="322">
                  <c:v>45488</c:v>
                </c:pt>
                <c:pt idx="323">
                  <c:v>45489</c:v>
                </c:pt>
                <c:pt idx="324">
                  <c:v>45490</c:v>
                </c:pt>
                <c:pt idx="325">
                  <c:v>45491</c:v>
                </c:pt>
                <c:pt idx="326">
                  <c:v>45492</c:v>
                </c:pt>
                <c:pt idx="327">
                  <c:v>45493</c:v>
                </c:pt>
                <c:pt idx="328">
                  <c:v>45494</c:v>
                </c:pt>
                <c:pt idx="329">
                  <c:v>45495</c:v>
                </c:pt>
                <c:pt idx="330">
                  <c:v>45496</c:v>
                </c:pt>
                <c:pt idx="331">
                  <c:v>45497</c:v>
                </c:pt>
                <c:pt idx="332">
                  <c:v>45498</c:v>
                </c:pt>
                <c:pt idx="333">
                  <c:v>45499</c:v>
                </c:pt>
                <c:pt idx="334">
                  <c:v>45500</c:v>
                </c:pt>
                <c:pt idx="335">
                  <c:v>45501</c:v>
                </c:pt>
                <c:pt idx="336">
                  <c:v>45502</c:v>
                </c:pt>
                <c:pt idx="337">
                  <c:v>45503</c:v>
                </c:pt>
                <c:pt idx="338">
                  <c:v>45504</c:v>
                </c:pt>
                <c:pt idx="339">
                  <c:v>45505</c:v>
                </c:pt>
                <c:pt idx="340">
                  <c:v>45506</c:v>
                </c:pt>
                <c:pt idx="341">
                  <c:v>45507</c:v>
                </c:pt>
                <c:pt idx="342">
                  <c:v>45508</c:v>
                </c:pt>
                <c:pt idx="343">
                  <c:v>45509</c:v>
                </c:pt>
                <c:pt idx="344">
                  <c:v>45510</c:v>
                </c:pt>
                <c:pt idx="345">
                  <c:v>45511</c:v>
                </c:pt>
                <c:pt idx="346">
                  <c:v>45512</c:v>
                </c:pt>
                <c:pt idx="347">
                  <c:v>45513</c:v>
                </c:pt>
                <c:pt idx="348">
                  <c:v>45514</c:v>
                </c:pt>
                <c:pt idx="349">
                  <c:v>45515</c:v>
                </c:pt>
                <c:pt idx="350">
                  <c:v>45516</c:v>
                </c:pt>
                <c:pt idx="351">
                  <c:v>45517</c:v>
                </c:pt>
                <c:pt idx="352">
                  <c:v>45518</c:v>
                </c:pt>
                <c:pt idx="353">
                  <c:v>45519</c:v>
                </c:pt>
                <c:pt idx="354">
                  <c:v>45520</c:v>
                </c:pt>
                <c:pt idx="355">
                  <c:v>45521</c:v>
                </c:pt>
                <c:pt idx="356">
                  <c:v>45522</c:v>
                </c:pt>
                <c:pt idx="357">
                  <c:v>45523</c:v>
                </c:pt>
                <c:pt idx="358">
                  <c:v>45524</c:v>
                </c:pt>
                <c:pt idx="359">
                  <c:v>45525</c:v>
                </c:pt>
                <c:pt idx="360">
                  <c:v>45526</c:v>
                </c:pt>
                <c:pt idx="361">
                  <c:v>45527</c:v>
                </c:pt>
                <c:pt idx="362">
                  <c:v>45528</c:v>
                </c:pt>
                <c:pt idx="363">
                  <c:v>45529</c:v>
                </c:pt>
                <c:pt idx="364">
                  <c:v>45530</c:v>
                </c:pt>
                <c:pt idx="365">
                  <c:v>45531</c:v>
                </c:pt>
                <c:pt idx="366">
                  <c:v>0</c:v>
                </c:pt>
                <c:pt idx="367">
                  <c:v>1</c:v>
                </c:pt>
                <c:pt idx="368">
                  <c:v>2</c:v>
                </c:pt>
                <c:pt idx="369">
                  <c:v>3</c:v>
                </c:pt>
                <c:pt idx="370">
                  <c:v>4</c:v>
                </c:pt>
                <c:pt idx="371">
                  <c:v>5</c:v>
                </c:pt>
                <c:pt idx="372">
                  <c:v>6</c:v>
                </c:pt>
                <c:pt idx="373">
                  <c:v>7</c:v>
                </c:pt>
                <c:pt idx="374">
                  <c:v>8</c:v>
                </c:pt>
                <c:pt idx="375">
                  <c:v>9</c:v>
                </c:pt>
                <c:pt idx="376">
                  <c:v>10</c:v>
                </c:pt>
                <c:pt idx="377">
                  <c:v>11</c:v>
                </c:pt>
                <c:pt idx="378">
                  <c:v>12</c:v>
                </c:pt>
                <c:pt idx="379">
                  <c:v>13</c:v>
                </c:pt>
                <c:pt idx="380">
                  <c:v>14</c:v>
                </c:pt>
                <c:pt idx="381">
                  <c:v>15</c:v>
                </c:pt>
                <c:pt idx="382">
                  <c:v>16</c:v>
                </c:pt>
                <c:pt idx="383">
                  <c:v>17</c:v>
                </c:pt>
                <c:pt idx="384">
                  <c:v>18</c:v>
                </c:pt>
                <c:pt idx="385">
                  <c:v>19</c:v>
                </c:pt>
                <c:pt idx="386">
                  <c:v>20</c:v>
                </c:pt>
                <c:pt idx="387">
                  <c:v>21</c:v>
                </c:pt>
                <c:pt idx="388">
                  <c:v>22</c:v>
                </c:pt>
                <c:pt idx="389">
                  <c:v>23</c:v>
                </c:pt>
                <c:pt idx="390">
                  <c:v>24</c:v>
                </c:pt>
                <c:pt idx="391">
                  <c:v>25</c:v>
                </c:pt>
                <c:pt idx="392">
                  <c:v>26</c:v>
                </c:pt>
                <c:pt idx="393">
                  <c:v>27</c:v>
                </c:pt>
                <c:pt idx="394">
                  <c:v>28</c:v>
                </c:pt>
                <c:pt idx="395">
                  <c:v>29</c:v>
                </c:pt>
                <c:pt idx="396">
                  <c:v>30</c:v>
                </c:pt>
                <c:pt idx="397">
                  <c:v>31</c:v>
                </c:pt>
                <c:pt idx="398">
                  <c:v>32</c:v>
                </c:pt>
                <c:pt idx="399">
                  <c:v>33</c:v>
                </c:pt>
                <c:pt idx="400">
                  <c:v>34</c:v>
                </c:pt>
                <c:pt idx="401">
                  <c:v>35</c:v>
                </c:pt>
                <c:pt idx="402">
                  <c:v>36</c:v>
                </c:pt>
                <c:pt idx="403">
                  <c:v>37</c:v>
                </c:pt>
                <c:pt idx="404">
                  <c:v>38</c:v>
                </c:pt>
                <c:pt idx="405">
                  <c:v>39</c:v>
                </c:pt>
                <c:pt idx="406">
                  <c:v>40</c:v>
                </c:pt>
                <c:pt idx="407">
                  <c:v>41</c:v>
                </c:pt>
                <c:pt idx="408">
                  <c:v>42</c:v>
                </c:pt>
                <c:pt idx="409">
                  <c:v>43</c:v>
                </c:pt>
                <c:pt idx="410">
                  <c:v>44</c:v>
                </c:pt>
                <c:pt idx="411">
                  <c:v>45</c:v>
                </c:pt>
                <c:pt idx="412">
                  <c:v>46</c:v>
                </c:pt>
                <c:pt idx="413">
                  <c:v>47</c:v>
                </c:pt>
                <c:pt idx="414">
                  <c:v>48</c:v>
                </c:pt>
                <c:pt idx="415">
                  <c:v>49</c:v>
                </c:pt>
                <c:pt idx="416">
                  <c:v>50</c:v>
                </c:pt>
                <c:pt idx="417">
                  <c:v>51</c:v>
                </c:pt>
                <c:pt idx="418">
                  <c:v>52</c:v>
                </c:pt>
                <c:pt idx="419">
                  <c:v>53</c:v>
                </c:pt>
                <c:pt idx="420">
                  <c:v>54</c:v>
                </c:pt>
                <c:pt idx="421">
                  <c:v>55</c:v>
                </c:pt>
                <c:pt idx="422">
                  <c:v>56</c:v>
                </c:pt>
                <c:pt idx="423">
                  <c:v>57</c:v>
                </c:pt>
                <c:pt idx="424">
                  <c:v>58</c:v>
                </c:pt>
                <c:pt idx="425">
                  <c:v>59</c:v>
                </c:pt>
                <c:pt idx="426">
                  <c:v>60</c:v>
                </c:pt>
                <c:pt idx="427">
                  <c:v>61</c:v>
                </c:pt>
                <c:pt idx="428">
                  <c:v>62</c:v>
                </c:pt>
                <c:pt idx="429">
                  <c:v>63</c:v>
                </c:pt>
                <c:pt idx="430">
                  <c:v>64</c:v>
                </c:pt>
                <c:pt idx="431">
                  <c:v>65</c:v>
                </c:pt>
                <c:pt idx="432">
                  <c:v>66</c:v>
                </c:pt>
                <c:pt idx="433">
                  <c:v>67</c:v>
                </c:pt>
                <c:pt idx="434">
                  <c:v>68</c:v>
                </c:pt>
                <c:pt idx="435">
                  <c:v>69</c:v>
                </c:pt>
                <c:pt idx="436">
                  <c:v>70</c:v>
                </c:pt>
                <c:pt idx="437">
                  <c:v>71</c:v>
                </c:pt>
                <c:pt idx="438">
                  <c:v>72</c:v>
                </c:pt>
                <c:pt idx="439">
                  <c:v>73</c:v>
                </c:pt>
                <c:pt idx="440">
                  <c:v>74</c:v>
                </c:pt>
                <c:pt idx="441">
                  <c:v>75</c:v>
                </c:pt>
                <c:pt idx="442">
                  <c:v>76</c:v>
                </c:pt>
                <c:pt idx="443">
                  <c:v>77</c:v>
                </c:pt>
                <c:pt idx="444">
                  <c:v>78</c:v>
                </c:pt>
                <c:pt idx="445">
                  <c:v>79</c:v>
                </c:pt>
                <c:pt idx="446">
                  <c:v>80</c:v>
                </c:pt>
                <c:pt idx="447">
                  <c:v>81</c:v>
                </c:pt>
                <c:pt idx="448">
                  <c:v>82</c:v>
                </c:pt>
                <c:pt idx="449">
                  <c:v>83</c:v>
                </c:pt>
                <c:pt idx="450">
                  <c:v>84</c:v>
                </c:pt>
                <c:pt idx="451">
                  <c:v>85</c:v>
                </c:pt>
                <c:pt idx="452">
                  <c:v>86</c:v>
                </c:pt>
                <c:pt idx="453">
                  <c:v>87</c:v>
                </c:pt>
                <c:pt idx="454">
                  <c:v>88</c:v>
                </c:pt>
                <c:pt idx="455">
                  <c:v>89</c:v>
                </c:pt>
                <c:pt idx="456">
                  <c:v>90</c:v>
                </c:pt>
                <c:pt idx="457">
                  <c:v>91</c:v>
                </c:pt>
                <c:pt idx="458">
                  <c:v>92</c:v>
                </c:pt>
                <c:pt idx="459">
                  <c:v>93</c:v>
                </c:pt>
                <c:pt idx="460">
                  <c:v>94</c:v>
                </c:pt>
                <c:pt idx="461">
                  <c:v>95</c:v>
                </c:pt>
                <c:pt idx="462">
                  <c:v>96</c:v>
                </c:pt>
                <c:pt idx="463">
                  <c:v>97</c:v>
                </c:pt>
                <c:pt idx="464">
                  <c:v>98</c:v>
                </c:pt>
                <c:pt idx="465">
                  <c:v>99</c:v>
                </c:pt>
                <c:pt idx="466">
                  <c:v>100</c:v>
                </c:pt>
                <c:pt idx="467">
                  <c:v>101</c:v>
                </c:pt>
                <c:pt idx="468">
                  <c:v>102</c:v>
                </c:pt>
                <c:pt idx="469">
                  <c:v>103</c:v>
                </c:pt>
                <c:pt idx="470">
                  <c:v>104</c:v>
                </c:pt>
                <c:pt idx="471">
                  <c:v>105</c:v>
                </c:pt>
                <c:pt idx="472">
                  <c:v>106</c:v>
                </c:pt>
                <c:pt idx="473">
                  <c:v>107</c:v>
                </c:pt>
                <c:pt idx="474">
                  <c:v>108</c:v>
                </c:pt>
                <c:pt idx="475">
                  <c:v>109</c:v>
                </c:pt>
                <c:pt idx="476">
                  <c:v>110</c:v>
                </c:pt>
                <c:pt idx="477">
                  <c:v>111</c:v>
                </c:pt>
                <c:pt idx="478">
                  <c:v>112</c:v>
                </c:pt>
                <c:pt idx="479">
                  <c:v>113</c:v>
                </c:pt>
                <c:pt idx="480">
                  <c:v>114</c:v>
                </c:pt>
                <c:pt idx="481">
                  <c:v>115</c:v>
                </c:pt>
                <c:pt idx="482">
                  <c:v>116</c:v>
                </c:pt>
                <c:pt idx="483">
                  <c:v>117</c:v>
                </c:pt>
                <c:pt idx="484">
                  <c:v>118</c:v>
                </c:pt>
                <c:pt idx="485">
                  <c:v>119</c:v>
                </c:pt>
                <c:pt idx="486">
                  <c:v>120</c:v>
                </c:pt>
                <c:pt idx="487">
                  <c:v>121</c:v>
                </c:pt>
                <c:pt idx="488">
                  <c:v>122</c:v>
                </c:pt>
                <c:pt idx="489">
                  <c:v>123</c:v>
                </c:pt>
                <c:pt idx="490">
                  <c:v>124</c:v>
                </c:pt>
                <c:pt idx="491">
                  <c:v>125</c:v>
                </c:pt>
                <c:pt idx="492">
                  <c:v>126</c:v>
                </c:pt>
                <c:pt idx="493">
                  <c:v>127</c:v>
                </c:pt>
                <c:pt idx="494">
                  <c:v>128</c:v>
                </c:pt>
                <c:pt idx="495">
                  <c:v>129</c:v>
                </c:pt>
                <c:pt idx="496">
                  <c:v>130</c:v>
                </c:pt>
                <c:pt idx="497">
                  <c:v>131</c:v>
                </c:pt>
                <c:pt idx="498">
                  <c:v>132</c:v>
                </c:pt>
                <c:pt idx="499">
                  <c:v>133</c:v>
                </c:pt>
                <c:pt idx="500">
                  <c:v>134</c:v>
                </c:pt>
                <c:pt idx="501">
                  <c:v>135</c:v>
                </c:pt>
                <c:pt idx="502">
                  <c:v>136</c:v>
                </c:pt>
                <c:pt idx="503">
                  <c:v>137</c:v>
                </c:pt>
                <c:pt idx="504">
                  <c:v>138</c:v>
                </c:pt>
                <c:pt idx="505">
                  <c:v>139</c:v>
                </c:pt>
                <c:pt idx="506">
                  <c:v>140</c:v>
                </c:pt>
                <c:pt idx="507">
                  <c:v>141</c:v>
                </c:pt>
                <c:pt idx="508">
                  <c:v>142</c:v>
                </c:pt>
                <c:pt idx="509">
                  <c:v>143</c:v>
                </c:pt>
                <c:pt idx="510">
                  <c:v>144</c:v>
                </c:pt>
                <c:pt idx="511">
                  <c:v>145</c:v>
                </c:pt>
                <c:pt idx="512">
                  <c:v>146</c:v>
                </c:pt>
                <c:pt idx="513">
                  <c:v>147</c:v>
                </c:pt>
                <c:pt idx="514">
                  <c:v>148</c:v>
                </c:pt>
                <c:pt idx="515">
                  <c:v>149</c:v>
                </c:pt>
                <c:pt idx="516">
                  <c:v>150</c:v>
                </c:pt>
                <c:pt idx="517">
                  <c:v>151</c:v>
                </c:pt>
                <c:pt idx="518">
                  <c:v>152</c:v>
                </c:pt>
                <c:pt idx="519">
                  <c:v>153</c:v>
                </c:pt>
                <c:pt idx="520">
                  <c:v>154</c:v>
                </c:pt>
                <c:pt idx="521">
                  <c:v>155</c:v>
                </c:pt>
                <c:pt idx="522">
                  <c:v>156</c:v>
                </c:pt>
                <c:pt idx="523">
                  <c:v>157</c:v>
                </c:pt>
                <c:pt idx="524">
                  <c:v>158</c:v>
                </c:pt>
                <c:pt idx="525">
                  <c:v>159</c:v>
                </c:pt>
                <c:pt idx="526">
                  <c:v>160</c:v>
                </c:pt>
                <c:pt idx="527">
                  <c:v>161</c:v>
                </c:pt>
                <c:pt idx="528">
                  <c:v>162</c:v>
                </c:pt>
                <c:pt idx="529">
                  <c:v>163</c:v>
                </c:pt>
                <c:pt idx="530">
                  <c:v>164</c:v>
                </c:pt>
                <c:pt idx="531">
                  <c:v>165</c:v>
                </c:pt>
                <c:pt idx="532">
                  <c:v>166</c:v>
                </c:pt>
                <c:pt idx="533">
                  <c:v>167</c:v>
                </c:pt>
                <c:pt idx="534">
                  <c:v>168</c:v>
                </c:pt>
                <c:pt idx="535">
                  <c:v>169</c:v>
                </c:pt>
                <c:pt idx="536">
                  <c:v>170</c:v>
                </c:pt>
                <c:pt idx="537">
                  <c:v>171</c:v>
                </c:pt>
                <c:pt idx="538">
                  <c:v>172</c:v>
                </c:pt>
                <c:pt idx="539">
                  <c:v>173</c:v>
                </c:pt>
                <c:pt idx="540">
                  <c:v>174</c:v>
                </c:pt>
                <c:pt idx="541">
                  <c:v>175</c:v>
                </c:pt>
                <c:pt idx="542">
                  <c:v>176</c:v>
                </c:pt>
                <c:pt idx="543">
                  <c:v>177</c:v>
                </c:pt>
                <c:pt idx="544">
                  <c:v>178</c:v>
                </c:pt>
                <c:pt idx="545">
                  <c:v>179</c:v>
                </c:pt>
                <c:pt idx="546">
                  <c:v>180</c:v>
                </c:pt>
                <c:pt idx="547">
                  <c:v>181</c:v>
                </c:pt>
                <c:pt idx="548">
                  <c:v>182</c:v>
                </c:pt>
                <c:pt idx="549">
                  <c:v>183</c:v>
                </c:pt>
                <c:pt idx="550">
                  <c:v>184</c:v>
                </c:pt>
                <c:pt idx="551">
                  <c:v>185</c:v>
                </c:pt>
                <c:pt idx="552">
                  <c:v>186</c:v>
                </c:pt>
                <c:pt idx="553">
                  <c:v>187</c:v>
                </c:pt>
                <c:pt idx="554">
                  <c:v>188</c:v>
                </c:pt>
                <c:pt idx="555">
                  <c:v>189</c:v>
                </c:pt>
                <c:pt idx="556">
                  <c:v>190</c:v>
                </c:pt>
                <c:pt idx="557">
                  <c:v>191</c:v>
                </c:pt>
                <c:pt idx="558">
                  <c:v>192</c:v>
                </c:pt>
                <c:pt idx="559">
                  <c:v>193</c:v>
                </c:pt>
                <c:pt idx="560">
                  <c:v>194</c:v>
                </c:pt>
                <c:pt idx="561">
                  <c:v>195</c:v>
                </c:pt>
                <c:pt idx="562">
                  <c:v>196</c:v>
                </c:pt>
                <c:pt idx="563">
                  <c:v>197</c:v>
                </c:pt>
                <c:pt idx="564">
                  <c:v>198</c:v>
                </c:pt>
                <c:pt idx="565">
                  <c:v>199</c:v>
                </c:pt>
                <c:pt idx="566">
                  <c:v>200</c:v>
                </c:pt>
                <c:pt idx="567">
                  <c:v>201</c:v>
                </c:pt>
                <c:pt idx="568">
                  <c:v>202</c:v>
                </c:pt>
                <c:pt idx="569">
                  <c:v>203</c:v>
                </c:pt>
                <c:pt idx="570">
                  <c:v>204</c:v>
                </c:pt>
                <c:pt idx="571">
                  <c:v>205</c:v>
                </c:pt>
                <c:pt idx="572">
                  <c:v>206</c:v>
                </c:pt>
                <c:pt idx="573">
                  <c:v>207</c:v>
                </c:pt>
                <c:pt idx="574">
                  <c:v>208</c:v>
                </c:pt>
                <c:pt idx="575">
                  <c:v>209</c:v>
                </c:pt>
                <c:pt idx="576">
                  <c:v>210</c:v>
                </c:pt>
                <c:pt idx="577">
                  <c:v>211</c:v>
                </c:pt>
                <c:pt idx="578">
                  <c:v>212</c:v>
                </c:pt>
                <c:pt idx="579">
                  <c:v>213</c:v>
                </c:pt>
                <c:pt idx="580">
                  <c:v>214</c:v>
                </c:pt>
                <c:pt idx="581">
                  <c:v>215</c:v>
                </c:pt>
                <c:pt idx="582">
                  <c:v>216</c:v>
                </c:pt>
                <c:pt idx="583">
                  <c:v>217</c:v>
                </c:pt>
                <c:pt idx="584">
                  <c:v>218</c:v>
                </c:pt>
                <c:pt idx="585">
                  <c:v>219</c:v>
                </c:pt>
                <c:pt idx="586">
                  <c:v>220</c:v>
                </c:pt>
                <c:pt idx="587">
                  <c:v>221</c:v>
                </c:pt>
                <c:pt idx="588">
                  <c:v>222</c:v>
                </c:pt>
                <c:pt idx="589">
                  <c:v>223</c:v>
                </c:pt>
                <c:pt idx="590">
                  <c:v>224</c:v>
                </c:pt>
                <c:pt idx="591">
                  <c:v>225</c:v>
                </c:pt>
                <c:pt idx="592">
                  <c:v>226</c:v>
                </c:pt>
                <c:pt idx="593">
                  <c:v>227</c:v>
                </c:pt>
                <c:pt idx="594">
                  <c:v>228</c:v>
                </c:pt>
                <c:pt idx="595">
                  <c:v>229</c:v>
                </c:pt>
                <c:pt idx="596">
                  <c:v>230</c:v>
                </c:pt>
                <c:pt idx="597">
                  <c:v>231</c:v>
                </c:pt>
                <c:pt idx="598">
                  <c:v>232</c:v>
                </c:pt>
                <c:pt idx="599">
                  <c:v>233</c:v>
                </c:pt>
                <c:pt idx="600">
                  <c:v>234</c:v>
                </c:pt>
                <c:pt idx="601">
                  <c:v>235</c:v>
                </c:pt>
                <c:pt idx="602">
                  <c:v>236</c:v>
                </c:pt>
                <c:pt idx="603">
                  <c:v>237</c:v>
                </c:pt>
                <c:pt idx="604">
                  <c:v>238</c:v>
                </c:pt>
                <c:pt idx="605">
                  <c:v>239</c:v>
                </c:pt>
                <c:pt idx="606">
                  <c:v>240</c:v>
                </c:pt>
                <c:pt idx="607">
                  <c:v>241</c:v>
                </c:pt>
                <c:pt idx="608">
                  <c:v>242</c:v>
                </c:pt>
                <c:pt idx="609">
                  <c:v>243</c:v>
                </c:pt>
                <c:pt idx="610">
                  <c:v>244</c:v>
                </c:pt>
                <c:pt idx="611">
                  <c:v>245</c:v>
                </c:pt>
                <c:pt idx="612">
                  <c:v>246</c:v>
                </c:pt>
                <c:pt idx="613">
                  <c:v>247</c:v>
                </c:pt>
                <c:pt idx="614">
                  <c:v>248</c:v>
                </c:pt>
                <c:pt idx="615">
                  <c:v>249</c:v>
                </c:pt>
                <c:pt idx="616">
                  <c:v>250</c:v>
                </c:pt>
                <c:pt idx="617">
                  <c:v>251</c:v>
                </c:pt>
                <c:pt idx="618">
                  <c:v>252</c:v>
                </c:pt>
                <c:pt idx="619">
                  <c:v>253</c:v>
                </c:pt>
                <c:pt idx="620">
                  <c:v>254</c:v>
                </c:pt>
                <c:pt idx="621">
                  <c:v>255</c:v>
                </c:pt>
                <c:pt idx="622">
                  <c:v>256</c:v>
                </c:pt>
                <c:pt idx="623">
                  <c:v>257</c:v>
                </c:pt>
                <c:pt idx="624">
                  <c:v>258</c:v>
                </c:pt>
                <c:pt idx="625">
                  <c:v>259</c:v>
                </c:pt>
                <c:pt idx="626">
                  <c:v>260</c:v>
                </c:pt>
                <c:pt idx="627">
                  <c:v>261</c:v>
                </c:pt>
                <c:pt idx="628">
                  <c:v>262</c:v>
                </c:pt>
                <c:pt idx="629">
                  <c:v>263</c:v>
                </c:pt>
                <c:pt idx="630">
                  <c:v>264</c:v>
                </c:pt>
                <c:pt idx="631">
                  <c:v>265</c:v>
                </c:pt>
                <c:pt idx="632">
                  <c:v>266</c:v>
                </c:pt>
                <c:pt idx="633">
                  <c:v>267</c:v>
                </c:pt>
                <c:pt idx="634">
                  <c:v>268</c:v>
                </c:pt>
                <c:pt idx="635">
                  <c:v>269</c:v>
                </c:pt>
                <c:pt idx="636">
                  <c:v>270</c:v>
                </c:pt>
                <c:pt idx="637">
                  <c:v>271</c:v>
                </c:pt>
                <c:pt idx="638">
                  <c:v>272</c:v>
                </c:pt>
                <c:pt idx="639">
                  <c:v>273</c:v>
                </c:pt>
                <c:pt idx="640">
                  <c:v>274</c:v>
                </c:pt>
                <c:pt idx="641">
                  <c:v>275</c:v>
                </c:pt>
                <c:pt idx="642">
                  <c:v>276</c:v>
                </c:pt>
                <c:pt idx="643">
                  <c:v>277</c:v>
                </c:pt>
                <c:pt idx="644">
                  <c:v>278</c:v>
                </c:pt>
                <c:pt idx="645">
                  <c:v>279</c:v>
                </c:pt>
                <c:pt idx="646">
                  <c:v>280</c:v>
                </c:pt>
                <c:pt idx="647">
                  <c:v>281</c:v>
                </c:pt>
                <c:pt idx="648">
                  <c:v>282</c:v>
                </c:pt>
                <c:pt idx="649">
                  <c:v>283</c:v>
                </c:pt>
                <c:pt idx="650">
                  <c:v>284</c:v>
                </c:pt>
                <c:pt idx="651">
                  <c:v>285</c:v>
                </c:pt>
                <c:pt idx="652">
                  <c:v>286</c:v>
                </c:pt>
                <c:pt idx="653">
                  <c:v>287</c:v>
                </c:pt>
                <c:pt idx="654">
                  <c:v>288</c:v>
                </c:pt>
                <c:pt idx="655">
                  <c:v>289</c:v>
                </c:pt>
                <c:pt idx="656">
                  <c:v>290</c:v>
                </c:pt>
                <c:pt idx="657">
                  <c:v>291</c:v>
                </c:pt>
                <c:pt idx="658">
                  <c:v>292</c:v>
                </c:pt>
                <c:pt idx="659">
                  <c:v>293</c:v>
                </c:pt>
                <c:pt idx="660">
                  <c:v>294</c:v>
                </c:pt>
                <c:pt idx="661">
                  <c:v>295</c:v>
                </c:pt>
                <c:pt idx="662">
                  <c:v>296</c:v>
                </c:pt>
                <c:pt idx="663">
                  <c:v>297</c:v>
                </c:pt>
                <c:pt idx="664">
                  <c:v>298</c:v>
                </c:pt>
                <c:pt idx="665">
                  <c:v>299</c:v>
                </c:pt>
                <c:pt idx="666">
                  <c:v>300</c:v>
                </c:pt>
                <c:pt idx="667">
                  <c:v>301</c:v>
                </c:pt>
                <c:pt idx="668">
                  <c:v>302</c:v>
                </c:pt>
                <c:pt idx="669">
                  <c:v>303</c:v>
                </c:pt>
                <c:pt idx="670">
                  <c:v>304</c:v>
                </c:pt>
                <c:pt idx="671">
                  <c:v>305</c:v>
                </c:pt>
                <c:pt idx="672">
                  <c:v>306</c:v>
                </c:pt>
                <c:pt idx="673">
                  <c:v>307</c:v>
                </c:pt>
                <c:pt idx="674">
                  <c:v>308</c:v>
                </c:pt>
                <c:pt idx="675">
                  <c:v>309</c:v>
                </c:pt>
                <c:pt idx="676">
                  <c:v>310</c:v>
                </c:pt>
                <c:pt idx="677">
                  <c:v>311</c:v>
                </c:pt>
                <c:pt idx="678">
                  <c:v>312</c:v>
                </c:pt>
                <c:pt idx="679">
                  <c:v>313</c:v>
                </c:pt>
                <c:pt idx="680">
                  <c:v>314</c:v>
                </c:pt>
                <c:pt idx="681">
                  <c:v>315</c:v>
                </c:pt>
                <c:pt idx="682">
                  <c:v>316</c:v>
                </c:pt>
                <c:pt idx="683">
                  <c:v>317</c:v>
                </c:pt>
                <c:pt idx="684">
                  <c:v>318</c:v>
                </c:pt>
                <c:pt idx="685">
                  <c:v>319</c:v>
                </c:pt>
                <c:pt idx="686">
                  <c:v>320</c:v>
                </c:pt>
                <c:pt idx="687">
                  <c:v>321</c:v>
                </c:pt>
                <c:pt idx="688">
                  <c:v>322</c:v>
                </c:pt>
                <c:pt idx="689">
                  <c:v>323</c:v>
                </c:pt>
                <c:pt idx="690">
                  <c:v>324</c:v>
                </c:pt>
                <c:pt idx="691">
                  <c:v>325</c:v>
                </c:pt>
                <c:pt idx="692">
                  <c:v>326</c:v>
                </c:pt>
                <c:pt idx="693">
                  <c:v>327</c:v>
                </c:pt>
                <c:pt idx="694">
                  <c:v>328</c:v>
                </c:pt>
                <c:pt idx="695">
                  <c:v>329</c:v>
                </c:pt>
                <c:pt idx="696">
                  <c:v>330</c:v>
                </c:pt>
                <c:pt idx="697">
                  <c:v>331</c:v>
                </c:pt>
                <c:pt idx="698">
                  <c:v>332</c:v>
                </c:pt>
                <c:pt idx="699">
                  <c:v>333</c:v>
                </c:pt>
                <c:pt idx="700">
                  <c:v>334</c:v>
                </c:pt>
                <c:pt idx="701">
                  <c:v>335</c:v>
                </c:pt>
                <c:pt idx="702">
                  <c:v>336</c:v>
                </c:pt>
                <c:pt idx="703">
                  <c:v>337</c:v>
                </c:pt>
                <c:pt idx="704">
                  <c:v>338</c:v>
                </c:pt>
                <c:pt idx="705">
                  <c:v>339</c:v>
                </c:pt>
                <c:pt idx="706">
                  <c:v>340</c:v>
                </c:pt>
                <c:pt idx="707">
                  <c:v>341</c:v>
                </c:pt>
                <c:pt idx="708">
                  <c:v>342</c:v>
                </c:pt>
                <c:pt idx="709">
                  <c:v>343</c:v>
                </c:pt>
                <c:pt idx="710">
                  <c:v>344</c:v>
                </c:pt>
                <c:pt idx="711">
                  <c:v>345</c:v>
                </c:pt>
                <c:pt idx="712">
                  <c:v>346</c:v>
                </c:pt>
                <c:pt idx="713">
                  <c:v>347</c:v>
                </c:pt>
                <c:pt idx="714">
                  <c:v>348</c:v>
                </c:pt>
                <c:pt idx="715">
                  <c:v>349</c:v>
                </c:pt>
                <c:pt idx="716">
                  <c:v>350</c:v>
                </c:pt>
                <c:pt idx="717">
                  <c:v>351</c:v>
                </c:pt>
                <c:pt idx="718">
                  <c:v>352</c:v>
                </c:pt>
                <c:pt idx="719">
                  <c:v>353</c:v>
                </c:pt>
                <c:pt idx="720">
                  <c:v>354</c:v>
                </c:pt>
                <c:pt idx="721">
                  <c:v>355</c:v>
                </c:pt>
                <c:pt idx="722">
                  <c:v>356</c:v>
                </c:pt>
                <c:pt idx="723">
                  <c:v>357</c:v>
                </c:pt>
                <c:pt idx="724">
                  <c:v>358</c:v>
                </c:pt>
                <c:pt idx="725">
                  <c:v>359</c:v>
                </c:pt>
                <c:pt idx="726">
                  <c:v>360</c:v>
                </c:pt>
                <c:pt idx="727">
                  <c:v>361</c:v>
                </c:pt>
                <c:pt idx="728">
                  <c:v>362</c:v>
                </c:pt>
                <c:pt idx="729">
                  <c:v>363</c:v>
                </c:pt>
                <c:pt idx="730">
                  <c:v>364</c:v>
                </c:pt>
                <c:pt idx="731">
                  <c:v>365</c:v>
                </c:pt>
                <c:pt idx="732">
                  <c:v>366</c:v>
                </c:pt>
                <c:pt idx="733">
                  <c:v>367</c:v>
                </c:pt>
                <c:pt idx="734">
                  <c:v>368</c:v>
                </c:pt>
                <c:pt idx="735">
                  <c:v>369</c:v>
                </c:pt>
                <c:pt idx="736">
                  <c:v>370</c:v>
                </c:pt>
                <c:pt idx="737">
                  <c:v>371</c:v>
                </c:pt>
                <c:pt idx="738">
                  <c:v>372</c:v>
                </c:pt>
                <c:pt idx="739">
                  <c:v>373</c:v>
                </c:pt>
                <c:pt idx="740">
                  <c:v>374</c:v>
                </c:pt>
                <c:pt idx="741">
                  <c:v>375</c:v>
                </c:pt>
                <c:pt idx="742">
                  <c:v>376</c:v>
                </c:pt>
                <c:pt idx="743">
                  <c:v>377</c:v>
                </c:pt>
                <c:pt idx="744">
                  <c:v>378</c:v>
                </c:pt>
                <c:pt idx="745">
                  <c:v>379</c:v>
                </c:pt>
                <c:pt idx="746">
                  <c:v>380</c:v>
                </c:pt>
                <c:pt idx="747">
                  <c:v>381</c:v>
                </c:pt>
                <c:pt idx="748">
                  <c:v>382</c:v>
                </c:pt>
                <c:pt idx="749">
                  <c:v>383</c:v>
                </c:pt>
                <c:pt idx="750">
                  <c:v>384</c:v>
                </c:pt>
                <c:pt idx="751">
                  <c:v>385</c:v>
                </c:pt>
                <c:pt idx="752">
                  <c:v>386</c:v>
                </c:pt>
                <c:pt idx="753">
                  <c:v>387</c:v>
                </c:pt>
                <c:pt idx="754">
                  <c:v>388</c:v>
                </c:pt>
                <c:pt idx="755">
                  <c:v>389</c:v>
                </c:pt>
                <c:pt idx="756">
                  <c:v>390</c:v>
                </c:pt>
                <c:pt idx="757">
                  <c:v>391</c:v>
                </c:pt>
                <c:pt idx="758">
                  <c:v>392</c:v>
                </c:pt>
                <c:pt idx="759">
                  <c:v>393</c:v>
                </c:pt>
                <c:pt idx="760">
                  <c:v>394</c:v>
                </c:pt>
                <c:pt idx="761">
                  <c:v>395</c:v>
                </c:pt>
                <c:pt idx="762">
                  <c:v>396</c:v>
                </c:pt>
                <c:pt idx="763">
                  <c:v>397</c:v>
                </c:pt>
                <c:pt idx="764">
                  <c:v>398</c:v>
                </c:pt>
                <c:pt idx="765">
                  <c:v>399</c:v>
                </c:pt>
                <c:pt idx="766">
                  <c:v>400</c:v>
                </c:pt>
                <c:pt idx="767">
                  <c:v>401</c:v>
                </c:pt>
                <c:pt idx="768">
                  <c:v>402</c:v>
                </c:pt>
                <c:pt idx="769">
                  <c:v>403</c:v>
                </c:pt>
                <c:pt idx="770">
                  <c:v>404</c:v>
                </c:pt>
                <c:pt idx="771">
                  <c:v>405</c:v>
                </c:pt>
                <c:pt idx="772">
                  <c:v>406</c:v>
                </c:pt>
                <c:pt idx="773">
                  <c:v>407</c:v>
                </c:pt>
                <c:pt idx="774">
                  <c:v>408</c:v>
                </c:pt>
                <c:pt idx="775">
                  <c:v>409</c:v>
                </c:pt>
                <c:pt idx="776">
                  <c:v>410</c:v>
                </c:pt>
                <c:pt idx="777">
                  <c:v>411</c:v>
                </c:pt>
                <c:pt idx="778">
                  <c:v>412</c:v>
                </c:pt>
                <c:pt idx="779">
                  <c:v>413</c:v>
                </c:pt>
                <c:pt idx="780">
                  <c:v>414</c:v>
                </c:pt>
                <c:pt idx="781">
                  <c:v>415</c:v>
                </c:pt>
                <c:pt idx="782">
                  <c:v>416</c:v>
                </c:pt>
                <c:pt idx="783">
                  <c:v>417</c:v>
                </c:pt>
                <c:pt idx="784">
                  <c:v>418</c:v>
                </c:pt>
                <c:pt idx="785">
                  <c:v>419</c:v>
                </c:pt>
                <c:pt idx="786">
                  <c:v>420</c:v>
                </c:pt>
                <c:pt idx="787">
                  <c:v>421</c:v>
                </c:pt>
                <c:pt idx="788">
                  <c:v>422</c:v>
                </c:pt>
                <c:pt idx="789">
                  <c:v>423</c:v>
                </c:pt>
                <c:pt idx="790">
                  <c:v>424</c:v>
                </c:pt>
                <c:pt idx="791">
                  <c:v>425</c:v>
                </c:pt>
                <c:pt idx="792">
                  <c:v>426</c:v>
                </c:pt>
                <c:pt idx="793">
                  <c:v>427</c:v>
                </c:pt>
                <c:pt idx="794">
                  <c:v>428</c:v>
                </c:pt>
                <c:pt idx="795">
                  <c:v>429</c:v>
                </c:pt>
                <c:pt idx="796">
                  <c:v>430</c:v>
                </c:pt>
                <c:pt idx="797">
                  <c:v>431</c:v>
                </c:pt>
                <c:pt idx="798">
                  <c:v>432</c:v>
                </c:pt>
                <c:pt idx="799">
                  <c:v>433</c:v>
                </c:pt>
                <c:pt idx="800">
                  <c:v>434</c:v>
                </c:pt>
                <c:pt idx="801">
                  <c:v>435</c:v>
                </c:pt>
                <c:pt idx="802">
                  <c:v>436</c:v>
                </c:pt>
                <c:pt idx="803">
                  <c:v>437</c:v>
                </c:pt>
                <c:pt idx="804">
                  <c:v>438</c:v>
                </c:pt>
                <c:pt idx="805">
                  <c:v>439</c:v>
                </c:pt>
                <c:pt idx="806">
                  <c:v>440</c:v>
                </c:pt>
                <c:pt idx="807">
                  <c:v>441</c:v>
                </c:pt>
                <c:pt idx="808">
                  <c:v>442</c:v>
                </c:pt>
                <c:pt idx="809">
                  <c:v>443</c:v>
                </c:pt>
                <c:pt idx="810">
                  <c:v>444</c:v>
                </c:pt>
                <c:pt idx="811">
                  <c:v>445</c:v>
                </c:pt>
                <c:pt idx="812">
                  <c:v>446</c:v>
                </c:pt>
                <c:pt idx="813">
                  <c:v>447</c:v>
                </c:pt>
                <c:pt idx="814">
                  <c:v>448</c:v>
                </c:pt>
                <c:pt idx="815">
                  <c:v>449</c:v>
                </c:pt>
                <c:pt idx="816">
                  <c:v>450</c:v>
                </c:pt>
                <c:pt idx="817">
                  <c:v>451</c:v>
                </c:pt>
                <c:pt idx="818">
                  <c:v>452</c:v>
                </c:pt>
                <c:pt idx="819">
                  <c:v>453</c:v>
                </c:pt>
                <c:pt idx="820">
                  <c:v>454</c:v>
                </c:pt>
                <c:pt idx="821">
                  <c:v>455</c:v>
                </c:pt>
                <c:pt idx="822">
                  <c:v>456</c:v>
                </c:pt>
                <c:pt idx="823">
                  <c:v>457</c:v>
                </c:pt>
                <c:pt idx="824">
                  <c:v>458</c:v>
                </c:pt>
                <c:pt idx="825">
                  <c:v>459</c:v>
                </c:pt>
                <c:pt idx="826">
                  <c:v>460</c:v>
                </c:pt>
                <c:pt idx="827">
                  <c:v>461</c:v>
                </c:pt>
                <c:pt idx="828">
                  <c:v>462</c:v>
                </c:pt>
                <c:pt idx="829">
                  <c:v>463</c:v>
                </c:pt>
                <c:pt idx="830">
                  <c:v>464</c:v>
                </c:pt>
                <c:pt idx="831">
                  <c:v>465</c:v>
                </c:pt>
                <c:pt idx="832">
                  <c:v>466</c:v>
                </c:pt>
                <c:pt idx="833">
                  <c:v>467</c:v>
                </c:pt>
                <c:pt idx="834">
                  <c:v>468</c:v>
                </c:pt>
                <c:pt idx="835">
                  <c:v>469</c:v>
                </c:pt>
                <c:pt idx="836">
                  <c:v>470</c:v>
                </c:pt>
                <c:pt idx="837">
                  <c:v>471</c:v>
                </c:pt>
                <c:pt idx="838">
                  <c:v>472</c:v>
                </c:pt>
                <c:pt idx="839">
                  <c:v>473</c:v>
                </c:pt>
                <c:pt idx="840">
                  <c:v>474</c:v>
                </c:pt>
                <c:pt idx="841">
                  <c:v>475</c:v>
                </c:pt>
                <c:pt idx="842">
                  <c:v>476</c:v>
                </c:pt>
                <c:pt idx="843">
                  <c:v>477</c:v>
                </c:pt>
                <c:pt idx="844">
                  <c:v>478</c:v>
                </c:pt>
                <c:pt idx="845">
                  <c:v>479</c:v>
                </c:pt>
                <c:pt idx="846">
                  <c:v>480</c:v>
                </c:pt>
                <c:pt idx="847">
                  <c:v>481</c:v>
                </c:pt>
                <c:pt idx="848">
                  <c:v>482</c:v>
                </c:pt>
                <c:pt idx="849">
                  <c:v>483</c:v>
                </c:pt>
                <c:pt idx="850">
                  <c:v>484</c:v>
                </c:pt>
                <c:pt idx="851">
                  <c:v>485</c:v>
                </c:pt>
                <c:pt idx="852">
                  <c:v>486</c:v>
                </c:pt>
                <c:pt idx="853">
                  <c:v>487</c:v>
                </c:pt>
                <c:pt idx="854">
                  <c:v>488</c:v>
                </c:pt>
                <c:pt idx="855">
                  <c:v>489</c:v>
                </c:pt>
                <c:pt idx="856">
                  <c:v>490</c:v>
                </c:pt>
                <c:pt idx="857">
                  <c:v>491</c:v>
                </c:pt>
                <c:pt idx="858">
                  <c:v>492</c:v>
                </c:pt>
                <c:pt idx="859">
                  <c:v>493</c:v>
                </c:pt>
                <c:pt idx="860">
                  <c:v>494</c:v>
                </c:pt>
                <c:pt idx="861">
                  <c:v>495</c:v>
                </c:pt>
                <c:pt idx="862">
                  <c:v>496</c:v>
                </c:pt>
                <c:pt idx="863">
                  <c:v>497</c:v>
                </c:pt>
                <c:pt idx="864">
                  <c:v>498</c:v>
                </c:pt>
                <c:pt idx="865">
                  <c:v>499</c:v>
                </c:pt>
                <c:pt idx="866">
                  <c:v>500</c:v>
                </c:pt>
                <c:pt idx="867">
                  <c:v>501</c:v>
                </c:pt>
                <c:pt idx="868">
                  <c:v>502</c:v>
                </c:pt>
                <c:pt idx="869">
                  <c:v>503</c:v>
                </c:pt>
                <c:pt idx="870">
                  <c:v>504</c:v>
                </c:pt>
                <c:pt idx="871">
                  <c:v>505</c:v>
                </c:pt>
                <c:pt idx="872">
                  <c:v>506</c:v>
                </c:pt>
                <c:pt idx="873">
                  <c:v>507</c:v>
                </c:pt>
                <c:pt idx="874">
                  <c:v>508</c:v>
                </c:pt>
                <c:pt idx="875">
                  <c:v>509</c:v>
                </c:pt>
                <c:pt idx="876">
                  <c:v>510</c:v>
                </c:pt>
                <c:pt idx="877">
                  <c:v>511</c:v>
                </c:pt>
                <c:pt idx="878">
                  <c:v>512</c:v>
                </c:pt>
                <c:pt idx="879">
                  <c:v>513</c:v>
                </c:pt>
                <c:pt idx="880">
                  <c:v>514</c:v>
                </c:pt>
                <c:pt idx="881">
                  <c:v>515</c:v>
                </c:pt>
                <c:pt idx="882">
                  <c:v>516</c:v>
                </c:pt>
                <c:pt idx="883">
                  <c:v>517</c:v>
                </c:pt>
                <c:pt idx="884">
                  <c:v>518</c:v>
                </c:pt>
                <c:pt idx="885">
                  <c:v>519</c:v>
                </c:pt>
                <c:pt idx="886">
                  <c:v>520</c:v>
                </c:pt>
                <c:pt idx="887">
                  <c:v>521</c:v>
                </c:pt>
                <c:pt idx="888">
                  <c:v>522</c:v>
                </c:pt>
                <c:pt idx="889">
                  <c:v>523</c:v>
                </c:pt>
                <c:pt idx="890">
                  <c:v>524</c:v>
                </c:pt>
                <c:pt idx="891">
                  <c:v>525</c:v>
                </c:pt>
                <c:pt idx="892">
                  <c:v>526</c:v>
                </c:pt>
                <c:pt idx="893">
                  <c:v>527</c:v>
                </c:pt>
                <c:pt idx="894">
                  <c:v>528</c:v>
                </c:pt>
                <c:pt idx="895">
                  <c:v>529</c:v>
                </c:pt>
                <c:pt idx="896">
                  <c:v>530</c:v>
                </c:pt>
                <c:pt idx="897">
                  <c:v>531</c:v>
                </c:pt>
                <c:pt idx="898">
                  <c:v>532</c:v>
                </c:pt>
                <c:pt idx="899">
                  <c:v>533</c:v>
                </c:pt>
                <c:pt idx="900">
                  <c:v>534</c:v>
                </c:pt>
                <c:pt idx="901">
                  <c:v>535</c:v>
                </c:pt>
                <c:pt idx="902">
                  <c:v>536</c:v>
                </c:pt>
                <c:pt idx="903">
                  <c:v>537</c:v>
                </c:pt>
                <c:pt idx="904">
                  <c:v>538</c:v>
                </c:pt>
                <c:pt idx="905">
                  <c:v>539</c:v>
                </c:pt>
                <c:pt idx="906">
                  <c:v>540</c:v>
                </c:pt>
                <c:pt idx="907">
                  <c:v>541</c:v>
                </c:pt>
                <c:pt idx="908">
                  <c:v>542</c:v>
                </c:pt>
                <c:pt idx="909">
                  <c:v>543</c:v>
                </c:pt>
                <c:pt idx="910">
                  <c:v>544</c:v>
                </c:pt>
                <c:pt idx="911">
                  <c:v>545</c:v>
                </c:pt>
                <c:pt idx="912">
                  <c:v>546</c:v>
                </c:pt>
                <c:pt idx="913">
                  <c:v>547</c:v>
                </c:pt>
                <c:pt idx="914">
                  <c:v>548</c:v>
                </c:pt>
                <c:pt idx="915">
                  <c:v>549</c:v>
                </c:pt>
                <c:pt idx="916">
                  <c:v>550</c:v>
                </c:pt>
                <c:pt idx="917">
                  <c:v>551</c:v>
                </c:pt>
                <c:pt idx="918">
                  <c:v>552</c:v>
                </c:pt>
                <c:pt idx="919">
                  <c:v>553</c:v>
                </c:pt>
                <c:pt idx="920">
                  <c:v>554</c:v>
                </c:pt>
                <c:pt idx="921">
                  <c:v>555</c:v>
                </c:pt>
                <c:pt idx="922">
                  <c:v>556</c:v>
                </c:pt>
                <c:pt idx="923">
                  <c:v>557</c:v>
                </c:pt>
                <c:pt idx="924">
                  <c:v>558</c:v>
                </c:pt>
                <c:pt idx="925">
                  <c:v>559</c:v>
                </c:pt>
                <c:pt idx="926">
                  <c:v>560</c:v>
                </c:pt>
                <c:pt idx="927">
                  <c:v>561</c:v>
                </c:pt>
                <c:pt idx="928">
                  <c:v>562</c:v>
                </c:pt>
                <c:pt idx="929">
                  <c:v>563</c:v>
                </c:pt>
                <c:pt idx="930">
                  <c:v>564</c:v>
                </c:pt>
                <c:pt idx="931">
                  <c:v>565</c:v>
                </c:pt>
                <c:pt idx="932">
                  <c:v>566</c:v>
                </c:pt>
                <c:pt idx="933">
                  <c:v>567</c:v>
                </c:pt>
                <c:pt idx="934">
                  <c:v>568</c:v>
                </c:pt>
                <c:pt idx="935">
                  <c:v>569</c:v>
                </c:pt>
                <c:pt idx="936">
                  <c:v>570</c:v>
                </c:pt>
                <c:pt idx="937">
                  <c:v>571</c:v>
                </c:pt>
                <c:pt idx="938">
                  <c:v>572</c:v>
                </c:pt>
                <c:pt idx="939">
                  <c:v>573</c:v>
                </c:pt>
                <c:pt idx="940">
                  <c:v>574</c:v>
                </c:pt>
                <c:pt idx="941">
                  <c:v>575</c:v>
                </c:pt>
                <c:pt idx="942">
                  <c:v>576</c:v>
                </c:pt>
                <c:pt idx="943">
                  <c:v>577</c:v>
                </c:pt>
                <c:pt idx="944">
                  <c:v>578</c:v>
                </c:pt>
                <c:pt idx="945">
                  <c:v>579</c:v>
                </c:pt>
                <c:pt idx="946">
                  <c:v>580</c:v>
                </c:pt>
                <c:pt idx="947">
                  <c:v>581</c:v>
                </c:pt>
                <c:pt idx="948">
                  <c:v>582</c:v>
                </c:pt>
                <c:pt idx="949">
                  <c:v>583</c:v>
                </c:pt>
                <c:pt idx="950">
                  <c:v>584</c:v>
                </c:pt>
                <c:pt idx="951">
                  <c:v>585</c:v>
                </c:pt>
                <c:pt idx="952">
                  <c:v>586</c:v>
                </c:pt>
                <c:pt idx="953">
                  <c:v>587</c:v>
                </c:pt>
                <c:pt idx="954">
                  <c:v>588</c:v>
                </c:pt>
                <c:pt idx="955">
                  <c:v>589</c:v>
                </c:pt>
                <c:pt idx="956">
                  <c:v>590</c:v>
                </c:pt>
                <c:pt idx="957">
                  <c:v>591</c:v>
                </c:pt>
                <c:pt idx="958">
                  <c:v>592</c:v>
                </c:pt>
                <c:pt idx="959">
                  <c:v>593</c:v>
                </c:pt>
                <c:pt idx="960">
                  <c:v>594</c:v>
                </c:pt>
                <c:pt idx="961">
                  <c:v>595</c:v>
                </c:pt>
                <c:pt idx="962">
                  <c:v>596</c:v>
                </c:pt>
                <c:pt idx="963">
                  <c:v>597</c:v>
                </c:pt>
                <c:pt idx="964">
                  <c:v>598</c:v>
                </c:pt>
                <c:pt idx="965">
                  <c:v>599</c:v>
                </c:pt>
                <c:pt idx="966">
                  <c:v>600</c:v>
                </c:pt>
                <c:pt idx="967">
                  <c:v>601</c:v>
                </c:pt>
                <c:pt idx="968">
                  <c:v>602</c:v>
                </c:pt>
                <c:pt idx="969">
                  <c:v>603</c:v>
                </c:pt>
                <c:pt idx="970">
                  <c:v>604</c:v>
                </c:pt>
                <c:pt idx="971">
                  <c:v>605</c:v>
                </c:pt>
                <c:pt idx="972">
                  <c:v>606</c:v>
                </c:pt>
                <c:pt idx="973">
                  <c:v>607</c:v>
                </c:pt>
                <c:pt idx="974">
                  <c:v>608</c:v>
                </c:pt>
                <c:pt idx="975">
                  <c:v>609</c:v>
                </c:pt>
                <c:pt idx="976">
                  <c:v>610</c:v>
                </c:pt>
                <c:pt idx="977">
                  <c:v>611</c:v>
                </c:pt>
                <c:pt idx="978">
                  <c:v>612</c:v>
                </c:pt>
                <c:pt idx="979">
                  <c:v>613</c:v>
                </c:pt>
                <c:pt idx="980">
                  <c:v>614</c:v>
                </c:pt>
                <c:pt idx="981">
                  <c:v>615</c:v>
                </c:pt>
                <c:pt idx="982">
                  <c:v>616</c:v>
                </c:pt>
                <c:pt idx="983">
                  <c:v>617</c:v>
                </c:pt>
                <c:pt idx="984">
                  <c:v>618</c:v>
                </c:pt>
                <c:pt idx="985">
                  <c:v>619</c:v>
                </c:pt>
                <c:pt idx="986">
                  <c:v>620</c:v>
                </c:pt>
                <c:pt idx="987">
                  <c:v>621</c:v>
                </c:pt>
                <c:pt idx="988">
                  <c:v>622</c:v>
                </c:pt>
                <c:pt idx="989">
                  <c:v>623</c:v>
                </c:pt>
                <c:pt idx="990">
                  <c:v>624</c:v>
                </c:pt>
                <c:pt idx="991">
                  <c:v>625</c:v>
                </c:pt>
                <c:pt idx="992">
                  <c:v>626</c:v>
                </c:pt>
                <c:pt idx="993">
                  <c:v>627</c:v>
                </c:pt>
                <c:pt idx="994">
                  <c:v>628</c:v>
                </c:pt>
                <c:pt idx="995">
                  <c:v>629</c:v>
                </c:pt>
                <c:pt idx="996">
                  <c:v>630</c:v>
                </c:pt>
                <c:pt idx="997">
                  <c:v>631</c:v>
                </c:pt>
                <c:pt idx="998">
                  <c:v>632</c:v>
                </c:pt>
                <c:pt idx="999">
                  <c:v>633</c:v>
                </c:pt>
                <c:pt idx="1000">
                  <c:v>634</c:v>
                </c:pt>
                <c:pt idx="1001">
                  <c:v>635</c:v>
                </c:pt>
                <c:pt idx="1002">
                  <c:v>636</c:v>
                </c:pt>
                <c:pt idx="1003">
                  <c:v>637</c:v>
                </c:pt>
                <c:pt idx="1004">
                  <c:v>638</c:v>
                </c:pt>
                <c:pt idx="1005">
                  <c:v>639</c:v>
                </c:pt>
                <c:pt idx="1006">
                  <c:v>640</c:v>
                </c:pt>
                <c:pt idx="1007">
                  <c:v>641</c:v>
                </c:pt>
                <c:pt idx="1008">
                  <c:v>642</c:v>
                </c:pt>
                <c:pt idx="1009">
                  <c:v>643</c:v>
                </c:pt>
                <c:pt idx="1010">
                  <c:v>644</c:v>
                </c:pt>
                <c:pt idx="1011">
                  <c:v>645</c:v>
                </c:pt>
                <c:pt idx="1012">
                  <c:v>646</c:v>
                </c:pt>
                <c:pt idx="1013">
                  <c:v>647</c:v>
                </c:pt>
                <c:pt idx="1014">
                  <c:v>648</c:v>
                </c:pt>
                <c:pt idx="1015">
                  <c:v>649</c:v>
                </c:pt>
                <c:pt idx="1016">
                  <c:v>650</c:v>
                </c:pt>
                <c:pt idx="1017">
                  <c:v>651</c:v>
                </c:pt>
                <c:pt idx="1018">
                  <c:v>652</c:v>
                </c:pt>
                <c:pt idx="1019">
                  <c:v>653</c:v>
                </c:pt>
                <c:pt idx="1020">
                  <c:v>654</c:v>
                </c:pt>
                <c:pt idx="1021">
                  <c:v>655</c:v>
                </c:pt>
                <c:pt idx="1022">
                  <c:v>656</c:v>
                </c:pt>
                <c:pt idx="1023">
                  <c:v>657</c:v>
                </c:pt>
                <c:pt idx="1024">
                  <c:v>658</c:v>
                </c:pt>
                <c:pt idx="1025">
                  <c:v>659</c:v>
                </c:pt>
                <c:pt idx="1026">
                  <c:v>660</c:v>
                </c:pt>
                <c:pt idx="1027">
                  <c:v>661</c:v>
                </c:pt>
                <c:pt idx="1028">
                  <c:v>662</c:v>
                </c:pt>
                <c:pt idx="1029">
                  <c:v>663</c:v>
                </c:pt>
                <c:pt idx="1030">
                  <c:v>664</c:v>
                </c:pt>
                <c:pt idx="1031">
                  <c:v>665</c:v>
                </c:pt>
                <c:pt idx="1032">
                  <c:v>666</c:v>
                </c:pt>
                <c:pt idx="1033">
                  <c:v>667</c:v>
                </c:pt>
                <c:pt idx="1034">
                  <c:v>668</c:v>
                </c:pt>
                <c:pt idx="1035">
                  <c:v>669</c:v>
                </c:pt>
                <c:pt idx="1036">
                  <c:v>670</c:v>
                </c:pt>
                <c:pt idx="1037">
                  <c:v>671</c:v>
                </c:pt>
                <c:pt idx="1038">
                  <c:v>672</c:v>
                </c:pt>
                <c:pt idx="1039">
                  <c:v>673</c:v>
                </c:pt>
                <c:pt idx="1040">
                  <c:v>674</c:v>
                </c:pt>
                <c:pt idx="1041">
                  <c:v>675</c:v>
                </c:pt>
                <c:pt idx="1042">
                  <c:v>676</c:v>
                </c:pt>
                <c:pt idx="1043">
                  <c:v>677</c:v>
                </c:pt>
                <c:pt idx="1044">
                  <c:v>678</c:v>
                </c:pt>
                <c:pt idx="1045">
                  <c:v>679</c:v>
                </c:pt>
                <c:pt idx="1046">
                  <c:v>680</c:v>
                </c:pt>
                <c:pt idx="1047">
                  <c:v>681</c:v>
                </c:pt>
                <c:pt idx="1048">
                  <c:v>682</c:v>
                </c:pt>
                <c:pt idx="1049">
                  <c:v>683</c:v>
                </c:pt>
                <c:pt idx="1050">
                  <c:v>684</c:v>
                </c:pt>
                <c:pt idx="1051">
                  <c:v>685</c:v>
                </c:pt>
                <c:pt idx="1052">
                  <c:v>686</c:v>
                </c:pt>
                <c:pt idx="1053">
                  <c:v>687</c:v>
                </c:pt>
                <c:pt idx="1054">
                  <c:v>688</c:v>
                </c:pt>
                <c:pt idx="1055">
                  <c:v>689</c:v>
                </c:pt>
                <c:pt idx="1056">
                  <c:v>690</c:v>
                </c:pt>
                <c:pt idx="1057">
                  <c:v>691</c:v>
                </c:pt>
                <c:pt idx="1058">
                  <c:v>692</c:v>
                </c:pt>
                <c:pt idx="1059">
                  <c:v>693</c:v>
                </c:pt>
                <c:pt idx="1060">
                  <c:v>694</c:v>
                </c:pt>
                <c:pt idx="1061">
                  <c:v>695</c:v>
                </c:pt>
                <c:pt idx="1062">
                  <c:v>696</c:v>
                </c:pt>
                <c:pt idx="1063">
                  <c:v>697</c:v>
                </c:pt>
                <c:pt idx="1064">
                  <c:v>698</c:v>
                </c:pt>
                <c:pt idx="1065">
                  <c:v>699</c:v>
                </c:pt>
                <c:pt idx="1066">
                  <c:v>700</c:v>
                </c:pt>
                <c:pt idx="1067">
                  <c:v>701</c:v>
                </c:pt>
                <c:pt idx="1068">
                  <c:v>702</c:v>
                </c:pt>
                <c:pt idx="1069">
                  <c:v>703</c:v>
                </c:pt>
                <c:pt idx="1070">
                  <c:v>704</c:v>
                </c:pt>
                <c:pt idx="1071">
                  <c:v>705</c:v>
                </c:pt>
                <c:pt idx="1072">
                  <c:v>706</c:v>
                </c:pt>
                <c:pt idx="1073">
                  <c:v>707</c:v>
                </c:pt>
                <c:pt idx="1074">
                  <c:v>708</c:v>
                </c:pt>
                <c:pt idx="1075">
                  <c:v>709</c:v>
                </c:pt>
                <c:pt idx="1076">
                  <c:v>710</c:v>
                </c:pt>
                <c:pt idx="1077">
                  <c:v>711</c:v>
                </c:pt>
                <c:pt idx="1078">
                  <c:v>712</c:v>
                </c:pt>
                <c:pt idx="1079">
                  <c:v>713</c:v>
                </c:pt>
                <c:pt idx="1080">
                  <c:v>714</c:v>
                </c:pt>
                <c:pt idx="1081">
                  <c:v>715</c:v>
                </c:pt>
                <c:pt idx="1082">
                  <c:v>716</c:v>
                </c:pt>
                <c:pt idx="1083">
                  <c:v>717</c:v>
                </c:pt>
                <c:pt idx="1084">
                  <c:v>718</c:v>
                </c:pt>
                <c:pt idx="1085">
                  <c:v>719</c:v>
                </c:pt>
                <c:pt idx="1086">
                  <c:v>720</c:v>
                </c:pt>
                <c:pt idx="1087">
                  <c:v>721</c:v>
                </c:pt>
                <c:pt idx="1088">
                  <c:v>722</c:v>
                </c:pt>
                <c:pt idx="1089">
                  <c:v>723</c:v>
                </c:pt>
                <c:pt idx="1090">
                  <c:v>724</c:v>
                </c:pt>
                <c:pt idx="1091">
                  <c:v>725</c:v>
                </c:pt>
                <c:pt idx="1092">
                  <c:v>726</c:v>
                </c:pt>
                <c:pt idx="1093">
                  <c:v>727</c:v>
                </c:pt>
                <c:pt idx="1094">
                  <c:v>728</c:v>
                </c:pt>
                <c:pt idx="1095">
                  <c:v>729</c:v>
                </c:pt>
                <c:pt idx="1096">
                  <c:v>730</c:v>
                </c:pt>
                <c:pt idx="1097">
                  <c:v>731</c:v>
                </c:pt>
                <c:pt idx="1098">
                  <c:v>732</c:v>
                </c:pt>
                <c:pt idx="1099">
                  <c:v>733</c:v>
                </c:pt>
                <c:pt idx="1100">
                  <c:v>734</c:v>
                </c:pt>
                <c:pt idx="1101">
                  <c:v>735</c:v>
                </c:pt>
                <c:pt idx="1102">
                  <c:v>736</c:v>
                </c:pt>
                <c:pt idx="1103">
                  <c:v>737</c:v>
                </c:pt>
                <c:pt idx="1104">
                  <c:v>738</c:v>
                </c:pt>
                <c:pt idx="1105">
                  <c:v>739</c:v>
                </c:pt>
                <c:pt idx="1106">
                  <c:v>740</c:v>
                </c:pt>
                <c:pt idx="1107">
                  <c:v>741</c:v>
                </c:pt>
                <c:pt idx="1108">
                  <c:v>742</c:v>
                </c:pt>
                <c:pt idx="1109">
                  <c:v>743</c:v>
                </c:pt>
                <c:pt idx="1110">
                  <c:v>744</c:v>
                </c:pt>
                <c:pt idx="1111">
                  <c:v>745</c:v>
                </c:pt>
                <c:pt idx="1112">
                  <c:v>746</c:v>
                </c:pt>
                <c:pt idx="1113">
                  <c:v>747</c:v>
                </c:pt>
                <c:pt idx="1114">
                  <c:v>748</c:v>
                </c:pt>
                <c:pt idx="1115">
                  <c:v>749</c:v>
                </c:pt>
                <c:pt idx="1116">
                  <c:v>750</c:v>
                </c:pt>
                <c:pt idx="1117">
                  <c:v>751</c:v>
                </c:pt>
                <c:pt idx="1118">
                  <c:v>752</c:v>
                </c:pt>
                <c:pt idx="1119">
                  <c:v>753</c:v>
                </c:pt>
                <c:pt idx="1120">
                  <c:v>754</c:v>
                </c:pt>
                <c:pt idx="1121">
                  <c:v>755</c:v>
                </c:pt>
                <c:pt idx="1122">
                  <c:v>756</c:v>
                </c:pt>
                <c:pt idx="1123">
                  <c:v>757</c:v>
                </c:pt>
                <c:pt idx="1124">
                  <c:v>758</c:v>
                </c:pt>
                <c:pt idx="1125">
                  <c:v>759</c:v>
                </c:pt>
                <c:pt idx="1126">
                  <c:v>760</c:v>
                </c:pt>
                <c:pt idx="1127">
                  <c:v>761</c:v>
                </c:pt>
                <c:pt idx="1128">
                  <c:v>762</c:v>
                </c:pt>
                <c:pt idx="1129">
                  <c:v>763</c:v>
                </c:pt>
                <c:pt idx="1130">
                  <c:v>764</c:v>
                </c:pt>
                <c:pt idx="1131">
                  <c:v>765</c:v>
                </c:pt>
                <c:pt idx="1132">
                  <c:v>766</c:v>
                </c:pt>
                <c:pt idx="1133">
                  <c:v>767</c:v>
                </c:pt>
                <c:pt idx="1134">
                  <c:v>768</c:v>
                </c:pt>
                <c:pt idx="1135">
                  <c:v>769</c:v>
                </c:pt>
                <c:pt idx="1136">
                  <c:v>770</c:v>
                </c:pt>
                <c:pt idx="1137">
                  <c:v>771</c:v>
                </c:pt>
                <c:pt idx="1138">
                  <c:v>772</c:v>
                </c:pt>
                <c:pt idx="1139">
                  <c:v>773</c:v>
                </c:pt>
                <c:pt idx="1140">
                  <c:v>774</c:v>
                </c:pt>
                <c:pt idx="1141">
                  <c:v>775</c:v>
                </c:pt>
                <c:pt idx="1142">
                  <c:v>776</c:v>
                </c:pt>
                <c:pt idx="1143">
                  <c:v>777</c:v>
                </c:pt>
                <c:pt idx="1144">
                  <c:v>778</c:v>
                </c:pt>
                <c:pt idx="1145">
                  <c:v>779</c:v>
                </c:pt>
                <c:pt idx="1146">
                  <c:v>780</c:v>
                </c:pt>
                <c:pt idx="1147">
                  <c:v>781</c:v>
                </c:pt>
                <c:pt idx="1148">
                  <c:v>782</c:v>
                </c:pt>
                <c:pt idx="1149">
                  <c:v>783</c:v>
                </c:pt>
                <c:pt idx="1150">
                  <c:v>784</c:v>
                </c:pt>
                <c:pt idx="1151">
                  <c:v>785</c:v>
                </c:pt>
                <c:pt idx="1152">
                  <c:v>786</c:v>
                </c:pt>
                <c:pt idx="1153">
                  <c:v>787</c:v>
                </c:pt>
                <c:pt idx="1154">
                  <c:v>788</c:v>
                </c:pt>
                <c:pt idx="1155">
                  <c:v>789</c:v>
                </c:pt>
                <c:pt idx="1156">
                  <c:v>790</c:v>
                </c:pt>
                <c:pt idx="1157">
                  <c:v>791</c:v>
                </c:pt>
                <c:pt idx="1158">
                  <c:v>792</c:v>
                </c:pt>
                <c:pt idx="1159">
                  <c:v>793</c:v>
                </c:pt>
                <c:pt idx="1160">
                  <c:v>794</c:v>
                </c:pt>
                <c:pt idx="1161">
                  <c:v>795</c:v>
                </c:pt>
                <c:pt idx="1162">
                  <c:v>796</c:v>
                </c:pt>
                <c:pt idx="1163">
                  <c:v>797</c:v>
                </c:pt>
                <c:pt idx="1164">
                  <c:v>798</c:v>
                </c:pt>
                <c:pt idx="1165">
                  <c:v>799</c:v>
                </c:pt>
                <c:pt idx="1166">
                  <c:v>800</c:v>
                </c:pt>
                <c:pt idx="1167">
                  <c:v>801</c:v>
                </c:pt>
                <c:pt idx="1168">
                  <c:v>802</c:v>
                </c:pt>
                <c:pt idx="1169">
                  <c:v>803</c:v>
                </c:pt>
                <c:pt idx="1170">
                  <c:v>804</c:v>
                </c:pt>
                <c:pt idx="1171">
                  <c:v>805</c:v>
                </c:pt>
                <c:pt idx="1172">
                  <c:v>806</c:v>
                </c:pt>
                <c:pt idx="1173">
                  <c:v>807</c:v>
                </c:pt>
                <c:pt idx="1174">
                  <c:v>808</c:v>
                </c:pt>
                <c:pt idx="1175">
                  <c:v>809</c:v>
                </c:pt>
                <c:pt idx="1176">
                  <c:v>810</c:v>
                </c:pt>
                <c:pt idx="1177">
                  <c:v>811</c:v>
                </c:pt>
                <c:pt idx="1178">
                  <c:v>812</c:v>
                </c:pt>
                <c:pt idx="1179">
                  <c:v>813</c:v>
                </c:pt>
                <c:pt idx="1180">
                  <c:v>814</c:v>
                </c:pt>
                <c:pt idx="1181">
                  <c:v>815</c:v>
                </c:pt>
                <c:pt idx="1182">
                  <c:v>816</c:v>
                </c:pt>
                <c:pt idx="1183">
                  <c:v>817</c:v>
                </c:pt>
                <c:pt idx="1184">
                  <c:v>818</c:v>
                </c:pt>
                <c:pt idx="1185">
                  <c:v>819</c:v>
                </c:pt>
                <c:pt idx="1186">
                  <c:v>820</c:v>
                </c:pt>
                <c:pt idx="1187">
                  <c:v>821</c:v>
                </c:pt>
                <c:pt idx="1188">
                  <c:v>822</c:v>
                </c:pt>
                <c:pt idx="1189">
                  <c:v>823</c:v>
                </c:pt>
                <c:pt idx="1190">
                  <c:v>824</c:v>
                </c:pt>
                <c:pt idx="1191">
                  <c:v>825</c:v>
                </c:pt>
                <c:pt idx="1192">
                  <c:v>826</c:v>
                </c:pt>
                <c:pt idx="1193">
                  <c:v>827</c:v>
                </c:pt>
                <c:pt idx="1194">
                  <c:v>828</c:v>
                </c:pt>
                <c:pt idx="1195">
                  <c:v>829</c:v>
                </c:pt>
                <c:pt idx="1196">
                  <c:v>830</c:v>
                </c:pt>
                <c:pt idx="1197">
                  <c:v>831</c:v>
                </c:pt>
                <c:pt idx="1198">
                  <c:v>832</c:v>
                </c:pt>
                <c:pt idx="1199">
                  <c:v>833</c:v>
                </c:pt>
                <c:pt idx="1200">
                  <c:v>834</c:v>
                </c:pt>
                <c:pt idx="1201">
                  <c:v>835</c:v>
                </c:pt>
                <c:pt idx="1202">
                  <c:v>836</c:v>
                </c:pt>
                <c:pt idx="1203">
                  <c:v>837</c:v>
                </c:pt>
                <c:pt idx="1204">
                  <c:v>838</c:v>
                </c:pt>
                <c:pt idx="1205">
                  <c:v>839</c:v>
                </c:pt>
                <c:pt idx="1206">
                  <c:v>840</c:v>
                </c:pt>
                <c:pt idx="1207">
                  <c:v>841</c:v>
                </c:pt>
                <c:pt idx="1208">
                  <c:v>842</c:v>
                </c:pt>
                <c:pt idx="1209">
                  <c:v>843</c:v>
                </c:pt>
                <c:pt idx="1210">
                  <c:v>844</c:v>
                </c:pt>
                <c:pt idx="1211">
                  <c:v>845</c:v>
                </c:pt>
                <c:pt idx="1212">
                  <c:v>846</c:v>
                </c:pt>
                <c:pt idx="1213">
                  <c:v>847</c:v>
                </c:pt>
                <c:pt idx="1214">
                  <c:v>848</c:v>
                </c:pt>
                <c:pt idx="1215">
                  <c:v>849</c:v>
                </c:pt>
                <c:pt idx="1216">
                  <c:v>850</c:v>
                </c:pt>
                <c:pt idx="1217">
                  <c:v>851</c:v>
                </c:pt>
                <c:pt idx="1218">
                  <c:v>852</c:v>
                </c:pt>
                <c:pt idx="1219">
                  <c:v>853</c:v>
                </c:pt>
                <c:pt idx="1220">
                  <c:v>854</c:v>
                </c:pt>
                <c:pt idx="1221">
                  <c:v>855</c:v>
                </c:pt>
                <c:pt idx="1222">
                  <c:v>856</c:v>
                </c:pt>
                <c:pt idx="1223">
                  <c:v>857</c:v>
                </c:pt>
                <c:pt idx="1224">
                  <c:v>858</c:v>
                </c:pt>
                <c:pt idx="1225">
                  <c:v>859</c:v>
                </c:pt>
                <c:pt idx="1226">
                  <c:v>860</c:v>
                </c:pt>
                <c:pt idx="1227">
                  <c:v>861</c:v>
                </c:pt>
                <c:pt idx="1228">
                  <c:v>862</c:v>
                </c:pt>
                <c:pt idx="1229">
                  <c:v>863</c:v>
                </c:pt>
                <c:pt idx="1230">
                  <c:v>864</c:v>
                </c:pt>
                <c:pt idx="1231">
                  <c:v>865</c:v>
                </c:pt>
                <c:pt idx="1232">
                  <c:v>866</c:v>
                </c:pt>
                <c:pt idx="1233">
                  <c:v>867</c:v>
                </c:pt>
                <c:pt idx="1234">
                  <c:v>868</c:v>
                </c:pt>
                <c:pt idx="1235">
                  <c:v>869</c:v>
                </c:pt>
                <c:pt idx="1236">
                  <c:v>870</c:v>
                </c:pt>
                <c:pt idx="1237">
                  <c:v>871</c:v>
                </c:pt>
                <c:pt idx="1238">
                  <c:v>872</c:v>
                </c:pt>
                <c:pt idx="1239">
                  <c:v>873</c:v>
                </c:pt>
                <c:pt idx="1240">
                  <c:v>874</c:v>
                </c:pt>
                <c:pt idx="1241">
                  <c:v>875</c:v>
                </c:pt>
                <c:pt idx="1242">
                  <c:v>876</c:v>
                </c:pt>
                <c:pt idx="1243">
                  <c:v>877</c:v>
                </c:pt>
                <c:pt idx="1244">
                  <c:v>878</c:v>
                </c:pt>
                <c:pt idx="1245">
                  <c:v>879</c:v>
                </c:pt>
                <c:pt idx="1246">
                  <c:v>880</c:v>
                </c:pt>
                <c:pt idx="1247">
                  <c:v>881</c:v>
                </c:pt>
                <c:pt idx="1248">
                  <c:v>882</c:v>
                </c:pt>
                <c:pt idx="1249">
                  <c:v>883</c:v>
                </c:pt>
                <c:pt idx="1250">
                  <c:v>884</c:v>
                </c:pt>
                <c:pt idx="1251">
                  <c:v>885</c:v>
                </c:pt>
                <c:pt idx="1252">
                  <c:v>886</c:v>
                </c:pt>
                <c:pt idx="1253">
                  <c:v>887</c:v>
                </c:pt>
                <c:pt idx="1254">
                  <c:v>888</c:v>
                </c:pt>
                <c:pt idx="1255">
                  <c:v>889</c:v>
                </c:pt>
                <c:pt idx="1256">
                  <c:v>890</c:v>
                </c:pt>
                <c:pt idx="1257">
                  <c:v>891</c:v>
                </c:pt>
                <c:pt idx="1258">
                  <c:v>892</c:v>
                </c:pt>
                <c:pt idx="1259">
                  <c:v>893</c:v>
                </c:pt>
                <c:pt idx="1260">
                  <c:v>894</c:v>
                </c:pt>
                <c:pt idx="1261">
                  <c:v>895</c:v>
                </c:pt>
                <c:pt idx="1262">
                  <c:v>896</c:v>
                </c:pt>
                <c:pt idx="1263">
                  <c:v>897</c:v>
                </c:pt>
                <c:pt idx="1264">
                  <c:v>898</c:v>
                </c:pt>
                <c:pt idx="1265">
                  <c:v>899</c:v>
                </c:pt>
                <c:pt idx="1266">
                  <c:v>900</c:v>
                </c:pt>
                <c:pt idx="1267">
                  <c:v>901</c:v>
                </c:pt>
                <c:pt idx="1268">
                  <c:v>902</c:v>
                </c:pt>
                <c:pt idx="1269">
                  <c:v>903</c:v>
                </c:pt>
                <c:pt idx="1270">
                  <c:v>904</c:v>
                </c:pt>
                <c:pt idx="1271">
                  <c:v>905</c:v>
                </c:pt>
                <c:pt idx="1272">
                  <c:v>906</c:v>
                </c:pt>
                <c:pt idx="1273">
                  <c:v>907</c:v>
                </c:pt>
                <c:pt idx="1274">
                  <c:v>908</c:v>
                </c:pt>
                <c:pt idx="1275">
                  <c:v>909</c:v>
                </c:pt>
                <c:pt idx="1276">
                  <c:v>910</c:v>
                </c:pt>
                <c:pt idx="1277">
                  <c:v>911</c:v>
                </c:pt>
                <c:pt idx="1278">
                  <c:v>912</c:v>
                </c:pt>
                <c:pt idx="1279">
                  <c:v>913</c:v>
                </c:pt>
                <c:pt idx="1280">
                  <c:v>914</c:v>
                </c:pt>
                <c:pt idx="1281">
                  <c:v>915</c:v>
                </c:pt>
                <c:pt idx="1282">
                  <c:v>916</c:v>
                </c:pt>
                <c:pt idx="1283">
                  <c:v>917</c:v>
                </c:pt>
                <c:pt idx="1284">
                  <c:v>918</c:v>
                </c:pt>
                <c:pt idx="1285">
                  <c:v>919</c:v>
                </c:pt>
                <c:pt idx="1286">
                  <c:v>920</c:v>
                </c:pt>
                <c:pt idx="1287">
                  <c:v>921</c:v>
                </c:pt>
                <c:pt idx="1288">
                  <c:v>922</c:v>
                </c:pt>
                <c:pt idx="1289">
                  <c:v>923</c:v>
                </c:pt>
                <c:pt idx="1290">
                  <c:v>924</c:v>
                </c:pt>
                <c:pt idx="1291">
                  <c:v>925</c:v>
                </c:pt>
                <c:pt idx="1292">
                  <c:v>926</c:v>
                </c:pt>
                <c:pt idx="1293">
                  <c:v>927</c:v>
                </c:pt>
                <c:pt idx="1294">
                  <c:v>928</c:v>
                </c:pt>
                <c:pt idx="1295">
                  <c:v>929</c:v>
                </c:pt>
                <c:pt idx="1296">
                  <c:v>930</c:v>
                </c:pt>
                <c:pt idx="1297">
                  <c:v>931</c:v>
                </c:pt>
                <c:pt idx="1298">
                  <c:v>932</c:v>
                </c:pt>
                <c:pt idx="1299">
                  <c:v>933</c:v>
                </c:pt>
                <c:pt idx="1300">
                  <c:v>934</c:v>
                </c:pt>
                <c:pt idx="1301">
                  <c:v>935</c:v>
                </c:pt>
                <c:pt idx="1302">
                  <c:v>936</c:v>
                </c:pt>
                <c:pt idx="1303">
                  <c:v>937</c:v>
                </c:pt>
                <c:pt idx="1304">
                  <c:v>938</c:v>
                </c:pt>
                <c:pt idx="1305">
                  <c:v>939</c:v>
                </c:pt>
                <c:pt idx="1306">
                  <c:v>940</c:v>
                </c:pt>
                <c:pt idx="1307">
                  <c:v>941</c:v>
                </c:pt>
                <c:pt idx="1308">
                  <c:v>942</c:v>
                </c:pt>
                <c:pt idx="1309">
                  <c:v>943</c:v>
                </c:pt>
                <c:pt idx="1310">
                  <c:v>944</c:v>
                </c:pt>
                <c:pt idx="1311">
                  <c:v>945</c:v>
                </c:pt>
                <c:pt idx="1312">
                  <c:v>946</c:v>
                </c:pt>
                <c:pt idx="1313">
                  <c:v>947</c:v>
                </c:pt>
                <c:pt idx="1314">
                  <c:v>948</c:v>
                </c:pt>
                <c:pt idx="1315">
                  <c:v>949</c:v>
                </c:pt>
                <c:pt idx="1316">
                  <c:v>950</c:v>
                </c:pt>
                <c:pt idx="1317">
                  <c:v>951</c:v>
                </c:pt>
                <c:pt idx="1318">
                  <c:v>952</c:v>
                </c:pt>
                <c:pt idx="1319">
                  <c:v>953</c:v>
                </c:pt>
                <c:pt idx="1320">
                  <c:v>954</c:v>
                </c:pt>
                <c:pt idx="1321">
                  <c:v>955</c:v>
                </c:pt>
                <c:pt idx="1322">
                  <c:v>956</c:v>
                </c:pt>
                <c:pt idx="1323">
                  <c:v>957</c:v>
                </c:pt>
                <c:pt idx="1324">
                  <c:v>958</c:v>
                </c:pt>
                <c:pt idx="1325">
                  <c:v>959</c:v>
                </c:pt>
                <c:pt idx="1326">
                  <c:v>960</c:v>
                </c:pt>
                <c:pt idx="1327">
                  <c:v>961</c:v>
                </c:pt>
                <c:pt idx="1328">
                  <c:v>962</c:v>
                </c:pt>
                <c:pt idx="1329">
                  <c:v>963</c:v>
                </c:pt>
                <c:pt idx="1330">
                  <c:v>964</c:v>
                </c:pt>
                <c:pt idx="1331">
                  <c:v>965</c:v>
                </c:pt>
                <c:pt idx="1332">
                  <c:v>966</c:v>
                </c:pt>
                <c:pt idx="1333">
                  <c:v>967</c:v>
                </c:pt>
                <c:pt idx="1334">
                  <c:v>968</c:v>
                </c:pt>
                <c:pt idx="1335">
                  <c:v>969</c:v>
                </c:pt>
                <c:pt idx="1336">
                  <c:v>970</c:v>
                </c:pt>
                <c:pt idx="1337">
                  <c:v>971</c:v>
                </c:pt>
                <c:pt idx="1338">
                  <c:v>972</c:v>
                </c:pt>
                <c:pt idx="1339">
                  <c:v>973</c:v>
                </c:pt>
                <c:pt idx="1340">
                  <c:v>974</c:v>
                </c:pt>
                <c:pt idx="1341">
                  <c:v>975</c:v>
                </c:pt>
                <c:pt idx="1342">
                  <c:v>976</c:v>
                </c:pt>
                <c:pt idx="1343">
                  <c:v>977</c:v>
                </c:pt>
                <c:pt idx="1344">
                  <c:v>978</c:v>
                </c:pt>
                <c:pt idx="1345">
                  <c:v>979</c:v>
                </c:pt>
                <c:pt idx="1346">
                  <c:v>980</c:v>
                </c:pt>
                <c:pt idx="1347">
                  <c:v>981</c:v>
                </c:pt>
                <c:pt idx="1348">
                  <c:v>982</c:v>
                </c:pt>
                <c:pt idx="1349">
                  <c:v>983</c:v>
                </c:pt>
                <c:pt idx="1350">
                  <c:v>984</c:v>
                </c:pt>
                <c:pt idx="1351">
                  <c:v>985</c:v>
                </c:pt>
                <c:pt idx="1352">
                  <c:v>986</c:v>
                </c:pt>
                <c:pt idx="1353">
                  <c:v>987</c:v>
                </c:pt>
                <c:pt idx="1354">
                  <c:v>988</c:v>
                </c:pt>
                <c:pt idx="1355">
                  <c:v>989</c:v>
                </c:pt>
                <c:pt idx="1356">
                  <c:v>990</c:v>
                </c:pt>
                <c:pt idx="1357">
                  <c:v>991</c:v>
                </c:pt>
                <c:pt idx="1358">
                  <c:v>992</c:v>
                </c:pt>
                <c:pt idx="1359">
                  <c:v>993</c:v>
                </c:pt>
                <c:pt idx="1360">
                  <c:v>994</c:v>
                </c:pt>
                <c:pt idx="1361">
                  <c:v>995</c:v>
                </c:pt>
                <c:pt idx="1362">
                  <c:v>996</c:v>
                </c:pt>
                <c:pt idx="1363">
                  <c:v>997</c:v>
                </c:pt>
                <c:pt idx="1364">
                  <c:v>998</c:v>
                </c:pt>
                <c:pt idx="1365">
                  <c:v>999</c:v>
                </c:pt>
                <c:pt idx="1366">
                  <c:v>1000</c:v>
                </c:pt>
                <c:pt idx="1367">
                  <c:v>1001</c:v>
                </c:pt>
                <c:pt idx="1368">
                  <c:v>1002</c:v>
                </c:pt>
                <c:pt idx="1369">
                  <c:v>1003</c:v>
                </c:pt>
                <c:pt idx="1370">
                  <c:v>1004</c:v>
                </c:pt>
                <c:pt idx="1371">
                  <c:v>1005</c:v>
                </c:pt>
                <c:pt idx="1372">
                  <c:v>1006</c:v>
                </c:pt>
                <c:pt idx="1373">
                  <c:v>1007</c:v>
                </c:pt>
                <c:pt idx="1374">
                  <c:v>1008</c:v>
                </c:pt>
                <c:pt idx="1375">
                  <c:v>1009</c:v>
                </c:pt>
                <c:pt idx="1376">
                  <c:v>1010</c:v>
                </c:pt>
                <c:pt idx="1377">
                  <c:v>1011</c:v>
                </c:pt>
                <c:pt idx="1378">
                  <c:v>1012</c:v>
                </c:pt>
                <c:pt idx="1379">
                  <c:v>1013</c:v>
                </c:pt>
                <c:pt idx="1380">
                  <c:v>1014</c:v>
                </c:pt>
                <c:pt idx="1381">
                  <c:v>1015</c:v>
                </c:pt>
                <c:pt idx="1382">
                  <c:v>1016</c:v>
                </c:pt>
                <c:pt idx="1383">
                  <c:v>1017</c:v>
                </c:pt>
                <c:pt idx="1384">
                  <c:v>1018</c:v>
                </c:pt>
                <c:pt idx="1385">
                  <c:v>1019</c:v>
                </c:pt>
                <c:pt idx="1386">
                  <c:v>1020</c:v>
                </c:pt>
                <c:pt idx="1387">
                  <c:v>1021</c:v>
                </c:pt>
                <c:pt idx="1388">
                  <c:v>1022</c:v>
                </c:pt>
                <c:pt idx="1389">
                  <c:v>1023</c:v>
                </c:pt>
                <c:pt idx="1390">
                  <c:v>1024</c:v>
                </c:pt>
                <c:pt idx="1391">
                  <c:v>1025</c:v>
                </c:pt>
                <c:pt idx="1392">
                  <c:v>1026</c:v>
                </c:pt>
                <c:pt idx="1393">
                  <c:v>1027</c:v>
                </c:pt>
                <c:pt idx="1394">
                  <c:v>1028</c:v>
                </c:pt>
                <c:pt idx="1395">
                  <c:v>1029</c:v>
                </c:pt>
                <c:pt idx="1396">
                  <c:v>1030</c:v>
                </c:pt>
                <c:pt idx="1397">
                  <c:v>1031</c:v>
                </c:pt>
                <c:pt idx="1398">
                  <c:v>1032</c:v>
                </c:pt>
                <c:pt idx="1399">
                  <c:v>1033</c:v>
                </c:pt>
                <c:pt idx="1400">
                  <c:v>1034</c:v>
                </c:pt>
                <c:pt idx="1401">
                  <c:v>1035</c:v>
                </c:pt>
                <c:pt idx="1402">
                  <c:v>1036</c:v>
                </c:pt>
                <c:pt idx="1403">
                  <c:v>1037</c:v>
                </c:pt>
                <c:pt idx="1404">
                  <c:v>1038</c:v>
                </c:pt>
                <c:pt idx="1405">
                  <c:v>1039</c:v>
                </c:pt>
                <c:pt idx="1406">
                  <c:v>1040</c:v>
                </c:pt>
                <c:pt idx="1407">
                  <c:v>1041</c:v>
                </c:pt>
                <c:pt idx="1408">
                  <c:v>1042</c:v>
                </c:pt>
                <c:pt idx="1409">
                  <c:v>1043</c:v>
                </c:pt>
                <c:pt idx="1410">
                  <c:v>1044</c:v>
                </c:pt>
                <c:pt idx="1411">
                  <c:v>1045</c:v>
                </c:pt>
                <c:pt idx="1412">
                  <c:v>1046</c:v>
                </c:pt>
                <c:pt idx="1413">
                  <c:v>1047</c:v>
                </c:pt>
                <c:pt idx="1414">
                  <c:v>1048</c:v>
                </c:pt>
                <c:pt idx="1415">
                  <c:v>1049</c:v>
                </c:pt>
                <c:pt idx="1416">
                  <c:v>1050</c:v>
                </c:pt>
                <c:pt idx="1417">
                  <c:v>1051</c:v>
                </c:pt>
                <c:pt idx="1418">
                  <c:v>1052</c:v>
                </c:pt>
                <c:pt idx="1419">
                  <c:v>1053</c:v>
                </c:pt>
                <c:pt idx="1420">
                  <c:v>1054</c:v>
                </c:pt>
                <c:pt idx="1421">
                  <c:v>1055</c:v>
                </c:pt>
                <c:pt idx="1422">
                  <c:v>1056</c:v>
                </c:pt>
                <c:pt idx="1423">
                  <c:v>1057</c:v>
                </c:pt>
                <c:pt idx="1424">
                  <c:v>1058</c:v>
                </c:pt>
                <c:pt idx="1425">
                  <c:v>1059</c:v>
                </c:pt>
                <c:pt idx="1426">
                  <c:v>1060</c:v>
                </c:pt>
                <c:pt idx="1427">
                  <c:v>1061</c:v>
                </c:pt>
                <c:pt idx="1428">
                  <c:v>1062</c:v>
                </c:pt>
                <c:pt idx="1429">
                  <c:v>1063</c:v>
                </c:pt>
                <c:pt idx="1430">
                  <c:v>1064</c:v>
                </c:pt>
                <c:pt idx="1431">
                  <c:v>1065</c:v>
                </c:pt>
                <c:pt idx="1432">
                  <c:v>1066</c:v>
                </c:pt>
                <c:pt idx="1433">
                  <c:v>1067</c:v>
                </c:pt>
                <c:pt idx="1434">
                  <c:v>1068</c:v>
                </c:pt>
                <c:pt idx="1435">
                  <c:v>1069</c:v>
                </c:pt>
                <c:pt idx="1436">
                  <c:v>1070</c:v>
                </c:pt>
                <c:pt idx="1437">
                  <c:v>1071</c:v>
                </c:pt>
                <c:pt idx="1438">
                  <c:v>1072</c:v>
                </c:pt>
                <c:pt idx="1439">
                  <c:v>1073</c:v>
                </c:pt>
                <c:pt idx="1440">
                  <c:v>1074</c:v>
                </c:pt>
                <c:pt idx="1441">
                  <c:v>1075</c:v>
                </c:pt>
                <c:pt idx="1442">
                  <c:v>1076</c:v>
                </c:pt>
                <c:pt idx="1443">
                  <c:v>1077</c:v>
                </c:pt>
                <c:pt idx="1444">
                  <c:v>1078</c:v>
                </c:pt>
                <c:pt idx="1445">
                  <c:v>1079</c:v>
                </c:pt>
                <c:pt idx="1446">
                  <c:v>1080</c:v>
                </c:pt>
                <c:pt idx="1447">
                  <c:v>1081</c:v>
                </c:pt>
                <c:pt idx="1448">
                  <c:v>1082</c:v>
                </c:pt>
                <c:pt idx="1449">
                  <c:v>1083</c:v>
                </c:pt>
                <c:pt idx="1450">
                  <c:v>1084</c:v>
                </c:pt>
                <c:pt idx="1451">
                  <c:v>1085</c:v>
                </c:pt>
                <c:pt idx="1452">
                  <c:v>1086</c:v>
                </c:pt>
                <c:pt idx="1453">
                  <c:v>1087</c:v>
                </c:pt>
                <c:pt idx="1454">
                  <c:v>1088</c:v>
                </c:pt>
                <c:pt idx="1455">
                  <c:v>1089</c:v>
                </c:pt>
                <c:pt idx="1456">
                  <c:v>1090</c:v>
                </c:pt>
                <c:pt idx="1457">
                  <c:v>1091</c:v>
                </c:pt>
                <c:pt idx="1458">
                  <c:v>1092</c:v>
                </c:pt>
                <c:pt idx="1459">
                  <c:v>1093</c:v>
                </c:pt>
                <c:pt idx="1460">
                  <c:v>1094</c:v>
                </c:pt>
                <c:pt idx="1461">
                  <c:v>1095</c:v>
                </c:pt>
                <c:pt idx="1462">
                  <c:v>1096</c:v>
                </c:pt>
                <c:pt idx="1463">
                  <c:v>1097</c:v>
                </c:pt>
                <c:pt idx="1464">
                  <c:v>1098</c:v>
                </c:pt>
                <c:pt idx="1465">
                  <c:v>1099</c:v>
                </c:pt>
                <c:pt idx="1466">
                  <c:v>1100</c:v>
                </c:pt>
                <c:pt idx="1467">
                  <c:v>1101</c:v>
                </c:pt>
                <c:pt idx="1468">
                  <c:v>1102</c:v>
                </c:pt>
                <c:pt idx="1469">
                  <c:v>1103</c:v>
                </c:pt>
                <c:pt idx="1470">
                  <c:v>1104</c:v>
                </c:pt>
                <c:pt idx="1471">
                  <c:v>1105</c:v>
                </c:pt>
                <c:pt idx="1472">
                  <c:v>1106</c:v>
                </c:pt>
                <c:pt idx="1473">
                  <c:v>1107</c:v>
                </c:pt>
                <c:pt idx="1474">
                  <c:v>1108</c:v>
                </c:pt>
                <c:pt idx="1475">
                  <c:v>1109</c:v>
                </c:pt>
                <c:pt idx="1476">
                  <c:v>1110</c:v>
                </c:pt>
                <c:pt idx="1477">
                  <c:v>1111</c:v>
                </c:pt>
                <c:pt idx="1478">
                  <c:v>1112</c:v>
                </c:pt>
                <c:pt idx="1479">
                  <c:v>1113</c:v>
                </c:pt>
                <c:pt idx="1480">
                  <c:v>1114</c:v>
                </c:pt>
                <c:pt idx="1481">
                  <c:v>1115</c:v>
                </c:pt>
                <c:pt idx="1482">
                  <c:v>1116</c:v>
                </c:pt>
                <c:pt idx="1483">
                  <c:v>1117</c:v>
                </c:pt>
                <c:pt idx="1484">
                  <c:v>1118</c:v>
                </c:pt>
                <c:pt idx="1485">
                  <c:v>1119</c:v>
                </c:pt>
                <c:pt idx="1486">
                  <c:v>1120</c:v>
                </c:pt>
                <c:pt idx="1487">
                  <c:v>1121</c:v>
                </c:pt>
                <c:pt idx="1488">
                  <c:v>1122</c:v>
                </c:pt>
                <c:pt idx="1489">
                  <c:v>1123</c:v>
                </c:pt>
                <c:pt idx="1490">
                  <c:v>1124</c:v>
                </c:pt>
                <c:pt idx="1491">
                  <c:v>1125</c:v>
                </c:pt>
                <c:pt idx="1492">
                  <c:v>1126</c:v>
                </c:pt>
                <c:pt idx="1493">
                  <c:v>1127</c:v>
                </c:pt>
                <c:pt idx="1494">
                  <c:v>1128</c:v>
                </c:pt>
                <c:pt idx="1495">
                  <c:v>1129</c:v>
                </c:pt>
                <c:pt idx="1496">
                  <c:v>1130</c:v>
                </c:pt>
                <c:pt idx="1497">
                  <c:v>1131</c:v>
                </c:pt>
                <c:pt idx="1498">
                  <c:v>1132</c:v>
                </c:pt>
                <c:pt idx="1499">
                  <c:v>1133</c:v>
                </c:pt>
                <c:pt idx="1500">
                  <c:v>1134</c:v>
                </c:pt>
                <c:pt idx="1501">
                  <c:v>1135</c:v>
                </c:pt>
                <c:pt idx="1502">
                  <c:v>1136</c:v>
                </c:pt>
                <c:pt idx="1503">
                  <c:v>1137</c:v>
                </c:pt>
                <c:pt idx="1504">
                  <c:v>1138</c:v>
                </c:pt>
                <c:pt idx="1505">
                  <c:v>1139</c:v>
                </c:pt>
                <c:pt idx="1506">
                  <c:v>1140</c:v>
                </c:pt>
                <c:pt idx="1507">
                  <c:v>1141</c:v>
                </c:pt>
                <c:pt idx="1508">
                  <c:v>1142</c:v>
                </c:pt>
                <c:pt idx="1509">
                  <c:v>1143</c:v>
                </c:pt>
                <c:pt idx="1510">
                  <c:v>1144</c:v>
                </c:pt>
                <c:pt idx="1511">
                  <c:v>1145</c:v>
                </c:pt>
                <c:pt idx="1512">
                  <c:v>1146</c:v>
                </c:pt>
                <c:pt idx="1513">
                  <c:v>1147</c:v>
                </c:pt>
                <c:pt idx="1514">
                  <c:v>1148</c:v>
                </c:pt>
                <c:pt idx="1515">
                  <c:v>1149</c:v>
                </c:pt>
                <c:pt idx="1516">
                  <c:v>1150</c:v>
                </c:pt>
                <c:pt idx="1517">
                  <c:v>1151</c:v>
                </c:pt>
                <c:pt idx="1518">
                  <c:v>1152</c:v>
                </c:pt>
                <c:pt idx="1519">
                  <c:v>1153</c:v>
                </c:pt>
                <c:pt idx="1520">
                  <c:v>1154</c:v>
                </c:pt>
                <c:pt idx="1521">
                  <c:v>1155</c:v>
                </c:pt>
                <c:pt idx="1522">
                  <c:v>1156</c:v>
                </c:pt>
                <c:pt idx="1523">
                  <c:v>1157</c:v>
                </c:pt>
                <c:pt idx="1524">
                  <c:v>1158</c:v>
                </c:pt>
                <c:pt idx="1525">
                  <c:v>1159</c:v>
                </c:pt>
                <c:pt idx="1526">
                  <c:v>1160</c:v>
                </c:pt>
                <c:pt idx="1527">
                  <c:v>1161</c:v>
                </c:pt>
                <c:pt idx="1528">
                  <c:v>1162</c:v>
                </c:pt>
                <c:pt idx="1529">
                  <c:v>1163</c:v>
                </c:pt>
                <c:pt idx="1530">
                  <c:v>1164</c:v>
                </c:pt>
                <c:pt idx="1531">
                  <c:v>1165</c:v>
                </c:pt>
                <c:pt idx="1532">
                  <c:v>1166</c:v>
                </c:pt>
                <c:pt idx="1533">
                  <c:v>1167</c:v>
                </c:pt>
                <c:pt idx="1534">
                  <c:v>1168</c:v>
                </c:pt>
                <c:pt idx="1535">
                  <c:v>1169</c:v>
                </c:pt>
                <c:pt idx="1536">
                  <c:v>1170</c:v>
                </c:pt>
                <c:pt idx="1537">
                  <c:v>1171</c:v>
                </c:pt>
                <c:pt idx="1538">
                  <c:v>1172</c:v>
                </c:pt>
                <c:pt idx="1539">
                  <c:v>1173</c:v>
                </c:pt>
                <c:pt idx="1540">
                  <c:v>1174</c:v>
                </c:pt>
                <c:pt idx="1541">
                  <c:v>1175</c:v>
                </c:pt>
                <c:pt idx="1542">
                  <c:v>1176</c:v>
                </c:pt>
                <c:pt idx="1543">
                  <c:v>1177</c:v>
                </c:pt>
                <c:pt idx="1544">
                  <c:v>1178</c:v>
                </c:pt>
                <c:pt idx="1545">
                  <c:v>1179</c:v>
                </c:pt>
                <c:pt idx="1546">
                  <c:v>1180</c:v>
                </c:pt>
                <c:pt idx="1547">
                  <c:v>1181</c:v>
                </c:pt>
                <c:pt idx="1548">
                  <c:v>1182</c:v>
                </c:pt>
                <c:pt idx="1549">
                  <c:v>1183</c:v>
                </c:pt>
                <c:pt idx="1550">
                  <c:v>1184</c:v>
                </c:pt>
                <c:pt idx="1551">
                  <c:v>1185</c:v>
                </c:pt>
                <c:pt idx="1552">
                  <c:v>1186</c:v>
                </c:pt>
                <c:pt idx="1553">
                  <c:v>1187</c:v>
                </c:pt>
                <c:pt idx="1554">
                  <c:v>1188</c:v>
                </c:pt>
                <c:pt idx="1555">
                  <c:v>1189</c:v>
                </c:pt>
                <c:pt idx="1556">
                  <c:v>1190</c:v>
                </c:pt>
                <c:pt idx="1557">
                  <c:v>1191</c:v>
                </c:pt>
                <c:pt idx="1558">
                  <c:v>1192</c:v>
                </c:pt>
                <c:pt idx="1559">
                  <c:v>1193</c:v>
                </c:pt>
                <c:pt idx="1560">
                  <c:v>1194</c:v>
                </c:pt>
                <c:pt idx="1561">
                  <c:v>1195</c:v>
                </c:pt>
                <c:pt idx="1562">
                  <c:v>1196</c:v>
                </c:pt>
                <c:pt idx="1563">
                  <c:v>1197</c:v>
                </c:pt>
                <c:pt idx="1564">
                  <c:v>1198</c:v>
                </c:pt>
                <c:pt idx="1565">
                  <c:v>1199</c:v>
                </c:pt>
                <c:pt idx="1566">
                  <c:v>1200</c:v>
                </c:pt>
                <c:pt idx="1567">
                  <c:v>1201</c:v>
                </c:pt>
                <c:pt idx="1568">
                  <c:v>1202</c:v>
                </c:pt>
                <c:pt idx="1569">
                  <c:v>1203</c:v>
                </c:pt>
                <c:pt idx="1570">
                  <c:v>1204</c:v>
                </c:pt>
                <c:pt idx="1571">
                  <c:v>1205</c:v>
                </c:pt>
                <c:pt idx="1572">
                  <c:v>1206</c:v>
                </c:pt>
                <c:pt idx="1573">
                  <c:v>1207</c:v>
                </c:pt>
                <c:pt idx="1574">
                  <c:v>1208</c:v>
                </c:pt>
                <c:pt idx="1575">
                  <c:v>1209</c:v>
                </c:pt>
                <c:pt idx="1576">
                  <c:v>1210</c:v>
                </c:pt>
                <c:pt idx="1577">
                  <c:v>1211</c:v>
                </c:pt>
                <c:pt idx="1578">
                  <c:v>1212</c:v>
                </c:pt>
                <c:pt idx="1579">
                  <c:v>1213</c:v>
                </c:pt>
                <c:pt idx="1580">
                  <c:v>1214</c:v>
                </c:pt>
                <c:pt idx="1581">
                  <c:v>1215</c:v>
                </c:pt>
                <c:pt idx="1582">
                  <c:v>1216</c:v>
                </c:pt>
                <c:pt idx="1583">
                  <c:v>1217</c:v>
                </c:pt>
                <c:pt idx="1584">
                  <c:v>1218</c:v>
                </c:pt>
                <c:pt idx="1585">
                  <c:v>1219</c:v>
                </c:pt>
                <c:pt idx="1586">
                  <c:v>1220</c:v>
                </c:pt>
                <c:pt idx="1587">
                  <c:v>1221</c:v>
                </c:pt>
                <c:pt idx="1588">
                  <c:v>1222</c:v>
                </c:pt>
                <c:pt idx="1589">
                  <c:v>1223</c:v>
                </c:pt>
                <c:pt idx="1590">
                  <c:v>1224</c:v>
                </c:pt>
                <c:pt idx="1591">
                  <c:v>1225</c:v>
                </c:pt>
                <c:pt idx="1592">
                  <c:v>1226</c:v>
                </c:pt>
                <c:pt idx="1593">
                  <c:v>1227</c:v>
                </c:pt>
                <c:pt idx="1594">
                  <c:v>1228</c:v>
                </c:pt>
                <c:pt idx="1595">
                  <c:v>1229</c:v>
                </c:pt>
                <c:pt idx="1596">
                  <c:v>1230</c:v>
                </c:pt>
                <c:pt idx="1597">
                  <c:v>1231</c:v>
                </c:pt>
                <c:pt idx="1598">
                  <c:v>1232</c:v>
                </c:pt>
                <c:pt idx="1599">
                  <c:v>1233</c:v>
                </c:pt>
                <c:pt idx="1600">
                  <c:v>1234</c:v>
                </c:pt>
                <c:pt idx="1601">
                  <c:v>1235</c:v>
                </c:pt>
                <c:pt idx="1602">
                  <c:v>1236</c:v>
                </c:pt>
                <c:pt idx="1603">
                  <c:v>1237</c:v>
                </c:pt>
                <c:pt idx="1604">
                  <c:v>1238</c:v>
                </c:pt>
                <c:pt idx="1605">
                  <c:v>1239</c:v>
                </c:pt>
                <c:pt idx="1606">
                  <c:v>1240</c:v>
                </c:pt>
                <c:pt idx="1607">
                  <c:v>1241</c:v>
                </c:pt>
                <c:pt idx="1608">
                  <c:v>1242</c:v>
                </c:pt>
                <c:pt idx="1609">
                  <c:v>1243</c:v>
                </c:pt>
                <c:pt idx="1610">
                  <c:v>1244</c:v>
                </c:pt>
                <c:pt idx="1611">
                  <c:v>1245</c:v>
                </c:pt>
                <c:pt idx="1612">
                  <c:v>1246</c:v>
                </c:pt>
                <c:pt idx="1613">
                  <c:v>1247</c:v>
                </c:pt>
                <c:pt idx="1614">
                  <c:v>1248</c:v>
                </c:pt>
                <c:pt idx="1615">
                  <c:v>1249</c:v>
                </c:pt>
                <c:pt idx="1616">
                  <c:v>1250</c:v>
                </c:pt>
                <c:pt idx="1617">
                  <c:v>1251</c:v>
                </c:pt>
                <c:pt idx="1618">
                  <c:v>1252</c:v>
                </c:pt>
                <c:pt idx="1619">
                  <c:v>1253</c:v>
                </c:pt>
                <c:pt idx="1620">
                  <c:v>1254</c:v>
                </c:pt>
                <c:pt idx="1621">
                  <c:v>1255</c:v>
                </c:pt>
                <c:pt idx="1622">
                  <c:v>1256</c:v>
                </c:pt>
                <c:pt idx="1623">
                  <c:v>1257</c:v>
                </c:pt>
                <c:pt idx="1624">
                  <c:v>1258</c:v>
                </c:pt>
                <c:pt idx="1625">
                  <c:v>1259</c:v>
                </c:pt>
                <c:pt idx="1626">
                  <c:v>1260</c:v>
                </c:pt>
                <c:pt idx="1627">
                  <c:v>1261</c:v>
                </c:pt>
                <c:pt idx="1628">
                  <c:v>1262</c:v>
                </c:pt>
                <c:pt idx="1629">
                  <c:v>1263</c:v>
                </c:pt>
                <c:pt idx="1630">
                  <c:v>1264</c:v>
                </c:pt>
                <c:pt idx="1631">
                  <c:v>1265</c:v>
                </c:pt>
                <c:pt idx="1632">
                  <c:v>1266</c:v>
                </c:pt>
                <c:pt idx="1633">
                  <c:v>1267</c:v>
                </c:pt>
                <c:pt idx="1634">
                  <c:v>1268</c:v>
                </c:pt>
                <c:pt idx="1635">
                  <c:v>1269</c:v>
                </c:pt>
                <c:pt idx="1636">
                  <c:v>1270</c:v>
                </c:pt>
                <c:pt idx="1637">
                  <c:v>1271</c:v>
                </c:pt>
                <c:pt idx="1638">
                  <c:v>1272</c:v>
                </c:pt>
                <c:pt idx="1639">
                  <c:v>1273</c:v>
                </c:pt>
                <c:pt idx="1640">
                  <c:v>1274</c:v>
                </c:pt>
                <c:pt idx="1641">
                  <c:v>1275</c:v>
                </c:pt>
                <c:pt idx="1642">
                  <c:v>1276</c:v>
                </c:pt>
                <c:pt idx="1643">
                  <c:v>1277</c:v>
                </c:pt>
                <c:pt idx="1644">
                  <c:v>1278</c:v>
                </c:pt>
                <c:pt idx="1645">
                  <c:v>1279</c:v>
                </c:pt>
                <c:pt idx="1646">
                  <c:v>1280</c:v>
                </c:pt>
                <c:pt idx="1647">
                  <c:v>1281</c:v>
                </c:pt>
                <c:pt idx="1648">
                  <c:v>1282</c:v>
                </c:pt>
                <c:pt idx="1649">
                  <c:v>1283</c:v>
                </c:pt>
                <c:pt idx="1650">
                  <c:v>1284</c:v>
                </c:pt>
                <c:pt idx="1651">
                  <c:v>1285</c:v>
                </c:pt>
                <c:pt idx="1652">
                  <c:v>1286</c:v>
                </c:pt>
                <c:pt idx="1653">
                  <c:v>1287</c:v>
                </c:pt>
                <c:pt idx="1654">
                  <c:v>1288</c:v>
                </c:pt>
                <c:pt idx="1655">
                  <c:v>1289</c:v>
                </c:pt>
                <c:pt idx="1656">
                  <c:v>1290</c:v>
                </c:pt>
                <c:pt idx="1657">
                  <c:v>1291</c:v>
                </c:pt>
                <c:pt idx="1658">
                  <c:v>1292</c:v>
                </c:pt>
                <c:pt idx="1659">
                  <c:v>1293</c:v>
                </c:pt>
                <c:pt idx="1660">
                  <c:v>1294</c:v>
                </c:pt>
                <c:pt idx="1661">
                  <c:v>1295</c:v>
                </c:pt>
                <c:pt idx="1662">
                  <c:v>1296</c:v>
                </c:pt>
                <c:pt idx="1663">
                  <c:v>1297</c:v>
                </c:pt>
                <c:pt idx="1664">
                  <c:v>1298</c:v>
                </c:pt>
                <c:pt idx="1665">
                  <c:v>1299</c:v>
                </c:pt>
                <c:pt idx="1666">
                  <c:v>1300</c:v>
                </c:pt>
                <c:pt idx="1667">
                  <c:v>1301</c:v>
                </c:pt>
                <c:pt idx="1668">
                  <c:v>1302</c:v>
                </c:pt>
                <c:pt idx="1669">
                  <c:v>1303</c:v>
                </c:pt>
                <c:pt idx="1670">
                  <c:v>1304</c:v>
                </c:pt>
                <c:pt idx="1671">
                  <c:v>1305</c:v>
                </c:pt>
                <c:pt idx="1672">
                  <c:v>1306</c:v>
                </c:pt>
                <c:pt idx="1673">
                  <c:v>1307</c:v>
                </c:pt>
                <c:pt idx="1674">
                  <c:v>1308</c:v>
                </c:pt>
                <c:pt idx="1675">
                  <c:v>1309</c:v>
                </c:pt>
                <c:pt idx="1676">
                  <c:v>1310</c:v>
                </c:pt>
                <c:pt idx="1677">
                  <c:v>1311</c:v>
                </c:pt>
                <c:pt idx="1678">
                  <c:v>1312</c:v>
                </c:pt>
                <c:pt idx="1679">
                  <c:v>1313</c:v>
                </c:pt>
                <c:pt idx="1680">
                  <c:v>1314</c:v>
                </c:pt>
                <c:pt idx="1681">
                  <c:v>1315</c:v>
                </c:pt>
                <c:pt idx="1682">
                  <c:v>1316</c:v>
                </c:pt>
                <c:pt idx="1683">
                  <c:v>1317</c:v>
                </c:pt>
                <c:pt idx="1684">
                  <c:v>1318</c:v>
                </c:pt>
                <c:pt idx="1685">
                  <c:v>1319</c:v>
                </c:pt>
                <c:pt idx="1686">
                  <c:v>1320</c:v>
                </c:pt>
                <c:pt idx="1687">
                  <c:v>1321</c:v>
                </c:pt>
                <c:pt idx="1688">
                  <c:v>1322</c:v>
                </c:pt>
                <c:pt idx="1689">
                  <c:v>1323</c:v>
                </c:pt>
                <c:pt idx="1690">
                  <c:v>1324</c:v>
                </c:pt>
                <c:pt idx="1691">
                  <c:v>1325</c:v>
                </c:pt>
                <c:pt idx="1692">
                  <c:v>1326</c:v>
                </c:pt>
                <c:pt idx="1693">
                  <c:v>1327</c:v>
                </c:pt>
                <c:pt idx="1694">
                  <c:v>1328</c:v>
                </c:pt>
                <c:pt idx="1695">
                  <c:v>1329</c:v>
                </c:pt>
                <c:pt idx="1696">
                  <c:v>1330</c:v>
                </c:pt>
                <c:pt idx="1697">
                  <c:v>1331</c:v>
                </c:pt>
                <c:pt idx="1698">
                  <c:v>1332</c:v>
                </c:pt>
                <c:pt idx="1699">
                  <c:v>1333</c:v>
                </c:pt>
                <c:pt idx="1700">
                  <c:v>1334</c:v>
                </c:pt>
                <c:pt idx="1701">
                  <c:v>1335</c:v>
                </c:pt>
                <c:pt idx="1702">
                  <c:v>1336</c:v>
                </c:pt>
                <c:pt idx="1703">
                  <c:v>1337</c:v>
                </c:pt>
                <c:pt idx="1704">
                  <c:v>1338</c:v>
                </c:pt>
                <c:pt idx="1705">
                  <c:v>1339</c:v>
                </c:pt>
                <c:pt idx="1706">
                  <c:v>1340</c:v>
                </c:pt>
                <c:pt idx="1707">
                  <c:v>1341</c:v>
                </c:pt>
                <c:pt idx="1708">
                  <c:v>1342</c:v>
                </c:pt>
                <c:pt idx="1709">
                  <c:v>1343</c:v>
                </c:pt>
                <c:pt idx="1710">
                  <c:v>1344</c:v>
                </c:pt>
                <c:pt idx="1711">
                  <c:v>1345</c:v>
                </c:pt>
                <c:pt idx="1712">
                  <c:v>1346</c:v>
                </c:pt>
                <c:pt idx="1713">
                  <c:v>1347</c:v>
                </c:pt>
                <c:pt idx="1714">
                  <c:v>1348</c:v>
                </c:pt>
                <c:pt idx="1715">
                  <c:v>1349</c:v>
                </c:pt>
                <c:pt idx="1716">
                  <c:v>1350</c:v>
                </c:pt>
                <c:pt idx="1717">
                  <c:v>1351</c:v>
                </c:pt>
                <c:pt idx="1718">
                  <c:v>1352</c:v>
                </c:pt>
                <c:pt idx="1719">
                  <c:v>1353</c:v>
                </c:pt>
                <c:pt idx="1720">
                  <c:v>1354</c:v>
                </c:pt>
                <c:pt idx="1721">
                  <c:v>1355</c:v>
                </c:pt>
                <c:pt idx="1722">
                  <c:v>1356</c:v>
                </c:pt>
                <c:pt idx="1723">
                  <c:v>1357</c:v>
                </c:pt>
                <c:pt idx="1724">
                  <c:v>1358</c:v>
                </c:pt>
                <c:pt idx="1725">
                  <c:v>1359</c:v>
                </c:pt>
                <c:pt idx="1726">
                  <c:v>1360</c:v>
                </c:pt>
                <c:pt idx="1727">
                  <c:v>1361</c:v>
                </c:pt>
                <c:pt idx="1728">
                  <c:v>1362</c:v>
                </c:pt>
                <c:pt idx="1729">
                  <c:v>1363</c:v>
                </c:pt>
                <c:pt idx="1730">
                  <c:v>1364</c:v>
                </c:pt>
                <c:pt idx="1731">
                  <c:v>1365</c:v>
                </c:pt>
                <c:pt idx="1732">
                  <c:v>1366</c:v>
                </c:pt>
                <c:pt idx="1733">
                  <c:v>1367</c:v>
                </c:pt>
                <c:pt idx="1734">
                  <c:v>1368</c:v>
                </c:pt>
                <c:pt idx="1735">
                  <c:v>1369</c:v>
                </c:pt>
                <c:pt idx="1736">
                  <c:v>1370</c:v>
                </c:pt>
                <c:pt idx="1737">
                  <c:v>1371</c:v>
                </c:pt>
                <c:pt idx="1738">
                  <c:v>1372</c:v>
                </c:pt>
                <c:pt idx="1739">
                  <c:v>1373</c:v>
                </c:pt>
                <c:pt idx="1740">
                  <c:v>1374</c:v>
                </c:pt>
                <c:pt idx="1741">
                  <c:v>1375</c:v>
                </c:pt>
                <c:pt idx="1742">
                  <c:v>1376</c:v>
                </c:pt>
                <c:pt idx="1743">
                  <c:v>1377</c:v>
                </c:pt>
                <c:pt idx="1744">
                  <c:v>1378</c:v>
                </c:pt>
                <c:pt idx="1745">
                  <c:v>1379</c:v>
                </c:pt>
                <c:pt idx="1746">
                  <c:v>1380</c:v>
                </c:pt>
                <c:pt idx="1747">
                  <c:v>1381</c:v>
                </c:pt>
                <c:pt idx="1748">
                  <c:v>1382</c:v>
                </c:pt>
                <c:pt idx="1749">
                  <c:v>1383</c:v>
                </c:pt>
                <c:pt idx="1750">
                  <c:v>1384</c:v>
                </c:pt>
                <c:pt idx="1751">
                  <c:v>1385</c:v>
                </c:pt>
                <c:pt idx="1752">
                  <c:v>1386</c:v>
                </c:pt>
                <c:pt idx="1753">
                  <c:v>1387</c:v>
                </c:pt>
                <c:pt idx="1754">
                  <c:v>1388</c:v>
                </c:pt>
                <c:pt idx="1755">
                  <c:v>1389</c:v>
                </c:pt>
                <c:pt idx="1756">
                  <c:v>1390</c:v>
                </c:pt>
                <c:pt idx="1757">
                  <c:v>1391</c:v>
                </c:pt>
                <c:pt idx="1758">
                  <c:v>1392</c:v>
                </c:pt>
                <c:pt idx="1759">
                  <c:v>1393</c:v>
                </c:pt>
                <c:pt idx="1760">
                  <c:v>1394</c:v>
                </c:pt>
                <c:pt idx="1761">
                  <c:v>1395</c:v>
                </c:pt>
                <c:pt idx="1762">
                  <c:v>1396</c:v>
                </c:pt>
                <c:pt idx="1763">
                  <c:v>1397</c:v>
                </c:pt>
                <c:pt idx="1764">
                  <c:v>1398</c:v>
                </c:pt>
                <c:pt idx="1765">
                  <c:v>1399</c:v>
                </c:pt>
                <c:pt idx="1766">
                  <c:v>1400</c:v>
                </c:pt>
                <c:pt idx="1767">
                  <c:v>1401</c:v>
                </c:pt>
                <c:pt idx="1768">
                  <c:v>1402</c:v>
                </c:pt>
                <c:pt idx="1769">
                  <c:v>1403</c:v>
                </c:pt>
                <c:pt idx="1770">
                  <c:v>1404</c:v>
                </c:pt>
                <c:pt idx="1771">
                  <c:v>1405</c:v>
                </c:pt>
                <c:pt idx="1772">
                  <c:v>1406</c:v>
                </c:pt>
                <c:pt idx="1773">
                  <c:v>1407</c:v>
                </c:pt>
                <c:pt idx="1774">
                  <c:v>1408</c:v>
                </c:pt>
                <c:pt idx="1775">
                  <c:v>1409</c:v>
                </c:pt>
                <c:pt idx="1776">
                  <c:v>1410</c:v>
                </c:pt>
                <c:pt idx="1777">
                  <c:v>1411</c:v>
                </c:pt>
                <c:pt idx="1778">
                  <c:v>1412</c:v>
                </c:pt>
                <c:pt idx="1779">
                  <c:v>1413</c:v>
                </c:pt>
                <c:pt idx="1780">
                  <c:v>1414</c:v>
                </c:pt>
                <c:pt idx="1781">
                  <c:v>1415</c:v>
                </c:pt>
                <c:pt idx="1782">
                  <c:v>1416</c:v>
                </c:pt>
                <c:pt idx="1783">
                  <c:v>1417</c:v>
                </c:pt>
                <c:pt idx="1784">
                  <c:v>1418</c:v>
                </c:pt>
                <c:pt idx="1785">
                  <c:v>1419</c:v>
                </c:pt>
                <c:pt idx="1786">
                  <c:v>1420</c:v>
                </c:pt>
                <c:pt idx="1787">
                  <c:v>1421</c:v>
                </c:pt>
                <c:pt idx="1788">
                  <c:v>1422</c:v>
                </c:pt>
                <c:pt idx="1789">
                  <c:v>1423</c:v>
                </c:pt>
                <c:pt idx="1790">
                  <c:v>1424</c:v>
                </c:pt>
                <c:pt idx="1791">
                  <c:v>1425</c:v>
                </c:pt>
                <c:pt idx="1792">
                  <c:v>1426</c:v>
                </c:pt>
                <c:pt idx="1793">
                  <c:v>1427</c:v>
                </c:pt>
                <c:pt idx="1794">
                  <c:v>1428</c:v>
                </c:pt>
                <c:pt idx="1795">
                  <c:v>1429</c:v>
                </c:pt>
                <c:pt idx="1796">
                  <c:v>1430</c:v>
                </c:pt>
                <c:pt idx="1797">
                  <c:v>1431</c:v>
                </c:pt>
                <c:pt idx="1798">
                  <c:v>1432</c:v>
                </c:pt>
                <c:pt idx="1799">
                  <c:v>1433</c:v>
                </c:pt>
                <c:pt idx="1800">
                  <c:v>1434</c:v>
                </c:pt>
                <c:pt idx="1801">
                  <c:v>1435</c:v>
                </c:pt>
                <c:pt idx="1802">
                  <c:v>1436</c:v>
                </c:pt>
                <c:pt idx="1803">
                  <c:v>1437</c:v>
                </c:pt>
                <c:pt idx="1804">
                  <c:v>1438</c:v>
                </c:pt>
                <c:pt idx="1805">
                  <c:v>1439</c:v>
                </c:pt>
                <c:pt idx="1806">
                  <c:v>1440</c:v>
                </c:pt>
                <c:pt idx="1807">
                  <c:v>1441</c:v>
                </c:pt>
                <c:pt idx="1808">
                  <c:v>1442</c:v>
                </c:pt>
                <c:pt idx="1809">
                  <c:v>1443</c:v>
                </c:pt>
                <c:pt idx="1810">
                  <c:v>1444</c:v>
                </c:pt>
                <c:pt idx="1811">
                  <c:v>1445</c:v>
                </c:pt>
                <c:pt idx="1812">
                  <c:v>1446</c:v>
                </c:pt>
                <c:pt idx="1813">
                  <c:v>1447</c:v>
                </c:pt>
                <c:pt idx="1814">
                  <c:v>1448</c:v>
                </c:pt>
                <c:pt idx="1815">
                  <c:v>1449</c:v>
                </c:pt>
                <c:pt idx="1816">
                  <c:v>1450</c:v>
                </c:pt>
                <c:pt idx="1817">
                  <c:v>1451</c:v>
                </c:pt>
                <c:pt idx="1818">
                  <c:v>1452</c:v>
                </c:pt>
                <c:pt idx="1819">
                  <c:v>1453</c:v>
                </c:pt>
                <c:pt idx="1820">
                  <c:v>1454</c:v>
                </c:pt>
                <c:pt idx="1821">
                  <c:v>1455</c:v>
                </c:pt>
                <c:pt idx="1822">
                  <c:v>1456</c:v>
                </c:pt>
                <c:pt idx="1823">
                  <c:v>1457</c:v>
                </c:pt>
                <c:pt idx="1824">
                  <c:v>1458</c:v>
                </c:pt>
                <c:pt idx="1825">
                  <c:v>1459</c:v>
                </c:pt>
                <c:pt idx="1826">
                  <c:v>1460</c:v>
                </c:pt>
                <c:pt idx="1827">
                  <c:v>1461</c:v>
                </c:pt>
                <c:pt idx="1828">
                  <c:v>1462</c:v>
                </c:pt>
                <c:pt idx="1829">
                  <c:v>1463</c:v>
                </c:pt>
                <c:pt idx="1830">
                  <c:v>1464</c:v>
                </c:pt>
                <c:pt idx="1831">
                  <c:v>1465</c:v>
                </c:pt>
                <c:pt idx="1832">
                  <c:v>1466</c:v>
                </c:pt>
                <c:pt idx="1833">
                  <c:v>1467</c:v>
                </c:pt>
                <c:pt idx="1834">
                  <c:v>1468</c:v>
                </c:pt>
                <c:pt idx="1835">
                  <c:v>1469</c:v>
                </c:pt>
                <c:pt idx="1836">
                  <c:v>1470</c:v>
                </c:pt>
                <c:pt idx="1837">
                  <c:v>1471</c:v>
                </c:pt>
                <c:pt idx="1838">
                  <c:v>1472</c:v>
                </c:pt>
                <c:pt idx="1839">
                  <c:v>1473</c:v>
                </c:pt>
                <c:pt idx="1840">
                  <c:v>1474</c:v>
                </c:pt>
                <c:pt idx="1841">
                  <c:v>1475</c:v>
                </c:pt>
                <c:pt idx="1842">
                  <c:v>1476</c:v>
                </c:pt>
                <c:pt idx="1843">
                  <c:v>1477</c:v>
                </c:pt>
                <c:pt idx="1844">
                  <c:v>1478</c:v>
                </c:pt>
                <c:pt idx="1845">
                  <c:v>1479</c:v>
                </c:pt>
                <c:pt idx="1846">
                  <c:v>1480</c:v>
                </c:pt>
                <c:pt idx="1847">
                  <c:v>1481</c:v>
                </c:pt>
                <c:pt idx="1848">
                  <c:v>1482</c:v>
                </c:pt>
                <c:pt idx="1849">
                  <c:v>1483</c:v>
                </c:pt>
                <c:pt idx="1850">
                  <c:v>1484</c:v>
                </c:pt>
                <c:pt idx="1851">
                  <c:v>1485</c:v>
                </c:pt>
                <c:pt idx="1852">
                  <c:v>1486</c:v>
                </c:pt>
                <c:pt idx="1853">
                  <c:v>1487</c:v>
                </c:pt>
                <c:pt idx="1854">
                  <c:v>1488</c:v>
                </c:pt>
                <c:pt idx="1855">
                  <c:v>1489</c:v>
                </c:pt>
                <c:pt idx="1856">
                  <c:v>1490</c:v>
                </c:pt>
                <c:pt idx="1857">
                  <c:v>1491</c:v>
                </c:pt>
                <c:pt idx="1858">
                  <c:v>1492</c:v>
                </c:pt>
                <c:pt idx="1859">
                  <c:v>1493</c:v>
                </c:pt>
                <c:pt idx="1860">
                  <c:v>1494</c:v>
                </c:pt>
                <c:pt idx="1861">
                  <c:v>1495</c:v>
                </c:pt>
                <c:pt idx="1862">
                  <c:v>1496</c:v>
                </c:pt>
                <c:pt idx="1863">
                  <c:v>1497</c:v>
                </c:pt>
                <c:pt idx="1864">
                  <c:v>1498</c:v>
                </c:pt>
                <c:pt idx="1865">
                  <c:v>1499</c:v>
                </c:pt>
                <c:pt idx="1866">
                  <c:v>1500</c:v>
                </c:pt>
                <c:pt idx="1867">
                  <c:v>1501</c:v>
                </c:pt>
                <c:pt idx="1868">
                  <c:v>1502</c:v>
                </c:pt>
                <c:pt idx="1869">
                  <c:v>1503</c:v>
                </c:pt>
                <c:pt idx="1870">
                  <c:v>1504</c:v>
                </c:pt>
                <c:pt idx="1871">
                  <c:v>1505</c:v>
                </c:pt>
                <c:pt idx="1872">
                  <c:v>1506</c:v>
                </c:pt>
                <c:pt idx="1873">
                  <c:v>1507</c:v>
                </c:pt>
                <c:pt idx="1874">
                  <c:v>1508</c:v>
                </c:pt>
                <c:pt idx="1875">
                  <c:v>1509</c:v>
                </c:pt>
                <c:pt idx="1876">
                  <c:v>1510</c:v>
                </c:pt>
                <c:pt idx="1877">
                  <c:v>1511</c:v>
                </c:pt>
                <c:pt idx="1878">
                  <c:v>1512</c:v>
                </c:pt>
                <c:pt idx="1879">
                  <c:v>1513</c:v>
                </c:pt>
                <c:pt idx="1880">
                  <c:v>1514</c:v>
                </c:pt>
                <c:pt idx="1881">
                  <c:v>1515</c:v>
                </c:pt>
                <c:pt idx="1882">
                  <c:v>1516</c:v>
                </c:pt>
                <c:pt idx="1883">
                  <c:v>1517</c:v>
                </c:pt>
                <c:pt idx="1884">
                  <c:v>1518</c:v>
                </c:pt>
                <c:pt idx="1885">
                  <c:v>1519</c:v>
                </c:pt>
                <c:pt idx="1886">
                  <c:v>1520</c:v>
                </c:pt>
                <c:pt idx="1887">
                  <c:v>1521</c:v>
                </c:pt>
                <c:pt idx="1888">
                  <c:v>1522</c:v>
                </c:pt>
                <c:pt idx="1889">
                  <c:v>1523</c:v>
                </c:pt>
                <c:pt idx="1890">
                  <c:v>1524</c:v>
                </c:pt>
                <c:pt idx="1891">
                  <c:v>1525</c:v>
                </c:pt>
                <c:pt idx="1892">
                  <c:v>1526</c:v>
                </c:pt>
                <c:pt idx="1893">
                  <c:v>1527</c:v>
                </c:pt>
                <c:pt idx="1894">
                  <c:v>1528</c:v>
                </c:pt>
                <c:pt idx="1895">
                  <c:v>1529</c:v>
                </c:pt>
                <c:pt idx="1896">
                  <c:v>1530</c:v>
                </c:pt>
                <c:pt idx="1897">
                  <c:v>1531</c:v>
                </c:pt>
                <c:pt idx="1898">
                  <c:v>1532</c:v>
                </c:pt>
                <c:pt idx="1899">
                  <c:v>1533</c:v>
                </c:pt>
                <c:pt idx="1900">
                  <c:v>1534</c:v>
                </c:pt>
                <c:pt idx="1901">
                  <c:v>1535</c:v>
                </c:pt>
                <c:pt idx="1902">
                  <c:v>1536</c:v>
                </c:pt>
                <c:pt idx="1903">
                  <c:v>1537</c:v>
                </c:pt>
                <c:pt idx="1904">
                  <c:v>1538</c:v>
                </c:pt>
                <c:pt idx="1905">
                  <c:v>1539</c:v>
                </c:pt>
                <c:pt idx="1906">
                  <c:v>1540</c:v>
                </c:pt>
                <c:pt idx="1907">
                  <c:v>1541</c:v>
                </c:pt>
                <c:pt idx="1908">
                  <c:v>1542</c:v>
                </c:pt>
                <c:pt idx="1909">
                  <c:v>1543</c:v>
                </c:pt>
                <c:pt idx="1910">
                  <c:v>1544</c:v>
                </c:pt>
                <c:pt idx="1911">
                  <c:v>1545</c:v>
                </c:pt>
                <c:pt idx="1912">
                  <c:v>1546</c:v>
                </c:pt>
                <c:pt idx="1913">
                  <c:v>1547</c:v>
                </c:pt>
                <c:pt idx="1914">
                  <c:v>1548</c:v>
                </c:pt>
                <c:pt idx="1915">
                  <c:v>1549</c:v>
                </c:pt>
                <c:pt idx="1916">
                  <c:v>1550</c:v>
                </c:pt>
                <c:pt idx="1917">
                  <c:v>1551</c:v>
                </c:pt>
                <c:pt idx="1918">
                  <c:v>1552</c:v>
                </c:pt>
                <c:pt idx="1919">
                  <c:v>1553</c:v>
                </c:pt>
                <c:pt idx="1920">
                  <c:v>1554</c:v>
                </c:pt>
                <c:pt idx="1921">
                  <c:v>1555</c:v>
                </c:pt>
                <c:pt idx="1922">
                  <c:v>1556</c:v>
                </c:pt>
                <c:pt idx="1923">
                  <c:v>1557</c:v>
                </c:pt>
                <c:pt idx="1924">
                  <c:v>1558</c:v>
                </c:pt>
                <c:pt idx="1925">
                  <c:v>1559</c:v>
                </c:pt>
                <c:pt idx="1926">
                  <c:v>1560</c:v>
                </c:pt>
                <c:pt idx="1927">
                  <c:v>1561</c:v>
                </c:pt>
                <c:pt idx="1928">
                  <c:v>1562</c:v>
                </c:pt>
                <c:pt idx="1929">
                  <c:v>1563</c:v>
                </c:pt>
                <c:pt idx="1930">
                  <c:v>1564</c:v>
                </c:pt>
                <c:pt idx="1931">
                  <c:v>1565</c:v>
                </c:pt>
                <c:pt idx="1932">
                  <c:v>1566</c:v>
                </c:pt>
                <c:pt idx="1933">
                  <c:v>1567</c:v>
                </c:pt>
                <c:pt idx="1934">
                  <c:v>1568</c:v>
                </c:pt>
                <c:pt idx="1935">
                  <c:v>1569</c:v>
                </c:pt>
                <c:pt idx="1936">
                  <c:v>1570</c:v>
                </c:pt>
                <c:pt idx="1937">
                  <c:v>1571</c:v>
                </c:pt>
                <c:pt idx="1938">
                  <c:v>1572</c:v>
                </c:pt>
                <c:pt idx="1939">
                  <c:v>1573</c:v>
                </c:pt>
                <c:pt idx="1940">
                  <c:v>1574</c:v>
                </c:pt>
                <c:pt idx="1941">
                  <c:v>1575</c:v>
                </c:pt>
                <c:pt idx="1942">
                  <c:v>1576</c:v>
                </c:pt>
                <c:pt idx="1943">
                  <c:v>1577</c:v>
                </c:pt>
                <c:pt idx="1944">
                  <c:v>1578</c:v>
                </c:pt>
                <c:pt idx="1945">
                  <c:v>1579</c:v>
                </c:pt>
                <c:pt idx="1946">
                  <c:v>1580</c:v>
                </c:pt>
                <c:pt idx="1947">
                  <c:v>1581</c:v>
                </c:pt>
                <c:pt idx="1948">
                  <c:v>1582</c:v>
                </c:pt>
                <c:pt idx="1949">
                  <c:v>1583</c:v>
                </c:pt>
                <c:pt idx="1950">
                  <c:v>1584</c:v>
                </c:pt>
                <c:pt idx="1951">
                  <c:v>1585</c:v>
                </c:pt>
                <c:pt idx="1952">
                  <c:v>1586</c:v>
                </c:pt>
                <c:pt idx="1953">
                  <c:v>1587</c:v>
                </c:pt>
                <c:pt idx="1954">
                  <c:v>1588</c:v>
                </c:pt>
                <c:pt idx="1955">
                  <c:v>1589</c:v>
                </c:pt>
                <c:pt idx="1956">
                  <c:v>1590</c:v>
                </c:pt>
                <c:pt idx="1957">
                  <c:v>1591</c:v>
                </c:pt>
                <c:pt idx="1958">
                  <c:v>1592</c:v>
                </c:pt>
                <c:pt idx="1959">
                  <c:v>1593</c:v>
                </c:pt>
                <c:pt idx="1960">
                  <c:v>1594</c:v>
                </c:pt>
                <c:pt idx="1961">
                  <c:v>1595</c:v>
                </c:pt>
                <c:pt idx="1962">
                  <c:v>1596</c:v>
                </c:pt>
                <c:pt idx="1963">
                  <c:v>1597</c:v>
                </c:pt>
                <c:pt idx="1964">
                  <c:v>1598</c:v>
                </c:pt>
                <c:pt idx="1965">
                  <c:v>1599</c:v>
                </c:pt>
                <c:pt idx="1966">
                  <c:v>1600</c:v>
                </c:pt>
                <c:pt idx="1967">
                  <c:v>1601</c:v>
                </c:pt>
                <c:pt idx="1968">
                  <c:v>1602</c:v>
                </c:pt>
                <c:pt idx="1969">
                  <c:v>1603</c:v>
                </c:pt>
                <c:pt idx="1970">
                  <c:v>1604</c:v>
                </c:pt>
                <c:pt idx="1971">
                  <c:v>1605</c:v>
                </c:pt>
                <c:pt idx="1972">
                  <c:v>1606</c:v>
                </c:pt>
                <c:pt idx="1973">
                  <c:v>1607</c:v>
                </c:pt>
                <c:pt idx="1974">
                  <c:v>1608</c:v>
                </c:pt>
                <c:pt idx="1975">
                  <c:v>1609</c:v>
                </c:pt>
                <c:pt idx="1976">
                  <c:v>1610</c:v>
                </c:pt>
                <c:pt idx="1977">
                  <c:v>1611</c:v>
                </c:pt>
                <c:pt idx="1978">
                  <c:v>1612</c:v>
                </c:pt>
                <c:pt idx="1979">
                  <c:v>1613</c:v>
                </c:pt>
                <c:pt idx="1980">
                  <c:v>1614</c:v>
                </c:pt>
                <c:pt idx="1981">
                  <c:v>1615</c:v>
                </c:pt>
                <c:pt idx="1982">
                  <c:v>1616</c:v>
                </c:pt>
                <c:pt idx="1983">
                  <c:v>1617</c:v>
                </c:pt>
                <c:pt idx="1984">
                  <c:v>1618</c:v>
                </c:pt>
                <c:pt idx="1985">
                  <c:v>1619</c:v>
                </c:pt>
                <c:pt idx="1986">
                  <c:v>1620</c:v>
                </c:pt>
                <c:pt idx="1987">
                  <c:v>1621</c:v>
                </c:pt>
                <c:pt idx="1988">
                  <c:v>1622</c:v>
                </c:pt>
                <c:pt idx="1989">
                  <c:v>1623</c:v>
                </c:pt>
                <c:pt idx="1990">
                  <c:v>1624</c:v>
                </c:pt>
                <c:pt idx="1991">
                  <c:v>1625</c:v>
                </c:pt>
                <c:pt idx="1992">
                  <c:v>1626</c:v>
                </c:pt>
                <c:pt idx="1993">
                  <c:v>1627</c:v>
                </c:pt>
                <c:pt idx="1994">
                  <c:v>1628</c:v>
                </c:pt>
                <c:pt idx="1995">
                  <c:v>1629</c:v>
                </c:pt>
                <c:pt idx="1996">
                  <c:v>1630</c:v>
                </c:pt>
                <c:pt idx="1997">
                  <c:v>1631</c:v>
                </c:pt>
                <c:pt idx="1998">
                  <c:v>1632</c:v>
                </c:pt>
                <c:pt idx="1999">
                  <c:v>1633</c:v>
                </c:pt>
                <c:pt idx="2000">
                  <c:v>1634</c:v>
                </c:pt>
                <c:pt idx="2001">
                  <c:v>1635</c:v>
                </c:pt>
                <c:pt idx="2002">
                  <c:v>1636</c:v>
                </c:pt>
                <c:pt idx="2003">
                  <c:v>1637</c:v>
                </c:pt>
                <c:pt idx="2004">
                  <c:v>1638</c:v>
                </c:pt>
                <c:pt idx="2005">
                  <c:v>1639</c:v>
                </c:pt>
                <c:pt idx="2006">
                  <c:v>1640</c:v>
                </c:pt>
                <c:pt idx="2007">
                  <c:v>1641</c:v>
                </c:pt>
                <c:pt idx="2008">
                  <c:v>1642</c:v>
                </c:pt>
                <c:pt idx="2009">
                  <c:v>1643</c:v>
                </c:pt>
                <c:pt idx="2010">
                  <c:v>1644</c:v>
                </c:pt>
                <c:pt idx="2011">
                  <c:v>1645</c:v>
                </c:pt>
                <c:pt idx="2012">
                  <c:v>1646</c:v>
                </c:pt>
                <c:pt idx="2013">
                  <c:v>1647</c:v>
                </c:pt>
                <c:pt idx="2014">
                  <c:v>1648</c:v>
                </c:pt>
                <c:pt idx="2015">
                  <c:v>1649</c:v>
                </c:pt>
                <c:pt idx="2016">
                  <c:v>1650</c:v>
                </c:pt>
                <c:pt idx="2017">
                  <c:v>1651</c:v>
                </c:pt>
                <c:pt idx="2018">
                  <c:v>1652</c:v>
                </c:pt>
                <c:pt idx="2019">
                  <c:v>1653</c:v>
                </c:pt>
                <c:pt idx="2020">
                  <c:v>1654</c:v>
                </c:pt>
                <c:pt idx="2021">
                  <c:v>1655</c:v>
                </c:pt>
                <c:pt idx="2022">
                  <c:v>1656</c:v>
                </c:pt>
                <c:pt idx="2023">
                  <c:v>1657</c:v>
                </c:pt>
                <c:pt idx="2024">
                  <c:v>1658</c:v>
                </c:pt>
                <c:pt idx="2025">
                  <c:v>1659</c:v>
                </c:pt>
                <c:pt idx="2026">
                  <c:v>1660</c:v>
                </c:pt>
                <c:pt idx="2027">
                  <c:v>1661</c:v>
                </c:pt>
                <c:pt idx="2028">
                  <c:v>1662</c:v>
                </c:pt>
                <c:pt idx="2029">
                  <c:v>1663</c:v>
                </c:pt>
                <c:pt idx="2030">
                  <c:v>1664</c:v>
                </c:pt>
                <c:pt idx="2031">
                  <c:v>1665</c:v>
                </c:pt>
                <c:pt idx="2032">
                  <c:v>1666</c:v>
                </c:pt>
                <c:pt idx="2033">
                  <c:v>1667</c:v>
                </c:pt>
                <c:pt idx="2034">
                  <c:v>1668</c:v>
                </c:pt>
                <c:pt idx="2035">
                  <c:v>1669</c:v>
                </c:pt>
                <c:pt idx="2036">
                  <c:v>1670</c:v>
                </c:pt>
                <c:pt idx="2037">
                  <c:v>1671</c:v>
                </c:pt>
                <c:pt idx="2038">
                  <c:v>1672</c:v>
                </c:pt>
                <c:pt idx="2039">
                  <c:v>1673</c:v>
                </c:pt>
                <c:pt idx="2040">
                  <c:v>1674</c:v>
                </c:pt>
                <c:pt idx="2041">
                  <c:v>1675</c:v>
                </c:pt>
                <c:pt idx="2042">
                  <c:v>1676</c:v>
                </c:pt>
                <c:pt idx="2043">
                  <c:v>1677</c:v>
                </c:pt>
                <c:pt idx="2044">
                  <c:v>1678</c:v>
                </c:pt>
                <c:pt idx="2045">
                  <c:v>1679</c:v>
                </c:pt>
                <c:pt idx="2046">
                  <c:v>1680</c:v>
                </c:pt>
                <c:pt idx="2047">
                  <c:v>1681</c:v>
                </c:pt>
                <c:pt idx="2048">
                  <c:v>1682</c:v>
                </c:pt>
                <c:pt idx="2049">
                  <c:v>1683</c:v>
                </c:pt>
                <c:pt idx="2050">
                  <c:v>1684</c:v>
                </c:pt>
                <c:pt idx="2051">
                  <c:v>1685</c:v>
                </c:pt>
                <c:pt idx="2052">
                  <c:v>1686</c:v>
                </c:pt>
                <c:pt idx="2053">
                  <c:v>1687</c:v>
                </c:pt>
                <c:pt idx="2054">
                  <c:v>1688</c:v>
                </c:pt>
                <c:pt idx="2055">
                  <c:v>1689</c:v>
                </c:pt>
                <c:pt idx="2056">
                  <c:v>1690</c:v>
                </c:pt>
                <c:pt idx="2057">
                  <c:v>1691</c:v>
                </c:pt>
                <c:pt idx="2058">
                  <c:v>1692</c:v>
                </c:pt>
                <c:pt idx="2059">
                  <c:v>1693</c:v>
                </c:pt>
                <c:pt idx="2060">
                  <c:v>1694</c:v>
                </c:pt>
                <c:pt idx="2061">
                  <c:v>1695</c:v>
                </c:pt>
                <c:pt idx="2062">
                  <c:v>1696</c:v>
                </c:pt>
                <c:pt idx="2063">
                  <c:v>1697</c:v>
                </c:pt>
                <c:pt idx="2064">
                  <c:v>1698</c:v>
                </c:pt>
                <c:pt idx="2065">
                  <c:v>1699</c:v>
                </c:pt>
                <c:pt idx="2066">
                  <c:v>1700</c:v>
                </c:pt>
                <c:pt idx="2067">
                  <c:v>1701</c:v>
                </c:pt>
                <c:pt idx="2068">
                  <c:v>1702</c:v>
                </c:pt>
                <c:pt idx="2069">
                  <c:v>1703</c:v>
                </c:pt>
                <c:pt idx="2070">
                  <c:v>1704</c:v>
                </c:pt>
                <c:pt idx="2071">
                  <c:v>1705</c:v>
                </c:pt>
                <c:pt idx="2072">
                  <c:v>1706</c:v>
                </c:pt>
                <c:pt idx="2073">
                  <c:v>1707</c:v>
                </c:pt>
                <c:pt idx="2074">
                  <c:v>1708</c:v>
                </c:pt>
                <c:pt idx="2075">
                  <c:v>1709</c:v>
                </c:pt>
                <c:pt idx="2076">
                  <c:v>1710</c:v>
                </c:pt>
                <c:pt idx="2077">
                  <c:v>1711</c:v>
                </c:pt>
                <c:pt idx="2078">
                  <c:v>1712</c:v>
                </c:pt>
                <c:pt idx="2079">
                  <c:v>1713</c:v>
                </c:pt>
                <c:pt idx="2080">
                  <c:v>1714</c:v>
                </c:pt>
                <c:pt idx="2081">
                  <c:v>1715</c:v>
                </c:pt>
                <c:pt idx="2082">
                  <c:v>1716</c:v>
                </c:pt>
                <c:pt idx="2083">
                  <c:v>1717</c:v>
                </c:pt>
                <c:pt idx="2084">
                  <c:v>1718</c:v>
                </c:pt>
                <c:pt idx="2085">
                  <c:v>1719</c:v>
                </c:pt>
                <c:pt idx="2086">
                  <c:v>1720</c:v>
                </c:pt>
                <c:pt idx="2087">
                  <c:v>1721</c:v>
                </c:pt>
                <c:pt idx="2088">
                  <c:v>1722</c:v>
                </c:pt>
                <c:pt idx="2089">
                  <c:v>1723</c:v>
                </c:pt>
                <c:pt idx="2090">
                  <c:v>1724</c:v>
                </c:pt>
                <c:pt idx="2091">
                  <c:v>1725</c:v>
                </c:pt>
                <c:pt idx="2092">
                  <c:v>1726</c:v>
                </c:pt>
                <c:pt idx="2093">
                  <c:v>1727</c:v>
                </c:pt>
                <c:pt idx="2094">
                  <c:v>1728</c:v>
                </c:pt>
                <c:pt idx="2095">
                  <c:v>1729</c:v>
                </c:pt>
                <c:pt idx="2096">
                  <c:v>1730</c:v>
                </c:pt>
                <c:pt idx="2097">
                  <c:v>1731</c:v>
                </c:pt>
                <c:pt idx="2098">
                  <c:v>1732</c:v>
                </c:pt>
                <c:pt idx="2099">
                  <c:v>1733</c:v>
                </c:pt>
                <c:pt idx="2100">
                  <c:v>1734</c:v>
                </c:pt>
                <c:pt idx="2101">
                  <c:v>1735</c:v>
                </c:pt>
                <c:pt idx="2102">
                  <c:v>1736</c:v>
                </c:pt>
                <c:pt idx="2103">
                  <c:v>1737</c:v>
                </c:pt>
                <c:pt idx="2104">
                  <c:v>1738</c:v>
                </c:pt>
                <c:pt idx="2105">
                  <c:v>1739</c:v>
                </c:pt>
                <c:pt idx="2106">
                  <c:v>1740</c:v>
                </c:pt>
                <c:pt idx="2107">
                  <c:v>1741</c:v>
                </c:pt>
                <c:pt idx="2108">
                  <c:v>1742</c:v>
                </c:pt>
                <c:pt idx="2109">
                  <c:v>1743</c:v>
                </c:pt>
                <c:pt idx="2110">
                  <c:v>1744</c:v>
                </c:pt>
                <c:pt idx="2111">
                  <c:v>1745</c:v>
                </c:pt>
                <c:pt idx="2112">
                  <c:v>1746</c:v>
                </c:pt>
                <c:pt idx="2113">
                  <c:v>1747</c:v>
                </c:pt>
                <c:pt idx="2114">
                  <c:v>1748</c:v>
                </c:pt>
                <c:pt idx="2115">
                  <c:v>1749</c:v>
                </c:pt>
                <c:pt idx="2116">
                  <c:v>1750</c:v>
                </c:pt>
                <c:pt idx="2117">
                  <c:v>1751</c:v>
                </c:pt>
                <c:pt idx="2118">
                  <c:v>1752</c:v>
                </c:pt>
                <c:pt idx="2119">
                  <c:v>1753</c:v>
                </c:pt>
                <c:pt idx="2120">
                  <c:v>1754</c:v>
                </c:pt>
                <c:pt idx="2121">
                  <c:v>1755</c:v>
                </c:pt>
                <c:pt idx="2122">
                  <c:v>1756</c:v>
                </c:pt>
                <c:pt idx="2123">
                  <c:v>1757</c:v>
                </c:pt>
                <c:pt idx="2124">
                  <c:v>1758</c:v>
                </c:pt>
                <c:pt idx="2125">
                  <c:v>1759</c:v>
                </c:pt>
                <c:pt idx="2126">
                  <c:v>1760</c:v>
                </c:pt>
                <c:pt idx="2127">
                  <c:v>1761</c:v>
                </c:pt>
                <c:pt idx="2128">
                  <c:v>1762</c:v>
                </c:pt>
                <c:pt idx="2129">
                  <c:v>1763</c:v>
                </c:pt>
                <c:pt idx="2130">
                  <c:v>1764</c:v>
                </c:pt>
                <c:pt idx="2131">
                  <c:v>1765</c:v>
                </c:pt>
                <c:pt idx="2132">
                  <c:v>1766</c:v>
                </c:pt>
                <c:pt idx="2133">
                  <c:v>1767</c:v>
                </c:pt>
                <c:pt idx="2134">
                  <c:v>1768</c:v>
                </c:pt>
                <c:pt idx="2135">
                  <c:v>1769</c:v>
                </c:pt>
                <c:pt idx="2136">
                  <c:v>1770</c:v>
                </c:pt>
                <c:pt idx="2137">
                  <c:v>1771</c:v>
                </c:pt>
                <c:pt idx="2138">
                  <c:v>1772</c:v>
                </c:pt>
                <c:pt idx="2139">
                  <c:v>1773</c:v>
                </c:pt>
                <c:pt idx="2140">
                  <c:v>1774</c:v>
                </c:pt>
                <c:pt idx="2141">
                  <c:v>1775</c:v>
                </c:pt>
                <c:pt idx="2142">
                  <c:v>1776</c:v>
                </c:pt>
                <c:pt idx="2143">
                  <c:v>1777</c:v>
                </c:pt>
                <c:pt idx="2144">
                  <c:v>1778</c:v>
                </c:pt>
                <c:pt idx="2145">
                  <c:v>1779</c:v>
                </c:pt>
                <c:pt idx="2146">
                  <c:v>1780</c:v>
                </c:pt>
                <c:pt idx="2147">
                  <c:v>1781</c:v>
                </c:pt>
                <c:pt idx="2148">
                  <c:v>1782</c:v>
                </c:pt>
                <c:pt idx="2149">
                  <c:v>1783</c:v>
                </c:pt>
                <c:pt idx="2150">
                  <c:v>1784</c:v>
                </c:pt>
                <c:pt idx="2151">
                  <c:v>1785</c:v>
                </c:pt>
                <c:pt idx="2152">
                  <c:v>1786</c:v>
                </c:pt>
                <c:pt idx="2153">
                  <c:v>1787</c:v>
                </c:pt>
                <c:pt idx="2154">
                  <c:v>1788</c:v>
                </c:pt>
                <c:pt idx="2155">
                  <c:v>1789</c:v>
                </c:pt>
                <c:pt idx="2156">
                  <c:v>1790</c:v>
                </c:pt>
                <c:pt idx="2157">
                  <c:v>1791</c:v>
                </c:pt>
                <c:pt idx="2158">
                  <c:v>1792</c:v>
                </c:pt>
                <c:pt idx="2159">
                  <c:v>1793</c:v>
                </c:pt>
                <c:pt idx="2160">
                  <c:v>1794</c:v>
                </c:pt>
                <c:pt idx="2161">
                  <c:v>1795</c:v>
                </c:pt>
                <c:pt idx="2162">
                  <c:v>1796</c:v>
                </c:pt>
                <c:pt idx="2163">
                  <c:v>1797</c:v>
                </c:pt>
                <c:pt idx="2164">
                  <c:v>1798</c:v>
                </c:pt>
                <c:pt idx="2165">
                  <c:v>1799</c:v>
                </c:pt>
                <c:pt idx="2166">
                  <c:v>1800</c:v>
                </c:pt>
                <c:pt idx="2167">
                  <c:v>1801</c:v>
                </c:pt>
                <c:pt idx="2168">
                  <c:v>1802</c:v>
                </c:pt>
                <c:pt idx="2169">
                  <c:v>1803</c:v>
                </c:pt>
                <c:pt idx="2170">
                  <c:v>1804</c:v>
                </c:pt>
                <c:pt idx="2171">
                  <c:v>1805</c:v>
                </c:pt>
                <c:pt idx="2172">
                  <c:v>1806</c:v>
                </c:pt>
                <c:pt idx="2173">
                  <c:v>1807</c:v>
                </c:pt>
                <c:pt idx="2174">
                  <c:v>1808</c:v>
                </c:pt>
                <c:pt idx="2175">
                  <c:v>1809</c:v>
                </c:pt>
                <c:pt idx="2176">
                  <c:v>1810</c:v>
                </c:pt>
                <c:pt idx="2177">
                  <c:v>1811</c:v>
                </c:pt>
                <c:pt idx="2178">
                  <c:v>1812</c:v>
                </c:pt>
                <c:pt idx="2179">
                  <c:v>1813</c:v>
                </c:pt>
                <c:pt idx="2180">
                  <c:v>1814</c:v>
                </c:pt>
                <c:pt idx="2181">
                  <c:v>1815</c:v>
                </c:pt>
                <c:pt idx="2182">
                  <c:v>1816</c:v>
                </c:pt>
                <c:pt idx="2183">
                  <c:v>1817</c:v>
                </c:pt>
                <c:pt idx="2184">
                  <c:v>1818</c:v>
                </c:pt>
                <c:pt idx="2185">
                  <c:v>1819</c:v>
                </c:pt>
                <c:pt idx="2186">
                  <c:v>1820</c:v>
                </c:pt>
                <c:pt idx="2187">
                  <c:v>1821</c:v>
                </c:pt>
                <c:pt idx="2188">
                  <c:v>1822</c:v>
                </c:pt>
                <c:pt idx="2189">
                  <c:v>1823</c:v>
                </c:pt>
                <c:pt idx="2190">
                  <c:v>1824</c:v>
                </c:pt>
                <c:pt idx="2191">
                  <c:v>1825</c:v>
                </c:pt>
                <c:pt idx="2192">
                  <c:v>1826</c:v>
                </c:pt>
                <c:pt idx="2193">
                  <c:v>1827</c:v>
                </c:pt>
                <c:pt idx="2194">
                  <c:v>1828</c:v>
                </c:pt>
                <c:pt idx="2195">
                  <c:v>1829</c:v>
                </c:pt>
                <c:pt idx="2196">
                  <c:v>1830</c:v>
                </c:pt>
                <c:pt idx="2197">
                  <c:v>1831</c:v>
                </c:pt>
                <c:pt idx="2198">
                  <c:v>1832</c:v>
                </c:pt>
                <c:pt idx="2199">
                  <c:v>1833</c:v>
                </c:pt>
                <c:pt idx="2200">
                  <c:v>1834</c:v>
                </c:pt>
                <c:pt idx="2201">
                  <c:v>1835</c:v>
                </c:pt>
                <c:pt idx="2202">
                  <c:v>1836</c:v>
                </c:pt>
                <c:pt idx="2203">
                  <c:v>1837</c:v>
                </c:pt>
                <c:pt idx="2204">
                  <c:v>1838</c:v>
                </c:pt>
                <c:pt idx="2205">
                  <c:v>1839</c:v>
                </c:pt>
                <c:pt idx="2206">
                  <c:v>1840</c:v>
                </c:pt>
                <c:pt idx="2207">
                  <c:v>1841</c:v>
                </c:pt>
                <c:pt idx="2208">
                  <c:v>1842</c:v>
                </c:pt>
                <c:pt idx="2209">
                  <c:v>1843</c:v>
                </c:pt>
                <c:pt idx="2210">
                  <c:v>1844</c:v>
                </c:pt>
                <c:pt idx="2211">
                  <c:v>1845</c:v>
                </c:pt>
                <c:pt idx="2212">
                  <c:v>1846</c:v>
                </c:pt>
                <c:pt idx="2213">
                  <c:v>1847</c:v>
                </c:pt>
                <c:pt idx="2214">
                  <c:v>1848</c:v>
                </c:pt>
                <c:pt idx="2215">
                  <c:v>1849</c:v>
                </c:pt>
                <c:pt idx="2216">
                  <c:v>1850</c:v>
                </c:pt>
                <c:pt idx="2217">
                  <c:v>1851</c:v>
                </c:pt>
                <c:pt idx="2218">
                  <c:v>1852</c:v>
                </c:pt>
                <c:pt idx="2219">
                  <c:v>1853</c:v>
                </c:pt>
                <c:pt idx="2220">
                  <c:v>1854</c:v>
                </c:pt>
                <c:pt idx="2221">
                  <c:v>1855</c:v>
                </c:pt>
                <c:pt idx="2222">
                  <c:v>1856</c:v>
                </c:pt>
                <c:pt idx="2223">
                  <c:v>1857</c:v>
                </c:pt>
                <c:pt idx="2224">
                  <c:v>1858</c:v>
                </c:pt>
                <c:pt idx="2225">
                  <c:v>1859</c:v>
                </c:pt>
                <c:pt idx="2226">
                  <c:v>1860</c:v>
                </c:pt>
                <c:pt idx="2227">
                  <c:v>1861</c:v>
                </c:pt>
                <c:pt idx="2228">
                  <c:v>1862</c:v>
                </c:pt>
                <c:pt idx="2229">
                  <c:v>1863</c:v>
                </c:pt>
                <c:pt idx="2230">
                  <c:v>1864</c:v>
                </c:pt>
                <c:pt idx="2231">
                  <c:v>1865</c:v>
                </c:pt>
                <c:pt idx="2232">
                  <c:v>1866</c:v>
                </c:pt>
                <c:pt idx="2233">
                  <c:v>1867</c:v>
                </c:pt>
                <c:pt idx="2234">
                  <c:v>1868</c:v>
                </c:pt>
                <c:pt idx="2235">
                  <c:v>1869</c:v>
                </c:pt>
                <c:pt idx="2236">
                  <c:v>1870</c:v>
                </c:pt>
                <c:pt idx="2237">
                  <c:v>1871</c:v>
                </c:pt>
                <c:pt idx="2238">
                  <c:v>1872</c:v>
                </c:pt>
                <c:pt idx="2239">
                  <c:v>1873</c:v>
                </c:pt>
                <c:pt idx="2240">
                  <c:v>1874</c:v>
                </c:pt>
                <c:pt idx="2241">
                  <c:v>1875</c:v>
                </c:pt>
                <c:pt idx="2242">
                  <c:v>1876</c:v>
                </c:pt>
                <c:pt idx="2243">
                  <c:v>1877</c:v>
                </c:pt>
                <c:pt idx="2244">
                  <c:v>1878</c:v>
                </c:pt>
                <c:pt idx="2245">
                  <c:v>1879</c:v>
                </c:pt>
                <c:pt idx="2246">
                  <c:v>1880</c:v>
                </c:pt>
                <c:pt idx="2247">
                  <c:v>1881</c:v>
                </c:pt>
                <c:pt idx="2248">
                  <c:v>1882</c:v>
                </c:pt>
                <c:pt idx="2249">
                  <c:v>1883</c:v>
                </c:pt>
                <c:pt idx="2250">
                  <c:v>1884</c:v>
                </c:pt>
                <c:pt idx="2251">
                  <c:v>1885</c:v>
                </c:pt>
                <c:pt idx="2252">
                  <c:v>1886</c:v>
                </c:pt>
                <c:pt idx="2253">
                  <c:v>1887</c:v>
                </c:pt>
                <c:pt idx="2254">
                  <c:v>1888</c:v>
                </c:pt>
                <c:pt idx="2255">
                  <c:v>1889</c:v>
                </c:pt>
                <c:pt idx="2256">
                  <c:v>1890</c:v>
                </c:pt>
                <c:pt idx="2257">
                  <c:v>1891</c:v>
                </c:pt>
                <c:pt idx="2258">
                  <c:v>1892</c:v>
                </c:pt>
                <c:pt idx="2259">
                  <c:v>1893</c:v>
                </c:pt>
                <c:pt idx="2260">
                  <c:v>1894</c:v>
                </c:pt>
                <c:pt idx="2261">
                  <c:v>1895</c:v>
                </c:pt>
                <c:pt idx="2262">
                  <c:v>1896</c:v>
                </c:pt>
                <c:pt idx="2263">
                  <c:v>1897</c:v>
                </c:pt>
                <c:pt idx="2264">
                  <c:v>1898</c:v>
                </c:pt>
                <c:pt idx="2265">
                  <c:v>1899</c:v>
                </c:pt>
                <c:pt idx="2266">
                  <c:v>1900</c:v>
                </c:pt>
                <c:pt idx="2267">
                  <c:v>1901</c:v>
                </c:pt>
                <c:pt idx="2268">
                  <c:v>1902</c:v>
                </c:pt>
                <c:pt idx="2269">
                  <c:v>1903</c:v>
                </c:pt>
                <c:pt idx="2270">
                  <c:v>1904</c:v>
                </c:pt>
                <c:pt idx="2271">
                  <c:v>1905</c:v>
                </c:pt>
                <c:pt idx="2272">
                  <c:v>1906</c:v>
                </c:pt>
                <c:pt idx="2273">
                  <c:v>1907</c:v>
                </c:pt>
                <c:pt idx="2274">
                  <c:v>1908</c:v>
                </c:pt>
                <c:pt idx="2275">
                  <c:v>1909</c:v>
                </c:pt>
                <c:pt idx="2276">
                  <c:v>1910</c:v>
                </c:pt>
                <c:pt idx="2277">
                  <c:v>1911</c:v>
                </c:pt>
                <c:pt idx="2278">
                  <c:v>1912</c:v>
                </c:pt>
                <c:pt idx="2279">
                  <c:v>1913</c:v>
                </c:pt>
                <c:pt idx="2280">
                  <c:v>1914</c:v>
                </c:pt>
                <c:pt idx="2281">
                  <c:v>1915</c:v>
                </c:pt>
                <c:pt idx="2282">
                  <c:v>1916</c:v>
                </c:pt>
                <c:pt idx="2283">
                  <c:v>1917</c:v>
                </c:pt>
                <c:pt idx="2284">
                  <c:v>1918</c:v>
                </c:pt>
                <c:pt idx="2285">
                  <c:v>1919</c:v>
                </c:pt>
                <c:pt idx="2286">
                  <c:v>1920</c:v>
                </c:pt>
                <c:pt idx="2287">
                  <c:v>1921</c:v>
                </c:pt>
                <c:pt idx="2288">
                  <c:v>1922</c:v>
                </c:pt>
                <c:pt idx="2289">
                  <c:v>1923</c:v>
                </c:pt>
                <c:pt idx="2290">
                  <c:v>1924</c:v>
                </c:pt>
                <c:pt idx="2291">
                  <c:v>1925</c:v>
                </c:pt>
                <c:pt idx="2292">
                  <c:v>1926</c:v>
                </c:pt>
                <c:pt idx="2293">
                  <c:v>1927</c:v>
                </c:pt>
                <c:pt idx="2294">
                  <c:v>1928</c:v>
                </c:pt>
                <c:pt idx="2295">
                  <c:v>1929</c:v>
                </c:pt>
                <c:pt idx="2296">
                  <c:v>1930</c:v>
                </c:pt>
                <c:pt idx="2297">
                  <c:v>1931</c:v>
                </c:pt>
                <c:pt idx="2298">
                  <c:v>1932</c:v>
                </c:pt>
                <c:pt idx="2299">
                  <c:v>1933</c:v>
                </c:pt>
                <c:pt idx="2300">
                  <c:v>1934</c:v>
                </c:pt>
                <c:pt idx="2301">
                  <c:v>1935</c:v>
                </c:pt>
                <c:pt idx="2302">
                  <c:v>1936</c:v>
                </c:pt>
                <c:pt idx="2303">
                  <c:v>1937</c:v>
                </c:pt>
                <c:pt idx="2304">
                  <c:v>1938</c:v>
                </c:pt>
                <c:pt idx="2305">
                  <c:v>1939</c:v>
                </c:pt>
                <c:pt idx="2306">
                  <c:v>1940</c:v>
                </c:pt>
                <c:pt idx="2307">
                  <c:v>1941</c:v>
                </c:pt>
                <c:pt idx="2308">
                  <c:v>1942</c:v>
                </c:pt>
                <c:pt idx="2309">
                  <c:v>1943</c:v>
                </c:pt>
                <c:pt idx="2310">
                  <c:v>1944</c:v>
                </c:pt>
                <c:pt idx="2311">
                  <c:v>1945</c:v>
                </c:pt>
                <c:pt idx="2312">
                  <c:v>1946</c:v>
                </c:pt>
                <c:pt idx="2313">
                  <c:v>1947</c:v>
                </c:pt>
                <c:pt idx="2314">
                  <c:v>1948</c:v>
                </c:pt>
                <c:pt idx="2315">
                  <c:v>1949</c:v>
                </c:pt>
                <c:pt idx="2316">
                  <c:v>1950</c:v>
                </c:pt>
                <c:pt idx="2317">
                  <c:v>1951</c:v>
                </c:pt>
                <c:pt idx="2318">
                  <c:v>1952</c:v>
                </c:pt>
                <c:pt idx="2319">
                  <c:v>1953</c:v>
                </c:pt>
                <c:pt idx="2320">
                  <c:v>1954</c:v>
                </c:pt>
                <c:pt idx="2321">
                  <c:v>1955</c:v>
                </c:pt>
                <c:pt idx="2322">
                  <c:v>1956</c:v>
                </c:pt>
                <c:pt idx="2323">
                  <c:v>1957</c:v>
                </c:pt>
                <c:pt idx="2324">
                  <c:v>1958</c:v>
                </c:pt>
                <c:pt idx="2325">
                  <c:v>1959</c:v>
                </c:pt>
                <c:pt idx="2326">
                  <c:v>1960</c:v>
                </c:pt>
                <c:pt idx="2327">
                  <c:v>1961</c:v>
                </c:pt>
                <c:pt idx="2328">
                  <c:v>1962</c:v>
                </c:pt>
                <c:pt idx="2329">
                  <c:v>1963</c:v>
                </c:pt>
                <c:pt idx="2330">
                  <c:v>1964</c:v>
                </c:pt>
                <c:pt idx="2331">
                  <c:v>1965</c:v>
                </c:pt>
                <c:pt idx="2332">
                  <c:v>1966</c:v>
                </c:pt>
                <c:pt idx="2333">
                  <c:v>1967</c:v>
                </c:pt>
                <c:pt idx="2334">
                  <c:v>1968</c:v>
                </c:pt>
                <c:pt idx="2335">
                  <c:v>1969</c:v>
                </c:pt>
                <c:pt idx="2336">
                  <c:v>1970</c:v>
                </c:pt>
                <c:pt idx="2337">
                  <c:v>1971</c:v>
                </c:pt>
                <c:pt idx="2338">
                  <c:v>1972</c:v>
                </c:pt>
                <c:pt idx="2339">
                  <c:v>1973</c:v>
                </c:pt>
                <c:pt idx="2340">
                  <c:v>1974</c:v>
                </c:pt>
                <c:pt idx="2341">
                  <c:v>1975</c:v>
                </c:pt>
                <c:pt idx="2342">
                  <c:v>1976</c:v>
                </c:pt>
                <c:pt idx="2343">
                  <c:v>1977</c:v>
                </c:pt>
                <c:pt idx="2344">
                  <c:v>1978</c:v>
                </c:pt>
                <c:pt idx="2345">
                  <c:v>1979</c:v>
                </c:pt>
                <c:pt idx="2346">
                  <c:v>1980</c:v>
                </c:pt>
                <c:pt idx="2347">
                  <c:v>1981</c:v>
                </c:pt>
                <c:pt idx="2348">
                  <c:v>1982</c:v>
                </c:pt>
                <c:pt idx="2349">
                  <c:v>1983</c:v>
                </c:pt>
                <c:pt idx="2350">
                  <c:v>1984</c:v>
                </c:pt>
                <c:pt idx="2351">
                  <c:v>1985</c:v>
                </c:pt>
                <c:pt idx="2352">
                  <c:v>1986</c:v>
                </c:pt>
                <c:pt idx="2353">
                  <c:v>1987</c:v>
                </c:pt>
                <c:pt idx="2354">
                  <c:v>1988</c:v>
                </c:pt>
                <c:pt idx="2355">
                  <c:v>1989</c:v>
                </c:pt>
                <c:pt idx="2356">
                  <c:v>1990</c:v>
                </c:pt>
                <c:pt idx="2357">
                  <c:v>1991</c:v>
                </c:pt>
                <c:pt idx="2358">
                  <c:v>1992</c:v>
                </c:pt>
                <c:pt idx="2359">
                  <c:v>1993</c:v>
                </c:pt>
                <c:pt idx="2360">
                  <c:v>1994</c:v>
                </c:pt>
                <c:pt idx="2361">
                  <c:v>1995</c:v>
                </c:pt>
                <c:pt idx="2362">
                  <c:v>1996</c:v>
                </c:pt>
                <c:pt idx="2363">
                  <c:v>1997</c:v>
                </c:pt>
                <c:pt idx="2364">
                  <c:v>1998</c:v>
                </c:pt>
                <c:pt idx="2365">
                  <c:v>1999</c:v>
                </c:pt>
                <c:pt idx="2366">
                  <c:v>2000</c:v>
                </c:pt>
                <c:pt idx="2367">
                  <c:v>2001</c:v>
                </c:pt>
                <c:pt idx="2368">
                  <c:v>2002</c:v>
                </c:pt>
                <c:pt idx="2369">
                  <c:v>2003</c:v>
                </c:pt>
                <c:pt idx="2370">
                  <c:v>2004</c:v>
                </c:pt>
                <c:pt idx="2371">
                  <c:v>2005</c:v>
                </c:pt>
                <c:pt idx="2372">
                  <c:v>2006</c:v>
                </c:pt>
                <c:pt idx="2373">
                  <c:v>2007</c:v>
                </c:pt>
                <c:pt idx="2374">
                  <c:v>2008</c:v>
                </c:pt>
                <c:pt idx="2375">
                  <c:v>2009</c:v>
                </c:pt>
                <c:pt idx="2376">
                  <c:v>2010</c:v>
                </c:pt>
                <c:pt idx="2377">
                  <c:v>2011</c:v>
                </c:pt>
                <c:pt idx="2378">
                  <c:v>2012</c:v>
                </c:pt>
                <c:pt idx="2379">
                  <c:v>2013</c:v>
                </c:pt>
                <c:pt idx="2380">
                  <c:v>2014</c:v>
                </c:pt>
                <c:pt idx="2381">
                  <c:v>2015</c:v>
                </c:pt>
                <c:pt idx="2382">
                  <c:v>2016</c:v>
                </c:pt>
                <c:pt idx="2383">
                  <c:v>2017</c:v>
                </c:pt>
                <c:pt idx="2384">
                  <c:v>2018</c:v>
                </c:pt>
                <c:pt idx="2385">
                  <c:v>2019</c:v>
                </c:pt>
                <c:pt idx="2386">
                  <c:v>2020</c:v>
                </c:pt>
                <c:pt idx="2387">
                  <c:v>2021</c:v>
                </c:pt>
                <c:pt idx="2388">
                  <c:v>2022</c:v>
                </c:pt>
                <c:pt idx="2389">
                  <c:v>2023</c:v>
                </c:pt>
                <c:pt idx="2390">
                  <c:v>2024</c:v>
                </c:pt>
                <c:pt idx="2391">
                  <c:v>2025</c:v>
                </c:pt>
                <c:pt idx="2392">
                  <c:v>2026</c:v>
                </c:pt>
                <c:pt idx="2393">
                  <c:v>2027</c:v>
                </c:pt>
                <c:pt idx="2394">
                  <c:v>2028</c:v>
                </c:pt>
                <c:pt idx="2395">
                  <c:v>2029</c:v>
                </c:pt>
                <c:pt idx="2396">
                  <c:v>2030</c:v>
                </c:pt>
                <c:pt idx="2397">
                  <c:v>2031</c:v>
                </c:pt>
                <c:pt idx="2398">
                  <c:v>2032</c:v>
                </c:pt>
                <c:pt idx="2399">
                  <c:v>2033</c:v>
                </c:pt>
                <c:pt idx="2400">
                  <c:v>2034</c:v>
                </c:pt>
                <c:pt idx="2401">
                  <c:v>2035</c:v>
                </c:pt>
                <c:pt idx="2402">
                  <c:v>2036</c:v>
                </c:pt>
                <c:pt idx="2403">
                  <c:v>2037</c:v>
                </c:pt>
                <c:pt idx="2404">
                  <c:v>2038</c:v>
                </c:pt>
                <c:pt idx="2405">
                  <c:v>2039</c:v>
                </c:pt>
                <c:pt idx="2406">
                  <c:v>2040</c:v>
                </c:pt>
                <c:pt idx="2407">
                  <c:v>2041</c:v>
                </c:pt>
                <c:pt idx="2408">
                  <c:v>2042</c:v>
                </c:pt>
                <c:pt idx="2409">
                  <c:v>2043</c:v>
                </c:pt>
                <c:pt idx="2410">
                  <c:v>2044</c:v>
                </c:pt>
                <c:pt idx="2411">
                  <c:v>2045</c:v>
                </c:pt>
                <c:pt idx="2412">
                  <c:v>2046</c:v>
                </c:pt>
                <c:pt idx="2413">
                  <c:v>2047</c:v>
                </c:pt>
                <c:pt idx="2414">
                  <c:v>2048</c:v>
                </c:pt>
                <c:pt idx="2415">
                  <c:v>2049</c:v>
                </c:pt>
                <c:pt idx="2416">
                  <c:v>2050</c:v>
                </c:pt>
                <c:pt idx="2417">
                  <c:v>2051</c:v>
                </c:pt>
                <c:pt idx="2418">
                  <c:v>2052</c:v>
                </c:pt>
                <c:pt idx="2419">
                  <c:v>2053</c:v>
                </c:pt>
                <c:pt idx="2420">
                  <c:v>2054</c:v>
                </c:pt>
                <c:pt idx="2421">
                  <c:v>2055</c:v>
                </c:pt>
                <c:pt idx="2422">
                  <c:v>2056</c:v>
                </c:pt>
                <c:pt idx="2423">
                  <c:v>2057</c:v>
                </c:pt>
                <c:pt idx="2424">
                  <c:v>2058</c:v>
                </c:pt>
                <c:pt idx="2425">
                  <c:v>2059</c:v>
                </c:pt>
                <c:pt idx="2426">
                  <c:v>2060</c:v>
                </c:pt>
                <c:pt idx="2427">
                  <c:v>2061</c:v>
                </c:pt>
                <c:pt idx="2428">
                  <c:v>2062</c:v>
                </c:pt>
                <c:pt idx="2429">
                  <c:v>2063</c:v>
                </c:pt>
                <c:pt idx="2430">
                  <c:v>2064</c:v>
                </c:pt>
                <c:pt idx="2431">
                  <c:v>2065</c:v>
                </c:pt>
                <c:pt idx="2432">
                  <c:v>2066</c:v>
                </c:pt>
                <c:pt idx="2433">
                  <c:v>2067</c:v>
                </c:pt>
                <c:pt idx="2434">
                  <c:v>2068</c:v>
                </c:pt>
                <c:pt idx="2435">
                  <c:v>2069</c:v>
                </c:pt>
                <c:pt idx="2436">
                  <c:v>2070</c:v>
                </c:pt>
                <c:pt idx="2437">
                  <c:v>2071</c:v>
                </c:pt>
                <c:pt idx="2438">
                  <c:v>2072</c:v>
                </c:pt>
                <c:pt idx="2439">
                  <c:v>2073</c:v>
                </c:pt>
                <c:pt idx="2440">
                  <c:v>2074</c:v>
                </c:pt>
                <c:pt idx="2441">
                  <c:v>2075</c:v>
                </c:pt>
                <c:pt idx="2442">
                  <c:v>2076</c:v>
                </c:pt>
                <c:pt idx="2443">
                  <c:v>2077</c:v>
                </c:pt>
                <c:pt idx="2444">
                  <c:v>2078</c:v>
                </c:pt>
                <c:pt idx="2445">
                  <c:v>2079</c:v>
                </c:pt>
                <c:pt idx="2446">
                  <c:v>2080</c:v>
                </c:pt>
                <c:pt idx="2447">
                  <c:v>2081</c:v>
                </c:pt>
                <c:pt idx="2448">
                  <c:v>2082</c:v>
                </c:pt>
                <c:pt idx="2449">
                  <c:v>2083</c:v>
                </c:pt>
                <c:pt idx="2450">
                  <c:v>2084</c:v>
                </c:pt>
                <c:pt idx="2451">
                  <c:v>2085</c:v>
                </c:pt>
                <c:pt idx="2452">
                  <c:v>2086</c:v>
                </c:pt>
                <c:pt idx="2453">
                  <c:v>2087</c:v>
                </c:pt>
                <c:pt idx="2454">
                  <c:v>2088</c:v>
                </c:pt>
                <c:pt idx="2455">
                  <c:v>2089</c:v>
                </c:pt>
                <c:pt idx="2456">
                  <c:v>2090</c:v>
                </c:pt>
                <c:pt idx="2457">
                  <c:v>2091</c:v>
                </c:pt>
                <c:pt idx="2458">
                  <c:v>2092</c:v>
                </c:pt>
                <c:pt idx="2459">
                  <c:v>2093</c:v>
                </c:pt>
                <c:pt idx="2460">
                  <c:v>2094</c:v>
                </c:pt>
                <c:pt idx="2461">
                  <c:v>2095</c:v>
                </c:pt>
                <c:pt idx="2462">
                  <c:v>2096</c:v>
                </c:pt>
                <c:pt idx="2463">
                  <c:v>2097</c:v>
                </c:pt>
                <c:pt idx="2464">
                  <c:v>2098</c:v>
                </c:pt>
                <c:pt idx="2465">
                  <c:v>2099</c:v>
                </c:pt>
                <c:pt idx="2466">
                  <c:v>2100</c:v>
                </c:pt>
                <c:pt idx="2467">
                  <c:v>2101</c:v>
                </c:pt>
                <c:pt idx="2468">
                  <c:v>2102</c:v>
                </c:pt>
                <c:pt idx="2469">
                  <c:v>2103</c:v>
                </c:pt>
                <c:pt idx="2470">
                  <c:v>2104</c:v>
                </c:pt>
                <c:pt idx="2471">
                  <c:v>2105</c:v>
                </c:pt>
                <c:pt idx="2472">
                  <c:v>2106</c:v>
                </c:pt>
                <c:pt idx="2473">
                  <c:v>2107</c:v>
                </c:pt>
                <c:pt idx="2474">
                  <c:v>2108</c:v>
                </c:pt>
                <c:pt idx="2475">
                  <c:v>2109</c:v>
                </c:pt>
                <c:pt idx="2476">
                  <c:v>2110</c:v>
                </c:pt>
                <c:pt idx="2477">
                  <c:v>2111</c:v>
                </c:pt>
                <c:pt idx="2478">
                  <c:v>2112</c:v>
                </c:pt>
                <c:pt idx="2479">
                  <c:v>2113</c:v>
                </c:pt>
                <c:pt idx="2480">
                  <c:v>2114</c:v>
                </c:pt>
                <c:pt idx="2481">
                  <c:v>2115</c:v>
                </c:pt>
                <c:pt idx="2482">
                  <c:v>2116</c:v>
                </c:pt>
                <c:pt idx="2483">
                  <c:v>2117</c:v>
                </c:pt>
                <c:pt idx="2484">
                  <c:v>2118</c:v>
                </c:pt>
                <c:pt idx="2485">
                  <c:v>2119</c:v>
                </c:pt>
                <c:pt idx="2486">
                  <c:v>2120</c:v>
                </c:pt>
                <c:pt idx="2487">
                  <c:v>2121</c:v>
                </c:pt>
                <c:pt idx="2488">
                  <c:v>2122</c:v>
                </c:pt>
                <c:pt idx="2489">
                  <c:v>2123</c:v>
                </c:pt>
                <c:pt idx="2490">
                  <c:v>2124</c:v>
                </c:pt>
                <c:pt idx="2491">
                  <c:v>2125</c:v>
                </c:pt>
                <c:pt idx="2492">
                  <c:v>2126</c:v>
                </c:pt>
                <c:pt idx="2493">
                  <c:v>2127</c:v>
                </c:pt>
                <c:pt idx="2494">
                  <c:v>2128</c:v>
                </c:pt>
                <c:pt idx="2495">
                  <c:v>2129</c:v>
                </c:pt>
                <c:pt idx="2496">
                  <c:v>2130</c:v>
                </c:pt>
                <c:pt idx="2497">
                  <c:v>2131</c:v>
                </c:pt>
                <c:pt idx="2498">
                  <c:v>2132</c:v>
                </c:pt>
                <c:pt idx="2499">
                  <c:v>2133</c:v>
                </c:pt>
                <c:pt idx="2500">
                  <c:v>2134</c:v>
                </c:pt>
                <c:pt idx="2501">
                  <c:v>2135</c:v>
                </c:pt>
                <c:pt idx="2502">
                  <c:v>2136</c:v>
                </c:pt>
                <c:pt idx="2503">
                  <c:v>2137</c:v>
                </c:pt>
                <c:pt idx="2504">
                  <c:v>2138</c:v>
                </c:pt>
                <c:pt idx="2505">
                  <c:v>2139</c:v>
                </c:pt>
                <c:pt idx="2506">
                  <c:v>2140</c:v>
                </c:pt>
                <c:pt idx="2507">
                  <c:v>2141</c:v>
                </c:pt>
                <c:pt idx="2508">
                  <c:v>2142</c:v>
                </c:pt>
                <c:pt idx="2509">
                  <c:v>2143</c:v>
                </c:pt>
                <c:pt idx="2510">
                  <c:v>2144</c:v>
                </c:pt>
                <c:pt idx="2511">
                  <c:v>2145</c:v>
                </c:pt>
                <c:pt idx="2512">
                  <c:v>2146</c:v>
                </c:pt>
                <c:pt idx="2513">
                  <c:v>2147</c:v>
                </c:pt>
                <c:pt idx="2514">
                  <c:v>2148</c:v>
                </c:pt>
                <c:pt idx="2515">
                  <c:v>2149</c:v>
                </c:pt>
                <c:pt idx="2516">
                  <c:v>2150</c:v>
                </c:pt>
                <c:pt idx="2517">
                  <c:v>2151</c:v>
                </c:pt>
                <c:pt idx="2518">
                  <c:v>2152</c:v>
                </c:pt>
                <c:pt idx="2519">
                  <c:v>2153</c:v>
                </c:pt>
                <c:pt idx="2520">
                  <c:v>2154</c:v>
                </c:pt>
                <c:pt idx="2521">
                  <c:v>2155</c:v>
                </c:pt>
                <c:pt idx="2522">
                  <c:v>2156</c:v>
                </c:pt>
                <c:pt idx="2523">
                  <c:v>2157</c:v>
                </c:pt>
                <c:pt idx="2524">
                  <c:v>2158</c:v>
                </c:pt>
                <c:pt idx="2525">
                  <c:v>2159</c:v>
                </c:pt>
                <c:pt idx="2526">
                  <c:v>2160</c:v>
                </c:pt>
                <c:pt idx="2527">
                  <c:v>2161</c:v>
                </c:pt>
                <c:pt idx="2528">
                  <c:v>2162</c:v>
                </c:pt>
                <c:pt idx="2529">
                  <c:v>2163</c:v>
                </c:pt>
                <c:pt idx="2530">
                  <c:v>2164</c:v>
                </c:pt>
                <c:pt idx="2531">
                  <c:v>2165</c:v>
                </c:pt>
                <c:pt idx="2532">
                  <c:v>2166</c:v>
                </c:pt>
                <c:pt idx="2533">
                  <c:v>2167</c:v>
                </c:pt>
                <c:pt idx="2534">
                  <c:v>2168</c:v>
                </c:pt>
                <c:pt idx="2535">
                  <c:v>2169</c:v>
                </c:pt>
                <c:pt idx="2536">
                  <c:v>2170</c:v>
                </c:pt>
                <c:pt idx="2537">
                  <c:v>2171</c:v>
                </c:pt>
                <c:pt idx="2538">
                  <c:v>2172</c:v>
                </c:pt>
                <c:pt idx="2539">
                  <c:v>2173</c:v>
                </c:pt>
                <c:pt idx="2540">
                  <c:v>2174</c:v>
                </c:pt>
                <c:pt idx="2541">
                  <c:v>2175</c:v>
                </c:pt>
                <c:pt idx="2542">
                  <c:v>2176</c:v>
                </c:pt>
                <c:pt idx="2543">
                  <c:v>2177</c:v>
                </c:pt>
                <c:pt idx="2544">
                  <c:v>2178</c:v>
                </c:pt>
                <c:pt idx="2545">
                  <c:v>2179</c:v>
                </c:pt>
                <c:pt idx="2546">
                  <c:v>2180</c:v>
                </c:pt>
                <c:pt idx="2547">
                  <c:v>2181</c:v>
                </c:pt>
                <c:pt idx="2548">
                  <c:v>2182</c:v>
                </c:pt>
                <c:pt idx="2549">
                  <c:v>2183</c:v>
                </c:pt>
                <c:pt idx="2550">
                  <c:v>2184</c:v>
                </c:pt>
                <c:pt idx="2551">
                  <c:v>2185</c:v>
                </c:pt>
                <c:pt idx="2552">
                  <c:v>2186</c:v>
                </c:pt>
                <c:pt idx="2553">
                  <c:v>2187</c:v>
                </c:pt>
                <c:pt idx="2554">
                  <c:v>2188</c:v>
                </c:pt>
                <c:pt idx="2555">
                  <c:v>2189</c:v>
                </c:pt>
                <c:pt idx="2556">
                  <c:v>2190</c:v>
                </c:pt>
                <c:pt idx="2557">
                  <c:v>2191</c:v>
                </c:pt>
                <c:pt idx="2558">
                  <c:v>2192</c:v>
                </c:pt>
                <c:pt idx="2559">
                  <c:v>2193</c:v>
                </c:pt>
                <c:pt idx="2560">
                  <c:v>2194</c:v>
                </c:pt>
                <c:pt idx="2561">
                  <c:v>2195</c:v>
                </c:pt>
                <c:pt idx="2562">
                  <c:v>2196</c:v>
                </c:pt>
                <c:pt idx="2563">
                  <c:v>2197</c:v>
                </c:pt>
                <c:pt idx="2564">
                  <c:v>2198</c:v>
                </c:pt>
                <c:pt idx="2565">
                  <c:v>2199</c:v>
                </c:pt>
                <c:pt idx="2566">
                  <c:v>2200</c:v>
                </c:pt>
                <c:pt idx="2567">
                  <c:v>2201</c:v>
                </c:pt>
                <c:pt idx="2568">
                  <c:v>2202</c:v>
                </c:pt>
                <c:pt idx="2569">
                  <c:v>2203</c:v>
                </c:pt>
                <c:pt idx="2570">
                  <c:v>2204</c:v>
                </c:pt>
                <c:pt idx="2571">
                  <c:v>2205</c:v>
                </c:pt>
                <c:pt idx="2572">
                  <c:v>2206</c:v>
                </c:pt>
                <c:pt idx="2573">
                  <c:v>2207</c:v>
                </c:pt>
                <c:pt idx="2574">
                  <c:v>2208</c:v>
                </c:pt>
                <c:pt idx="2575">
                  <c:v>2209</c:v>
                </c:pt>
                <c:pt idx="2576">
                  <c:v>2210</c:v>
                </c:pt>
                <c:pt idx="2577">
                  <c:v>2211</c:v>
                </c:pt>
                <c:pt idx="2578">
                  <c:v>2212</c:v>
                </c:pt>
                <c:pt idx="2579">
                  <c:v>2213</c:v>
                </c:pt>
                <c:pt idx="2580">
                  <c:v>2214</c:v>
                </c:pt>
                <c:pt idx="2581">
                  <c:v>2215</c:v>
                </c:pt>
                <c:pt idx="2582">
                  <c:v>2216</c:v>
                </c:pt>
                <c:pt idx="2583">
                  <c:v>2217</c:v>
                </c:pt>
                <c:pt idx="2584">
                  <c:v>2218</c:v>
                </c:pt>
                <c:pt idx="2585">
                  <c:v>2219</c:v>
                </c:pt>
                <c:pt idx="2586">
                  <c:v>2220</c:v>
                </c:pt>
                <c:pt idx="2587">
                  <c:v>2221</c:v>
                </c:pt>
                <c:pt idx="2588">
                  <c:v>2222</c:v>
                </c:pt>
                <c:pt idx="2589">
                  <c:v>2223</c:v>
                </c:pt>
                <c:pt idx="2590">
                  <c:v>2224</c:v>
                </c:pt>
                <c:pt idx="2591">
                  <c:v>2225</c:v>
                </c:pt>
                <c:pt idx="2592">
                  <c:v>2226</c:v>
                </c:pt>
                <c:pt idx="2593">
                  <c:v>2227</c:v>
                </c:pt>
                <c:pt idx="2594">
                  <c:v>2228</c:v>
                </c:pt>
                <c:pt idx="2595">
                  <c:v>2229</c:v>
                </c:pt>
                <c:pt idx="2596">
                  <c:v>2230</c:v>
                </c:pt>
                <c:pt idx="2597">
                  <c:v>2231</c:v>
                </c:pt>
                <c:pt idx="2598">
                  <c:v>2232</c:v>
                </c:pt>
                <c:pt idx="2599">
                  <c:v>2233</c:v>
                </c:pt>
                <c:pt idx="2600">
                  <c:v>2234</c:v>
                </c:pt>
                <c:pt idx="2601">
                  <c:v>2235</c:v>
                </c:pt>
                <c:pt idx="2602">
                  <c:v>2236</c:v>
                </c:pt>
                <c:pt idx="2603">
                  <c:v>2237</c:v>
                </c:pt>
                <c:pt idx="2604">
                  <c:v>2238</c:v>
                </c:pt>
                <c:pt idx="2605">
                  <c:v>2239</c:v>
                </c:pt>
                <c:pt idx="2606">
                  <c:v>2240</c:v>
                </c:pt>
                <c:pt idx="2607">
                  <c:v>2241</c:v>
                </c:pt>
                <c:pt idx="2608">
                  <c:v>2242</c:v>
                </c:pt>
                <c:pt idx="2609">
                  <c:v>2243</c:v>
                </c:pt>
                <c:pt idx="2610">
                  <c:v>2244</c:v>
                </c:pt>
                <c:pt idx="2611">
                  <c:v>2245</c:v>
                </c:pt>
                <c:pt idx="2612">
                  <c:v>2246</c:v>
                </c:pt>
                <c:pt idx="2613">
                  <c:v>2247</c:v>
                </c:pt>
                <c:pt idx="2614">
                  <c:v>2248</c:v>
                </c:pt>
                <c:pt idx="2615">
                  <c:v>2249</c:v>
                </c:pt>
                <c:pt idx="2616">
                  <c:v>2250</c:v>
                </c:pt>
                <c:pt idx="2617">
                  <c:v>2251</c:v>
                </c:pt>
                <c:pt idx="2618">
                  <c:v>2252</c:v>
                </c:pt>
                <c:pt idx="2619">
                  <c:v>2253</c:v>
                </c:pt>
                <c:pt idx="2620">
                  <c:v>2254</c:v>
                </c:pt>
                <c:pt idx="2621">
                  <c:v>2255</c:v>
                </c:pt>
                <c:pt idx="2622">
                  <c:v>2256</c:v>
                </c:pt>
                <c:pt idx="2623">
                  <c:v>2257</c:v>
                </c:pt>
                <c:pt idx="2624">
                  <c:v>2258</c:v>
                </c:pt>
                <c:pt idx="2625">
                  <c:v>2259</c:v>
                </c:pt>
                <c:pt idx="2626">
                  <c:v>2260</c:v>
                </c:pt>
                <c:pt idx="2627">
                  <c:v>2261</c:v>
                </c:pt>
                <c:pt idx="2628">
                  <c:v>2262</c:v>
                </c:pt>
                <c:pt idx="2629">
                  <c:v>2263</c:v>
                </c:pt>
                <c:pt idx="2630">
                  <c:v>2264</c:v>
                </c:pt>
                <c:pt idx="2631">
                  <c:v>2265</c:v>
                </c:pt>
                <c:pt idx="2632">
                  <c:v>2266</c:v>
                </c:pt>
                <c:pt idx="2633">
                  <c:v>2267</c:v>
                </c:pt>
                <c:pt idx="2634">
                  <c:v>2268</c:v>
                </c:pt>
                <c:pt idx="2635">
                  <c:v>2269</c:v>
                </c:pt>
                <c:pt idx="2636">
                  <c:v>2270</c:v>
                </c:pt>
                <c:pt idx="2637">
                  <c:v>2271</c:v>
                </c:pt>
                <c:pt idx="2638">
                  <c:v>2272</c:v>
                </c:pt>
                <c:pt idx="2639">
                  <c:v>2273</c:v>
                </c:pt>
                <c:pt idx="2640">
                  <c:v>2274</c:v>
                </c:pt>
                <c:pt idx="2641">
                  <c:v>2275</c:v>
                </c:pt>
                <c:pt idx="2642">
                  <c:v>2276</c:v>
                </c:pt>
                <c:pt idx="2643">
                  <c:v>2277</c:v>
                </c:pt>
                <c:pt idx="2644">
                  <c:v>2278</c:v>
                </c:pt>
                <c:pt idx="2645">
                  <c:v>2279</c:v>
                </c:pt>
                <c:pt idx="2646">
                  <c:v>2280</c:v>
                </c:pt>
                <c:pt idx="2647">
                  <c:v>2281</c:v>
                </c:pt>
                <c:pt idx="2648">
                  <c:v>2282</c:v>
                </c:pt>
                <c:pt idx="2649">
                  <c:v>2283</c:v>
                </c:pt>
                <c:pt idx="2650">
                  <c:v>2284</c:v>
                </c:pt>
                <c:pt idx="2651">
                  <c:v>2285</c:v>
                </c:pt>
                <c:pt idx="2652">
                  <c:v>2286</c:v>
                </c:pt>
                <c:pt idx="2653">
                  <c:v>2287</c:v>
                </c:pt>
                <c:pt idx="2654">
                  <c:v>2288</c:v>
                </c:pt>
                <c:pt idx="2655">
                  <c:v>2289</c:v>
                </c:pt>
                <c:pt idx="2656">
                  <c:v>2290</c:v>
                </c:pt>
                <c:pt idx="2657">
                  <c:v>2291</c:v>
                </c:pt>
                <c:pt idx="2658">
                  <c:v>2292</c:v>
                </c:pt>
                <c:pt idx="2659">
                  <c:v>2293</c:v>
                </c:pt>
                <c:pt idx="2660">
                  <c:v>2294</c:v>
                </c:pt>
                <c:pt idx="2661">
                  <c:v>2295</c:v>
                </c:pt>
                <c:pt idx="2662">
                  <c:v>2296</c:v>
                </c:pt>
                <c:pt idx="2663">
                  <c:v>2297</c:v>
                </c:pt>
                <c:pt idx="2664">
                  <c:v>2298</c:v>
                </c:pt>
                <c:pt idx="2665">
                  <c:v>2299</c:v>
                </c:pt>
                <c:pt idx="2666">
                  <c:v>2300</c:v>
                </c:pt>
                <c:pt idx="2667">
                  <c:v>2301</c:v>
                </c:pt>
                <c:pt idx="2668">
                  <c:v>2302</c:v>
                </c:pt>
                <c:pt idx="2669">
                  <c:v>2303</c:v>
                </c:pt>
                <c:pt idx="2670">
                  <c:v>2304</c:v>
                </c:pt>
                <c:pt idx="2671">
                  <c:v>2305</c:v>
                </c:pt>
                <c:pt idx="2672">
                  <c:v>2306</c:v>
                </c:pt>
                <c:pt idx="2673">
                  <c:v>2307</c:v>
                </c:pt>
                <c:pt idx="2674">
                  <c:v>2308</c:v>
                </c:pt>
                <c:pt idx="2675">
                  <c:v>2309</c:v>
                </c:pt>
                <c:pt idx="2676">
                  <c:v>2310</c:v>
                </c:pt>
                <c:pt idx="2677">
                  <c:v>2311</c:v>
                </c:pt>
                <c:pt idx="2678">
                  <c:v>2312</c:v>
                </c:pt>
                <c:pt idx="2679">
                  <c:v>2313</c:v>
                </c:pt>
                <c:pt idx="2680">
                  <c:v>2314</c:v>
                </c:pt>
                <c:pt idx="2681">
                  <c:v>2315</c:v>
                </c:pt>
                <c:pt idx="2682">
                  <c:v>2316</c:v>
                </c:pt>
                <c:pt idx="2683">
                  <c:v>2317</c:v>
                </c:pt>
                <c:pt idx="2684">
                  <c:v>2318</c:v>
                </c:pt>
                <c:pt idx="2685">
                  <c:v>2319</c:v>
                </c:pt>
                <c:pt idx="2686">
                  <c:v>2320</c:v>
                </c:pt>
                <c:pt idx="2687">
                  <c:v>2321</c:v>
                </c:pt>
                <c:pt idx="2688">
                  <c:v>2322</c:v>
                </c:pt>
                <c:pt idx="2689">
                  <c:v>2323</c:v>
                </c:pt>
                <c:pt idx="2690">
                  <c:v>2324</c:v>
                </c:pt>
                <c:pt idx="2691">
                  <c:v>2325</c:v>
                </c:pt>
                <c:pt idx="2692">
                  <c:v>2326</c:v>
                </c:pt>
                <c:pt idx="2693">
                  <c:v>2327</c:v>
                </c:pt>
                <c:pt idx="2694">
                  <c:v>2328</c:v>
                </c:pt>
                <c:pt idx="2695">
                  <c:v>2329</c:v>
                </c:pt>
                <c:pt idx="2696">
                  <c:v>2330</c:v>
                </c:pt>
                <c:pt idx="2697">
                  <c:v>2331</c:v>
                </c:pt>
                <c:pt idx="2698">
                  <c:v>2332</c:v>
                </c:pt>
                <c:pt idx="2699">
                  <c:v>2333</c:v>
                </c:pt>
                <c:pt idx="2700">
                  <c:v>2334</c:v>
                </c:pt>
                <c:pt idx="2701">
                  <c:v>2335</c:v>
                </c:pt>
                <c:pt idx="2702">
                  <c:v>2336</c:v>
                </c:pt>
                <c:pt idx="2703">
                  <c:v>2337</c:v>
                </c:pt>
                <c:pt idx="2704">
                  <c:v>2338</c:v>
                </c:pt>
                <c:pt idx="2705">
                  <c:v>2339</c:v>
                </c:pt>
                <c:pt idx="2706">
                  <c:v>2340</c:v>
                </c:pt>
                <c:pt idx="2707">
                  <c:v>2341</c:v>
                </c:pt>
                <c:pt idx="2708">
                  <c:v>2342</c:v>
                </c:pt>
                <c:pt idx="2709">
                  <c:v>2343</c:v>
                </c:pt>
                <c:pt idx="2710">
                  <c:v>2344</c:v>
                </c:pt>
                <c:pt idx="2711">
                  <c:v>2345</c:v>
                </c:pt>
                <c:pt idx="2712">
                  <c:v>2346</c:v>
                </c:pt>
                <c:pt idx="2713">
                  <c:v>2347</c:v>
                </c:pt>
                <c:pt idx="2714">
                  <c:v>2348</c:v>
                </c:pt>
                <c:pt idx="2715">
                  <c:v>2349</c:v>
                </c:pt>
                <c:pt idx="2716">
                  <c:v>2350</c:v>
                </c:pt>
                <c:pt idx="2717">
                  <c:v>2351</c:v>
                </c:pt>
                <c:pt idx="2718">
                  <c:v>2352</c:v>
                </c:pt>
                <c:pt idx="2719">
                  <c:v>2353</c:v>
                </c:pt>
                <c:pt idx="2720">
                  <c:v>2354</c:v>
                </c:pt>
                <c:pt idx="2721">
                  <c:v>2355</c:v>
                </c:pt>
                <c:pt idx="2722">
                  <c:v>2356</c:v>
                </c:pt>
                <c:pt idx="2723">
                  <c:v>2357</c:v>
                </c:pt>
                <c:pt idx="2724">
                  <c:v>2358</c:v>
                </c:pt>
                <c:pt idx="2725">
                  <c:v>2359</c:v>
                </c:pt>
                <c:pt idx="2726">
                  <c:v>2360</c:v>
                </c:pt>
                <c:pt idx="2727">
                  <c:v>2361</c:v>
                </c:pt>
                <c:pt idx="2728">
                  <c:v>2362</c:v>
                </c:pt>
                <c:pt idx="2729">
                  <c:v>2363</c:v>
                </c:pt>
                <c:pt idx="2730">
                  <c:v>2364</c:v>
                </c:pt>
                <c:pt idx="2731">
                  <c:v>2365</c:v>
                </c:pt>
                <c:pt idx="2732">
                  <c:v>2366</c:v>
                </c:pt>
                <c:pt idx="2733">
                  <c:v>2367</c:v>
                </c:pt>
                <c:pt idx="2734">
                  <c:v>2368</c:v>
                </c:pt>
                <c:pt idx="2735">
                  <c:v>2369</c:v>
                </c:pt>
                <c:pt idx="2736">
                  <c:v>2370</c:v>
                </c:pt>
                <c:pt idx="2737">
                  <c:v>2371</c:v>
                </c:pt>
                <c:pt idx="2738">
                  <c:v>2372</c:v>
                </c:pt>
                <c:pt idx="2739">
                  <c:v>2373</c:v>
                </c:pt>
                <c:pt idx="2740">
                  <c:v>2374</c:v>
                </c:pt>
                <c:pt idx="2741">
                  <c:v>2375</c:v>
                </c:pt>
                <c:pt idx="2742">
                  <c:v>2376</c:v>
                </c:pt>
                <c:pt idx="2743">
                  <c:v>2377</c:v>
                </c:pt>
                <c:pt idx="2744">
                  <c:v>2378</c:v>
                </c:pt>
                <c:pt idx="2745">
                  <c:v>2379</c:v>
                </c:pt>
                <c:pt idx="2746">
                  <c:v>2380</c:v>
                </c:pt>
                <c:pt idx="2747">
                  <c:v>2381</c:v>
                </c:pt>
                <c:pt idx="2748">
                  <c:v>2382</c:v>
                </c:pt>
                <c:pt idx="2749">
                  <c:v>2383</c:v>
                </c:pt>
                <c:pt idx="2750">
                  <c:v>2384</c:v>
                </c:pt>
                <c:pt idx="2751">
                  <c:v>2385</c:v>
                </c:pt>
                <c:pt idx="2752">
                  <c:v>2386</c:v>
                </c:pt>
                <c:pt idx="2753">
                  <c:v>2387</c:v>
                </c:pt>
                <c:pt idx="2754">
                  <c:v>2388</c:v>
                </c:pt>
                <c:pt idx="2755">
                  <c:v>2389</c:v>
                </c:pt>
                <c:pt idx="2756">
                  <c:v>2390</c:v>
                </c:pt>
                <c:pt idx="2757">
                  <c:v>2391</c:v>
                </c:pt>
                <c:pt idx="2758">
                  <c:v>2392</c:v>
                </c:pt>
                <c:pt idx="2759">
                  <c:v>2393</c:v>
                </c:pt>
                <c:pt idx="2760">
                  <c:v>2394</c:v>
                </c:pt>
                <c:pt idx="2761">
                  <c:v>2395</c:v>
                </c:pt>
                <c:pt idx="2762">
                  <c:v>2396</c:v>
                </c:pt>
                <c:pt idx="2763">
                  <c:v>2397</c:v>
                </c:pt>
                <c:pt idx="2764">
                  <c:v>2398</c:v>
                </c:pt>
                <c:pt idx="2765">
                  <c:v>2399</c:v>
                </c:pt>
                <c:pt idx="2766">
                  <c:v>2400</c:v>
                </c:pt>
                <c:pt idx="2767">
                  <c:v>2401</c:v>
                </c:pt>
                <c:pt idx="2768">
                  <c:v>2402</c:v>
                </c:pt>
                <c:pt idx="2769">
                  <c:v>2403</c:v>
                </c:pt>
                <c:pt idx="2770">
                  <c:v>2404</c:v>
                </c:pt>
                <c:pt idx="2771">
                  <c:v>2405</c:v>
                </c:pt>
                <c:pt idx="2772">
                  <c:v>2406</c:v>
                </c:pt>
                <c:pt idx="2773">
                  <c:v>2407</c:v>
                </c:pt>
                <c:pt idx="2774">
                  <c:v>2408</c:v>
                </c:pt>
                <c:pt idx="2775">
                  <c:v>2409</c:v>
                </c:pt>
                <c:pt idx="2776">
                  <c:v>2410</c:v>
                </c:pt>
                <c:pt idx="2777">
                  <c:v>2411</c:v>
                </c:pt>
                <c:pt idx="2778">
                  <c:v>2412</c:v>
                </c:pt>
                <c:pt idx="2779">
                  <c:v>2413</c:v>
                </c:pt>
                <c:pt idx="2780">
                  <c:v>2414</c:v>
                </c:pt>
                <c:pt idx="2781">
                  <c:v>2415</c:v>
                </c:pt>
                <c:pt idx="2782">
                  <c:v>2416</c:v>
                </c:pt>
                <c:pt idx="2783">
                  <c:v>2417</c:v>
                </c:pt>
                <c:pt idx="2784">
                  <c:v>2418</c:v>
                </c:pt>
                <c:pt idx="2785">
                  <c:v>2419</c:v>
                </c:pt>
                <c:pt idx="2786">
                  <c:v>2420</c:v>
                </c:pt>
                <c:pt idx="2787">
                  <c:v>2421</c:v>
                </c:pt>
                <c:pt idx="2788">
                  <c:v>2422</c:v>
                </c:pt>
                <c:pt idx="2789">
                  <c:v>2423</c:v>
                </c:pt>
                <c:pt idx="2790">
                  <c:v>2424</c:v>
                </c:pt>
                <c:pt idx="2791">
                  <c:v>2425</c:v>
                </c:pt>
                <c:pt idx="2792">
                  <c:v>2426</c:v>
                </c:pt>
                <c:pt idx="2793">
                  <c:v>2427</c:v>
                </c:pt>
                <c:pt idx="2794">
                  <c:v>2428</c:v>
                </c:pt>
                <c:pt idx="2795">
                  <c:v>2429</c:v>
                </c:pt>
                <c:pt idx="2796">
                  <c:v>2430</c:v>
                </c:pt>
                <c:pt idx="2797">
                  <c:v>2431</c:v>
                </c:pt>
                <c:pt idx="2798">
                  <c:v>2432</c:v>
                </c:pt>
                <c:pt idx="2799">
                  <c:v>2433</c:v>
                </c:pt>
                <c:pt idx="2800">
                  <c:v>2434</c:v>
                </c:pt>
                <c:pt idx="2801">
                  <c:v>2435</c:v>
                </c:pt>
                <c:pt idx="2802">
                  <c:v>2436</c:v>
                </c:pt>
                <c:pt idx="2803">
                  <c:v>2437</c:v>
                </c:pt>
                <c:pt idx="2804">
                  <c:v>2438</c:v>
                </c:pt>
                <c:pt idx="2805">
                  <c:v>2439</c:v>
                </c:pt>
                <c:pt idx="2806">
                  <c:v>2440</c:v>
                </c:pt>
                <c:pt idx="2807">
                  <c:v>2441</c:v>
                </c:pt>
                <c:pt idx="2808">
                  <c:v>2442</c:v>
                </c:pt>
                <c:pt idx="2809">
                  <c:v>2443</c:v>
                </c:pt>
                <c:pt idx="2810">
                  <c:v>2444</c:v>
                </c:pt>
                <c:pt idx="2811">
                  <c:v>2445</c:v>
                </c:pt>
                <c:pt idx="2812">
                  <c:v>2446</c:v>
                </c:pt>
                <c:pt idx="2813">
                  <c:v>2447</c:v>
                </c:pt>
                <c:pt idx="2814">
                  <c:v>2448</c:v>
                </c:pt>
                <c:pt idx="2815">
                  <c:v>2449</c:v>
                </c:pt>
                <c:pt idx="2816">
                  <c:v>2450</c:v>
                </c:pt>
                <c:pt idx="2817">
                  <c:v>2451</c:v>
                </c:pt>
                <c:pt idx="2818">
                  <c:v>2452</c:v>
                </c:pt>
                <c:pt idx="2819">
                  <c:v>2453</c:v>
                </c:pt>
                <c:pt idx="2820">
                  <c:v>2454</c:v>
                </c:pt>
                <c:pt idx="2821">
                  <c:v>2455</c:v>
                </c:pt>
                <c:pt idx="2822">
                  <c:v>2456</c:v>
                </c:pt>
                <c:pt idx="2823">
                  <c:v>2457</c:v>
                </c:pt>
                <c:pt idx="2824">
                  <c:v>2458</c:v>
                </c:pt>
                <c:pt idx="2825">
                  <c:v>2459</c:v>
                </c:pt>
                <c:pt idx="2826">
                  <c:v>2460</c:v>
                </c:pt>
                <c:pt idx="2827">
                  <c:v>2461</c:v>
                </c:pt>
                <c:pt idx="2828">
                  <c:v>2462</c:v>
                </c:pt>
                <c:pt idx="2829">
                  <c:v>2463</c:v>
                </c:pt>
                <c:pt idx="2830">
                  <c:v>2464</c:v>
                </c:pt>
                <c:pt idx="2831">
                  <c:v>2465</c:v>
                </c:pt>
                <c:pt idx="2832">
                  <c:v>2466</c:v>
                </c:pt>
                <c:pt idx="2833">
                  <c:v>2467</c:v>
                </c:pt>
                <c:pt idx="2834">
                  <c:v>2468</c:v>
                </c:pt>
                <c:pt idx="2835">
                  <c:v>2469</c:v>
                </c:pt>
                <c:pt idx="2836">
                  <c:v>2470</c:v>
                </c:pt>
                <c:pt idx="2837">
                  <c:v>2471</c:v>
                </c:pt>
                <c:pt idx="2838">
                  <c:v>2472</c:v>
                </c:pt>
                <c:pt idx="2839">
                  <c:v>2473</c:v>
                </c:pt>
                <c:pt idx="2840">
                  <c:v>2474</c:v>
                </c:pt>
                <c:pt idx="2841">
                  <c:v>2475</c:v>
                </c:pt>
                <c:pt idx="2842">
                  <c:v>2476</c:v>
                </c:pt>
                <c:pt idx="2843">
                  <c:v>2477</c:v>
                </c:pt>
                <c:pt idx="2844">
                  <c:v>2478</c:v>
                </c:pt>
                <c:pt idx="2845">
                  <c:v>2479</c:v>
                </c:pt>
                <c:pt idx="2846">
                  <c:v>2480</c:v>
                </c:pt>
                <c:pt idx="2847">
                  <c:v>2481</c:v>
                </c:pt>
                <c:pt idx="2848">
                  <c:v>2482</c:v>
                </c:pt>
                <c:pt idx="2849">
                  <c:v>2483</c:v>
                </c:pt>
                <c:pt idx="2850">
                  <c:v>2484</c:v>
                </c:pt>
                <c:pt idx="2851">
                  <c:v>2485</c:v>
                </c:pt>
                <c:pt idx="2852">
                  <c:v>2486</c:v>
                </c:pt>
                <c:pt idx="2853">
                  <c:v>2487</c:v>
                </c:pt>
                <c:pt idx="2854">
                  <c:v>2488</c:v>
                </c:pt>
                <c:pt idx="2855">
                  <c:v>2489</c:v>
                </c:pt>
                <c:pt idx="2856">
                  <c:v>2490</c:v>
                </c:pt>
                <c:pt idx="2857">
                  <c:v>2491</c:v>
                </c:pt>
                <c:pt idx="2858">
                  <c:v>2492</c:v>
                </c:pt>
                <c:pt idx="2859">
                  <c:v>2493</c:v>
                </c:pt>
                <c:pt idx="2860">
                  <c:v>2494</c:v>
                </c:pt>
                <c:pt idx="2861">
                  <c:v>2495</c:v>
                </c:pt>
                <c:pt idx="2862">
                  <c:v>2496</c:v>
                </c:pt>
                <c:pt idx="2863">
                  <c:v>2497</c:v>
                </c:pt>
                <c:pt idx="2864">
                  <c:v>2498</c:v>
                </c:pt>
                <c:pt idx="2865">
                  <c:v>2499</c:v>
                </c:pt>
                <c:pt idx="2866">
                  <c:v>2500</c:v>
                </c:pt>
                <c:pt idx="2867">
                  <c:v>2501</c:v>
                </c:pt>
                <c:pt idx="2868">
                  <c:v>2502</c:v>
                </c:pt>
                <c:pt idx="2869">
                  <c:v>2503</c:v>
                </c:pt>
                <c:pt idx="2870">
                  <c:v>2504</c:v>
                </c:pt>
                <c:pt idx="2871">
                  <c:v>2505</c:v>
                </c:pt>
                <c:pt idx="2872">
                  <c:v>2506</c:v>
                </c:pt>
                <c:pt idx="2873">
                  <c:v>2507</c:v>
                </c:pt>
                <c:pt idx="2874">
                  <c:v>2508</c:v>
                </c:pt>
                <c:pt idx="2875">
                  <c:v>2509</c:v>
                </c:pt>
                <c:pt idx="2876">
                  <c:v>2510</c:v>
                </c:pt>
                <c:pt idx="2877">
                  <c:v>2511</c:v>
                </c:pt>
                <c:pt idx="2878">
                  <c:v>2512</c:v>
                </c:pt>
                <c:pt idx="2879">
                  <c:v>2513</c:v>
                </c:pt>
                <c:pt idx="2880">
                  <c:v>2514</c:v>
                </c:pt>
                <c:pt idx="2881">
                  <c:v>2515</c:v>
                </c:pt>
                <c:pt idx="2882">
                  <c:v>2516</c:v>
                </c:pt>
                <c:pt idx="2883">
                  <c:v>2517</c:v>
                </c:pt>
                <c:pt idx="2884">
                  <c:v>2518</c:v>
                </c:pt>
                <c:pt idx="2885">
                  <c:v>2519</c:v>
                </c:pt>
                <c:pt idx="2886">
                  <c:v>2520</c:v>
                </c:pt>
                <c:pt idx="2887">
                  <c:v>2521</c:v>
                </c:pt>
                <c:pt idx="2888">
                  <c:v>2522</c:v>
                </c:pt>
                <c:pt idx="2889">
                  <c:v>2523</c:v>
                </c:pt>
                <c:pt idx="2890">
                  <c:v>2524</c:v>
                </c:pt>
                <c:pt idx="2891">
                  <c:v>2525</c:v>
                </c:pt>
                <c:pt idx="2892">
                  <c:v>2526</c:v>
                </c:pt>
                <c:pt idx="2893">
                  <c:v>2527</c:v>
                </c:pt>
                <c:pt idx="2894">
                  <c:v>2528</c:v>
                </c:pt>
                <c:pt idx="2895">
                  <c:v>2529</c:v>
                </c:pt>
                <c:pt idx="2896">
                  <c:v>2530</c:v>
                </c:pt>
                <c:pt idx="2897">
                  <c:v>2531</c:v>
                </c:pt>
                <c:pt idx="2898">
                  <c:v>2532</c:v>
                </c:pt>
                <c:pt idx="2899">
                  <c:v>2533</c:v>
                </c:pt>
                <c:pt idx="2900">
                  <c:v>2534</c:v>
                </c:pt>
                <c:pt idx="2901">
                  <c:v>2535</c:v>
                </c:pt>
                <c:pt idx="2902">
                  <c:v>2536</c:v>
                </c:pt>
                <c:pt idx="2903">
                  <c:v>2537</c:v>
                </c:pt>
                <c:pt idx="2904">
                  <c:v>2538</c:v>
                </c:pt>
                <c:pt idx="2905">
                  <c:v>2539</c:v>
                </c:pt>
                <c:pt idx="2906">
                  <c:v>2540</c:v>
                </c:pt>
                <c:pt idx="2907">
                  <c:v>2541</c:v>
                </c:pt>
                <c:pt idx="2908">
                  <c:v>2542</c:v>
                </c:pt>
                <c:pt idx="2909">
                  <c:v>2543</c:v>
                </c:pt>
                <c:pt idx="2910">
                  <c:v>2544</c:v>
                </c:pt>
                <c:pt idx="2911">
                  <c:v>2545</c:v>
                </c:pt>
                <c:pt idx="2912">
                  <c:v>2546</c:v>
                </c:pt>
                <c:pt idx="2913">
                  <c:v>2547</c:v>
                </c:pt>
                <c:pt idx="2914">
                  <c:v>2548</c:v>
                </c:pt>
                <c:pt idx="2915">
                  <c:v>2549</c:v>
                </c:pt>
                <c:pt idx="2916">
                  <c:v>2550</c:v>
                </c:pt>
                <c:pt idx="2917">
                  <c:v>2551</c:v>
                </c:pt>
                <c:pt idx="2918">
                  <c:v>2552</c:v>
                </c:pt>
                <c:pt idx="2919">
                  <c:v>2553</c:v>
                </c:pt>
                <c:pt idx="2920">
                  <c:v>2554</c:v>
                </c:pt>
                <c:pt idx="2921">
                  <c:v>2555</c:v>
                </c:pt>
                <c:pt idx="2922">
                  <c:v>2556</c:v>
                </c:pt>
                <c:pt idx="2923">
                  <c:v>2557</c:v>
                </c:pt>
                <c:pt idx="2924">
                  <c:v>2558</c:v>
                </c:pt>
                <c:pt idx="2925">
                  <c:v>2559</c:v>
                </c:pt>
                <c:pt idx="2926">
                  <c:v>2560</c:v>
                </c:pt>
                <c:pt idx="2927">
                  <c:v>2561</c:v>
                </c:pt>
                <c:pt idx="2928">
                  <c:v>2562</c:v>
                </c:pt>
                <c:pt idx="2929">
                  <c:v>2563</c:v>
                </c:pt>
                <c:pt idx="2930">
                  <c:v>2564</c:v>
                </c:pt>
                <c:pt idx="2931">
                  <c:v>2565</c:v>
                </c:pt>
                <c:pt idx="2932">
                  <c:v>2566</c:v>
                </c:pt>
                <c:pt idx="2933">
                  <c:v>2567</c:v>
                </c:pt>
                <c:pt idx="2934">
                  <c:v>2568</c:v>
                </c:pt>
                <c:pt idx="2935">
                  <c:v>2569</c:v>
                </c:pt>
                <c:pt idx="2936">
                  <c:v>2570</c:v>
                </c:pt>
                <c:pt idx="2937">
                  <c:v>2571</c:v>
                </c:pt>
                <c:pt idx="2938">
                  <c:v>2572</c:v>
                </c:pt>
                <c:pt idx="2939">
                  <c:v>2573</c:v>
                </c:pt>
                <c:pt idx="2940">
                  <c:v>2574</c:v>
                </c:pt>
                <c:pt idx="2941">
                  <c:v>2575</c:v>
                </c:pt>
                <c:pt idx="2942">
                  <c:v>2576</c:v>
                </c:pt>
                <c:pt idx="2943">
                  <c:v>2577</c:v>
                </c:pt>
                <c:pt idx="2944">
                  <c:v>2578</c:v>
                </c:pt>
                <c:pt idx="2945">
                  <c:v>2579</c:v>
                </c:pt>
                <c:pt idx="2946">
                  <c:v>2580</c:v>
                </c:pt>
                <c:pt idx="2947">
                  <c:v>2581</c:v>
                </c:pt>
                <c:pt idx="2948">
                  <c:v>2582</c:v>
                </c:pt>
                <c:pt idx="2949">
                  <c:v>2583</c:v>
                </c:pt>
                <c:pt idx="2950">
                  <c:v>2584</c:v>
                </c:pt>
                <c:pt idx="2951">
                  <c:v>2585</c:v>
                </c:pt>
                <c:pt idx="2952">
                  <c:v>2586</c:v>
                </c:pt>
                <c:pt idx="2953">
                  <c:v>2587</c:v>
                </c:pt>
                <c:pt idx="2954">
                  <c:v>2588</c:v>
                </c:pt>
                <c:pt idx="2955">
                  <c:v>2589</c:v>
                </c:pt>
                <c:pt idx="2956">
                  <c:v>2590</c:v>
                </c:pt>
                <c:pt idx="2957">
                  <c:v>2591</c:v>
                </c:pt>
                <c:pt idx="2958">
                  <c:v>2592</c:v>
                </c:pt>
                <c:pt idx="2959">
                  <c:v>2593</c:v>
                </c:pt>
                <c:pt idx="2960">
                  <c:v>2594</c:v>
                </c:pt>
                <c:pt idx="2961">
                  <c:v>2595</c:v>
                </c:pt>
                <c:pt idx="2962">
                  <c:v>2596</c:v>
                </c:pt>
                <c:pt idx="2963">
                  <c:v>2597</c:v>
                </c:pt>
                <c:pt idx="2964">
                  <c:v>2598</c:v>
                </c:pt>
                <c:pt idx="2965">
                  <c:v>2599</c:v>
                </c:pt>
                <c:pt idx="2966">
                  <c:v>2600</c:v>
                </c:pt>
                <c:pt idx="2967">
                  <c:v>2601</c:v>
                </c:pt>
                <c:pt idx="2968">
                  <c:v>2602</c:v>
                </c:pt>
                <c:pt idx="2969">
                  <c:v>2603</c:v>
                </c:pt>
                <c:pt idx="2970">
                  <c:v>2604</c:v>
                </c:pt>
                <c:pt idx="2971">
                  <c:v>2605</c:v>
                </c:pt>
                <c:pt idx="2972">
                  <c:v>2606</c:v>
                </c:pt>
                <c:pt idx="2973">
                  <c:v>2607</c:v>
                </c:pt>
                <c:pt idx="2974">
                  <c:v>2608</c:v>
                </c:pt>
                <c:pt idx="2975">
                  <c:v>2609</c:v>
                </c:pt>
                <c:pt idx="2976">
                  <c:v>2610</c:v>
                </c:pt>
                <c:pt idx="2977">
                  <c:v>2611</c:v>
                </c:pt>
                <c:pt idx="2978">
                  <c:v>2612</c:v>
                </c:pt>
                <c:pt idx="2979">
                  <c:v>2613</c:v>
                </c:pt>
                <c:pt idx="2980">
                  <c:v>2614</c:v>
                </c:pt>
                <c:pt idx="2981">
                  <c:v>2615</c:v>
                </c:pt>
                <c:pt idx="2982">
                  <c:v>2616</c:v>
                </c:pt>
                <c:pt idx="2983">
                  <c:v>2617</c:v>
                </c:pt>
                <c:pt idx="2984">
                  <c:v>2618</c:v>
                </c:pt>
                <c:pt idx="2985">
                  <c:v>2619</c:v>
                </c:pt>
                <c:pt idx="2986">
                  <c:v>2620</c:v>
                </c:pt>
                <c:pt idx="2987">
                  <c:v>2621</c:v>
                </c:pt>
                <c:pt idx="2988">
                  <c:v>2622</c:v>
                </c:pt>
                <c:pt idx="2989">
                  <c:v>2623</c:v>
                </c:pt>
                <c:pt idx="2990">
                  <c:v>2624</c:v>
                </c:pt>
                <c:pt idx="2991">
                  <c:v>2625</c:v>
                </c:pt>
                <c:pt idx="2992">
                  <c:v>2626</c:v>
                </c:pt>
                <c:pt idx="2993">
                  <c:v>2627</c:v>
                </c:pt>
                <c:pt idx="2994">
                  <c:v>2628</c:v>
                </c:pt>
                <c:pt idx="2995">
                  <c:v>2629</c:v>
                </c:pt>
                <c:pt idx="2996">
                  <c:v>2630</c:v>
                </c:pt>
                <c:pt idx="2997">
                  <c:v>2631</c:v>
                </c:pt>
                <c:pt idx="2998">
                  <c:v>2632</c:v>
                </c:pt>
                <c:pt idx="2999">
                  <c:v>2633</c:v>
                </c:pt>
                <c:pt idx="3000">
                  <c:v>2634</c:v>
                </c:pt>
                <c:pt idx="3001">
                  <c:v>2635</c:v>
                </c:pt>
                <c:pt idx="3002">
                  <c:v>2636</c:v>
                </c:pt>
                <c:pt idx="3003">
                  <c:v>2637</c:v>
                </c:pt>
                <c:pt idx="3004">
                  <c:v>2638</c:v>
                </c:pt>
                <c:pt idx="3005">
                  <c:v>2639</c:v>
                </c:pt>
                <c:pt idx="3006">
                  <c:v>2640</c:v>
                </c:pt>
                <c:pt idx="3007">
                  <c:v>2641</c:v>
                </c:pt>
                <c:pt idx="3008">
                  <c:v>2642</c:v>
                </c:pt>
                <c:pt idx="3009">
                  <c:v>2643</c:v>
                </c:pt>
                <c:pt idx="3010">
                  <c:v>2644</c:v>
                </c:pt>
                <c:pt idx="3011">
                  <c:v>2645</c:v>
                </c:pt>
                <c:pt idx="3012">
                  <c:v>2646</c:v>
                </c:pt>
                <c:pt idx="3013">
                  <c:v>2647</c:v>
                </c:pt>
                <c:pt idx="3014">
                  <c:v>2648</c:v>
                </c:pt>
                <c:pt idx="3015">
                  <c:v>2649</c:v>
                </c:pt>
                <c:pt idx="3016">
                  <c:v>2650</c:v>
                </c:pt>
                <c:pt idx="3017">
                  <c:v>2651</c:v>
                </c:pt>
                <c:pt idx="3018">
                  <c:v>2652</c:v>
                </c:pt>
                <c:pt idx="3019">
                  <c:v>2653</c:v>
                </c:pt>
                <c:pt idx="3020">
                  <c:v>2654</c:v>
                </c:pt>
                <c:pt idx="3021">
                  <c:v>2655</c:v>
                </c:pt>
                <c:pt idx="3022">
                  <c:v>2656</c:v>
                </c:pt>
                <c:pt idx="3023">
                  <c:v>2657</c:v>
                </c:pt>
                <c:pt idx="3024">
                  <c:v>2658</c:v>
                </c:pt>
                <c:pt idx="3025">
                  <c:v>2659</c:v>
                </c:pt>
                <c:pt idx="3026">
                  <c:v>2660</c:v>
                </c:pt>
                <c:pt idx="3027">
                  <c:v>2661</c:v>
                </c:pt>
                <c:pt idx="3028">
                  <c:v>2662</c:v>
                </c:pt>
                <c:pt idx="3029">
                  <c:v>2663</c:v>
                </c:pt>
                <c:pt idx="3030">
                  <c:v>2664</c:v>
                </c:pt>
                <c:pt idx="3031">
                  <c:v>2665</c:v>
                </c:pt>
                <c:pt idx="3032">
                  <c:v>2666</c:v>
                </c:pt>
                <c:pt idx="3033">
                  <c:v>2667</c:v>
                </c:pt>
                <c:pt idx="3034">
                  <c:v>2668</c:v>
                </c:pt>
                <c:pt idx="3035">
                  <c:v>2669</c:v>
                </c:pt>
                <c:pt idx="3036">
                  <c:v>2670</c:v>
                </c:pt>
                <c:pt idx="3037">
                  <c:v>2671</c:v>
                </c:pt>
                <c:pt idx="3038">
                  <c:v>2672</c:v>
                </c:pt>
                <c:pt idx="3039">
                  <c:v>2673</c:v>
                </c:pt>
                <c:pt idx="3040">
                  <c:v>2674</c:v>
                </c:pt>
                <c:pt idx="3041">
                  <c:v>2675</c:v>
                </c:pt>
                <c:pt idx="3042">
                  <c:v>2676</c:v>
                </c:pt>
                <c:pt idx="3043">
                  <c:v>2677</c:v>
                </c:pt>
                <c:pt idx="3044">
                  <c:v>2678</c:v>
                </c:pt>
                <c:pt idx="3045">
                  <c:v>2679</c:v>
                </c:pt>
                <c:pt idx="3046">
                  <c:v>2680</c:v>
                </c:pt>
                <c:pt idx="3047">
                  <c:v>2681</c:v>
                </c:pt>
                <c:pt idx="3048">
                  <c:v>2682</c:v>
                </c:pt>
                <c:pt idx="3049">
                  <c:v>2683</c:v>
                </c:pt>
                <c:pt idx="3050">
                  <c:v>2684</c:v>
                </c:pt>
                <c:pt idx="3051">
                  <c:v>2685</c:v>
                </c:pt>
                <c:pt idx="3052">
                  <c:v>2686</c:v>
                </c:pt>
                <c:pt idx="3053">
                  <c:v>2687</c:v>
                </c:pt>
                <c:pt idx="3054">
                  <c:v>2688</c:v>
                </c:pt>
                <c:pt idx="3055">
                  <c:v>2689</c:v>
                </c:pt>
                <c:pt idx="3056">
                  <c:v>2690</c:v>
                </c:pt>
                <c:pt idx="3057">
                  <c:v>2691</c:v>
                </c:pt>
                <c:pt idx="3058">
                  <c:v>2692</c:v>
                </c:pt>
                <c:pt idx="3059">
                  <c:v>2693</c:v>
                </c:pt>
                <c:pt idx="3060">
                  <c:v>2694</c:v>
                </c:pt>
                <c:pt idx="3061">
                  <c:v>2695</c:v>
                </c:pt>
                <c:pt idx="3062">
                  <c:v>2696</c:v>
                </c:pt>
                <c:pt idx="3063">
                  <c:v>2697</c:v>
                </c:pt>
                <c:pt idx="3064">
                  <c:v>2698</c:v>
                </c:pt>
                <c:pt idx="3065">
                  <c:v>2699</c:v>
                </c:pt>
                <c:pt idx="3066">
                  <c:v>2700</c:v>
                </c:pt>
                <c:pt idx="3067">
                  <c:v>2701</c:v>
                </c:pt>
                <c:pt idx="3068">
                  <c:v>2702</c:v>
                </c:pt>
                <c:pt idx="3069">
                  <c:v>2703</c:v>
                </c:pt>
                <c:pt idx="3070">
                  <c:v>2704</c:v>
                </c:pt>
                <c:pt idx="3071">
                  <c:v>2705</c:v>
                </c:pt>
                <c:pt idx="3072">
                  <c:v>2706</c:v>
                </c:pt>
                <c:pt idx="3073">
                  <c:v>2707</c:v>
                </c:pt>
                <c:pt idx="3074">
                  <c:v>2708</c:v>
                </c:pt>
                <c:pt idx="3075">
                  <c:v>2709</c:v>
                </c:pt>
                <c:pt idx="3076">
                  <c:v>2710</c:v>
                </c:pt>
                <c:pt idx="3077">
                  <c:v>2711</c:v>
                </c:pt>
                <c:pt idx="3078">
                  <c:v>2712</c:v>
                </c:pt>
                <c:pt idx="3079">
                  <c:v>2713</c:v>
                </c:pt>
                <c:pt idx="3080">
                  <c:v>2714</c:v>
                </c:pt>
                <c:pt idx="3081">
                  <c:v>2715</c:v>
                </c:pt>
                <c:pt idx="3082">
                  <c:v>2716</c:v>
                </c:pt>
                <c:pt idx="3083">
                  <c:v>2717</c:v>
                </c:pt>
                <c:pt idx="3084">
                  <c:v>2718</c:v>
                </c:pt>
                <c:pt idx="3085">
                  <c:v>2719</c:v>
                </c:pt>
                <c:pt idx="3086">
                  <c:v>2720</c:v>
                </c:pt>
                <c:pt idx="3087">
                  <c:v>2721</c:v>
                </c:pt>
                <c:pt idx="3088">
                  <c:v>2722</c:v>
                </c:pt>
                <c:pt idx="3089">
                  <c:v>2723</c:v>
                </c:pt>
                <c:pt idx="3090">
                  <c:v>2724</c:v>
                </c:pt>
                <c:pt idx="3091">
                  <c:v>2725</c:v>
                </c:pt>
                <c:pt idx="3092">
                  <c:v>2726</c:v>
                </c:pt>
                <c:pt idx="3093">
                  <c:v>2727</c:v>
                </c:pt>
                <c:pt idx="3094">
                  <c:v>2728</c:v>
                </c:pt>
                <c:pt idx="3095">
                  <c:v>2729</c:v>
                </c:pt>
                <c:pt idx="3096">
                  <c:v>2730</c:v>
                </c:pt>
                <c:pt idx="3097">
                  <c:v>2731</c:v>
                </c:pt>
                <c:pt idx="3098">
                  <c:v>2732</c:v>
                </c:pt>
                <c:pt idx="3099">
                  <c:v>2733</c:v>
                </c:pt>
                <c:pt idx="3100">
                  <c:v>2734</c:v>
                </c:pt>
                <c:pt idx="3101">
                  <c:v>2735</c:v>
                </c:pt>
                <c:pt idx="3102">
                  <c:v>2736</c:v>
                </c:pt>
                <c:pt idx="3103">
                  <c:v>2737</c:v>
                </c:pt>
                <c:pt idx="3104">
                  <c:v>2738</c:v>
                </c:pt>
                <c:pt idx="3105">
                  <c:v>2739</c:v>
                </c:pt>
                <c:pt idx="3106">
                  <c:v>2740</c:v>
                </c:pt>
                <c:pt idx="3107">
                  <c:v>2741</c:v>
                </c:pt>
                <c:pt idx="3108">
                  <c:v>2742</c:v>
                </c:pt>
                <c:pt idx="3109">
                  <c:v>2743</c:v>
                </c:pt>
                <c:pt idx="3110">
                  <c:v>2744</c:v>
                </c:pt>
                <c:pt idx="3111">
                  <c:v>2745</c:v>
                </c:pt>
                <c:pt idx="3112">
                  <c:v>2746</c:v>
                </c:pt>
                <c:pt idx="3113">
                  <c:v>2747</c:v>
                </c:pt>
                <c:pt idx="3114">
                  <c:v>2748</c:v>
                </c:pt>
                <c:pt idx="3115">
                  <c:v>2749</c:v>
                </c:pt>
                <c:pt idx="3116">
                  <c:v>2750</c:v>
                </c:pt>
                <c:pt idx="3117">
                  <c:v>2751</c:v>
                </c:pt>
                <c:pt idx="3118">
                  <c:v>2752</c:v>
                </c:pt>
                <c:pt idx="3119">
                  <c:v>2753</c:v>
                </c:pt>
                <c:pt idx="3120">
                  <c:v>2754</c:v>
                </c:pt>
                <c:pt idx="3121">
                  <c:v>2755</c:v>
                </c:pt>
                <c:pt idx="3122">
                  <c:v>2756</c:v>
                </c:pt>
                <c:pt idx="3123">
                  <c:v>2757</c:v>
                </c:pt>
                <c:pt idx="3124">
                  <c:v>2758</c:v>
                </c:pt>
                <c:pt idx="3125">
                  <c:v>2759</c:v>
                </c:pt>
                <c:pt idx="3126">
                  <c:v>2760</c:v>
                </c:pt>
                <c:pt idx="3127">
                  <c:v>2761</c:v>
                </c:pt>
                <c:pt idx="3128">
                  <c:v>2762</c:v>
                </c:pt>
                <c:pt idx="3129">
                  <c:v>2763</c:v>
                </c:pt>
                <c:pt idx="3130">
                  <c:v>2764</c:v>
                </c:pt>
                <c:pt idx="3131">
                  <c:v>2765</c:v>
                </c:pt>
                <c:pt idx="3132">
                  <c:v>2766</c:v>
                </c:pt>
                <c:pt idx="3133">
                  <c:v>2767</c:v>
                </c:pt>
                <c:pt idx="3134">
                  <c:v>2768</c:v>
                </c:pt>
                <c:pt idx="3135">
                  <c:v>2769</c:v>
                </c:pt>
                <c:pt idx="3136">
                  <c:v>2770</c:v>
                </c:pt>
                <c:pt idx="3137">
                  <c:v>2771</c:v>
                </c:pt>
                <c:pt idx="3138">
                  <c:v>2772</c:v>
                </c:pt>
                <c:pt idx="3139">
                  <c:v>2773</c:v>
                </c:pt>
                <c:pt idx="3140">
                  <c:v>2774</c:v>
                </c:pt>
                <c:pt idx="3141">
                  <c:v>2775</c:v>
                </c:pt>
                <c:pt idx="3142">
                  <c:v>2776</c:v>
                </c:pt>
                <c:pt idx="3143">
                  <c:v>2777</c:v>
                </c:pt>
                <c:pt idx="3144">
                  <c:v>2778</c:v>
                </c:pt>
                <c:pt idx="3145">
                  <c:v>2779</c:v>
                </c:pt>
                <c:pt idx="3146">
                  <c:v>2780</c:v>
                </c:pt>
                <c:pt idx="3147">
                  <c:v>2781</c:v>
                </c:pt>
                <c:pt idx="3148">
                  <c:v>2782</c:v>
                </c:pt>
                <c:pt idx="3149">
                  <c:v>2783</c:v>
                </c:pt>
                <c:pt idx="3150">
                  <c:v>2784</c:v>
                </c:pt>
                <c:pt idx="3151">
                  <c:v>2785</c:v>
                </c:pt>
                <c:pt idx="3152">
                  <c:v>2786</c:v>
                </c:pt>
                <c:pt idx="3153">
                  <c:v>2787</c:v>
                </c:pt>
                <c:pt idx="3154">
                  <c:v>2788</c:v>
                </c:pt>
                <c:pt idx="3155">
                  <c:v>2789</c:v>
                </c:pt>
                <c:pt idx="3156">
                  <c:v>2790</c:v>
                </c:pt>
                <c:pt idx="3157">
                  <c:v>2791</c:v>
                </c:pt>
                <c:pt idx="3158">
                  <c:v>2792</c:v>
                </c:pt>
                <c:pt idx="3159">
                  <c:v>2793</c:v>
                </c:pt>
                <c:pt idx="3160">
                  <c:v>2794</c:v>
                </c:pt>
                <c:pt idx="3161">
                  <c:v>2795</c:v>
                </c:pt>
                <c:pt idx="3162">
                  <c:v>2796</c:v>
                </c:pt>
                <c:pt idx="3163">
                  <c:v>2797</c:v>
                </c:pt>
                <c:pt idx="3164">
                  <c:v>2798</c:v>
                </c:pt>
                <c:pt idx="3165">
                  <c:v>2799</c:v>
                </c:pt>
                <c:pt idx="3166">
                  <c:v>2800</c:v>
                </c:pt>
                <c:pt idx="3167">
                  <c:v>2801</c:v>
                </c:pt>
                <c:pt idx="3168">
                  <c:v>2802</c:v>
                </c:pt>
                <c:pt idx="3169">
                  <c:v>2803</c:v>
                </c:pt>
                <c:pt idx="3170">
                  <c:v>2804</c:v>
                </c:pt>
                <c:pt idx="3171">
                  <c:v>2805</c:v>
                </c:pt>
                <c:pt idx="3172">
                  <c:v>2806</c:v>
                </c:pt>
                <c:pt idx="3173">
                  <c:v>2807</c:v>
                </c:pt>
                <c:pt idx="3174">
                  <c:v>2808</c:v>
                </c:pt>
                <c:pt idx="3175">
                  <c:v>2809</c:v>
                </c:pt>
                <c:pt idx="3176">
                  <c:v>2810</c:v>
                </c:pt>
                <c:pt idx="3177">
                  <c:v>2811</c:v>
                </c:pt>
                <c:pt idx="3178">
                  <c:v>2812</c:v>
                </c:pt>
                <c:pt idx="3179">
                  <c:v>2813</c:v>
                </c:pt>
                <c:pt idx="3180">
                  <c:v>2814</c:v>
                </c:pt>
                <c:pt idx="3181">
                  <c:v>2815</c:v>
                </c:pt>
                <c:pt idx="3182">
                  <c:v>2816</c:v>
                </c:pt>
                <c:pt idx="3183">
                  <c:v>2817</c:v>
                </c:pt>
                <c:pt idx="3184">
                  <c:v>2818</c:v>
                </c:pt>
                <c:pt idx="3185">
                  <c:v>2819</c:v>
                </c:pt>
                <c:pt idx="3186">
                  <c:v>2820</c:v>
                </c:pt>
                <c:pt idx="3187">
                  <c:v>2821</c:v>
                </c:pt>
                <c:pt idx="3188">
                  <c:v>2822</c:v>
                </c:pt>
                <c:pt idx="3189">
                  <c:v>2823</c:v>
                </c:pt>
                <c:pt idx="3190">
                  <c:v>2824</c:v>
                </c:pt>
                <c:pt idx="3191">
                  <c:v>2825</c:v>
                </c:pt>
                <c:pt idx="3192">
                  <c:v>2826</c:v>
                </c:pt>
                <c:pt idx="3193">
                  <c:v>2827</c:v>
                </c:pt>
                <c:pt idx="3194">
                  <c:v>2828</c:v>
                </c:pt>
                <c:pt idx="3195">
                  <c:v>2829</c:v>
                </c:pt>
                <c:pt idx="3196">
                  <c:v>2830</c:v>
                </c:pt>
                <c:pt idx="3197">
                  <c:v>2831</c:v>
                </c:pt>
                <c:pt idx="3198">
                  <c:v>2832</c:v>
                </c:pt>
                <c:pt idx="3199">
                  <c:v>2833</c:v>
                </c:pt>
                <c:pt idx="3200">
                  <c:v>2834</c:v>
                </c:pt>
                <c:pt idx="3201">
                  <c:v>2835</c:v>
                </c:pt>
                <c:pt idx="3202">
                  <c:v>2836</c:v>
                </c:pt>
                <c:pt idx="3203">
                  <c:v>2837</c:v>
                </c:pt>
                <c:pt idx="3204">
                  <c:v>2838</c:v>
                </c:pt>
                <c:pt idx="3205">
                  <c:v>2839</c:v>
                </c:pt>
                <c:pt idx="3206">
                  <c:v>2840</c:v>
                </c:pt>
                <c:pt idx="3207">
                  <c:v>2841</c:v>
                </c:pt>
                <c:pt idx="3208">
                  <c:v>2842</c:v>
                </c:pt>
                <c:pt idx="3209">
                  <c:v>2843</c:v>
                </c:pt>
                <c:pt idx="3210">
                  <c:v>2844</c:v>
                </c:pt>
                <c:pt idx="3211">
                  <c:v>2845</c:v>
                </c:pt>
                <c:pt idx="3212">
                  <c:v>2846</c:v>
                </c:pt>
                <c:pt idx="3213">
                  <c:v>2847</c:v>
                </c:pt>
                <c:pt idx="3214">
                  <c:v>2848</c:v>
                </c:pt>
                <c:pt idx="3215">
                  <c:v>2849</c:v>
                </c:pt>
                <c:pt idx="3216">
                  <c:v>2850</c:v>
                </c:pt>
                <c:pt idx="3217">
                  <c:v>2851</c:v>
                </c:pt>
                <c:pt idx="3218">
                  <c:v>2852</c:v>
                </c:pt>
                <c:pt idx="3219">
                  <c:v>2853</c:v>
                </c:pt>
                <c:pt idx="3220">
                  <c:v>2854</c:v>
                </c:pt>
                <c:pt idx="3221">
                  <c:v>2855</c:v>
                </c:pt>
                <c:pt idx="3222">
                  <c:v>2856</c:v>
                </c:pt>
                <c:pt idx="3223">
                  <c:v>2857</c:v>
                </c:pt>
                <c:pt idx="3224">
                  <c:v>2858</c:v>
                </c:pt>
                <c:pt idx="3225">
                  <c:v>2859</c:v>
                </c:pt>
                <c:pt idx="3226">
                  <c:v>2860</c:v>
                </c:pt>
                <c:pt idx="3227">
                  <c:v>2861</c:v>
                </c:pt>
                <c:pt idx="3228">
                  <c:v>2862</c:v>
                </c:pt>
                <c:pt idx="3229">
                  <c:v>2863</c:v>
                </c:pt>
                <c:pt idx="3230">
                  <c:v>2864</c:v>
                </c:pt>
                <c:pt idx="3231">
                  <c:v>2865</c:v>
                </c:pt>
                <c:pt idx="3232">
                  <c:v>2866</c:v>
                </c:pt>
                <c:pt idx="3233">
                  <c:v>2867</c:v>
                </c:pt>
                <c:pt idx="3234">
                  <c:v>2868</c:v>
                </c:pt>
                <c:pt idx="3235">
                  <c:v>2869</c:v>
                </c:pt>
                <c:pt idx="3236">
                  <c:v>2870</c:v>
                </c:pt>
                <c:pt idx="3237">
                  <c:v>2871</c:v>
                </c:pt>
                <c:pt idx="3238">
                  <c:v>2872</c:v>
                </c:pt>
                <c:pt idx="3239">
                  <c:v>2873</c:v>
                </c:pt>
                <c:pt idx="3240">
                  <c:v>2874</c:v>
                </c:pt>
                <c:pt idx="3241">
                  <c:v>2875</c:v>
                </c:pt>
                <c:pt idx="3242">
                  <c:v>2876</c:v>
                </c:pt>
                <c:pt idx="3243">
                  <c:v>2877</c:v>
                </c:pt>
                <c:pt idx="3244">
                  <c:v>2878</c:v>
                </c:pt>
                <c:pt idx="3245">
                  <c:v>2879</c:v>
                </c:pt>
                <c:pt idx="3246">
                  <c:v>2880</c:v>
                </c:pt>
                <c:pt idx="3247">
                  <c:v>2881</c:v>
                </c:pt>
                <c:pt idx="3248">
                  <c:v>2882</c:v>
                </c:pt>
                <c:pt idx="3249">
                  <c:v>2883</c:v>
                </c:pt>
                <c:pt idx="3250">
                  <c:v>2884</c:v>
                </c:pt>
                <c:pt idx="3251">
                  <c:v>2885</c:v>
                </c:pt>
                <c:pt idx="3252">
                  <c:v>2886</c:v>
                </c:pt>
                <c:pt idx="3253">
                  <c:v>2887</c:v>
                </c:pt>
                <c:pt idx="3254">
                  <c:v>2888</c:v>
                </c:pt>
                <c:pt idx="3255">
                  <c:v>2889</c:v>
                </c:pt>
                <c:pt idx="3256">
                  <c:v>2890</c:v>
                </c:pt>
                <c:pt idx="3257">
                  <c:v>2891</c:v>
                </c:pt>
                <c:pt idx="3258">
                  <c:v>2892</c:v>
                </c:pt>
                <c:pt idx="3259">
                  <c:v>2893</c:v>
                </c:pt>
                <c:pt idx="3260">
                  <c:v>2894</c:v>
                </c:pt>
                <c:pt idx="3261">
                  <c:v>2895</c:v>
                </c:pt>
                <c:pt idx="3262">
                  <c:v>2896</c:v>
                </c:pt>
                <c:pt idx="3263">
                  <c:v>2897</c:v>
                </c:pt>
                <c:pt idx="3264">
                  <c:v>2898</c:v>
                </c:pt>
                <c:pt idx="3265">
                  <c:v>2899</c:v>
                </c:pt>
                <c:pt idx="3266">
                  <c:v>2900</c:v>
                </c:pt>
                <c:pt idx="3267">
                  <c:v>2901</c:v>
                </c:pt>
                <c:pt idx="3268">
                  <c:v>2902</c:v>
                </c:pt>
                <c:pt idx="3269">
                  <c:v>2903</c:v>
                </c:pt>
                <c:pt idx="3270">
                  <c:v>2904</c:v>
                </c:pt>
                <c:pt idx="3271">
                  <c:v>2905</c:v>
                </c:pt>
                <c:pt idx="3272">
                  <c:v>2906</c:v>
                </c:pt>
                <c:pt idx="3273">
                  <c:v>2907</c:v>
                </c:pt>
                <c:pt idx="3274">
                  <c:v>2908</c:v>
                </c:pt>
                <c:pt idx="3275">
                  <c:v>2909</c:v>
                </c:pt>
                <c:pt idx="3276">
                  <c:v>2910</c:v>
                </c:pt>
                <c:pt idx="3277">
                  <c:v>2911</c:v>
                </c:pt>
                <c:pt idx="3278">
                  <c:v>2912</c:v>
                </c:pt>
                <c:pt idx="3279">
                  <c:v>2913</c:v>
                </c:pt>
                <c:pt idx="3280">
                  <c:v>2914</c:v>
                </c:pt>
                <c:pt idx="3281">
                  <c:v>2915</c:v>
                </c:pt>
                <c:pt idx="3282">
                  <c:v>2916</c:v>
                </c:pt>
                <c:pt idx="3283">
                  <c:v>2917</c:v>
                </c:pt>
                <c:pt idx="3284">
                  <c:v>2918</c:v>
                </c:pt>
                <c:pt idx="3285">
                  <c:v>2919</c:v>
                </c:pt>
                <c:pt idx="3286">
                  <c:v>2920</c:v>
                </c:pt>
                <c:pt idx="3287">
                  <c:v>2921</c:v>
                </c:pt>
                <c:pt idx="3288">
                  <c:v>2922</c:v>
                </c:pt>
                <c:pt idx="3289">
                  <c:v>2923</c:v>
                </c:pt>
                <c:pt idx="3290">
                  <c:v>2924</c:v>
                </c:pt>
                <c:pt idx="3291">
                  <c:v>2925</c:v>
                </c:pt>
                <c:pt idx="3292">
                  <c:v>2926</c:v>
                </c:pt>
                <c:pt idx="3293">
                  <c:v>2927</c:v>
                </c:pt>
                <c:pt idx="3294">
                  <c:v>2928</c:v>
                </c:pt>
                <c:pt idx="3295">
                  <c:v>2929</c:v>
                </c:pt>
                <c:pt idx="3296">
                  <c:v>2930</c:v>
                </c:pt>
                <c:pt idx="3297">
                  <c:v>2931</c:v>
                </c:pt>
                <c:pt idx="3298">
                  <c:v>2932</c:v>
                </c:pt>
                <c:pt idx="3299">
                  <c:v>2933</c:v>
                </c:pt>
                <c:pt idx="3300">
                  <c:v>2934</c:v>
                </c:pt>
                <c:pt idx="3301">
                  <c:v>2935</c:v>
                </c:pt>
                <c:pt idx="3302">
                  <c:v>2936</c:v>
                </c:pt>
                <c:pt idx="3303">
                  <c:v>2937</c:v>
                </c:pt>
                <c:pt idx="3304">
                  <c:v>2938</c:v>
                </c:pt>
                <c:pt idx="3305">
                  <c:v>2939</c:v>
                </c:pt>
                <c:pt idx="3306">
                  <c:v>2940</c:v>
                </c:pt>
                <c:pt idx="3307">
                  <c:v>2941</c:v>
                </c:pt>
                <c:pt idx="3308">
                  <c:v>2942</c:v>
                </c:pt>
                <c:pt idx="3309">
                  <c:v>2943</c:v>
                </c:pt>
                <c:pt idx="3310">
                  <c:v>2944</c:v>
                </c:pt>
                <c:pt idx="3311">
                  <c:v>2945</c:v>
                </c:pt>
                <c:pt idx="3312">
                  <c:v>2946</c:v>
                </c:pt>
                <c:pt idx="3313">
                  <c:v>2947</c:v>
                </c:pt>
                <c:pt idx="3314">
                  <c:v>2948</c:v>
                </c:pt>
                <c:pt idx="3315">
                  <c:v>2949</c:v>
                </c:pt>
                <c:pt idx="3316">
                  <c:v>2950</c:v>
                </c:pt>
                <c:pt idx="3317">
                  <c:v>2951</c:v>
                </c:pt>
                <c:pt idx="3318">
                  <c:v>2952</c:v>
                </c:pt>
                <c:pt idx="3319">
                  <c:v>2953</c:v>
                </c:pt>
                <c:pt idx="3320">
                  <c:v>2954</c:v>
                </c:pt>
                <c:pt idx="3321">
                  <c:v>2955</c:v>
                </c:pt>
                <c:pt idx="3322">
                  <c:v>2956</c:v>
                </c:pt>
                <c:pt idx="3323">
                  <c:v>2957</c:v>
                </c:pt>
                <c:pt idx="3324">
                  <c:v>2958</c:v>
                </c:pt>
                <c:pt idx="3325">
                  <c:v>2959</c:v>
                </c:pt>
                <c:pt idx="3326">
                  <c:v>2960</c:v>
                </c:pt>
                <c:pt idx="3327">
                  <c:v>2961</c:v>
                </c:pt>
                <c:pt idx="3328">
                  <c:v>2962</c:v>
                </c:pt>
                <c:pt idx="3329">
                  <c:v>2963</c:v>
                </c:pt>
                <c:pt idx="3330">
                  <c:v>2964</c:v>
                </c:pt>
                <c:pt idx="3331">
                  <c:v>2965</c:v>
                </c:pt>
                <c:pt idx="3332">
                  <c:v>2966</c:v>
                </c:pt>
                <c:pt idx="3333">
                  <c:v>2967</c:v>
                </c:pt>
                <c:pt idx="3334">
                  <c:v>2968</c:v>
                </c:pt>
                <c:pt idx="3335">
                  <c:v>2969</c:v>
                </c:pt>
                <c:pt idx="3336">
                  <c:v>2970</c:v>
                </c:pt>
                <c:pt idx="3337">
                  <c:v>2971</c:v>
                </c:pt>
                <c:pt idx="3338">
                  <c:v>2972</c:v>
                </c:pt>
                <c:pt idx="3339">
                  <c:v>2973</c:v>
                </c:pt>
                <c:pt idx="3340">
                  <c:v>2974</c:v>
                </c:pt>
                <c:pt idx="3341">
                  <c:v>2975</c:v>
                </c:pt>
                <c:pt idx="3342">
                  <c:v>2976</c:v>
                </c:pt>
                <c:pt idx="3343">
                  <c:v>2977</c:v>
                </c:pt>
                <c:pt idx="3344">
                  <c:v>2978</c:v>
                </c:pt>
                <c:pt idx="3345">
                  <c:v>2979</c:v>
                </c:pt>
                <c:pt idx="3346">
                  <c:v>2980</c:v>
                </c:pt>
                <c:pt idx="3347">
                  <c:v>2981</c:v>
                </c:pt>
                <c:pt idx="3348">
                  <c:v>2982</c:v>
                </c:pt>
                <c:pt idx="3349">
                  <c:v>2983</c:v>
                </c:pt>
                <c:pt idx="3350">
                  <c:v>2984</c:v>
                </c:pt>
                <c:pt idx="3351">
                  <c:v>2985</c:v>
                </c:pt>
                <c:pt idx="3352">
                  <c:v>2986</c:v>
                </c:pt>
                <c:pt idx="3353">
                  <c:v>2987</c:v>
                </c:pt>
                <c:pt idx="3354">
                  <c:v>2988</c:v>
                </c:pt>
                <c:pt idx="3355">
                  <c:v>2989</c:v>
                </c:pt>
                <c:pt idx="3356">
                  <c:v>2990</c:v>
                </c:pt>
                <c:pt idx="3357">
                  <c:v>2991</c:v>
                </c:pt>
                <c:pt idx="3358">
                  <c:v>2992</c:v>
                </c:pt>
                <c:pt idx="3359">
                  <c:v>2993</c:v>
                </c:pt>
                <c:pt idx="3360">
                  <c:v>2994</c:v>
                </c:pt>
                <c:pt idx="3361">
                  <c:v>2995</c:v>
                </c:pt>
                <c:pt idx="3362">
                  <c:v>2996</c:v>
                </c:pt>
                <c:pt idx="3363">
                  <c:v>2997</c:v>
                </c:pt>
                <c:pt idx="3364">
                  <c:v>2998</c:v>
                </c:pt>
                <c:pt idx="3365">
                  <c:v>2999</c:v>
                </c:pt>
                <c:pt idx="3366">
                  <c:v>3000</c:v>
                </c:pt>
                <c:pt idx="3367">
                  <c:v>3001</c:v>
                </c:pt>
                <c:pt idx="3368">
                  <c:v>3002</c:v>
                </c:pt>
                <c:pt idx="3369">
                  <c:v>3003</c:v>
                </c:pt>
                <c:pt idx="3370">
                  <c:v>3004</c:v>
                </c:pt>
                <c:pt idx="3371">
                  <c:v>3005</c:v>
                </c:pt>
                <c:pt idx="3372">
                  <c:v>3006</c:v>
                </c:pt>
                <c:pt idx="3373">
                  <c:v>3007</c:v>
                </c:pt>
                <c:pt idx="3374">
                  <c:v>3008</c:v>
                </c:pt>
                <c:pt idx="3375">
                  <c:v>3009</c:v>
                </c:pt>
                <c:pt idx="3376">
                  <c:v>3010</c:v>
                </c:pt>
                <c:pt idx="3377">
                  <c:v>3011</c:v>
                </c:pt>
                <c:pt idx="3378">
                  <c:v>3012</c:v>
                </c:pt>
                <c:pt idx="3379">
                  <c:v>3013</c:v>
                </c:pt>
                <c:pt idx="3380">
                  <c:v>3014</c:v>
                </c:pt>
                <c:pt idx="3381">
                  <c:v>3015</c:v>
                </c:pt>
                <c:pt idx="3382">
                  <c:v>3016</c:v>
                </c:pt>
                <c:pt idx="3383">
                  <c:v>3017</c:v>
                </c:pt>
                <c:pt idx="3384">
                  <c:v>3018</c:v>
                </c:pt>
                <c:pt idx="3385">
                  <c:v>3019</c:v>
                </c:pt>
                <c:pt idx="3386">
                  <c:v>3020</c:v>
                </c:pt>
                <c:pt idx="3387">
                  <c:v>3021</c:v>
                </c:pt>
                <c:pt idx="3388">
                  <c:v>3022</c:v>
                </c:pt>
                <c:pt idx="3389">
                  <c:v>3023</c:v>
                </c:pt>
                <c:pt idx="3390">
                  <c:v>3024</c:v>
                </c:pt>
                <c:pt idx="3391">
                  <c:v>3025</c:v>
                </c:pt>
                <c:pt idx="3392">
                  <c:v>3026</c:v>
                </c:pt>
                <c:pt idx="3393">
                  <c:v>3027</c:v>
                </c:pt>
                <c:pt idx="3394">
                  <c:v>3028</c:v>
                </c:pt>
                <c:pt idx="3395">
                  <c:v>3029</c:v>
                </c:pt>
                <c:pt idx="3396">
                  <c:v>3030</c:v>
                </c:pt>
                <c:pt idx="3397">
                  <c:v>3031</c:v>
                </c:pt>
                <c:pt idx="3398">
                  <c:v>3032</c:v>
                </c:pt>
                <c:pt idx="3399">
                  <c:v>3033</c:v>
                </c:pt>
                <c:pt idx="3400">
                  <c:v>3034</c:v>
                </c:pt>
                <c:pt idx="3401">
                  <c:v>3035</c:v>
                </c:pt>
                <c:pt idx="3402">
                  <c:v>3036</c:v>
                </c:pt>
                <c:pt idx="3403">
                  <c:v>3037</c:v>
                </c:pt>
                <c:pt idx="3404">
                  <c:v>3038</c:v>
                </c:pt>
                <c:pt idx="3405">
                  <c:v>3039</c:v>
                </c:pt>
                <c:pt idx="3406">
                  <c:v>3040</c:v>
                </c:pt>
                <c:pt idx="3407">
                  <c:v>3041</c:v>
                </c:pt>
                <c:pt idx="3408">
                  <c:v>3042</c:v>
                </c:pt>
                <c:pt idx="3409">
                  <c:v>3043</c:v>
                </c:pt>
                <c:pt idx="3410">
                  <c:v>3044</c:v>
                </c:pt>
                <c:pt idx="3411">
                  <c:v>3045</c:v>
                </c:pt>
                <c:pt idx="3412">
                  <c:v>3046</c:v>
                </c:pt>
                <c:pt idx="3413">
                  <c:v>3047</c:v>
                </c:pt>
                <c:pt idx="3414">
                  <c:v>3048</c:v>
                </c:pt>
                <c:pt idx="3415">
                  <c:v>3049</c:v>
                </c:pt>
                <c:pt idx="3416">
                  <c:v>3050</c:v>
                </c:pt>
                <c:pt idx="3417">
                  <c:v>3051</c:v>
                </c:pt>
                <c:pt idx="3418">
                  <c:v>3052</c:v>
                </c:pt>
                <c:pt idx="3419">
                  <c:v>3053</c:v>
                </c:pt>
                <c:pt idx="3420">
                  <c:v>3054</c:v>
                </c:pt>
                <c:pt idx="3421">
                  <c:v>3055</c:v>
                </c:pt>
                <c:pt idx="3422">
                  <c:v>3056</c:v>
                </c:pt>
                <c:pt idx="3423">
                  <c:v>3057</c:v>
                </c:pt>
                <c:pt idx="3424">
                  <c:v>3058</c:v>
                </c:pt>
                <c:pt idx="3425">
                  <c:v>3059</c:v>
                </c:pt>
                <c:pt idx="3426">
                  <c:v>3060</c:v>
                </c:pt>
                <c:pt idx="3427">
                  <c:v>3061</c:v>
                </c:pt>
                <c:pt idx="3428">
                  <c:v>3062</c:v>
                </c:pt>
                <c:pt idx="3429">
                  <c:v>3063</c:v>
                </c:pt>
                <c:pt idx="3430">
                  <c:v>3064</c:v>
                </c:pt>
                <c:pt idx="3431">
                  <c:v>3065</c:v>
                </c:pt>
                <c:pt idx="3432">
                  <c:v>3066</c:v>
                </c:pt>
                <c:pt idx="3433">
                  <c:v>3067</c:v>
                </c:pt>
                <c:pt idx="3434">
                  <c:v>3068</c:v>
                </c:pt>
                <c:pt idx="3435">
                  <c:v>3069</c:v>
                </c:pt>
                <c:pt idx="3436">
                  <c:v>3070</c:v>
                </c:pt>
                <c:pt idx="3437">
                  <c:v>3071</c:v>
                </c:pt>
                <c:pt idx="3438">
                  <c:v>3072</c:v>
                </c:pt>
                <c:pt idx="3439">
                  <c:v>3073</c:v>
                </c:pt>
                <c:pt idx="3440">
                  <c:v>3074</c:v>
                </c:pt>
                <c:pt idx="3441">
                  <c:v>3075</c:v>
                </c:pt>
                <c:pt idx="3442">
                  <c:v>3076</c:v>
                </c:pt>
                <c:pt idx="3443">
                  <c:v>3077</c:v>
                </c:pt>
                <c:pt idx="3444">
                  <c:v>3078</c:v>
                </c:pt>
                <c:pt idx="3445">
                  <c:v>3079</c:v>
                </c:pt>
                <c:pt idx="3446">
                  <c:v>3080</c:v>
                </c:pt>
                <c:pt idx="3447">
                  <c:v>3081</c:v>
                </c:pt>
                <c:pt idx="3448">
                  <c:v>3082</c:v>
                </c:pt>
                <c:pt idx="3449">
                  <c:v>3083</c:v>
                </c:pt>
                <c:pt idx="3450">
                  <c:v>3084</c:v>
                </c:pt>
                <c:pt idx="3451">
                  <c:v>3085</c:v>
                </c:pt>
                <c:pt idx="3452">
                  <c:v>3086</c:v>
                </c:pt>
                <c:pt idx="3453">
                  <c:v>3087</c:v>
                </c:pt>
                <c:pt idx="3454">
                  <c:v>3088</c:v>
                </c:pt>
                <c:pt idx="3455">
                  <c:v>3089</c:v>
                </c:pt>
                <c:pt idx="3456">
                  <c:v>3090</c:v>
                </c:pt>
                <c:pt idx="3457">
                  <c:v>3091</c:v>
                </c:pt>
                <c:pt idx="3458">
                  <c:v>3092</c:v>
                </c:pt>
                <c:pt idx="3459">
                  <c:v>3093</c:v>
                </c:pt>
                <c:pt idx="3460">
                  <c:v>3094</c:v>
                </c:pt>
                <c:pt idx="3461">
                  <c:v>3095</c:v>
                </c:pt>
                <c:pt idx="3462">
                  <c:v>3096</c:v>
                </c:pt>
                <c:pt idx="3463">
                  <c:v>3097</c:v>
                </c:pt>
                <c:pt idx="3464">
                  <c:v>3098</c:v>
                </c:pt>
                <c:pt idx="3465">
                  <c:v>3099</c:v>
                </c:pt>
                <c:pt idx="3466">
                  <c:v>3100</c:v>
                </c:pt>
                <c:pt idx="3467">
                  <c:v>3101</c:v>
                </c:pt>
                <c:pt idx="3468">
                  <c:v>3102</c:v>
                </c:pt>
                <c:pt idx="3469">
                  <c:v>3103</c:v>
                </c:pt>
                <c:pt idx="3470">
                  <c:v>3104</c:v>
                </c:pt>
                <c:pt idx="3471">
                  <c:v>3105</c:v>
                </c:pt>
                <c:pt idx="3472">
                  <c:v>3106</c:v>
                </c:pt>
                <c:pt idx="3473">
                  <c:v>3107</c:v>
                </c:pt>
                <c:pt idx="3474">
                  <c:v>3108</c:v>
                </c:pt>
                <c:pt idx="3475">
                  <c:v>3109</c:v>
                </c:pt>
                <c:pt idx="3476">
                  <c:v>3110</c:v>
                </c:pt>
                <c:pt idx="3477">
                  <c:v>3111</c:v>
                </c:pt>
                <c:pt idx="3478">
                  <c:v>3112</c:v>
                </c:pt>
                <c:pt idx="3479">
                  <c:v>3113</c:v>
                </c:pt>
                <c:pt idx="3480">
                  <c:v>3114</c:v>
                </c:pt>
                <c:pt idx="3481">
                  <c:v>3115</c:v>
                </c:pt>
                <c:pt idx="3482">
                  <c:v>3116</c:v>
                </c:pt>
                <c:pt idx="3483">
                  <c:v>3117</c:v>
                </c:pt>
                <c:pt idx="3484">
                  <c:v>3118</c:v>
                </c:pt>
                <c:pt idx="3485">
                  <c:v>3119</c:v>
                </c:pt>
                <c:pt idx="3486">
                  <c:v>3120</c:v>
                </c:pt>
                <c:pt idx="3487">
                  <c:v>3121</c:v>
                </c:pt>
                <c:pt idx="3488">
                  <c:v>3122</c:v>
                </c:pt>
                <c:pt idx="3489">
                  <c:v>3123</c:v>
                </c:pt>
                <c:pt idx="3490">
                  <c:v>3124</c:v>
                </c:pt>
                <c:pt idx="3491">
                  <c:v>3125</c:v>
                </c:pt>
                <c:pt idx="3492">
                  <c:v>3126</c:v>
                </c:pt>
                <c:pt idx="3493">
                  <c:v>3127</c:v>
                </c:pt>
                <c:pt idx="3494">
                  <c:v>3128</c:v>
                </c:pt>
                <c:pt idx="3495">
                  <c:v>3129</c:v>
                </c:pt>
                <c:pt idx="3496">
                  <c:v>3130</c:v>
                </c:pt>
                <c:pt idx="3497">
                  <c:v>3131</c:v>
                </c:pt>
                <c:pt idx="3498">
                  <c:v>3132</c:v>
                </c:pt>
                <c:pt idx="3499">
                  <c:v>3133</c:v>
                </c:pt>
                <c:pt idx="3500">
                  <c:v>3134</c:v>
                </c:pt>
                <c:pt idx="3501">
                  <c:v>3135</c:v>
                </c:pt>
                <c:pt idx="3502">
                  <c:v>3136</c:v>
                </c:pt>
                <c:pt idx="3503">
                  <c:v>3137</c:v>
                </c:pt>
                <c:pt idx="3504">
                  <c:v>3138</c:v>
                </c:pt>
                <c:pt idx="3505">
                  <c:v>3139</c:v>
                </c:pt>
                <c:pt idx="3506">
                  <c:v>3140</c:v>
                </c:pt>
                <c:pt idx="3507">
                  <c:v>3141</c:v>
                </c:pt>
                <c:pt idx="3508">
                  <c:v>3142</c:v>
                </c:pt>
                <c:pt idx="3509">
                  <c:v>3143</c:v>
                </c:pt>
                <c:pt idx="3510">
                  <c:v>3144</c:v>
                </c:pt>
                <c:pt idx="3511">
                  <c:v>3145</c:v>
                </c:pt>
                <c:pt idx="3512">
                  <c:v>3146</c:v>
                </c:pt>
                <c:pt idx="3513">
                  <c:v>3147</c:v>
                </c:pt>
                <c:pt idx="3514">
                  <c:v>3148</c:v>
                </c:pt>
                <c:pt idx="3515">
                  <c:v>3149</c:v>
                </c:pt>
                <c:pt idx="3516">
                  <c:v>3150</c:v>
                </c:pt>
                <c:pt idx="3517">
                  <c:v>3151</c:v>
                </c:pt>
                <c:pt idx="3518">
                  <c:v>3152</c:v>
                </c:pt>
                <c:pt idx="3519">
                  <c:v>3153</c:v>
                </c:pt>
                <c:pt idx="3520">
                  <c:v>3154</c:v>
                </c:pt>
                <c:pt idx="3521">
                  <c:v>3155</c:v>
                </c:pt>
                <c:pt idx="3522">
                  <c:v>3156</c:v>
                </c:pt>
                <c:pt idx="3523">
                  <c:v>3157</c:v>
                </c:pt>
                <c:pt idx="3524">
                  <c:v>3158</c:v>
                </c:pt>
                <c:pt idx="3525">
                  <c:v>3159</c:v>
                </c:pt>
                <c:pt idx="3526">
                  <c:v>3160</c:v>
                </c:pt>
                <c:pt idx="3527">
                  <c:v>3161</c:v>
                </c:pt>
                <c:pt idx="3528">
                  <c:v>3162</c:v>
                </c:pt>
                <c:pt idx="3529">
                  <c:v>3163</c:v>
                </c:pt>
                <c:pt idx="3530">
                  <c:v>3164</c:v>
                </c:pt>
                <c:pt idx="3531">
                  <c:v>3165</c:v>
                </c:pt>
                <c:pt idx="3532">
                  <c:v>3166</c:v>
                </c:pt>
                <c:pt idx="3533">
                  <c:v>3167</c:v>
                </c:pt>
                <c:pt idx="3534">
                  <c:v>3168</c:v>
                </c:pt>
                <c:pt idx="3535">
                  <c:v>3169</c:v>
                </c:pt>
                <c:pt idx="3536">
                  <c:v>3170</c:v>
                </c:pt>
                <c:pt idx="3537">
                  <c:v>3171</c:v>
                </c:pt>
                <c:pt idx="3538">
                  <c:v>3172</c:v>
                </c:pt>
                <c:pt idx="3539">
                  <c:v>3173</c:v>
                </c:pt>
                <c:pt idx="3540">
                  <c:v>3174</c:v>
                </c:pt>
                <c:pt idx="3541">
                  <c:v>3175</c:v>
                </c:pt>
                <c:pt idx="3542">
                  <c:v>3176</c:v>
                </c:pt>
                <c:pt idx="3543">
                  <c:v>3177</c:v>
                </c:pt>
                <c:pt idx="3544">
                  <c:v>3178</c:v>
                </c:pt>
                <c:pt idx="3545">
                  <c:v>3179</c:v>
                </c:pt>
                <c:pt idx="3546">
                  <c:v>3180</c:v>
                </c:pt>
                <c:pt idx="3547">
                  <c:v>3181</c:v>
                </c:pt>
                <c:pt idx="3548">
                  <c:v>3182</c:v>
                </c:pt>
                <c:pt idx="3549">
                  <c:v>3183</c:v>
                </c:pt>
                <c:pt idx="3550">
                  <c:v>3184</c:v>
                </c:pt>
                <c:pt idx="3551">
                  <c:v>3185</c:v>
                </c:pt>
                <c:pt idx="3552">
                  <c:v>3186</c:v>
                </c:pt>
                <c:pt idx="3553">
                  <c:v>3187</c:v>
                </c:pt>
                <c:pt idx="3554">
                  <c:v>3188</c:v>
                </c:pt>
                <c:pt idx="3555">
                  <c:v>3189</c:v>
                </c:pt>
                <c:pt idx="3556">
                  <c:v>3190</c:v>
                </c:pt>
                <c:pt idx="3557">
                  <c:v>3191</c:v>
                </c:pt>
                <c:pt idx="3558">
                  <c:v>3192</c:v>
                </c:pt>
                <c:pt idx="3559">
                  <c:v>3193</c:v>
                </c:pt>
                <c:pt idx="3560">
                  <c:v>3194</c:v>
                </c:pt>
                <c:pt idx="3561">
                  <c:v>3195</c:v>
                </c:pt>
                <c:pt idx="3562">
                  <c:v>3196</c:v>
                </c:pt>
                <c:pt idx="3563">
                  <c:v>3197</c:v>
                </c:pt>
                <c:pt idx="3564">
                  <c:v>3198</c:v>
                </c:pt>
                <c:pt idx="3565">
                  <c:v>3199</c:v>
                </c:pt>
                <c:pt idx="3566">
                  <c:v>3200</c:v>
                </c:pt>
                <c:pt idx="3567">
                  <c:v>3201</c:v>
                </c:pt>
                <c:pt idx="3568">
                  <c:v>3202</c:v>
                </c:pt>
                <c:pt idx="3569">
                  <c:v>3203</c:v>
                </c:pt>
                <c:pt idx="3570">
                  <c:v>3204</c:v>
                </c:pt>
                <c:pt idx="3571">
                  <c:v>3205</c:v>
                </c:pt>
                <c:pt idx="3572">
                  <c:v>3206</c:v>
                </c:pt>
                <c:pt idx="3573">
                  <c:v>3207</c:v>
                </c:pt>
                <c:pt idx="3574">
                  <c:v>3208</c:v>
                </c:pt>
                <c:pt idx="3575">
                  <c:v>3209</c:v>
                </c:pt>
                <c:pt idx="3576">
                  <c:v>3210</c:v>
                </c:pt>
                <c:pt idx="3577">
                  <c:v>3211</c:v>
                </c:pt>
                <c:pt idx="3578">
                  <c:v>3212</c:v>
                </c:pt>
                <c:pt idx="3579">
                  <c:v>3213</c:v>
                </c:pt>
                <c:pt idx="3580">
                  <c:v>3214</c:v>
                </c:pt>
                <c:pt idx="3581">
                  <c:v>3215</c:v>
                </c:pt>
                <c:pt idx="3582">
                  <c:v>3216</c:v>
                </c:pt>
                <c:pt idx="3583">
                  <c:v>3217</c:v>
                </c:pt>
                <c:pt idx="3584">
                  <c:v>3218</c:v>
                </c:pt>
                <c:pt idx="3585">
                  <c:v>3219</c:v>
                </c:pt>
                <c:pt idx="3586">
                  <c:v>3220</c:v>
                </c:pt>
                <c:pt idx="3587">
                  <c:v>3221</c:v>
                </c:pt>
                <c:pt idx="3588">
                  <c:v>3222</c:v>
                </c:pt>
                <c:pt idx="3589">
                  <c:v>3223</c:v>
                </c:pt>
                <c:pt idx="3590">
                  <c:v>3224</c:v>
                </c:pt>
                <c:pt idx="3591">
                  <c:v>3225</c:v>
                </c:pt>
                <c:pt idx="3592">
                  <c:v>3226</c:v>
                </c:pt>
                <c:pt idx="3593">
                  <c:v>3227</c:v>
                </c:pt>
                <c:pt idx="3594">
                  <c:v>3228</c:v>
                </c:pt>
                <c:pt idx="3595">
                  <c:v>3229</c:v>
                </c:pt>
                <c:pt idx="3596">
                  <c:v>3230</c:v>
                </c:pt>
                <c:pt idx="3597">
                  <c:v>3231</c:v>
                </c:pt>
                <c:pt idx="3598">
                  <c:v>3232</c:v>
                </c:pt>
                <c:pt idx="3599">
                  <c:v>3233</c:v>
                </c:pt>
                <c:pt idx="3600">
                  <c:v>3234</c:v>
                </c:pt>
                <c:pt idx="3601">
                  <c:v>3235</c:v>
                </c:pt>
                <c:pt idx="3602">
                  <c:v>3236</c:v>
                </c:pt>
                <c:pt idx="3603">
                  <c:v>3237</c:v>
                </c:pt>
                <c:pt idx="3604">
                  <c:v>3238</c:v>
                </c:pt>
                <c:pt idx="3605">
                  <c:v>3239</c:v>
                </c:pt>
                <c:pt idx="3606">
                  <c:v>3240</c:v>
                </c:pt>
                <c:pt idx="3607">
                  <c:v>3241</c:v>
                </c:pt>
                <c:pt idx="3608">
                  <c:v>3242</c:v>
                </c:pt>
                <c:pt idx="3609">
                  <c:v>3243</c:v>
                </c:pt>
                <c:pt idx="3610">
                  <c:v>3244</c:v>
                </c:pt>
                <c:pt idx="3611">
                  <c:v>3245</c:v>
                </c:pt>
                <c:pt idx="3612">
                  <c:v>3246</c:v>
                </c:pt>
                <c:pt idx="3613">
                  <c:v>3247</c:v>
                </c:pt>
                <c:pt idx="3614">
                  <c:v>3248</c:v>
                </c:pt>
                <c:pt idx="3615">
                  <c:v>3249</c:v>
                </c:pt>
                <c:pt idx="3616">
                  <c:v>3250</c:v>
                </c:pt>
                <c:pt idx="3617">
                  <c:v>3251</c:v>
                </c:pt>
                <c:pt idx="3618">
                  <c:v>3252</c:v>
                </c:pt>
                <c:pt idx="3619">
                  <c:v>3253</c:v>
                </c:pt>
                <c:pt idx="3620">
                  <c:v>3254</c:v>
                </c:pt>
                <c:pt idx="3621">
                  <c:v>3255</c:v>
                </c:pt>
                <c:pt idx="3622">
                  <c:v>3256</c:v>
                </c:pt>
                <c:pt idx="3623">
                  <c:v>3257</c:v>
                </c:pt>
                <c:pt idx="3624">
                  <c:v>3258</c:v>
                </c:pt>
                <c:pt idx="3625">
                  <c:v>3259</c:v>
                </c:pt>
                <c:pt idx="3626">
                  <c:v>3260</c:v>
                </c:pt>
                <c:pt idx="3627">
                  <c:v>3261</c:v>
                </c:pt>
                <c:pt idx="3628">
                  <c:v>3262</c:v>
                </c:pt>
                <c:pt idx="3629">
                  <c:v>3263</c:v>
                </c:pt>
                <c:pt idx="3630">
                  <c:v>3264</c:v>
                </c:pt>
                <c:pt idx="3631">
                  <c:v>3265</c:v>
                </c:pt>
                <c:pt idx="3632">
                  <c:v>3266</c:v>
                </c:pt>
                <c:pt idx="3633">
                  <c:v>3267</c:v>
                </c:pt>
                <c:pt idx="3634">
                  <c:v>3268</c:v>
                </c:pt>
                <c:pt idx="3635">
                  <c:v>3269</c:v>
                </c:pt>
                <c:pt idx="3636">
                  <c:v>3270</c:v>
                </c:pt>
                <c:pt idx="3637">
                  <c:v>3271</c:v>
                </c:pt>
                <c:pt idx="3638">
                  <c:v>3272</c:v>
                </c:pt>
                <c:pt idx="3639">
                  <c:v>3273</c:v>
                </c:pt>
                <c:pt idx="3640">
                  <c:v>3274</c:v>
                </c:pt>
                <c:pt idx="3641">
                  <c:v>3275</c:v>
                </c:pt>
                <c:pt idx="3642">
                  <c:v>3276</c:v>
                </c:pt>
                <c:pt idx="3643">
                  <c:v>3277</c:v>
                </c:pt>
                <c:pt idx="3644">
                  <c:v>3278</c:v>
                </c:pt>
                <c:pt idx="3645">
                  <c:v>3279</c:v>
                </c:pt>
                <c:pt idx="3646">
                  <c:v>3280</c:v>
                </c:pt>
                <c:pt idx="3647">
                  <c:v>3281</c:v>
                </c:pt>
                <c:pt idx="3648">
                  <c:v>3282</c:v>
                </c:pt>
                <c:pt idx="3649">
                  <c:v>3283</c:v>
                </c:pt>
                <c:pt idx="3650">
                  <c:v>3284</c:v>
                </c:pt>
                <c:pt idx="3651">
                  <c:v>3285</c:v>
                </c:pt>
                <c:pt idx="3652">
                  <c:v>3286</c:v>
                </c:pt>
                <c:pt idx="3653">
                  <c:v>3287</c:v>
                </c:pt>
                <c:pt idx="3654">
                  <c:v>3288</c:v>
                </c:pt>
                <c:pt idx="3655">
                  <c:v>3289</c:v>
                </c:pt>
                <c:pt idx="3656">
                  <c:v>3290</c:v>
                </c:pt>
                <c:pt idx="3657">
                  <c:v>3291</c:v>
                </c:pt>
                <c:pt idx="3658">
                  <c:v>3292</c:v>
                </c:pt>
                <c:pt idx="3659">
                  <c:v>3293</c:v>
                </c:pt>
                <c:pt idx="3660">
                  <c:v>3294</c:v>
                </c:pt>
                <c:pt idx="3661">
                  <c:v>3295</c:v>
                </c:pt>
                <c:pt idx="3662">
                  <c:v>3296</c:v>
                </c:pt>
                <c:pt idx="3663">
                  <c:v>3297</c:v>
                </c:pt>
                <c:pt idx="3664">
                  <c:v>3298</c:v>
                </c:pt>
                <c:pt idx="3665">
                  <c:v>3299</c:v>
                </c:pt>
                <c:pt idx="3666">
                  <c:v>3300</c:v>
                </c:pt>
                <c:pt idx="3667">
                  <c:v>3301</c:v>
                </c:pt>
                <c:pt idx="3668">
                  <c:v>3302</c:v>
                </c:pt>
                <c:pt idx="3669">
                  <c:v>3303</c:v>
                </c:pt>
                <c:pt idx="3670">
                  <c:v>3304</c:v>
                </c:pt>
                <c:pt idx="3671">
                  <c:v>3305</c:v>
                </c:pt>
                <c:pt idx="3672">
                  <c:v>3306</c:v>
                </c:pt>
                <c:pt idx="3673">
                  <c:v>3307</c:v>
                </c:pt>
                <c:pt idx="3674">
                  <c:v>3308</c:v>
                </c:pt>
                <c:pt idx="3675">
                  <c:v>3309</c:v>
                </c:pt>
                <c:pt idx="3676">
                  <c:v>3310</c:v>
                </c:pt>
                <c:pt idx="3677">
                  <c:v>3311</c:v>
                </c:pt>
                <c:pt idx="3678">
                  <c:v>3312</c:v>
                </c:pt>
                <c:pt idx="3679">
                  <c:v>3313</c:v>
                </c:pt>
                <c:pt idx="3680">
                  <c:v>3314</c:v>
                </c:pt>
                <c:pt idx="3681">
                  <c:v>3315</c:v>
                </c:pt>
                <c:pt idx="3682">
                  <c:v>3316</c:v>
                </c:pt>
                <c:pt idx="3683">
                  <c:v>3317</c:v>
                </c:pt>
                <c:pt idx="3684">
                  <c:v>3318</c:v>
                </c:pt>
                <c:pt idx="3685">
                  <c:v>3319</c:v>
                </c:pt>
                <c:pt idx="3686">
                  <c:v>3320</c:v>
                </c:pt>
                <c:pt idx="3687">
                  <c:v>3321</c:v>
                </c:pt>
                <c:pt idx="3688">
                  <c:v>3322</c:v>
                </c:pt>
                <c:pt idx="3689">
                  <c:v>3323</c:v>
                </c:pt>
                <c:pt idx="3690">
                  <c:v>3324</c:v>
                </c:pt>
                <c:pt idx="3691">
                  <c:v>3325</c:v>
                </c:pt>
                <c:pt idx="3692">
                  <c:v>3326</c:v>
                </c:pt>
                <c:pt idx="3693">
                  <c:v>3327</c:v>
                </c:pt>
                <c:pt idx="3694">
                  <c:v>3328</c:v>
                </c:pt>
                <c:pt idx="3695">
                  <c:v>3329</c:v>
                </c:pt>
                <c:pt idx="3696">
                  <c:v>3330</c:v>
                </c:pt>
                <c:pt idx="3697">
                  <c:v>3331</c:v>
                </c:pt>
                <c:pt idx="3698">
                  <c:v>3332</c:v>
                </c:pt>
                <c:pt idx="3699">
                  <c:v>3333</c:v>
                </c:pt>
                <c:pt idx="3700">
                  <c:v>3334</c:v>
                </c:pt>
                <c:pt idx="3701">
                  <c:v>3335</c:v>
                </c:pt>
                <c:pt idx="3702">
                  <c:v>3336</c:v>
                </c:pt>
                <c:pt idx="3703">
                  <c:v>3337</c:v>
                </c:pt>
                <c:pt idx="3704">
                  <c:v>3338</c:v>
                </c:pt>
                <c:pt idx="3705">
                  <c:v>3339</c:v>
                </c:pt>
                <c:pt idx="3706">
                  <c:v>3340</c:v>
                </c:pt>
                <c:pt idx="3707">
                  <c:v>3341</c:v>
                </c:pt>
                <c:pt idx="3708">
                  <c:v>3342</c:v>
                </c:pt>
                <c:pt idx="3709">
                  <c:v>3343</c:v>
                </c:pt>
                <c:pt idx="3710">
                  <c:v>3344</c:v>
                </c:pt>
                <c:pt idx="3711">
                  <c:v>3345</c:v>
                </c:pt>
                <c:pt idx="3712">
                  <c:v>3346</c:v>
                </c:pt>
                <c:pt idx="3713">
                  <c:v>3347</c:v>
                </c:pt>
                <c:pt idx="3714">
                  <c:v>3348</c:v>
                </c:pt>
                <c:pt idx="3715">
                  <c:v>3349</c:v>
                </c:pt>
                <c:pt idx="3716">
                  <c:v>3350</c:v>
                </c:pt>
                <c:pt idx="3717">
                  <c:v>3351</c:v>
                </c:pt>
                <c:pt idx="3718">
                  <c:v>3352</c:v>
                </c:pt>
                <c:pt idx="3719">
                  <c:v>3353</c:v>
                </c:pt>
                <c:pt idx="3720">
                  <c:v>3354</c:v>
                </c:pt>
                <c:pt idx="3721">
                  <c:v>3355</c:v>
                </c:pt>
                <c:pt idx="3722">
                  <c:v>3356</c:v>
                </c:pt>
                <c:pt idx="3723">
                  <c:v>3357</c:v>
                </c:pt>
                <c:pt idx="3724">
                  <c:v>3358</c:v>
                </c:pt>
                <c:pt idx="3725">
                  <c:v>3359</c:v>
                </c:pt>
                <c:pt idx="3726">
                  <c:v>3360</c:v>
                </c:pt>
                <c:pt idx="3727">
                  <c:v>3361</c:v>
                </c:pt>
                <c:pt idx="3728">
                  <c:v>3362</c:v>
                </c:pt>
                <c:pt idx="3729">
                  <c:v>3363</c:v>
                </c:pt>
                <c:pt idx="3730">
                  <c:v>3364</c:v>
                </c:pt>
                <c:pt idx="3731">
                  <c:v>3365</c:v>
                </c:pt>
                <c:pt idx="3732">
                  <c:v>3366</c:v>
                </c:pt>
                <c:pt idx="3733">
                  <c:v>3367</c:v>
                </c:pt>
                <c:pt idx="3734">
                  <c:v>3368</c:v>
                </c:pt>
                <c:pt idx="3735">
                  <c:v>3369</c:v>
                </c:pt>
                <c:pt idx="3736">
                  <c:v>3370</c:v>
                </c:pt>
                <c:pt idx="3737">
                  <c:v>3371</c:v>
                </c:pt>
                <c:pt idx="3738">
                  <c:v>3372</c:v>
                </c:pt>
                <c:pt idx="3739">
                  <c:v>3373</c:v>
                </c:pt>
                <c:pt idx="3740">
                  <c:v>3374</c:v>
                </c:pt>
                <c:pt idx="3741">
                  <c:v>3375</c:v>
                </c:pt>
                <c:pt idx="3742">
                  <c:v>3376</c:v>
                </c:pt>
                <c:pt idx="3743">
                  <c:v>3377</c:v>
                </c:pt>
                <c:pt idx="3744">
                  <c:v>3378</c:v>
                </c:pt>
                <c:pt idx="3745">
                  <c:v>3379</c:v>
                </c:pt>
                <c:pt idx="3746">
                  <c:v>3380</c:v>
                </c:pt>
                <c:pt idx="3747">
                  <c:v>3381</c:v>
                </c:pt>
                <c:pt idx="3748">
                  <c:v>3382</c:v>
                </c:pt>
                <c:pt idx="3749">
                  <c:v>3383</c:v>
                </c:pt>
                <c:pt idx="3750">
                  <c:v>3384</c:v>
                </c:pt>
                <c:pt idx="3751">
                  <c:v>3385</c:v>
                </c:pt>
                <c:pt idx="3752">
                  <c:v>3386</c:v>
                </c:pt>
                <c:pt idx="3753">
                  <c:v>3387</c:v>
                </c:pt>
                <c:pt idx="3754">
                  <c:v>3388</c:v>
                </c:pt>
                <c:pt idx="3755">
                  <c:v>3389</c:v>
                </c:pt>
                <c:pt idx="3756">
                  <c:v>3390</c:v>
                </c:pt>
                <c:pt idx="3757">
                  <c:v>3391</c:v>
                </c:pt>
                <c:pt idx="3758">
                  <c:v>3392</c:v>
                </c:pt>
                <c:pt idx="3759">
                  <c:v>3393</c:v>
                </c:pt>
                <c:pt idx="3760">
                  <c:v>3394</c:v>
                </c:pt>
                <c:pt idx="3761">
                  <c:v>3395</c:v>
                </c:pt>
                <c:pt idx="3762">
                  <c:v>3396</c:v>
                </c:pt>
                <c:pt idx="3763">
                  <c:v>3397</c:v>
                </c:pt>
                <c:pt idx="3764">
                  <c:v>3398</c:v>
                </c:pt>
                <c:pt idx="3765">
                  <c:v>3399</c:v>
                </c:pt>
                <c:pt idx="3766">
                  <c:v>3400</c:v>
                </c:pt>
                <c:pt idx="3767">
                  <c:v>3401</c:v>
                </c:pt>
                <c:pt idx="3768">
                  <c:v>3402</c:v>
                </c:pt>
                <c:pt idx="3769">
                  <c:v>3403</c:v>
                </c:pt>
                <c:pt idx="3770">
                  <c:v>3404</c:v>
                </c:pt>
                <c:pt idx="3771">
                  <c:v>3405</c:v>
                </c:pt>
                <c:pt idx="3772">
                  <c:v>3406</c:v>
                </c:pt>
                <c:pt idx="3773">
                  <c:v>3407</c:v>
                </c:pt>
                <c:pt idx="3774">
                  <c:v>3408</c:v>
                </c:pt>
                <c:pt idx="3775">
                  <c:v>3409</c:v>
                </c:pt>
                <c:pt idx="3776">
                  <c:v>3410</c:v>
                </c:pt>
                <c:pt idx="3777">
                  <c:v>3411</c:v>
                </c:pt>
                <c:pt idx="3778">
                  <c:v>3412</c:v>
                </c:pt>
                <c:pt idx="3779">
                  <c:v>3413</c:v>
                </c:pt>
                <c:pt idx="3780">
                  <c:v>3414</c:v>
                </c:pt>
                <c:pt idx="3781">
                  <c:v>3415</c:v>
                </c:pt>
                <c:pt idx="3782">
                  <c:v>3416</c:v>
                </c:pt>
                <c:pt idx="3783">
                  <c:v>3417</c:v>
                </c:pt>
                <c:pt idx="3784">
                  <c:v>3418</c:v>
                </c:pt>
                <c:pt idx="3785">
                  <c:v>3419</c:v>
                </c:pt>
                <c:pt idx="3786">
                  <c:v>3420</c:v>
                </c:pt>
                <c:pt idx="3787">
                  <c:v>3421</c:v>
                </c:pt>
                <c:pt idx="3788">
                  <c:v>3422</c:v>
                </c:pt>
                <c:pt idx="3789">
                  <c:v>3423</c:v>
                </c:pt>
                <c:pt idx="3790">
                  <c:v>3424</c:v>
                </c:pt>
                <c:pt idx="3791">
                  <c:v>3425</c:v>
                </c:pt>
                <c:pt idx="3792">
                  <c:v>3426</c:v>
                </c:pt>
                <c:pt idx="3793">
                  <c:v>3427</c:v>
                </c:pt>
                <c:pt idx="3794">
                  <c:v>3428</c:v>
                </c:pt>
                <c:pt idx="3795">
                  <c:v>3429</c:v>
                </c:pt>
                <c:pt idx="3796">
                  <c:v>3430</c:v>
                </c:pt>
                <c:pt idx="3797">
                  <c:v>3431</c:v>
                </c:pt>
                <c:pt idx="3798">
                  <c:v>3432</c:v>
                </c:pt>
                <c:pt idx="3799">
                  <c:v>3433</c:v>
                </c:pt>
                <c:pt idx="3800">
                  <c:v>3434</c:v>
                </c:pt>
                <c:pt idx="3801">
                  <c:v>3435</c:v>
                </c:pt>
                <c:pt idx="3802">
                  <c:v>3436</c:v>
                </c:pt>
                <c:pt idx="3803">
                  <c:v>3437</c:v>
                </c:pt>
                <c:pt idx="3804">
                  <c:v>3438</c:v>
                </c:pt>
                <c:pt idx="3805">
                  <c:v>3439</c:v>
                </c:pt>
                <c:pt idx="3806">
                  <c:v>3440</c:v>
                </c:pt>
                <c:pt idx="3807">
                  <c:v>3441</c:v>
                </c:pt>
                <c:pt idx="3808">
                  <c:v>3442</c:v>
                </c:pt>
                <c:pt idx="3809">
                  <c:v>3443</c:v>
                </c:pt>
                <c:pt idx="3810">
                  <c:v>3444</c:v>
                </c:pt>
                <c:pt idx="3811">
                  <c:v>3445</c:v>
                </c:pt>
                <c:pt idx="3812">
                  <c:v>3446</c:v>
                </c:pt>
                <c:pt idx="3813">
                  <c:v>3447</c:v>
                </c:pt>
                <c:pt idx="3814">
                  <c:v>3448</c:v>
                </c:pt>
                <c:pt idx="3815">
                  <c:v>3449</c:v>
                </c:pt>
                <c:pt idx="3816">
                  <c:v>3450</c:v>
                </c:pt>
                <c:pt idx="3817">
                  <c:v>3451</c:v>
                </c:pt>
                <c:pt idx="3818">
                  <c:v>3452</c:v>
                </c:pt>
                <c:pt idx="3819">
                  <c:v>3453</c:v>
                </c:pt>
                <c:pt idx="3820">
                  <c:v>3454</c:v>
                </c:pt>
                <c:pt idx="3821">
                  <c:v>3455</c:v>
                </c:pt>
                <c:pt idx="3822">
                  <c:v>3456</c:v>
                </c:pt>
                <c:pt idx="3823">
                  <c:v>3457</c:v>
                </c:pt>
                <c:pt idx="3824">
                  <c:v>3458</c:v>
                </c:pt>
                <c:pt idx="3825">
                  <c:v>3459</c:v>
                </c:pt>
                <c:pt idx="3826">
                  <c:v>3460</c:v>
                </c:pt>
                <c:pt idx="3827">
                  <c:v>3461</c:v>
                </c:pt>
                <c:pt idx="3828">
                  <c:v>3462</c:v>
                </c:pt>
                <c:pt idx="3829">
                  <c:v>3463</c:v>
                </c:pt>
                <c:pt idx="3830">
                  <c:v>3464</c:v>
                </c:pt>
                <c:pt idx="3831">
                  <c:v>3465</c:v>
                </c:pt>
                <c:pt idx="3832">
                  <c:v>3466</c:v>
                </c:pt>
                <c:pt idx="3833">
                  <c:v>3467</c:v>
                </c:pt>
                <c:pt idx="3834">
                  <c:v>3468</c:v>
                </c:pt>
                <c:pt idx="3835">
                  <c:v>3469</c:v>
                </c:pt>
                <c:pt idx="3836">
                  <c:v>3470</c:v>
                </c:pt>
                <c:pt idx="3837">
                  <c:v>3471</c:v>
                </c:pt>
                <c:pt idx="3838">
                  <c:v>3472</c:v>
                </c:pt>
                <c:pt idx="3839">
                  <c:v>3473</c:v>
                </c:pt>
                <c:pt idx="3840">
                  <c:v>3474</c:v>
                </c:pt>
                <c:pt idx="3841">
                  <c:v>3475</c:v>
                </c:pt>
                <c:pt idx="3842">
                  <c:v>3476</c:v>
                </c:pt>
                <c:pt idx="3843">
                  <c:v>3477</c:v>
                </c:pt>
                <c:pt idx="3844">
                  <c:v>3478</c:v>
                </c:pt>
                <c:pt idx="3845">
                  <c:v>3479</c:v>
                </c:pt>
                <c:pt idx="3846">
                  <c:v>3480</c:v>
                </c:pt>
                <c:pt idx="3847">
                  <c:v>3481</c:v>
                </c:pt>
                <c:pt idx="3848">
                  <c:v>3482</c:v>
                </c:pt>
                <c:pt idx="3849">
                  <c:v>3483</c:v>
                </c:pt>
                <c:pt idx="3850">
                  <c:v>3484</c:v>
                </c:pt>
                <c:pt idx="3851">
                  <c:v>3485</c:v>
                </c:pt>
                <c:pt idx="3852">
                  <c:v>3486</c:v>
                </c:pt>
                <c:pt idx="3853">
                  <c:v>3487</c:v>
                </c:pt>
                <c:pt idx="3854">
                  <c:v>3488</c:v>
                </c:pt>
                <c:pt idx="3855">
                  <c:v>3489</c:v>
                </c:pt>
                <c:pt idx="3856">
                  <c:v>3490</c:v>
                </c:pt>
                <c:pt idx="3857">
                  <c:v>3491</c:v>
                </c:pt>
                <c:pt idx="3858">
                  <c:v>3492</c:v>
                </c:pt>
                <c:pt idx="3859">
                  <c:v>3493</c:v>
                </c:pt>
                <c:pt idx="3860">
                  <c:v>3494</c:v>
                </c:pt>
                <c:pt idx="3861">
                  <c:v>3495</c:v>
                </c:pt>
                <c:pt idx="3862">
                  <c:v>3496</c:v>
                </c:pt>
                <c:pt idx="3863">
                  <c:v>3497</c:v>
                </c:pt>
                <c:pt idx="3864">
                  <c:v>3498</c:v>
                </c:pt>
                <c:pt idx="3865">
                  <c:v>3499</c:v>
                </c:pt>
                <c:pt idx="3866">
                  <c:v>3500</c:v>
                </c:pt>
                <c:pt idx="3867">
                  <c:v>3501</c:v>
                </c:pt>
                <c:pt idx="3868">
                  <c:v>3502</c:v>
                </c:pt>
                <c:pt idx="3869">
                  <c:v>3503</c:v>
                </c:pt>
                <c:pt idx="3870">
                  <c:v>3504</c:v>
                </c:pt>
                <c:pt idx="3871">
                  <c:v>3505</c:v>
                </c:pt>
                <c:pt idx="3872">
                  <c:v>3506</c:v>
                </c:pt>
                <c:pt idx="3873">
                  <c:v>3507</c:v>
                </c:pt>
                <c:pt idx="3874">
                  <c:v>3508</c:v>
                </c:pt>
                <c:pt idx="3875">
                  <c:v>3509</c:v>
                </c:pt>
                <c:pt idx="3876">
                  <c:v>3510</c:v>
                </c:pt>
                <c:pt idx="3877">
                  <c:v>3511</c:v>
                </c:pt>
                <c:pt idx="3878">
                  <c:v>3512</c:v>
                </c:pt>
                <c:pt idx="3879">
                  <c:v>3513</c:v>
                </c:pt>
                <c:pt idx="3880">
                  <c:v>3514</c:v>
                </c:pt>
                <c:pt idx="3881">
                  <c:v>3515</c:v>
                </c:pt>
                <c:pt idx="3882">
                  <c:v>3516</c:v>
                </c:pt>
                <c:pt idx="3883">
                  <c:v>3517</c:v>
                </c:pt>
                <c:pt idx="3884">
                  <c:v>3518</c:v>
                </c:pt>
                <c:pt idx="3885">
                  <c:v>3519</c:v>
                </c:pt>
                <c:pt idx="3886">
                  <c:v>3520</c:v>
                </c:pt>
                <c:pt idx="3887">
                  <c:v>3521</c:v>
                </c:pt>
                <c:pt idx="3888">
                  <c:v>3522</c:v>
                </c:pt>
                <c:pt idx="3889">
                  <c:v>3523</c:v>
                </c:pt>
                <c:pt idx="3890">
                  <c:v>3524</c:v>
                </c:pt>
                <c:pt idx="3891">
                  <c:v>3525</c:v>
                </c:pt>
                <c:pt idx="3892">
                  <c:v>3526</c:v>
                </c:pt>
                <c:pt idx="3893">
                  <c:v>3527</c:v>
                </c:pt>
                <c:pt idx="3894">
                  <c:v>3528</c:v>
                </c:pt>
                <c:pt idx="3895">
                  <c:v>3529</c:v>
                </c:pt>
                <c:pt idx="3896">
                  <c:v>3530</c:v>
                </c:pt>
                <c:pt idx="3897">
                  <c:v>3531</c:v>
                </c:pt>
                <c:pt idx="3898">
                  <c:v>3532</c:v>
                </c:pt>
                <c:pt idx="3899">
                  <c:v>3533</c:v>
                </c:pt>
                <c:pt idx="3900">
                  <c:v>3534</c:v>
                </c:pt>
                <c:pt idx="3901">
                  <c:v>3535</c:v>
                </c:pt>
                <c:pt idx="3902">
                  <c:v>3536</c:v>
                </c:pt>
                <c:pt idx="3903">
                  <c:v>3537</c:v>
                </c:pt>
                <c:pt idx="3904">
                  <c:v>3538</c:v>
                </c:pt>
                <c:pt idx="3905">
                  <c:v>3539</c:v>
                </c:pt>
                <c:pt idx="3906">
                  <c:v>3540</c:v>
                </c:pt>
                <c:pt idx="3907">
                  <c:v>3541</c:v>
                </c:pt>
                <c:pt idx="3908">
                  <c:v>3542</c:v>
                </c:pt>
                <c:pt idx="3909">
                  <c:v>3543</c:v>
                </c:pt>
                <c:pt idx="3910">
                  <c:v>3544</c:v>
                </c:pt>
                <c:pt idx="3911">
                  <c:v>3545</c:v>
                </c:pt>
                <c:pt idx="3912">
                  <c:v>3546</c:v>
                </c:pt>
                <c:pt idx="3913">
                  <c:v>3547</c:v>
                </c:pt>
                <c:pt idx="3914">
                  <c:v>3548</c:v>
                </c:pt>
                <c:pt idx="3915">
                  <c:v>3549</c:v>
                </c:pt>
                <c:pt idx="3916">
                  <c:v>3550</c:v>
                </c:pt>
                <c:pt idx="3917">
                  <c:v>3551</c:v>
                </c:pt>
                <c:pt idx="3918">
                  <c:v>3552</c:v>
                </c:pt>
                <c:pt idx="3919">
                  <c:v>3553</c:v>
                </c:pt>
                <c:pt idx="3920">
                  <c:v>3554</c:v>
                </c:pt>
                <c:pt idx="3921">
                  <c:v>3555</c:v>
                </c:pt>
                <c:pt idx="3922">
                  <c:v>3556</c:v>
                </c:pt>
                <c:pt idx="3923">
                  <c:v>3557</c:v>
                </c:pt>
                <c:pt idx="3924">
                  <c:v>3558</c:v>
                </c:pt>
                <c:pt idx="3925">
                  <c:v>3559</c:v>
                </c:pt>
                <c:pt idx="3926">
                  <c:v>3560</c:v>
                </c:pt>
                <c:pt idx="3927">
                  <c:v>3561</c:v>
                </c:pt>
                <c:pt idx="3928">
                  <c:v>3562</c:v>
                </c:pt>
                <c:pt idx="3929">
                  <c:v>3563</c:v>
                </c:pt>
                <c:pt idx="3930">
                  <c:v>3564</c:v>
                </c:pt>
                <c:pt idx="3931">
                  <c:v>3565</c:v>
                </c:pt>
                <c:pt idx="3932">
                  <c:v>3566</c:v>
                </c:pt>
                <c:pt idx="3933">
                  <c:v>3567</c:v>
                </c:pt>
                <c:pt idx="3934">
                  <c:v>3568</c:v>
                </c:pt>
                <c:pt idx="3935">
                  <c:v>3569</c:v>
                </c:pt>
                <c:pt idx="3936">
                  <c:v>3570</c:v>
                </c:pt>
                <c:pt idx="3937">
                  <c:v>3571</c:v>
                </c:pt>
                <c:pt idx="3938">
                  <c:v>3572</c:v>
                </c:pt>
                <c:pt idx="3939">
                  <c:v>3573</c:v>
                </c:pt>
                <c:pt idx="3940">
                  <c:v>3574</c:v>
                </c:pt>
                <c:pt idx="3941">
                  <c:v>3575</c:v>
                </c:pt>
                <c:pt idx="3942">
                  <c:v>3576</c:v>
                </c:pt>
                <c:pt idx="3943">
                  <c:v>3577</c:v>
                </c:pt>
                <c:pt idx="3944">
                  <c:v>3578</c:v>
                </c:pt>
                <c:pt idx="3945">
                  <c:v>3579</c:v>
                </c:pt>
                <c:pt idx="3946">
                  <c:v>3580</c:v>
                </c:pt>
                <c:pt idx="3947">
                  <c:v>3581</c:v>
                </c:pt>
                <c:pt idx="3948">
                  <c:v>3582</c:v>
                </c:pt>
                <c:pt idx="3949">
                  <c:v>3583</c:v>
                </c:pt>
                <c:pt idx="3950">
                  <c:v>3584</c:v>
                </c:pt>
                <c:pt idx="3951">
                  <c:v>3585</c:v>
                </c:pt>
                <c:pt idx="3952">
                  <c:v>3586</c:v>
                </c:pt>
                <c:pt idx="3953">
                  <c:v>3587</c:v>
                </c:pt>
                <c:pt idx="3954">
                  <c:v>3588</c:v>
                </c:pt>
                <c:pt idx="3955">
                  <c:v>3589</c:v>
                </c:pt>
                <c:pt idx="3956">
                  <c:v>3590</c:v>
                </c:pt>
                <c:pt idx="3957">
                  <c:v>3591</c:v>
                </c:pt>
                <c:pt idx="3958">
                  <c:v>3592</c:v>
                </c:pt>
                <c:pt idx="3959">
                  <c:v>3593</c:v>
                </c:pt>
                <c:pt idx="3960">
                  <c:v>3594</c:v>
                </c:pt>
                <c:pt idx="3961">
                  <c:v>3595</c:v>
                </c:pt>
                <c:pt idx="3962">
                  <c:v>3596</c:v>
                </c:pt>
                <c:pt idx="3963">
                  <c:v>3597</c:v>
                </c:pt>
                <c:pt idx="3964">
                  <c:v>3598</c:v>
                </c:pt>
                <c:pt idx="3965">
                  <c:v>3599</c:v>
                </c:pt>
                <c:pt idx="3966">
                  <c:v>3600</c:v>
                </c:pt>
                <c:pt idx="3967">
                  <c:v>3601</c:v>
                </c:pt>
                <c:pt idx="3968">
                  <c:v>3602</c:v>
                </c:pt>
                <c:pt idx="3969">
                  <c:v>3603</c:v>
                </c:pt>
                <c:pt idx="3970">
                  <c:v>3604</c:v>
                </c:pt>
                <c:pt idx="3971">
                  <c:v>3605</c:v>
                </c:pt>
                <c:pt idx="3972">
                  <c:v>3606</c:v>
                </c:pt>
                <c:pt idx="3973">
                  <c:v>3607</c:v>
                </c:pt>
                <c:pt idx="3974">
                  <c:v>3608</c:v>
                </c:pt>
                <c:pt idx="3975">
                  <c:v>3609</c:v>
                </c:pt>
                <c:pt idx="3976">
                  <c:v>3610</c:v>
                </c:pt>
                <c:pt idx="3977">
                  <c:v>3611</c:v>
                </c:pt>
                <c:pt idx="3978">
                  <c:v>3612</c:v>
                </c:pt>
                <c:pt idx="3979">
                  <c:v>3613</c:v>
                </c:pt>
                <c:pt idx="3980">
                  <c:v>3614</c:v>
                </c:pt>
                <c:pt idx="3981">
                  <c:v>3615</c:v>
                </c:pt>
                <c:pt idx="3982">
                  <c:v>3616</c:v>
                </c:pt>
                <c:pt idx="3983">
                  <c:v>3617</c:v>
                </c:pt>
                <c:pt idx="3984">
                  <c:v>3618</c:v>
                </c:pt>
                <c:pt idx="3985">
                  <c:v>3619</c:v>
                </c:pt>
                <c:pt idx="3986">
                  <c:v>3620</c:v>
                </c:pt>
                <c:pt idx="3987">
                  <c:v>3621</c:v>
                </c:pt>
                <c:pt idx="3988">
                  <c:v>3622</c:v>
                </c:pt>
                <c:pt idx="3989">
                  <c:v>3623</c:v>
                </c:pt>
                <c:pt idx="3990">
                  <c:v>3624</c:v>
                </c:pt>
                <c:pt idx="3991">
                  <c:v>3625</c:v>
                </c:pt>
                <c:pt idx="3992">
                  <c:v>3626</c:v>
                </c:pt>
                <c:pt idx="3993">
                  <c:v>3627</c:v>
                </c:pt>
                <c:pt idx="3994">
                  <c:v>3628</c:v>
                </c:pt>
                <c:pt idx="3995">
                  <c:v>3629</c:v>
                </c:pt>
                <c:pt idx="3996">
                  <c:v>3630</c:v>
                </c:pt>
              </c:numCache>
            </c:numRef>
          </c:cat>
          <c:val>
            <c:numRef>
              <c:f>'איור 22 נתונים'!$L$4:$L$4000</c:f>
              <c:numCache>
                <c:formatCode>0.00</c:formatCode>
                <c:ptCount val="3997"/>
                <c:pt idx="0">
                  <c:v>100</c:v>
                </c:pt>
                <c:pt idx="1">
                  <c:v>100.76344589385822</c:v>
                </c:pt>
                <c:pt idx="2">
                  <c:v>100.50352959808465</c:v>
                </c:pt>
                <c:pt idx="3">
                  <c:v>100.07965176805965</c:v>
                </c:pt>
                <c:pt idx="4">
                  <c:v>99.742645603199136</c:v>
                </c:pt>
                <c:pt idx="5">
                  <c:v>99.742645603199136</c:v>
                </c:pt>
                <c:pt idx="6">
                  <c:v>99.742645603199136</c:v>
                </c:pt>
                <c:pt idx="7">
                  <c:v>99.678132329068944</c:v>
                </c:pt>
                <c:pt idx="8">
                  <c:v>99.428696529092704</c:v>
                </c:pt>
                <c:pt idx="9">
                  <c:v>98.709035817676664</c:v>
                </c:pt>
                <c:pt idx="10">
                  <c:v>98.30751637868596</c:v>
                </c:pt>
                <c:pt idx="11">
                  <c:v>98.68411552766969</c:v>
                </c:pt>
                <c:pt idx="12">
                  <c:v>98.68411552766969</c:v>
                </c:pt>
                <c:pt idx="13">
                  <c:v>98.68411552766969</c:v>
                </c:pt>
                <c:pt idx="14">
                  <c:v>99.083305967594328</c:v>
                </c:pt>
                <c:pt idx="15">
                  <c:v>98.802428680226129</c:v>
                </c:pt>
                <c:pt idx="16">
                  <c:v>98.364809755711292</c:v>
                </c:pt>
                <c:pt idx="17">
                  <c:v>99.67533753018968</c:v>
                </c:pt>
                <c:pt idx="18">
                  <c:v>100.03167438729859</c:v>
                </c:pt>
                <c:pt idx="19">
                  <c:v>100.03167438729859</c:v>
                </c:pt>
                <c:pt idx="20">
                  <c:v>100.03167438729859</c:v>
                </c:pt>
                <c:pt idx="21">
                  <c:v>98.886505546511302</c:v>
                </c:pt>
                <c:pt idx="22">
                  <c:v>98.812443376210226</c:v>
                </c:pt>
                <c:pt idx="23">
                  <c:v>99.587534265398773</c:v>
                </c:pt>
                <c:pt idx="24">
                  <c:v>98.111181757416134</c:v>
                </c:pt>
                <c:pt idx="25">
                  <c:v>97.98471710812845</c:v>
                </c:pt>
                <c:pt idx="26">
                  <c:v>97.98471710812845</c:v>
                </c:pt>
                <c:pt idx="27">
                  <c:v>97.98471710812845</c:v>
                </c:pt>
                <c:pt idx="28">
                  <c:v>97.058008379738652</c:v>
                </c:pt>
                <c:pt idx="29">
                  <c:v>96.168563636406006</c:v>
                </c:pt>
                <c:pt idx="30">
                  <c:v>96.226788613057778</c:v>
                </c:pt>
                <c:pt idx="31">
                  <c:v>96.922693533999905</c:v>
                </c:pt>
                <c:pt idx="32">
                  <c:v>97.227792411655244</c:v>
                </c:pt>
                <c:pt idx="33">
                  <c:v>97.227792411655244</c:v>
                </c:pt>
                <c:pt idx="34">
                  <c:v>97.227792411655244</c:v>
                </c:pt>
                <c:pt idx="35">
                  <c:v>96.365364057489018</c:v>
                </c:pt>
                <c:pt idx="36">
                  <c:v>95.386252850112612</c:v>
                </c:pt>
                <c:pt idx="37">
                  <c:v>95.485468210327255</c:v>
                </c:pt>
                <c:pt idx="38">
                  <c:v>95.484536610700829</c:v>
                </c:pt>
                <c:pt idx="39">
                  <c:v>96.523735993981873</c:v>
                </c:pt>
                <c:pt idx="40">
                  <c:v>96.523735993981873</c:v>
                </c:pt>
                <c:pt idx="41">
                  <c:v>96.523735993981873</c:v>
                </c:pt>
                <c:pt idx="42">
                  <c:v>95.781716891531516</c:v>
                </c:pt>
                <c:pt idx="43">
                  <c:v>97.939767426153253</c:v>
                </c:pt>
                <c:pt idx="44">
                  <c:v>97.836592767526298</c:v>
                </c:pt>
                <c:pt idx="45">
                  <c:v>97.776737491528252</c:v>
                </c:pt>
                <c:pt idx="46">
                  <c:v>96.330196171591325</c:v>
                </c:pt>
                <c:pt idx="47">
                  <c:v>96.330196171591325</c:v>
                </c:pt>
                <c:pt idx="48">
                  <c:v>96.330196171591325</c:v>
                </c:pt>
                <c:pt idx="49">
                  <c:v>96.650200643269528</c:v>
                </c:pt>
                <c:pt idx="50">
                  <c:v>96.707494020294888</c:v>
                </c:pt>
                <c:pt idx="51">
                  <c:v>95.625441054198134</c:v>
                </c:pt>
                <c:pt idx="52">
                  <c:v>95.263747499237255</c:v>
                </c:pt>
                <c:pt idx="53">
                  <c:v>93.734759612361401</c:v>
                </c:pt>
                <c:pt idx="54">
                  <c:v>93.734759612361401</c:v>
                </c:pt>
                <c:pt idx="55">
                  <c:v>93.734759612361401</c:v>
                </c:pt>
                <c:pt idx="56">
                  <c:v>94.132319752939793</c:v>
                </c:pt>
                <c:pt idx="57">
                  <c:v>94.682429332345848</c:v>
                </c:pt>
                <c:pt idx="58">
                  <c:v>94.868283457818336</c:v>
                </c:pt>
                <c:pt idx="59">
                  <c:v>94.310488181494236</c:v>
                </c:pt>
                <c:pt idx="60">
                  <c:v>93.494406908742818</c:v>
                </c:pt>
                <c:pt idx="61">
                  <c:v>93.494406908742818</c:v>
                </c:pt>
                <c:pt idx="62">
                  <c:v>93.494406908742818</c:v>
                </c:pt>
                <c:pt idx="63">
                  <c:v>93.81953517836638</c:v>
                </c:pt>
                <c:pt idx="64">
                  <c:v>94.583446872037769</c:v>
                </c:pt>
                <c:pt idx="65">
                  <c:v>95.295887686349005</c:v>
                </c:pt>
                <c:pt idx="66">
                  <c:v>97.110410858725217</c:v>
                </c:pt>
                <c:pt idx="67">
                  <c:v>97.228025311561822</c:v>
                </c:pt>
                <c:pt idx="68">
                  <c:v>97.228025311561822</c:v>
                </c:pt>
                <c:pt idx="69">
                  <c:v>97.228025311561822</c:v>
                </c:pt>
                <c:pt idx="70">
                  <c:v>96.854686761270585</c:v>
                </c:pt>
                <c:pt idx="71">
                  <c:v>96.731948510488607</c:v>
                </c:pt>
                <c:pt idx="72">
                  <c:v>97.316993075885748</c:v>
                </c:pt>
                <c:pt idx="73">
                  <c:v>98.498028502290538</c:v>
                </c:pt>
                <c:pt idx="74">
                  <c:v>97.756475199653408</c:v>
                </c:pt>
                <c:pt idx="75">
                  <c:v>97.756475199653408</c:v>
                </c:pt>
                <c:pt idx="76">
                  <c:v>97.756475199653408</c:v>
                </c:pt>
                <c:pt idx="77">
                  <c:v>98.56766557436606</c:v>
                </c:pt>
                <c:pt idx="78">
                  <c:v>99.954118718398362</c:v>
                </c:pt>
                <c:pt idx="79">
                  <c:v>100.50865339602994</c:v>
                </c:pt>
                <c:pt idx="80">
                  <c:v>100.20402031818782</c:v>
                </c:pt>
                <c:pt idx="81">
                  <c:v>101.09649276030638</c:v>
                </c:pt>
                <c:pt idx="82">
                  <c:v>101.09649276030638</c:v>
                </c:pt>
                <c:pt idx="83">
                  <c:v>101.09649276030638</c:v>
                </c:pt>
                <c:pt idx="84">
                  <c:v>101.13468834498994</c:v>
                </c:pt>
                <c:pt idx="85">
                  <c:v>100.88991054314583</c:v>
                </c:pt>
                <c:pt idx="86">
                  <c:v>101.35850515523941</c:v>
                </c:pt>
                <c:pt idx="87">
                  <c:v>101.57510206838403</c:v>
                </c:pt>
                <c:pt idx="88">
                  <c:v>101.82616816770653</c:v>
                </c:pt>
                <c:pt idx="89">
                  <c:v>101.82616816770653</c:v>
                </c:pt>
                <c:pt idx="90">
                  <c:v>101.82616816770653</c:v>
                </c:pt>
                <c:pt idx="91">
                  <c:v>101.4141682329185</c:v>
                </c:pt>
                <c:pt idx="92">
                  <c:v>101.26534519259656</c:v>
                </c:pt>
                <c:pt idx="93">
                  <c:v>101.78960288236919</c:v>
                </c:pt>
                <c:pt idx="94">
                  <c:v>102.06768537085813</c:v>
                </c:pt>
                <c:pt idx="95">
                  <c:v>102.90705663427026</c:v>
                </c:pt>
                <c:pt idx="96">
                  <c:v>102.90705663427026</c:v>
                </c:pt>
                <c:pt idx="97">
                  <c:v>102.90705663427026</c:v>
                </c:pt>
                <c:pt idx="98">
                  <c:v>102.82414426751811</c:v>
                </c:pt>
                <c:pt idx="99">
                  <c:v>103.70497171430631</c:v>
                </c:pt>
                <c:pt idx="100">
                  <c:v>104.41508352955147</c:v>
                </c:pt>
                <c:pt idx="101">
                  <c:v>104.1940615181813</c:v>
                </c:pt>
                <c:pt idx="102">
                  <c:v>105.34784765551306</c:v>
                </c:pt>
                <c:pt idx="103">
                  <c:v>105.34784765551306</c:v>
                </c:pt>
                <c:pt idx="104">
                  <c:v>105.34784765551306</c:v>
                </c:pt>
                <c:pt idx="105">
                  <c:v>105.7409826978659</c:v>
                </c:pt>
                <c:pt idx="106">
                  <c:v>105.65760453130055</c:v>
                </c:pt>
                <c:pt idx="107">
                  <c:v>105.50808279125876</c:v>
                </c:pt>
                <c:pt idx="108">
                  <c:v>105.71699400748537</c:v>
                </c:pt>
                <c:pt idx="109">
                  <c:v>105.9564151114775</c:v>
                </c:pt>
                <c:pt idx="110">
                  <c:v>105.9564151114775</c:v>
                </c:pt>
                <c:pt idx="111">
                  <c:v>105.9564151114775</c:v>
                </c:pt>
                <c:pt idx="112">
                  <c:v>105.2970754758727</c:v>
                </c:pt>
                <c:pt idx="113">
                  <c:v>105.62942364260107</c:v>
                </c:pt>
                <c:pt idx="114">
                  <c:v>105.59262545735714</c:v>
                </c:pt>
                <c:pt idx="115">
                  <c:v>105.38394714103715</c:v>
                </c:pt>
                <c:pt idx="116">
                  <c:v>105.30499407269734</c:v>
                </c:pt>
                <c:pt idx="117">
                  <c:v>105.30499407269734</c:v>
                </c:pt>
                <c:pt idx="118">
                  <c:v>105.30499407269734</c:v>
                </c:pt>
                <c:pt idx="119">
                  <c:v>105.30499407269734</c:v>
                </c:pt>
                <c:pt idx="120">
                  <c:v>105.30499407269734</c:v>
                </c:pt>
                <c:pt idx="121">
                  <c:v>105.46592790816287</c:v>
                </c:pt>
                <c:pt idx="122">
                  <c:v>105.13986803891288</c:v>
                </c:pt>
                <c:pt idx="123">
                  <c:v>105.30429537297752</c:v>
                </c:pt>
                <c:pt idx="124">
                  <c:v>105.30429537297752</c:v>
                </c:pt>
                <c:pt idx="125">
                  <c:v>105.30429537297752</c:v>
                </c:pt>
                <c:pt idx="126">
                  <c:v>105.30429537297752</c:v>
                </c:pt>
                <c:pt idx="127">
                  <c:v>105.10330275357558</c:v>
                </c:pt>
                <c:pt idx="128">
                  <c:v>103.5969061576406</c:v>
                </c:pt>
                <c:pt idx="129">
                  <c:v>104.19965111593987</c:v>
                </c:pt>
                <c:pt idx="130">
                  <c:v>103.95510621400237</c:v>
                </c:pt>
                <c:pt idx="131">
                  <c:v>103.95510621400237</c:v>
                </c:pt>
                <c:pt idx="132">
                  <c:v>103.95510621400237</c:v>
                </c:pt>
                <c:pt idx="133">
                  <c:v>104.46678730881824</c:v>
                </c:pt>
                <c:pt idx="134">
                  <c:v>104.04034757982059</c:v>
                </c:pt>
                <c:pt idx="135">
                  <c:v>104.08250246291647</c:v>
                </c:pt>
                <c:pt idx="136">
                  <c:v>103.46065971227542</c:v>
                </c:pt>
                <c:pt idx="137">
                  <c:v>104.33962395981077</c:v>
                </c:pt>
                <c:pt idx="138">
                  <c:v>104.33962395981077</c:v>
                </c:pt>
                <c:pt idx="139">
                  <c:v>104.33962395981077</c:v>
                </c:pt>
                <c:pt idx="140">
                  <c:v>103.74945559646827</c:v>
                </c:pt>
                <c:pt idx="141">
                  <c:v>103.55917637277024</c:v>
                </c:pt>
                <c:pt idx="142">
                  <c:v>102.54769207837543</c:v>
                </c:pt>
                <c:pt idx="143">
                  <c:v>103.71149291169129</c:v>
                </c:pt>
                <c:pt idx="144">
                  <c:v>103.61320915110308</c:v>
                </c:pt>
                <c:pt idx="145">
                  <c:v>103.61320915110308</c:v>
                </c:pt>
                <c:pt idx="146">
                  <c:v>103.61320915110308</c:v>
                </c:pt>
                <c:pt idx="147">
                  <c:v>104.34661095700896</c:v>
                </c:pt>
                <c:pt idx="148">
                  <c:v>104.01100219158809</c:v>
                </c:pt>
                <c:pt idx="149">
                  <c:v>106.29807927447018</c:v>
                </c:pt>
                <c:pt idx="150">
                  <c:v>106.72079260496214</c:v>
                </c:pt>
                <c:pt idx="151">
                  <c:v>107.96005300801873</c:v>
                </c:pt>
                <c:pt idx="152">
                  <c:v>107.96005300801873</c:v>
                </c:pt>
                <c:pt idx="153">
                  <c:v>107.96005300801873</c:v>
                </c:pt>
                <c:pt idx="154">
                  <c:v>108.05065107168889</c:v>
                </c:pt>
                <c:pt idx="155">
                  <c:v>108.59423945370995</c:v>
                </c:pt>
                <c:pt idx="156">
                  <c:v>108.26119258726173</c:v>
                </c:pt>
                <c:pt idx="157">
                  <c:v>108.03295067878675</c:v>
                </c:pt>
                <c:pt idx="158">
                  <c:v>108.40442602982513</c:v>
                </c:pt>
                <c:pt idx="159">
                  <c:v>108.40442602982513</c:v>
                </c:pt>
                <c:pt idx="160">
                  <c:v>108.40442602982513</c:v>
                </c:pt>
                <c:pt idx="161">
                  <c:v>108.42119482310085</c:v>
                </c:pt>
                <c:pt idx="162">
                  <c:v>109.25031849062225</c:v>
                </c:pt>
                <c:pt idx="163">
                  <c:v>108.97037280288048</c:v>
                </c:pt>
                <c:pt idx="164">
                  <c:v>109.71402220467706</c:v>
                </c:pt>
                <c:pt idx="165">
                  <c:v>109.8325682571401</c:v>
                </c:pt>
                <c:pt idx="166">
                  <c:v>109.8325682571401</c:v>
                </c:pt>
                <c:pt idx="167">
                  <c:v>109.8325682571401</c:v>
                </c:pt>
                <c:pt idx="168">
                  <c:v>110.54244717247867</c:v>
                </c:pt>
                <c:pt idx="169">
                  <c:v>109.21328740547173</c:v>
                </c:pt>
                <c:pt idx="170">
                  <c:v>109.67768981924637</c:v>
                </c:pt>
                <c:pt idx="171">
                  <c:v>110.46838500217758</c:v>
                </c:pt>
                <c:pt idx="172">
                  <c:v>110.99194399223042</c:v>
                </c:pt>
                <c:pt idx="173">
                  <c:v>110.99194399223042</c:v>
                </c:pt>
                <c:pt idx="174">
                  <c:v>110.99194399223042</c:v>
                </c:pt>
                <c:pt idx="175">
                  <c:v>110.93185581632578</c:v>
                </c:pt>
                <c:pt idx="176">
                  <c:v>110.86687674238239</c:v>
                </c:pt>
                <c:pt idx="177">
                  <c:v>111.21692530201292</c:v>
                </c:pt>
                <c:pt idx="178">
                  <c:v>113.08128905440306</c:v>
                </c:pt>
                <c:pt idx="179">
                  <c:v>113.48210979367394</c:v>
                </c:pt>
                <c:pt idx="180">
                  <c:v>113.48210979367394</c:v>
                </c:pt>
                <c:pt idx="181">
                  <c:v>113.48210979367394</c:v>
                </c:pt>
                <c:pt idx="182">
                  <c:v>113.28926867100324</c:v>
                </c:pt>
                <c:pt idx="183">
                  <c:v>113.78883897067556</c:v>
                </c:pt>
                <c:pt idx="184">
                  <c:v>113.74295768907398</c:v>
                </c:pt>
                <c:pt idx="185">
                  <c:v>113.6032177451097</c:v>
                </c:pt>
                <c:pt idx="186">
                  <c:v>114.00124368550129</c:v>
                </c:pt>
                <c:pt idx="187">
                  <c:v>114.00124368550129</c:v>
                </c:pt>
                <c:pt idx="188">
                  <c:v>114.00124368550129</c:v>
                </c:pt>
                <c:pt idx="189">
                  <c:v>114.42186091683379</c:v>
                </c:pt>
                <c:pt idx="190">
                  <c:v>113.95955460221862</c:v>
                </c:pt>
                <c:pt idx="191">
                  <c:v>114.48171619283183</c:v>
                </c:pt>
                <c:pt idx="192">
                  <c:v>115.84953734433556</c:v>
                </c:pt>
                <c:pt idx="193">
                  <c:v>115.54420556677358</c:v>
                </c:pt>
                <c:pt idx="194">
                  <c:v>115.54420556677358</c:v>
                </c:pt>
                <c:pt idx="195">
                  <c:v>115.54420556677358</c:v>
                </c:pt>
                <c:pt idx="196">
                  <c:v>114.8294357533963</c:v>
                </c:pt>
                <c:pt idx="197">
                  <c:v>116.05868146046878</c:v>
                </c:pt>
                <c:pt idx="198">
                  <c:v>116.46276279843215</c:v>
                </c:pt>
                <c:pt idx="199">
                  <c:v>116.28971816782305</c:v>
                </c:pt>
                <c:pt idx="200">
                  <c:v>116.124359234132</c:v>
                </c:pt>
                <c:pt idx="201">
                  <c:v>116.124359234132</c:v>
                </c:pt>
                <c:pt idx="202">
                  <c:v>116.124359234132</c:v>
                </c:pt>
                <c:pt idx="203">
                  <c:v>116.04843386457807</c:v>
                </c:pt>
                <c:pt idx="204">
                  <c:v>116.63441002960163</c:v>
                </c:pt>
                <c:pt idx="205">
                  <c:v>116.45717320067359</c:v>
                </c:pt>
                <c:pt idx="206">
                  <c:v>117.6682527150307</c:v>
                </c:pt>
                <c:pt idx="207">
                  <c:v>117.17543651264998</c:v>
                </c:pt>
                <c:pt idx="208">
                  <c:v>117.17543651264998</c:v>
                </c:pt>
                <c:pt idx="209">
                  <c:v>117.17543651264998</c:v>
                </c:pt>
                <c:pt idx="210">
                  <c:v>117.47913799086568</c:v>
                </c:pt>
                <c:pt idx="211">
                  <c:v>117.94470490417336</c:v>
                </c:pt>
                <c:pt idx="212">
                  <c:v>118.35367714017548</c:v>
                </c:pt>
                <c:pt idx="213">
                  <c:v>118.39280432448548</c:v>
                </c:pt>
                <c:pt idx="214">
                  <c:v>118.39280432448548</c:v>
                </c:pt>
                <c:pt idx="215">
                  <c:v>118.39280432448548</c:v>
                </c:pt>
                <c:pt idx="216">
                  <c:v>118.39280432448548</c:v>
                </c:pt>
                <c:pt idx="217">
                  <c:v>118.39280432448548</c:v>
                </c:pt>
                <c:pt idx="218">
                  <c:v>117.42813291131871</c:v>
                </c:pt>
                <c:pt idx="219">
                  <c:v>118.06278515682317</c:v>
                </c:pt>
                <c:pt idx="220">
                  <c:v>118.09795304272085</c:v>
                </c:pt>
                <c:pt idx="221">
                  <c:v>116.79348066581426</c:v>
                </c:pt>
                <c:pt idx="222">
                  <c:v>116.79348066581426</c:v>
                </c:pt>
                <c:pt idx="223">
                  <c:v>116.79348066581426</c:v>
                </c:pt>
                <c:pt idx="224">
                  <c:v>117.52245737349462</c:v>
                </c:pt>
                <c:pt idx="225">
                  <c:v>116.23801438855624</c:v>
                </c:pt>
                <c:pt idx="226">
                  <c:v>116.46928399581714</c:v>
                </c:pt>
                <c:pt idx="227">
                  <c:v>115.67393081475377</c:v>
                </c:pt>
                <c:pt idx="228">
                  <c:v>115.40213662374325</c:v>
                </c:pt>
                <c:pt idx="229">
                  <c:v>115.40213662374325</c:v>
                </c:pt>
                <c:pt idx="230">
                  <c:v>115.40213662374325</c:v>
                </c:pt>
                <c:pt idx="231">
                  <c:v>116.08849264851447</c:v>
                </c:pt>
                <c:pt idx="232">
                  <c:v>114.51665117882291</c:v>
                </c:pt>
                <c:pt idx="233">
                  <c:v>114.45004180553327</c:v>
                </c:pt>
                <c:pt idx="234">
                  <c:v>114.9726691959597</c:v>
                </c:pt>
                <c:pt idx="235">
                  <c:v>114.54227016854971</c:v>
                </c:pt>
                <c:pt idx="236">
                  <c:v>114.54227016854971</c:v>
                </c:pt>
                <c:pt idx="237">
                  <c:v>114.54227016854971</c:v>
                </c:pt>
                <c:pt idx="238">
                  <c:v>114.97919039334469</c:v>
                </c:pt>
                <c:pt idx="239">
                  <c:v>116.64023252726679</c:v>
                </c:pt>
                <c:pt idx="240">
                  <c:v>116.21425859808232</c:v>
                </c:pt>
                <c:pt idx="241">
                  <c:v>115.02949677317181</c:v>
                </c:pt>
                <c:pt idx="242">
                  <c:v>116.60948973959464</c:v>
                </c:pt>
                <c:pt idx="243">
                  <c:v>116.60948973959464</c:v>
                </c:pt>
                <c:pt idx="244">
                  <c:v>116.60948973959464</c:v>
                </c:pt>
                <c:pt idx="245">
                  <c:v>116.00953958017465</c:v>
                </c:pt>
                <c:pt idx="246">
                  <c:v>114.61516783931772</c:v>
                </c:pt>
                <c:pt idx="247">
                  <c:v>114.61516783931772</c:v>
                </c:pt>
                <c:pt idx="248">
                  <c:v>113.90226122519327</c:v>
                </c:pt>
                <c:pt idx="249">
                  <c:v>114.62122323688951</c:v>
                </c:pt>
                <c:pt idx="250">
                  <c:v>114.62122323688951</c:v>
                </c:pt>
                <c:pt idx="251">
                  <c:v>114.62122323688951</c:v>
                </c:pt>
                <c:pt idx="252">
                  <c:v>115.44755210553164</c:v>
                </c:pt>
                <c:pt idx="253">
                  <c:v>116.82492215320626</c:v>
                </c:pt>
                <c:pt idx="254">
                  <c:v>117.3389322470882</c:v>
                </c:pt>
                <c:pt idx="255">
                  <c:v>117.71716169541817</c:v>
                </c:pt>
                <c:pt idx="256">
                  <c:v>118.43146570898226</c:v>
                </c:pt>
                <c:pt idx="257">
                  <c:v>118.43146570898226</c:v>
                </c:pt>
                <c:pt idx="258">
                  <c:v>118.43146570898226</c:v>
                </c:pt>
                <c:pt idx="259">
                  <c:v>118.28893096613869</c:v>
                </c:pt>
                <c:pt idx="260">
                  <c:v>118.31990665371744</c:v>
                </c:pt>
                <c:pt idx="261">
                  <c:v>118.79991336123473</c:v>
                </c:pt>
                <c:pt idx="262">
                  <c:v>118.13731312693743</c:v>
                </c:pt>
                <c:pt idx="263">
                  <c:v>117.94377330454691</c:v>
                </c:pt>
                <c:pt idx="264">
                  <c:v>117.94377330454691</c:v>
                </c:pt>
                <c:pt idx="265">
                  <c:v>117.94377330454691</c:v>
                </c:pt>
                <c:pt idx="266">
                  <c:v>118.18133120928617</c:v>
                </c:pt>
                <c:pt idx="267">
                  <c:v>117.54434996471565</c:v>
                </c:pt>
                <c:pt idx="268">
                  <c:v>117.03616236849888</c:v>
                </c:pt>
                <c:pt idx="269">
                  <c:v>117.32565695241156</c:v>
                </c:pt>
                <c:pt idx="270">
                  <c:v>117.2746518728646</c:v>
                </c:pt>
                <c:pt idx="271">
                  <c:v>117.2746518728646</c:v>
                </c:pt>
                <c:pt idx="272">
                  <c:v>117.2746518728646</c:v>
                </c:pt>
                <c:pt idx="273">
                  <c:v>117.82872075068298</c:v>
                </c:pt>
                <c:pt idx="274">
                  <c:v>117.1568045201214</c:v>
                </c:pt>
                <c:pt idx="275">
                  <c:v>115.59288164725446</c:v>
                </c:pt>
                <c:pt idx="276">
                  <c:v>116.03492566999482</c:v>
                </c:pt>
                <c:pt idx="277">
                  <c:v>116.06962775607927</c:v>
                </c:pt>
                <c:pt idx="278">
                  <c:v>116.06962775607927</c:v>
                </c:pt>
                <c:pt idx="279">
                  <c:v>116.06962775607927</c:v>
                </c:pt>
                <c:pt idx="280">
                  <c:v>116.53239987050766</c:v>
                </c:pt>
                <c:pt idx="281">
                  <c:v>115.36394103905965</c:v>
                </c:pt>
                <c:pt idx="282">
                  <c:v>117.28047437052979</c:v>
                </c:pt>
                <c:pt idx="283">
                  <c:v>118.05905875831746</c:v>
                </c:pt>
                <c:pt idx="284">
                  <c:v>117.64496272436998</c:v>
                </c:pt>
                <c:pt idx="285">
                  <c:v>117.64496272436998</c:v>
                </c:pt>
                <c:pt idx="286">
                  <c:v>117.64496272436998</c:v>
                </c:pt>
                <c:pt idx="287">
                  <c:v>116.83377234965729</c:v>
                </c:pt>
                <c:pt idx="288">
                  <c:v>115.63689972960323</c:v>
                </c:pt>
                <c:pt idx="289">
                  <c:v>117.25182768201714</c:v>
                </c:pt>
                <c:pt idx="290">
                  <c:v>114.94774890595272</c:v>
                </c:pt>
                <c:pt idx="291">
                  <c:v>112.70352540588635</c:v>
                </c:pt>
                <c:pt idx="292">
                  <c:v>112.70352540588635</c:v>
                </c:pt>
                <c:pt idx="293">
                  <c:v>112.70352540588635</c:v>
                </c:pt>
                <c:pt idx="294">
                  <c:v>113.6649362203606</c:v>
                </c:pt>
                <c:pt idx="295">
                  <c:v>114.48125039301861</c:v>
                </c:pt>
                <c:pt idx="296">
                  <c:v>113.78208487338398</c:v>
                </c:pt>
                <c:pt idx="297">
                  <c:v>115.23258549173323</c:v>
                </c:pt>
                <c:pt idx="298">
                  <c:v>114.29097116932058</c:v>
                </c:pt>
                <c:pt idx="299">
                  <c:v>114.29097116932058</c:v>
                </c:pt>
                <c:pt idx="300">
                  <c:v>114.29097116932058</c:v>
                </c:pt>
                <c:pt idx="301">
                  <c:v>115.30827796138054</c:v>
                </c:pt>
                <c:pt idx="302">
                  <c:v>114.95869520156323</c:v>
                </c:pt>
                <c:pt idx="303">
                  <c:v>114.49219668862912</c:v>
                </c:pt>
                <c:pt idx="304">
                  <c:v>114.18150821321521</c:v>
                </c:pt>
                <c:pt idx="305">
                  <c:v>113.98168009334628</c:v>
                </c:pt>
                <c:pt idx="306">
                  <c:v>113.98168009334628</c:v>
                </c:pt>
                <c:pt idx="307">
                  <c:v>113.98168009334628</c:v>
                </c:pt>
                <c:pt idx="308">
                  <c:v>114.81942105741214</c:v>
                </c:pt>
                <c:pt idx="309">
                  <c:v>114.26837987837966</c:v>
                </c:pt>
                <c:pt idx="310">
                  <c:v>115.65343562297232</c:v>
                </c:pt>
                <c:pt idx="311">
                  <c:v>116.15836262049659</c:v>
                </c:pt>
                <c:pt idx="312">
                  <c:v>115.96994659605143</c:v>
                </c:pt>
                <c:pt idx="313">
                  <c:v>115.96994659605143</c:v>
                </c:pt>
                <c:pt idx="314">
                  <c:v>115.96994659605143</c:v>
                </c:pt>
                <c:pt idx="315">
                  <c:v>115.74729428533499</c:v>
                </c:pt>
                <c:pt idx="316">
                  <c:v>114.20526400368912</c:v>
                </c:pt>
                <c:pt idx="317">
                  <c:v>115.49180308778693</c:v>
                </c:pt>
                <c:pt idx="318">
                  <c:v>115.89402122649747</c:v>
                </c:pt>
                <c:pt idx="319">
                  <c:v>117.45188870179261</c:v>
                </c:pt>
                <c:pt idx="320">
                  <c:v>117.45188870179261</c:v>
                </c:pt>
                <c:pt idx="321">
                  <c:v>117.45188870179261</c:v>
                </c:pt>
                <c:pt idx="322">
                  <c:v>116.05658536130923</c:v>
                </c:pt>
                <c:pt idx="323">
                  <c:v>115.23491449079926</c:v>
                </c:pt>
                <c:pt idx="324">
                  <c:v>113.92205771725483</c:v>
                </c:pt>
                <c:pt idx="325">
                  <c:v>113.42504931655519</c:v>
                </c:pt>
                <c:pt idx="326">
                  <c:v>112.42637451702379</c:v>
                </c:pt>
                <c:pt idx="327">
                  <c:v>112.42637451702379</c:v>
                </c:pt>
                <c:pt idx="328">
                  <c:v>112.42637451702379</c:v>
                </c:pt>
                <c:pt idx="329">
                  <c:v>114.0613318614059</c:v>
                </c:pt>
                <c:pt idx="330">
                  <c:v>114.51222608059734</c:v>
                </c:pt>
                <c:pt idx="331">
                  <c:v>113.23290689360434</c:v>
                </c:pt>
                <c:pt idx="332">
                  <c:v>112.05466626607883</c:v>
                </c:pt>
                <c:pt idx="333">
                  <c:v>113.24757958772058</c:v>
                </c:pt>
                <c:pt idx="334">
                  <c:v>113.24757958772058</c:v>
                </c:pt>
                <c:pt idx="335">
                  <c:v>113.24757958772058</c:v>
                </c:pt>
                <c:pt idx="336">
                  <c:v>112.15038812769436</c:v>
                </c:pt>
                <c:pt idx="337">
                  <c:v>112.74684478851522</c:v>
                </c:pt>
                <c:pt idx="338">
                  <c:v>113.4907270902184</c:v>
                </c:pt>
                <c:pt idx="339">
                  <c:v>110.99357429157668</c:v>
                </c:pt>
                <c:pt idx="340">
                  <c:v>108.03527967785281</c:v>
                </c:pt>
                <c:pt idx="341">
                  <c:v>108.03527967785281</c:v>
                </c:pt>
                <c:pt idx="342">
                  <c:v>108.03527967785281</c:v>
                </c:pt>
                <c:pt idx="343">
                  <c:v>106.47252130451893</c:v>
                </c:pt>
                <c:pt idx="344">
                  <c:v>106.5568310707107</c:v>
                </c:pt>
                <c:pt idx="345">
                  <c:v>108.71907380365138</c:v>
                </c:pt>
                <c:pt idx="346">
                  <c:v>108.73491099730066</c:v>
                </c:pt>
                <c:pt idx="347">
                  <c:v>108.88722753622173</c:v>
                </c:pt>
                <c:pt idx="348">
                  <c:v>108.88722753622173</c:v>
                </c:pt>
                <c:pt idx="349">
                  <c:v>108.88722753622173</c:v>
                </c:pt>
                <c:pt idx="350">
                  <c:v>108.80804156797531</c:v>
                </c:pt>
                <c:pt idx="351">
                  <c:v>109.34464295279814</c:v>
                </c:pt>
                <c:pt idx="352">
                  <c:v>110.10575984759026</c:v>
                </c:pt>
                <c:pt idx="353">
                  <c:v>111.97291839885969</c:v>
                </c:pt>
                <c:pt idx="354">
                  <c:v>112.73566559299806</c:v>
                </c:pt>
                <c:pt idx="355">
                  <c:v>112.73566559299806</c:v>
                </c:pt>
                <c:pt idx="356">
                  <c:v>112.73566559299806</c:v>
                </c:pt>
                <c:pt idx="357">
                  <c:v>113.45509340450748</c:v>
                </c:pt>
                <c:pt idx="358">
                  <c:v>113.13299283366982</c:v>
                </c:pt>
                <c:pt idx="359">
                  <c:v>113.77812557497158</c:v>
                </c:pt>
                <c:pt idx="360">
                  <c:v>113.77160437758658</c:v>
                </c:pt>
                <c:pt idx="361">
                  <c:v>114.33522215157586</c:v>
                </c:pt>
                <c:pt idx="362">
                  <c:v>114.33522215157586</c:v>
                </c:pt>
                <c:pt idx="363">
                  <c:v>114.33522215157586</c:v>
                </c:pt>
                <c:pt idx="364">
                  <c:v>114.04386436841033</c:v>
                </c:pt>
                <c:pt idx="365">
                  <c:v>114.09254044889123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003-48CE-8405-748B31E487AC}"/>
            </c:ext>
          </c:extLst>
        </c:ser>
        <c:ser>
          <c:idx val="2"/>
          <c:order val="4"/>
          <c:spPr>
            <a:ln cmpd="sng">
              <a:solidFill>
                <a:schemeClr val="tx1"/>
              </a:solidFill>
              <a:prstDash val="sysDash"/>
            </a:ln>
          </c:spPr>
          <c:marker>
            <c:symbol val="none"/>
          </c:marker>
          <c:dPt>
            <c:idx val="3951"/>
            <c:bubble3D val="0"/>
            <c:extLst>
              <c:ext xmlns:c16="http://schemas.microsoft.com/office/drawing/2014/chart" uri="{C3380CC4-5D6E-409C-BE32-E72D297353CC}">
                <c16:uniqueId val="{00000004-B003-48CE-8405-748B31E487AC}"/>
              </c:ext>
            </c:extLst>
          </c:dPt>
          <c:val>
            <c:numRef>
              <c:f>'איור 22 נתונים'!$N$4:$N$10001</c:f>
              <c:numCache>
                <c:formatCode>0.000%</c:formatCode>
                <c:ptCount val="9998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200</c:v>
                </c:pt>
                <c:pt idx="316">
                  <c:v>-100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  <c:pt idx="3997">
                  <c:v>#N/A</c:v>
                </c:pt>
                <c:pt idx="3998">
                  <c:v>#N/A</c:v>
                </c:pt>
                <c:pt idx="3999">
                  <c:v>#N/A</c:v>
                </c:pt>
                <c:pt idx="4000">
                  <c:v>#N/A</c:v>
                </c:pt>
                <c:pt idx="4001">
                  <c:v>#N/A</c:v>
                </c:pt>
                <c:pt idx="4002">
                  <c:v>#N/A</c:v>
                </c:pt>
                <c:pt idx="4003">
                  <c:v>#N/A</c:v>
                </c:pt>
                <c:pt idx="4004">
                  <c:v>#N/A</c:v>
                </c:pt>
                <c:pt idx="4005">
                  <c:v>#N/A</c:v>
                </c:pt>
                <c:pt idx="4006">
                  <c:v>#N/A</c:v>
                </c:pt>
                <c:pt idx="4007">
                  <c:v>#N/A</c:v>
                </c:pt>
                <c:pt idx="4008">
                  <c:v>#N/A</c:v>
                </c:pt>
                <c:pt idx="4009">
                  <c:v>#N/A</c:v>
                </c:pt>
                <c:pt idx="4010">
                  <c:v>#N/A</c:v>
                </c:pt>
                <c:pt idx="4011">
                  <c:v>#N/A</c:v>
                </c:pt>
                <c:pt idx="4012">
                  <c:v>#N/A</c:v>
                </c:pt>
                <c:pt idx="4013">
                  <c:v>#N/A</c:v>
                </c:pt>
                <c:pt idx="4014">
                  <c:v>#N/A</c:v>
                </c:pt>
                <c:pt idx="4015">
                  <c:v>#N/A</c:v>
                </c:pt>
                <c:pt idx="4016">
                  <c:v>#N/A</c:v>
                </c:pt>
                <c:pt idx="4017">
                  <c:v>#N/A</c:v>
                </c:pt>
                <c:pt idx="4018">
                  <c:v>#N/A</c:v>
                </c:pt>
                <c:pt idx="4019">
                  <c:v>#N/A</c:v>
                </c:pt>
                <c:pt idx="4020">
                  <c:v>#N/A</c:v>
                </c:pt>
                <c:pt idx="4021">
                  <c:v>#N/A</c:v>
                </c:pt>
                <c:pt idx="4022">
                  <c:v>#N/A</c:v>
                </c:pt>
                <c:pt idx="4023">
                  <c:v>#N/A</c:v>
                </c:pt>
                <c:pt idx="4024">
                  <c:v>#N/A</c:v>
                </c:pt>
                <c:pt idx="4025">
                  <c:v>#N/A</c:v>
                </c:pt>
                <c:pt idx="4026">
                  <c:v>#N/A</c:v>
                </c:pt>
                <c:pt idx="4027">
                  <c:v>#N/A</c:v>
                </c:pt>
                <c:pt idx="4028">
                  <c:v>#N/A</c:v>
                </c:pt>
                <c:pt idx="4029">
                  <c:v>#N/A</c:v>
                </c:pt>
                <c:pt idx="4030">
                  <c:v>#N/A</c:v>
                </c:pt>
                <c:pt idx="4031">
                  <c:v>#N/A</c:v>
                </c:pt>
                <c:pt idx="4032">
                  <c:v>#N/A</c:v>
                </c:pt>
                <c:pt idx="4033">
                  <c:v>#N/A</c:v>
                </c:pt>
                <c:pt idx="4034">
                  <c:v>#N/A</c:v>
                </c:pt>
                <c:pt idx="4035">
                  <c:v>#N/A</c:v>
                </c:pt>
                <c:pt idx="4036">
                  <c:v>#N/A</c:v>
                </c:pt>
                <c:pt idx="4037">
                  <c:v>#N/A</c:v>
                </c:pt>
                <c:pt idx="4038">
                  <c:v>#N/A</c:v>
                </c:pt>
                <c:pt idx="4039">
                  <c:v>#N/A</c:v>
                </c:pt>
                <c:pt idx="4040">
                  <c:v>#N/A</c:v>
                </c:pt>
                <c:pt idx="4041">
                  <c:v>#N/A</c:v>
                </c:pt>
                <c:pt idx="4042">
                  <c:v>#N/A</c:v>
                </c:pt>
                <c:pt idx="4043">
                  <c:v>#N/A</c:v>
                </c:pt>
                <c:pt idx="4044">
                  <c:v>#N/A</c:v>
                </c:pt>
                <c:pt idx="4045">
                  <c:v>#N/A</c:v>
                </c:pt>
                <c:pt idx="4046">
                  <c:v>#N/A</c:v>
                </c:pt>
                <c:pt idx="4047">
                  <c:v>#N/A</c:v>
                </c:pt>
                <c:pt idx="4048">
                  <c:v>#N/A</c:v>
                </c:pt>
                <c:pt idx="4049">
                  <c:v>#N/A</c:v>
                </c:pt>
                <c:pt idx="4050">
                  <c:v>#N/A</c:v>
                </c:pt>
                <c:pt idx="4051">
                  <c:v>#N/A</c:v>
                </c:pt>
                <c:pt idx="4052">
                  <c:v>#N/A</c:v>
                </c:pt>
                <c:pt idx="4053">
                  <c:v>#N/A</c:v>
                </c:pt>
                <c:pt idx="4054">
                  <c:v>#N/A</c:v>
                </c:pt>
                <c:pt idx="4055">
                  <c:v>#N/A</c:v>
                </c:pt>
                <c:pt idx="4056">
                  <c:v>#N/A</c:v>
                </c:pt>
                <c:pt idx="4057">
                  <c:v>#N/A</c:v>
                </c:pt>
                <c:pt idx="4058">
                  <c:v>#N/A</c:v>
                </c:pt>
                <c:pt idx="4059">
                  <c:v>#N/A</c:v>
                </c:pt>
                <c:pt idx="4060">
                  <c:v>#N/A</c:v>
                </c:pt>
                <c:pt idx="4061">
                  <c:v>#N/A</c:v>
                </c:pt>
                <c:pt idx="4062">
                  <c:v>#N/A</c:v>
                </c:pt>
                <c:pt idx="4063">
                  <c:v>#N/A</c:v>
                </c:pt>
                <c:pt idx="4064">
                  <c:v>#N/A</c:v>
                </c:pt>
                <c:pt idx="4065">
                  <c:v>#N/A</c:v>
                </c:pt>
                <c:pt idx="4066">
                  <c:v>#N/A</c:v>
                </c:pt>
                <c:pt idx="4067">
                  <c:v>#N/A</c:v>
                </c:pt>
                <c:pt idx="4068">
                  <c:v>#N/A</c:v>
                </c:pt>
                <c:pt idx="4069">
                  <c:v>#N/A</c:v>
                </c:pt>
                <c:pt idx="4070">
                  <c:v>#N/A</c:v>
                </c:pt>
                <c:pt idx="4071">
                  <c:v>#N/A</c:v>
                </c:pt>
                <c:pt idx="4072">
                  <c:v>#N/A</c:v>
                </c:pt>
                <c:pt idx="4073">
                  <c:v>#N/A</c:v>
                </c:pt>
                <c:pt idx="4074">
                  <c:v>#N/A</c:v>
                </c:pt>
                <c:pt idx="4075">
                  <c:v>#N/A</c:v>
                </c:pt>
                <c:pt idx="4076">
                  <c:v>#N/A</c:v>
                </c:pt>
                <c:pt idx="4077">
                  <c:v>#N/A</c:v>
                </c:pt>
                <c:pt idx="4078">
                  <c:v>#N/A</c:v>
                </c:pt>
                <c:pt idx="4079">
                  <c:v>#N/A</c:v>
                </c:pt>
                <c:pt idx="4080">
                  <c:v>#N/A</c:v>
                </c:pt>
                <c:pt idx="4081">
                  <c:v>#N/A</c:v>
                </c:pt>
                <c:pt idx="4082">
                  <c:v>#N/A</c:v>
                </c:pt>
                <c:pt idx="4083">
                  <c:v>#N/A</c:v>
                </c:pt>
                <c:pt idx="4084">
                  <c:v>#N/A</c:v>
                </c:pt>
                <c:pt idx="4085">
                  <c:v>#N/A</c:v>
                </c:pt>
                <c:pt idx="4086">
                  <c:v>#N/A</c:v>
                </c:pt>
                <c:pt idx="4087">
                  <c:v>#N/A</c:v>
                </c:pt>
                <c:pt idx="4088">
                  <c:v>#N/A</c:v>
                </c:pt>
                <c:pt idx="4089">
                  <c:v>#N/A</c:v>
                </c:pt>
                <c:pt idx="4090">
                  <c:v>#N/A</c:v>
                </c:pt>
                <c:pt idx="4091">
                  <c:v>#N/A</c:v>
                </c:pt>
                <c:pt idx="4092">
                  <c:v>#N/A</c:v>
                </c:pt>
                <c:pt idx="4093">
                  <c:v>#N/A</c:v>
                </c:pt>
                <c:pt idx="4094">
                  <c:v>#N/A</c:v>
                </c:pt>
                <c:pt idx="4095">
                  <c:v>#N/A</c:v>
                </c:pt>
                <c:pt idx="4096">
                  <c:v>#N/A</c:v>
                </c:pt>
                <c:pt idx="4097">
                  <c:v>#N/A</c:v>
                </c:pt>
                <c:pt idx="4098">
                  <c:v>#N/A</c:v>
                </c:pt>
                <c:pt idx="4099">
                  <c:v>#N/A</c:v>
                </c:pt>
                <c:pt idx="4100">
                  <c:v>#N/A</c:v>
                </c:pt>
                <c:pt idx="4101">
                  <c:v>#N/A</c:v>
                </c:pt>
                <c:pt idx="4102">
                  <c:v>#N/A</c:v>
                </c:pt>
                <c:pt idx="4103">
                  <c:v>#N/A</c:v>
                </c:pt>
                <c:pt idx="4104">
                  <c:v>#N/A</c:v>
                </c:pt>
                <c:pt idx="4105">
                  <c:v>#N/A</c:v>
                </c:pt>
                <c:pt idx="4106">
                  <c:v>#N/A</c:v>
                </c:pt>
                <c:pt idx="4107">
                  <c:v>#N/A</c:v>
                </c:pt>
                <c:pt idx="4108">
                  <c:v>#N/A</c:v>
                </c:pt>
                <c:pt idx="4109">
                  <c:v>#N/A</c:v>
                </c:pt>
                <c:pt idx="4110">
                  <c:v>#N/A</c:v>
                </c:pt>
                <c:pt idx="4111">
                  <c:v>#N/A</c:v>
                </c:pt>
                <c:pt idx="4112">
                  <c:v>#N/A</c:v>
                </c:pt>
                <c:pt idx="4113">
                  <c:v>#N/A</c:v>
                </c:pt>
                <c:pt idx="4114">
                  <c:v>#N/A</c:v>
                </c:pt>
                <c:pt idx="4115">
                  <c:v>#N/A</c:v>
                </c:pt>
                <c:pt idx="4116">
                  <c:v>#N/A</c:v>
                </c:pt>
                <c:pt idx="4117">
                  <c:v>#N/A</c:v>
                </c:pt>
                <c:pt idx="4118">
                  <c:v>#N/A</c:v>
                </c:pt>
                <c:pt idx="4119">
                  <c:v>#N/A</c:v>
                </c:pt>
                <c:pt idx="4120">
                  <c:v>#N/A</c:v>
                </c:pt>
                <c:pt idx="4121">
                  <c:v>#N/A</c:v>
                </c:pt>
                <c:pt idx="4122">
                  <c:v>#N/A</c:v>
                </c:pt>
                <c:pt idx="4123">
                  <c:v>#N/A</c:v>
                </c:pt>
                <c:pt idx="4124">
                  <c:v>#N/A</c:v>
                </c:pt>
                <c:pt idx="4125">
                  <c:v>#N/A</c:v>
                </c:pt>
                <c:pt idx="4126">
                  <c:v>#N/A</c:v>
                </c:pt>
                <c:pt idx="4127">
                  <c:v>#N/A</c:v>
                </c:pt>
                <c:pt idx="4128">
                  <c:v>#N/A</c:v>
                </c:pt>
                <c:pt idx="4129">
                  <c:v>#N/A</c:v>
                </c:pt>
                <c:pt idx="4130">
                  <c:v>#N/A</c:v>
                </c:pt>
                <c:pt idx="4131">
                  <c:v>#N/A</c:v>
                </c:pt>
                <c:pt idx="4132">
                  <c:v>#N/A</c:v>
                </c:pt>
                <c:pt idx="4133">
                  <c:v>#N/A</c:v>
                </c:pt>
                <c:pt idx="4134">
                  <c:v>#N/A</c:v>
                </c:pt>
                <c:pt idx="4135">
                  <c:v>#N/A</c:v>
                </c:pt>
                <c:pt idx="4136">
                  <c:v>#N/A</c:v>
                </c:pt>
                <c:pt idx="4137">
                  <c:v>#N/A</c:v>
                </c:pt>
                <c:pt idx="4138">
                  <c:v>#N/A</c:v>
                </c:pt>
                <c:pt idx="4139">
                  <c:v>#N/A</c:v>
                </c:pt>
                <c:pt idx="4140">
                  <c:v>#N/A</c:v>
                </c:pt>
                <c:pt idx="4141">
                  <c:v>#N/A</c:v>
                </c:pt>
                <c:pt idx="4142">
                  <c:v>#N/A</c:v>
                </c:pt>
                <c:pt idx="4143">
                  <c:v>#N/A</c:v>
                </c:pt>
                <c:pt idx="4144">
                  <c:v>#N/A</c:v>
                </c:pt>
                <c:pt idx="4145">
                  <c:v>#N/A</c:v>
                </c:pt>
                <c:pt idx="4146">
                  <c:v>#N/A</c:v>
                </c:pt>
                <c:pt idx="4147">
                  <c:v>#N/A</c:v>
                </c:pt>
                <c:pt idx="4148">
                  <c:v>#N/A</c:v>
                </c:pt>
                <c:pt idx="4149">
                  <c:v>#N/A</c:v>
                </c:pt>
                <c:pt idx="4150">
                  <c:v>#N/A</c:v>
                </c:pt>
                <c:pt idx="4151">
                  <c:v>#N/A</c:v>
                </c:pt>
                <c:pt idx="4152">
                  <c:v>#N/A</c:v>
                </c:pt>
                <c:pt idx="4153">
                  <c:v>#N/A</c:v>
                </c:pt>
                <c:pt idx="4154">
                  <c:v>#N/A</c:v>
                </c:pt>
                <c:pt idx="4155">
                  <c:v>#N/A</c:v>
                </c:pt>
                <c:pt idx="4156">
                  <c:v>#N/A</c:v>
                </c:pt>
                <c:pt idx="4157">
                  <c:v>#N/A</c:v>
                </c:pt>
                <c:pt idx="4158">
                  <c:v>#N/A</c:v>
                </c:pt>
                <c:pt idx="4159">
                  <c:v>#N/A</c:v>
                </c:pt>
                <c:pt idx="4160">
                  <c:v>#N/A</c:v>
                </c:pt>
                <c:pt idx="4161">
                  <c:v>#N/A</c:v>
                </c:pt>
                <c:pt idx="4162">
                  <c:v>#N/A</c:v>
                </c:pt>
                <c:pt idx="4163">
                  <c:v>#N/A</c:v>
                </c:pt>
                <c:pt idx="4164">
                  <c:v>#N/A</c:v>
                </c:pt>
                <c:pt idx="4165">
                  <c:v>#N/A</c:v>
                </c:pt>
                <c:pt idx="4166">
                  <c:v>#N/A</c:v>
                </c:pt>
                <c:pt idx="4167">
                  <c:v>#N/A</c:v>
                </c:pt>
                <c:pt idx="4168">
                  <c:v>#N/A</c:v>
                </c:pt>
                <c:pt idx="4169">
                  <c:v>#N/A</c:v>
                </c:pt>
                <c:pt idx="4170">
                  <c:v>#N/A</c:v>
                </c:pt>
                <c:pt idx="4171">
                  <c:v>#N/A</c:v>
                </c:pt>
                <c:pt idx="4172">
                  <c:v>#N/A</c:v>
                </c:pt>
                <c:pt idx="4173">
                  <c:v>#N/A</c:v>
                </c:pt>
                <c:pt idx="4174">
                  <c:v>#N/A</c:v>
                </c:pt>
                <c:pt idx="4175">
                  <c:v>#N/A</c:v>
                </c:pt>
                <c:pt idx="4176">
                  <c:v>#N/A</c:v>
                </c:pt>
                <c:pt idx="4177">
                  <c:v>#N/A</c:v>
                </c:pt>
                <c:pt idx="4178">
                  <c:v>#N/A</c:v>
                </c:pt>
                <c:pt idx="4179">
                  <c:v>#N/A</c:v>
                </c:pt>
                <c:pt idx="4180">
                  <c:v>#N/A</c:v>
                </c:pt>
                <c:pt idx="4181">
                  <c:v>#N/A</c:v>
                </c:pt>
                <c:pt idx="4182">
                  <c:v>#N/A</c:v>
                </c:pt>
                <c:pt idx="4183">
                  <c:v>#N/A</c:v>
                </c:pt>
                <c:pt idx="4184">
                  <c:v>#N/A</c:v>
                </c:pt>
                <c:pt idx="4185">
                  <c:v>#N/A</c:v>
                </c:pt>
                <c:pt idx="4186">
                  <c:v>#N/A</c:v>
                </c:pt>
                <c:pt idx="4187">
                  <c:v>#N/A</c:v>
                </c:pt>
                <c:pt idx="4188">
                  <c:v>#N/A</c:v>
                </c:pt>
                <c:pt idx="4189">
                  <c:v>#N/A</c:v>
                </c:pt>
                <c:pt idx="4190">
                  <c:v>#N/A</c:v>
                </c:pt>
                <c:pt idx="4191">
                  <c:v>#N/A</c:v>
                </c:pt>
                <c:pt idx="4192">
                  <c:v>#N/A</c:v>
                </c:pt>
                <c:pt idx="4193">
                  <c:v>#N/A</c:v>
                </c:pt>
                <c:pt idx="4194">
                  <c:v>#N/A</c:v>
                </c:pt>
                <c:pt idx="4195">
                  <c:v>#N/A</c:v>
                </c:pt>
                <c:pt idx="4196">
                  <c:v>#N/A</c:v>
                </c:pt>
                <c:pt idx="4197">
                  <c:v>#N/A</c:v>
                </c:pt>
                <c:pt idx="4198">
                  <c:v>#N/A</c:v>
                </c:pt>
                <c:pt idx="4199">
                  <c:v>#N/A</c:v>
                </c:pt>
                <c:pt idx="4200">
                  <c:v>#N/A</c:v>
                </c:pt>
                <c:pt idx="4201">
                  <c:v>#N/A</c:v>
                </c:pt>
                <c:pt idx="4202">
                  <c:v>#N/A</c:v>
                </c:pt>
                <c:pt idx="4203">
                  <c:v>#N/A</c:v>
                </c:pt>
                <c:pt idx="4204">
                  <c:v>#N/A</c:v>
                </c:pt>
                <c:pt idx="4205">
                  <c:v>#N/A</c:v>
                </c:pt>
                <c:pt idx="4206">
                  <c:v>#N/A</c:v>
                </c:pt>
                <c:pt idx="4207">
                  <c:v>#N/A</c:v>
                </c:pt>
                <c:pt idx="4208">
                  <c:v>#N/A</c:v>
                </c:pt>
                <c:pt idx="4209">
                  <c:v>#N/A</c:v>
                </c:pt>
                <c:pt idx="4210">
                  <c:v>#N/A</c:v>
                </c:pt>
                <c:pt idx="4211">
                  <c:v>#N/A</c:v>
                </c:pt>
                <c:pt idx="4212">
                  <c:v>#N/A</c:v>
                </c:pt>
                <c:pt idx="4213">
                  <c:v>#N/A</c:v>
                </c:pt>
                <c:pt idx="4214">
                  <c:v>#N/A</c:v>
                </c:pt>
                <c:pt idx="4215">
                  <c:v>#N/A</c:v>
                </c:pt>
                <c:pt idx="4216">
                  <c:v>#N/A</c:v>
                </c:pt>
                <c:pt idx="4217">
                  <c:v>#N/A</c:v>
                </c:pt>
                <c:pt idx="4218">
                  <c:v>#N/A</c:v>
                </c:pt>
                <c:pt idx="4219">
                  <c:v>#N/A</c:v>
                </c:pt>
                <c:pt idx="4220">
                  <c:v>#N/A</c:v>
                </c:pt>
                <c:pt idx="4221">
                  <c:v>#N/A</c:v>
                </c:pt>
                <c:pt idx="4222">
                  <c:v>#N/A</c:v>
                </c:pt>
                <c:pt idx="4223">
                  <c:v>#N/A</c:v>
                </c:pt>
                <c:pt idx="4224">
                  <c:v>#N/A</c:v>
                </c:pt>
                <c:pt idx="4225">
                  <c:v>#N/A</c:v>
                </c:pt>
                <c:pt idx="4226">
                  <c:v>#N/A</c:v>
                </c:pt>
                <c:pt idx="4227">
                  <c:v>#N/A</c:v>
                </c:pt>
                <c:pt idx="4228">
                  <c:v>#N/A</c:v>
                </c:pt>
                <c:pt idx="4229">
                  <c:v>#N/A</c:v>
                </c:pt>
                <c:pt idx="4230">
                  <c:v>#N/A</c:v>
                </c:pt>
                <c:pt idx="4231">
                  <c:v>#N/A</c:v>
                </c:pt>
                <c:pt idx="4232">
                  <c:v>#N/A</c:v>
                </c:pt>
                <c:pt idx="4233">
                  <c:v>#N/A</c:v>
                </c:pt>
                <c:pt idx="4234">
                  <c:v>#N/A</c:v>
                </c:pt>
                <c:pt idx="4235">
                  <c:v>#N/A</c:v>
                </c:pt>
                <c:pt idx="4236">
                  <c:v>#N/A</c:v>
                </c:pt>
                <c:pt idx="4237">
                  <c:v>#N/A</c:v>
                </c:pt>
                <c:pt idx="4238">
                  <c:v>#N/A</c:v>
                </c:pt>
                <c:pt idx="4239">
                  <c:v>#N/A</c:v>
                </c:pt>
                <c:pt idx="4240">
                  <c:v>#N/A</c:v>
                </c:pt>
                <c:pt idx="4241">
                  <c:v>#N/A</c:v>
                </c:pt>
                <c:pt idx="4242">
                  <c:v>#N/A</c:v>
                </c:pt>
                <c:pt idx="4243">
                  <c:v>#N/A</c:v>
                </c:pt>
                <c:pt idx="4244">
                  <c:v>#N/A</c:v>
                </c:pt>
                <c:pt idx="4245">
                  <c:v>#N/A</c:v>
                </c:pt>
                <c:pt idx="4246">
                  <c:v>#N/A</c:v>
                </c:pt>
                <c:pt idx="4247">
                  <c:v>#N/A</c:v>
                </c:pt>
                <c:pt idx="4248">
                  <c:v>#N/A</c:v>
                </c:pt>
                <c:pt idx="4249">
                  <c:v>#N/A</c:v>
                </c:pt>
                <c:pt idx="4250">
                  <c:v>#N/A</c:v>
                </c:pt>
                <c:pt idx="4251">
                  <c:v>#N/A</c:v>
                </c:pt>
                <c:pt idx="4252">
                  <c:v>#N/A</c:v>
                </c:pt>
                <c:pt idx="4253">
                  <c:v>#N/A</c:v>
                </c:pt>
                <c:pt idx="4254">
                  <c:v>#N/A</c:v>
                </c:pt>
                <c:pt idx="4255">
                  <c:v>#N/A</c:v>
                </c:pt>
                <c:pt idx="4256">
                  <c:v>#N/A</c:v>
                </c:pt>
                <c:pt idx="4257">
                  <c:v>#N/A</c:v>
                </c:pt>
                <c:pt idx="4258">
                  <c:v>#N/A</c:v>
                </c:pt>
                <c:pt idx="4259">
                  <c:v>#N/A</c:v>
                </c:pt>
                <c:pt idx="4260">
                  <c:v>#N/A</c:v>
                </c:pt>
                <c:pt idx="4261">
                  <c:v>#N/A</c:v>
                </c:pt>
                <c:pt idx="4262">
                  <c:v>#N/A</c:v>
                </c:pt>
                <c:pt idx="4263">
                  <c:v>#N/A</c:v>
                </c:pt>
                <c:pt idx="4264">
                  <c:v>#N/A</c:v>
                </c:pt>
                <c:pt idx="4265">
                  <c:v>#N/A</c:v>
                </c:pt>
                <c:pt idx="4266">
                  <c:v>#N/A</c:v>
                </c:pt>
                <c:pt idx="4267">
                  <c:v>#N/A</c:v>
                </c:pt>
                <c:pt idx="4268">
                  <c:v>#N/A</c:v>
                </c:pt>
                <c:pt idx="4269">
                  <c:v>#N/A</c:v>
                </c:pt>
                <c:pt idx="4270">
                  <c:v>#N/A</c:v>
                </c:pt>
                <c:pt idx="4271">
                  <c:v>#N/A</c:v>
                </c:pt>
                <c:pt idx="4272">
                  <c:v>#N/A</c:v>
                </c:pt>
                <c:pt idx="4273">
                  <c:v>#N/A</c:v>
                </c:pt>
                <c:pt idx="4274">
                  <c:v>#N/A</c:v>
                </c:pt>
                <c:pt idx="4275">
                  <c:v>#N/A</c:v>
                </c:pt>
                <c:pt idx="4276">
                  <c:v>#N/A</c:v>
                </c:pt>
                <c:pt idx="4277">
                  <c:v>#N/A</c:v>
                </c:pt>
                <c:pt idx="4278">
                  <c:v>#N/A</c:v>
                </c:pt>
                <c:pt idx="4279">
                  <c:v>#N/A</c:v>
                </c:pt>
                <c:pt idx="4280">
                  <c:v>#N/A</c:v>
                </c:pt>
                <c:pt idx="4281">
                  <c:v>#N/A</c:v>
                </c:pt>
                <c:pt idx="4282">
                  <c:v>#N/A</c:v>
                </c:pt>
                <c:pt idx="4283">
                  <c:v>#N/A</c:v>
                </c:pt>
                <c:pt idx="4284">
                  <c:v>#N/A</c:v>
                </c:pt>
                <c:pt idx="4285">
                  <c:v>#N/A</c:v>
                </c:pt>
                <c:pt idx="4286">
                  <c:v>#N/A</c:v>
                </c:pt>
                <c:pt idx="4287">
                  <c:v>#N/A</c:v>
                </c:pt>
                <c:pt idx="4288">
                  <c:v>#N/A</c:v>
                </c:pt>
                <c:pt idx="4289">
                  <c:v>#N/A</c:v>
                </c:pt>
                <c:pt idx="4290">
                  <c:v>#N/A</c:v>
                </c:pt>
                <c:pt idx="4291">
                  <c:v>#N/A</c:v>
                </c:pt>
                <c:pt idx="4292">
                  <c:v>#N/A</c:v>
                </c:pt>
                <c:pt idx="4293">
                  <c:v>#N/A</c:v>
                </c:pt>
                <c:pt idx="4294">
                  <c:v>#N/A</c:v>
                </c:pt>
                <c:pt idx="4295">
                  <c:v>#N/A</c:v>
                </c:pt>
                <c:pt idx="4296">
                  <c:v>#N/A</c:v>
                </c:pt>
                <c:pt idx="4297">
                  <c:v>#N/A</c:v>
                </c:pt>
                <c:pt idx="4298">
                  <c:v>#N/A</c:v>
                </c:pt>
                <c:pt idx="4299">
                  <c:v>#N/A</c:v>
                </c:pt>
                <c:pt idx="4300">
                  <c:v>#N/A</c:v>
                </c:pt>
                <c:pt idx="4301">
                  <c:v>#N/A</c:v>
                </c:pt>
                <c:pt idx="4302">
                  <c:v>#N/A</c:v>
                </c:pt>
                <c:pt idx="4303">
                  <c:v>#N/A</c:v>
                </c:pt>
                <c:pt idx="4304">
                  <c:v>#N/A</c:v>
                </c:pt>
                <c:pt idx="4305">
                  <c:v>#N/A</c:v>
                </c:pt>
                <c:pt idx="4306">
                  <c:v>#N/A</c:v>
                </c:pt>
                <c:pt idx="4307">
                  <c:v>#N/A</c:v>
                </c:pt>
                <c:pt idx="4308">
                  <c:v>#N/A</c:v>
                </c:pt>
                <c:pt idx="4309">
                  <c:v>#N/A</c:v>
                </c:pt>
                <c:pt idx="4310">
                  <c:v>#N/A</c:v>
                </c:pt>
                <c:pt idx="4311">
                  <c:v>#N/A</c:v>
                </c:pt>
                <c:pt idx="4312">
                  <c:v>#N/A</c:v>
                </c:pt>
                <c:pt idx="4313">
                  <c:v>#N/A</c:v>
                </c:pt>
                <c:pt idx="4314">
                  <c:v>#N/A</c:v>
                </c:pt>
                <c:pt idx="4315">
                  <c:v>#N/A</c:v>
                </c:pt>
                <c:pt idx="4316">
                  <c:v>#N/A</c:v>
                </c:pt>
                <c:pt idx="4317">
                  <c:v>#N/A</c:v>
                </c:pt>
                <c:pt idx="4318">
                  <c:v>#N/A</c:v>
                </c:pt>
                <c:pt idx="4319">
                  <c:v>#N/A</c:v>
                </c:pt>
                <c:pt idx="4320">
                  <c:v>#N/A</c:v>
                </c:pt>
                <c:pt idx="4321">
                  <c:v>#N/A</c:v>
                </c:pt>
                <c:pt idx="4322">
                  <c:v>#N/A</c:v>
                </c:pt>
                <c:pt idx="4323">
                  <c:v>#N/A</c:v>
                </c:pt>
                <c:pt idx="4324">
                  <c:v>#N/A</c:v>
                </c:pt>
                <c:pt idx="4325">
                  <c:v>#N/A</c:v>
                </c:pt>
                <c:pt idx="4326">
                  <c:v>#N/A</c:v>
                </c:pt>
                <c:pt idx="4327">
                  <c:v>#N/A</c:v>
                </c:pt>
                <c:pt idx="4328">
                  <c:v>#N/A</c:v>
                </c:pt>
                <c:pt idx="4329">
                  <c:v>#N/A</c:v>
                </c:pt>
                <c:pt idx="4330">
                  <c:v>#N/A</c:v>
                </c:pt>
                <c:pt idx="4331">
                  <c:v>#N/A</c:v>
                </c:pt>
                <c:pt idx="4332">
                  <c:v>#N/A</c:v>
                </c:pt>
                <c:pt idx="4333">
                  <c:v>#N/A</c:v>
                </c:pt>
                <c:pt idx="4334">
                  <c:v>#N/A</c:v>
                </c:pt>
                <c:pt idx="4335">
                  <c:v>#N/A</c:v>
                </c:pt>
                <c:pt idx="4336">
                  <c:v>#N/A</c:v>
                </c:pt>
                <c:pt idx="4337">
                  <c:v>#N/A</c:v>
                </c:pt>
                <c:pt idx="4338">
                  <c:v>#N/A</c:v>
                </c:pt>
                <c:pt idx="4339">
                  <c:v>#N/A</c:v>
                </c:pt>
                <c:pt idx="4340">
                  <c:v>#N/A</c:v>
                </c:pt>
                <c:pt idx="4341">
                  <c:v>#N/A</c:v>
                </c:pt>
                <c:pt idx="4342">
                  <c:v>#N/A</c:v>
                </c:pt>
                <c:pt idx="4343">
                  <c:v>#N/A</c:v>
                </c:pt>
                <c:pt idx="4344">
                  <c:v>#N/A</c:v>
                </c:pt>
                <c:pt idx="4345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003-48CE-8405-748B31E487AC}"/>
            </c:ext>
          </c:extLst>
        </c:ser>
        <c:ser>
          <c:idx val="5"/>
          <c:order val="5"/>
          <c:tx>
            <c:strRef>
              <c:f>'איור 22 נתונים'!$M$3</c:f>
              <c:strCache>
                <c:ptCount val="1"/>
                <c:pt idx="0">
                  <c:v>ישראל - ת"א 35</c:v>
                </c:pt>
              </c:strCache>
            </c:strRef>
          </c:tx>
          <c:spPr>
            <a:ln w="38100">
              <a:solidFill>
                <a:srgbClr val="66D1E3"/>
              </a:solidFill>
            </a:ln>
          </c:spPr>
          <c:marker>
            <c:symbol val="none"/>
          </c:marker>
          <c:val>
            <c:numRef>
              <c:f>'איור 22 נתונים'!$M$4:$M$4000</c:f>
              <c:numCache>
                <c:formatCode>0.00</c:formatCode>
                <c:ptCount val="3997"/>
                <c:pt idx="0">
                  <c:v>100</c:v>
                </c:pt>
                <c:pt idx="1">
                  <c:v>99.409082046060178</c:v>
                </c:pt>
                <c:pt idx="2">
                  <c:v>99.971835257924042</c:v>
                </c:pt>
                <c:pt idx="3">
                  <c:v>100.01408237103797</c:v>
                </c:pt>
                <c:pt idx="4">
                  <c:v>100.01408237103797</c:v>
                </c:pt>
                <c:pt idx="5">
                  <c:v>100.01408237103797</c:v>
                </c:pt>
                <c:pt idx="6">
                  <c:v>100.07745304070889</c:v>
                </c:pt>
                <c:pt idx="7">
                  <c:v>99.230885889464219</c:v>
                </c:pt>
                <c:pt idx="8">
                  <c:v>99.992417184825712</c:v>
                </c:pt>
                <c:pt idx="9">
                  <c:v>99.649023983361133</c:v>
                </c:pt>
                <c:pt idx="10">
                  <c:v>98.930823060424188</c:v>
                </c:pt>
                <c:pt idx="11">
                  <c:v>98.930823060424188</c:v>
                </c:pt>
                <c:pt idx="12">
                  <c:v>98.930823060424188</c:v>
                </c:pt>
                <c:pt idx="13">
                  <c:v>99.015858916307366</c:v>
                </c:pt>
                <c:pt idx="14">
                  <c:v>99.937712589639702</c:v>
                </c:pt>
                <c:pt idx="15">
                  <c:v>100.1424485993457</c:v>
                </c:pt>
                <c:pt idx="16">
                  <c:v>99.325671079142907</c:v>
                </c:pt>
                <c:pt idx="17">
                  <c:v>99.912255995840269</c:v>
                </c:pt>
                <c:pt idx="18">
                  <c:v>99.912255995840269</c:v>
                </c:pt>
                <c:pt idx="19">
                  <c:v>99.912255995840269</c:v>
                </c:pt>
                <c:pt idx="20">
                  <c:v>99.912255995840269</c:v>
                </c:pt>
                <c:pt idx="21">
                  <c:v>99.822345473059315</c:v>
                </c:pt>
                <c:pt idx="22">
                  <c:v>99.607318499902476</c:v>
                </c:pt>
                <c:pt idx="23">
                  <c:v>100.593084472561</c:v>
                </c:pt>
                <c:pt idx="24">
                  <c:v>100.76369781398269</c:v>
                </c:pt>
                <c:pt idx="25">
                  <c:v>100.76369781398269</c:v>
                </c:pt>
                <c:pt idx="26">
                  <c:v>100.76369781398269</c:v>
                </c:pt>
                <c:pt idx="27">
                  <c:v>100.76369781398269</c:v>
                </c:pt>
                <c:pt idx="28">
                  <c:v>100.76369781398269</c:v>
                </c:pt>
                <c:pt idx="29">
                  <c:v>99.378209155707665</c:v>
                </c:pt>
                <c:pt idx="30">
                  <c:v>99.884091253764296</c:v>
                </c:pt>
                <c:pt idx="31">
                  <c:v>99.909547847563701</c:v>
                </c:pt>
                <c:pt idx="32">
                  <c:v>99.909547847563701</c:v>
                </c:pt>
                <c:pt idx="33">
                  <c:v>99.909547847563701</c:v>
                </c:pt>
                <c:pt idx="34">
                  <c:v>101.38819680655152</c:v>
                </c:pt>
                <c:pt idx="35">
                  <c:v>101.42177784518054</c:v>
                </c:pt>
                <c:pt idx="36">
                  <c:v>100.64183114153863</c:v>
                </c:pt>
                <c:pt idx="37">
                  <c:v>99.645774205429262</c:v>
                </c:pt>
                <c:pt idx="38">
                  <c:v>99.153432848755301</c:v>
                </c:pt>
                <c:pt idx="39">
                  <c:v>99.153432848755301</c:v>
                </c:pt>
                <c:pt idx="40">
                  <c:v>99.153432848755301</c:v>
                </c:pt>
                <c:pt idx="41">
                  <c:v>92.735663063024006</c:v>
                </c:pt>
                <c:pt idx="42">
                  <c:v>93.620144290140146</c:v>
                </c:pt>
                <c:pt idx="43">
                  <c:v>94.74565071386786</c:v>
                </c:pt>
                <c:pt idx="44">
                  <c:v>93.476612431483815</c:v>
                </c:pt>
                <c:pt idx="45">
                  <c:v>92.797408843728974</c:v>
                </c:pt>
                <c:pt idx="46">
                  <c:v>92.797408843728974</c:v>
                </c:pt>
                <c:pt idx="47">
                  <c:v>92.797408843728974</c:v>
                </c:pt>
                <c:pt idx="48">
                  <c:v>89.4723443898</c:v>
                </c:pt>
                <c:pt idx="49">
                  <c:v>91.670819160690655</c:v>
                </c:pt>
                <c:pt idx="50">
                  <c:v>91.513746560651654</c:v>
                </c:pt>
                <c:pt idx="51">
                  <c:v>92.124163182182514</c:v>
                </c:pt>
                <c:pt idx="52">
                  <c:v>90.421279545897676</c:v>
                </c:pt>
                <c:pt idx="53">
                  <c:v>90.421279545897676</c:v>
                </c:pt>
                <c:pt idx="54">
                  <c:v>90.421279545897676</c:v>
                </c:pt>
                <c:pt idx="55">
                  <c:v>88.404792339190138</c:v>
                </c:pt>
                <c:pt idx="56">
                  <c:v>87.471022813441067</c:v>
                </c:pt>
                <c:pt idx="57">
                  <c:v>87.821457200424632</c:v>
                </c:pt>
                <c:pt idx="58">
                  <c:v>87.582598522434282</c:v>
                </c:pt>
                <c:pt idx="59">
                  <c:v>86.942392269861543</c:v>
                </c:pt>
                <c:pt idx="60">
                  <c:v>86.942392269861543</c:v>
                </c:pt>
                <c:pt idx="61">
                  <c:v>86.942392269861543</c:v>
                </c:pt>
                <c:pt idx="62">
                  <c:v>88.102021361873568</c:v>
                </c:pt>
                <c:pt idx="63">
                  <c:v>89.531923651883758</c:v>
                </c:pt>
                <c:pt idx="64">
                  <c:v>89.198279784214705</c:v>
                </c:pt>
                <c:pt idx="65">
                  <c:v>89.586086617414438</c:v>
                </c:pt>
                <c:pt idx="66">
                  <c:v>91.338258552332206</c:v>
                </c:pt>
                <c:pt idx="67">
                  <c:v>91.338258552332206</c:v>
                </c:pt>
                <c:pt idx="68">
                  <c:v>91.338258552332206</c:v>
                </c:pt>
                <c:pt idx="69">
                  <c:v>93.391034945945307</c:v>
                </c:pt>
                <c:pt idx="70">
                  <c:v>92.215698593929361</c:v>
                </c:pt>
                <c:pt idx="71">
                  <c:v>93.599562363238448</c:v>
                </c:pt>
                <c:pt idx="72">
                  <c:v>92.886777736854597</c:v>
                </c:pt>
                <c:pt idx="73">
                  <c:v>92.316983339471747</c:v>
                </c:pt>
                <c:pt idx="74">
                  <c:v>92.316983339471747</c:v>
                </c:pt>
                <c:pt idx="75">
                  <c:v>92.316983339471747</c:v>
                </c:pt>
                <c:pt idx="76">
                  <c:v>90.744090820460542</c:v>
                </c:pt>
                <c:pt idx="77">
                  <c:v>90.404489026583107</c:v>
                </c:pt>
                <c:pt idx="78">
                  <c:v>92.157202591156192</c:v>
                </c:pt>
                <c:pt idx="79">
                  <c:v>92.352189267066677</c:v>
                </c:pt>
                <c:pt idx="80">
                  <c:v>93.266460125224711</c:v>
                </c:pt>
                <c:pt idx="81">
                  <c:v>93.266460125224711</c:v>
                </c:pt>
                <c:pt idx="82">
                  <c:v>93.266460125224711</c:v>
                </c:pt>
                <c:pt idx="83">
                  <c:v>92.70587343198207</c:v>
                </c:pt>
                <c:pt idx="84">
                  <c:v>93.998743419199627</c:v>
                </c:pt>
                <c:pt idx="85">
                  <c:v>94.735901380072292</c:v>
                </c:pt>
                <c:pt idx="86">
                  <c:v>97.083865935827646</c:v>
                </c:pt>
                <c:pt idx="87">
                  <c:v>97.339515133132494</c:v>
                </c:pt>
                <c:pt idx="88">
                  <c:v>97.339515133132494</c:v>
                </c:pt>
                <c:pt idx="89">
                  <c:v>97.339515133132494</c:v>
                </c:pt>
                <c:pt idx="90">
                  <c:v>97.562666551118909</c:v>
                </c:pt>
                <c:pt idx="91">
                  <c:v>96.607231839157564</c:v>
                </c:pt>
                <c:pt idx="92">
                  <c:v>96.967415559936626</c:v>
                </c:pt>
                <c:pt idx="93">
                  <c:v>97.767402560824891</c:v>
                </c:pt>
                <c:pt idx="94">
                  <c:v>96.092142036960695</c:v>
                </c:pt>
                <c:pt idx="95">
                  <c:v>96.092142036960695</c:v>
                </c:pt>
                <c:pt idx="96">
                  <c:v>96.092142036960695</c:v>
                </c:pt>
                <c:pt idx="97">
                  <c:v>97.009121043395254</c:v>
                </c:pt>
                <c:pt idx="98">
                  <c:v>96.943583855103114</c:v>
                </c:pt>
                <c:pt idx="99">
                  <c:v>97.872478713954422</c:v>
                </c:pt>
                <c:pt idx="100">
                  <c:v>98.06529887124367</c:v>
                </c:pt>
                <c:pt idx="101">
                  <c:v>97.598414108369141</c:v>
                </c:pt>
                <c:pt idx="102">
                  <c:v>97.598414108369141</c:v>
                </c:pt>
                <c:pt idx="103">
                  <c:v>97.598414108369141</c:v>
                </c:pt>
                <c:pt idx="104">
                  <c:v>97.780401672552259</c:v>
                </c:pt>
                <c:pt idx="105">
                  <c:v>97.109864159282338</c:v>
                </c:pt>
                <c:pt idx="106">
                  <c:v>96.580691986047512</c:v>
                </c:pt>
                <c:pt idx="107">
                  <c:v>96.654895248824545</c:v>
                </c:pt>
                <c:pt idx="108">
                  <c:v>98.722837272786236</c:v>
                </c:pt>
                <c:pt idx="109">
                  <c:v>98.722837272786236</c:v>
                </c:pt>
                <c:pt idx="110">
                  <c:v>98.722837272786236</c:v>
                </c:pt>
                <c:pt idx="111">
                  <c:v>98.475312520310993</c:v>
                </c:pt>
                <c:pt idx="112">
                  <c:v>99.113352254262495</c:v>
                </c:pt>
                <c:pt idx="113">
                  <c:v>99.6723140585392</c:v>
                </c:pt>
                <c:pt idx="114">
                  <c:v>101.05617782784829</c:v>
                </c:pt>
                <c:pt idx="115">
                  <c:v>100.24969127109634</c:v>
                </c:pt>
                <c:pt idx="116">
                  <c:v>100.24969127109634</c:v>
                </c:pt>
                <c:pt idx="117">
                  <c:v>100.24969127109634</c:v>
                </c:pt>
                <c:pt idx="118">
                  <c:v>100.0823277076065</c:v>
                </c:pt>
                <c:pt idx="119">
                  <c:v>101.12225664579572</c:v>
                </c:pt>
                <c:pt idx="120">
                  <c:v>99.596485906796218</c:v>
                </c:pt>
                <c:pt idx="121">
                  <c:v>100.65320536429995</c:v>
                </c:pt>
                <c:pt idx="122">
                  <c:v>100.40351409320348</c:v>
                </c:pt>
                <c:pt idx="123">
                  <c:v>100.40351409320348</c:v>
                </c:pt>
                <c:pt idx="124">
                  <c:v>100.40351409320348</c:v>
                </c:pt>
                <c:pt idx="125">
                  <c:v>101.03072123404885</c:v>
                </c:pt>
                <c:pt idx="126">
                  <c:v>102.64748575513993</c:v>
                </c:pt>
                <c:pt idx="127">
                  <c:v>102.09935654396935</c:v>
                </c:pt>
                <c:pt idx="128">
                  <c:v>101.12009012717451</c:v>
                </c:pt>
                <c:pt idx="129">
                  <c:v>101.62922200316298</c:v>
                </c:pt>
                <c:pt idx="130">
                  <c:v>101.62922200316298</c:v>
                </c:pt>
                <c:pt idx="131">
                  <c:v>101.62922200316298</c:v>
                </c:pt>
                <c:pt idx="132">
                  <c:v>101.16829516649682</c:v>
                </c:pt>
                <c:pt idx="133">
                  <c:v>101.32645102584642</c:v>
                </c:pt>
                <c:pt idx="134">
                  <c:v>100.86335767055904</c:v>
                </c:pt>
                <c:pt idx="135">
                  <c:v>100.62070758498155</c:v>
                </c:pt>
                <c:pt idx="136">
                  <c:v>100.85198344779759</c:v>
                </c:pt>
                <c:pt idx="137">
                  <c:v>100.85198344779759</c:v>
                </c:pt>
                <c:pt idx="138">
                  <c:v>100.85198344779759</c:v>
                </c:pt>
                <c:pt idx="139">
                  <c:v>100.61149988084134</c:v>
                </c:pt>
                <c:pt idx="140">
                  <c:v>100.09586844898918</c:v>
                </c:pt>
                <c:pt idx="141">
                  <c:v>98.83278809281353</c:v>
                </c:pt>
                <c:pt idx="142">
                  <c:v>97.791234265658389</c:v>
                </c:pt>
                <c:pt idx="143">
                  <c:v>99.649023983361019</c:v>
                </c:pt>
                <c:pt idx="144">
                  <c:v>99.649023983361019</c:v>
                </c:pt>
                <c:pt idx="145">
                  <c:v>99.649023983361019</c:v>
                </c:pt>
                <c:pt idx="146">
                  <c:v>99.819637324782704</c:v>
                </c:pt>
                <c:pt idx="147">
                  <c:v>99.78876443443022</c:v>
                </c:pt>
                <c:pt idx="148">
                  <c:v>99.248218038433947</c:v>
                </c:pt>
                <c:pt idx="149">
                  <c:v>99.860259548930728</c:v>
                </c:pt>
                <c:pt idx="150">
                  <c:v>98.971445284572127</c:v>
                </c:pt>
                <c:pt idx="151">
                  <c:v>98.971445284572127</c:v>
                </c:pt>
                <c:pt idx="152">
                  <c:v>98.971445284572127</c:v>
                </c:pt>
                <c:pt idx="153">
                  <c:v>99.601360573694052</c:v>
                </c:pt>
                <c:pt idx="154">
                  <c:v>100.66241306844023</c:v>
                </c:pt>
                <c:pt idx="155">
                  <c:v>99.635483241978363</c:v>
                </c:pt>
                <c:pt idx="156">
                  <c:v>99.162640552895454</c:v>
                </c:pt>
                <c:pt idx="157">
                  <c:v>98.459063630651798</c:v>
                </c:pt>
                <c:pt idx="158">
                  <c:v>98.459063630651798</c:v>
                </c:pt>
                <c:pt idx="159">
                  <c:v>98.459063630651798</c:v>
                </c:pt>
                <c:pt idx="160">
                  <c:v>99.14909981151277</c:v>
                </c:pt>
                <c:pt idx="161">
                  <c:v>98.531642004462924</c:v>
                </c:pt>
                <c:pt idx="162">
                  <c:v>99.519574495742688</c:v>
                </c:pt>
                <c:pt idx="163">
                  <c:v>99.744892432350341</c:v>
                </c:pt>
                <c:pt idx="164">
                  <c:v>99.202179517732844</c:v>
                </c:pt>
                <c:pt idx="165">
                  <c:v>99.202179517732844</c:v>
                </c:pt>
                <c:pt idx="166">
                  <c:v>99.202179517732844</c:v>
                </c:pt>
                <c:pt idx="167">
                  <c:v>98.596637563099733</c:v>
                </c:pt>
                <c:pt idx="168">
                  <c:v>99.819095695127388</c:v>
                </c:pt>
                <c:pt idx="169">
                  <c:v>100.37155794354041</c:v>
                </c:pt>
                <c:pt idx="170">
                  <c:v>100.34230994215383</c:v>
                </c:pt>
                <c:pt idx="171">
                  <c:v>100.857941374006</c:v>
                </c:pt>
                <c:pt idx="172">
                  <c:v>100.857941374006</c:v>
                </c:pt>
                <c:pt idx="173">
                  <c:v>100.857941374006</c:v>
                </c:pt>
                <c:pt idx="174">
                  <c:v>101.54581103624575</c:v>
                </c:pt>
                <c:pt idx="175">
                  <c:v>102.83759776415269</c:v>
                </c:pt>
                <c:pt idx="176">
                  <c:v>102.88038650692194</c:v>
                </c:pt>
                <c:pt idx="177">
                  <c:v>102.53266026821491</c:v>
                </c:pt>
                <c:pt idx="178">
                  <c:v>103.69553913815881</c:v>
                </c:pt>
                <c:pt idx="179">
                  <c:v>103.69553913815881</c:v>
                </c:pt>
                <c:pt idx="180">
                  <c:v>103.69553913815881</c:v>
                </c:pt>
                <c:pt idx="181">
                  <c:v>104.98732586606572</c:v>
                </c:pt>
                <c:pt idx="182">
                  <c:v>105.23485061854096</c:v>
                </c:pt>
                <c:pt idx="183">
                  <c:v>105.23485061854096</c:v>
                </c:pt>
                <c:pt idx="184">
                  <c:v>104.51502480663811</c:v>
                </c:pt>
                <c:pt idx="185">
                  <c:v>105.45908529583801</c:v>
                </c:pt>
                <c:pt idx="186">
                  <c:v>105.45908529583801</c:v>
                </c:pt>
                <c:pt idx="187">
                  <c:v>105.45908529583801</c:v>
                </c:pt>
                <c:pt idx="188">
                  <c:v>106.31431852156759</c:v>
                </c:pt>
                <c:pt idx="189">
                  <c:v>106.196784886366</c:v>
                </c:pt>
                <c:pt idx="190">
                  <c:v>105.46720974066763</c:v>
                </c:pt>
                <c:pt idx="191">
                  <c:v>105.87018220421595</c:v>
                </c:pt>
                <c:pt idx="192">
                  <c:v>105.04582186883887</c:v>
                </c:pt>
                <c:pt idx="193">
                  <c:v>105.04582186883887</c:v>
                </c:pt>
                <c:pt idx="194">
                  <c:v>105.04582186883887</c:v>
                </c:pt>
                <c:pt idx="195">
                  <c:v>103.92735663063014</c:v>
                </c:pt>
                <c:pt idx="196">
                  <c:v>103.65600017332139</c:v>
                </c:pt>
                <c:pt idx="197">
                  <c:v>103.09649673938938</c:v>
                </c:pt>
                <c:pt idx="198">
                  <c:v>102.88580280347499</c:v>
                </c:pt>
                <c:pt idx="199">
                  <c:v>102.0516931343024</c:v>
                </c:pt>
                <c:pt idx="200">
                  <c:v>102.0516931343024</c:v>
                </c:pt>
                <c:pt idx="201">
                  <c:v>102.0516931343024</c:v>
                </c:pt>
                <c:pt idx="202">
                  <c:v>103.27469289598534</c:v>
                </c:pt>
                <c:pt idx="203">
                  <c:v>104.45544554455435</c:v>
                </c:pt>
                <c:pt idx="204">
                  <c:v>104.99545031089532</c:v>
                </c:pt>
                <c:pt idx="205">
                  <c:v>106.28832029811286</c:v>
                </c:pt>
                <c:pt idx="206">
                  <c:v>107.21342374937703</c:v>
                </c:pt>
                <c:pt idx="207">
                  <c:v>107.21342374937703</c:v>
                </c:pt>
                <c:pt idx="208">
                  <c:v>107.21342374937703</c:v>
                </c:pt>
                <c:pt idx="209">
                  <c:v>107.21342374937703</c:v>
                </c:pt>
                <c:pt idx="210">
                  <c:v>108.23927031652826</c:v>
                </c:pt>
                <c:pt idx="211">
                  <c:v>108.61245314903471</c:v>
                </c:pt>
                <c:pt idx="212">
                  <c:v>108.25714409515339</c:v>
                </c:pt>
                <c:pt idx="213">
                  <c:v>108.23114587169866</c:v>
                </c:pt>
                <c:pt idx="214">
                  <c:v>108.23114587169866</c:v>
                </c:pt>
                <c:pt idx="215">
                  <c:v>108.23114587169866</c:v>
                </c:pt>
                <c:pt idx="216">
                  <c:v>108.88976753255183</c:v>
                </c:pt>
                <c:pt idx="217">
                  <c:v>108.65632515111456</c:v>
                </c:pt>
                <c:pt idx="218">
                  <c:v>106.8185757306583</c:v>
                </c:pt>
                <c:pt idx="219">
                  <c:v>107.01356240656878</c:v>
                </c:pt>
                <c:pt idx="220">
                  <c:v>105.16823017093823</c:v>
                </c:pt>
                <c:pt idx="221">
                  <c:v>105.16823017093823</c:v>
                </c:pt>
                <c:pt idx="222">
                  <c:v>105.16823017093823</c:v>
                </c:pt>
                <c:pt idx="223">
                  <c:v>106.61113157267576</c:v>
                </c:pt>
                <c:pt idx="224">
                  <c:v>108.37305284138905</c:v>
                </c:pt>
                <c:pt idx="225">
                  <c:v>107.23075589834683</c:v>
                </c:pt>
                <c:pt idx="226">
                  <c:v>106.4502675650496</c:v>
                </c:pt>
                <c:pt idx="227">
                  <c:v>104.69972051909775</c:v>
                </c:pt>
                <c:pt idx="228">
                  <c:v>104.69972051909775</c:v>
                </c:pt>
                <c:pt idx="229">
                  <c:v>104.69972051909775</c:v>
                </c:pt>
                <c:pt idx="230">
                  <c:v>104.97757653227018</c:v>
                </c:pt>
                <c:pt idx="231">
                  <c:v>103.69120610091633</c:v>
                </c:pt>
                <c:pt idx="232">
                  <c:v>103.32506445392887</c:v>
                </c:pt>
                <c:pt idx="233">
                  <c:v>102.26022055159552</c:v>
                </c:pt>
                <c:pt idx="234">
                  <c:v>103.58396342916556</c:v>
                </c:pt>
                <c:pt idx="235">
                  <c:v>103.58396342916556</c:v>
                </c:pt>
                <c:pt idx="236">
                  <c:v>103.58396342916556</c:v>
                </c:pt>
                <c:pt idx="237">
                  <c:v>104.74684229910945</c:v>
                </c:pt>
                <c:pt idx="238">
                  <c:v>104.74684229910945</c:v>
                </c:pt>
                <c:pt idx="239">
                  <c:v>104.74684229910945</c:v>
                </c:pt>
                <c:pt idx="240">
                  <c:v>104.96511905019813</c:v>
                </c:pt>
                <c:pt idx="241">
                  <c:v>104.25070953484834</c:v>
                </c:pt>
                <c:pt idx="242">
                  <c:v>104.25070953484834</c:v>
                </c:pt>
                <c:pt idx="243">
                  <c:v>104.25070953484834</c:v>
                </c:pt>
                <c:pt idx="244">
                  <c:v>104.25070953484834</c:v>
                </c:pt>
                <c:pt idx="245">
                  <c:v>104.25070953484834</c:v>
                </c:pt>
                <c:pt idx="246">
                  <c:v>105.6242823407066</c:v>
                </c:pt>
                <c:pt idx="247">
                  <c:v>104.56864614251349</c:v>
                </c:pt>
                <c:pt idx="248">
                  <c:v>105.04798838746008</c:v>
                </c:pt>
                <c:pt idx="249">
                  <c:v>105.04798838746008</c:v>
                </c:pt>
                <c:pt idx="250">
                  <c:v>105.04798838746008</c:v>
                </c:pt>
                <c:pt idx="251">
                  <c:v>105.45312736962963</c:v>
                </c:pt>
                <c:pt idx="252">
                  <c:v>105.3009294364884</c:v>
                </c:pt>
                <c:pt idx="253">
                  <c:v>106.80070195203317</c:v>
                </c:pt>
                <c:pt idx="254">
                  <c:v>107.46203176116289</c:v>
                </c:pt>
                <c:pt idx="255">
                  <c:v>108.51712632970072</c:v>
                </c:pt>
                <c:pt idx="256">
                  <c:v>108.51712632970072</c:v>
                </c:pt>
                <c:pt idx="257">
                  <c:v>108.51712632970072</c:v>
                </c:pt>
                <c:pt idx="258">
                  <c:v>109.06092250362883</c:v>
                </c:pt>
                <c:pt idx="259">
                  <c:v>109.06092250362883</c:v>
                </c:pt>
                <c:pt idx="260">
                  <c:v>109.06092250362883</c:v>
                </c:pt>
                <c:pt idx="261">
                  <c:v>109.15733258227347</c:v>
                </c:pt>
                <c:pt idx="262">
                  <c:v>107.37970405355627</c:v>
                </c:pt>
                <c:pt idx="263">
                  <c:v>107.37970405355627</c:v>
                </c:pt>
                <c:pt idx="264">
                  <c:v>107.37970405355627</c:v>
                </c:pt>
                <c:pt idx="265">
                  <c:v>106.13449747600573</c:v>
                </c:pt>
                <c:pt idx="266">
                  <c:v>107.27679441904796</c:v>
                </c:pt>
                <c:pt idx="267">
                  <c:v>106.93935914379178</c:v>
                </c:pt>
                <c:pt idx="268">
                  <c:v>106.76712091340418</c:v>
                </c:pt>
                <c:pt idx="269">
                  <c:v>106.89169573412478</c:v>
                </c:pt>
                <c:pt idx="270">
                  <c:v>106.89169573412478</c:v>
                </c:pt>
                <c:pt idx="271">
                  <c:v>106.89169573412478</c:v>
                </c:pt>
                <c:pt idx="272">
                  <c:v>107.15546937625923</c:v>
                </c:pt>
                <c:pt idx="273">
                  <c:v>107.18417574799049</c:v>
                </c:pt>
                <c:pt idx="274">
                  <c:v>108.08978053166361</c:v>
                </c:pt>
                <c:pt idx="275">
                  <c:v>108.36222024828298</c:v>
                </c:pt>
                <c:pt idx="276">
                  <c:v>108.32213965379026</c:v>
                </c:pt>
                <c:pt idx="277">
                  <c:v>108.32213965379026</c:v>
                </c:pt>
                <c:pt idx="278">
                  <c:v>108.32213965379026</c:v>
                </c:pt>
                <c:pt idx="279">
                  <c:v>108.15856749788757</c:v>
                </c:pt>
                <c:pt idx="280">
                  <c:v>109.37723422232808</c:v>
                </c:pt>
                <c:pt idx="281">
                  <c:v>108.77331715666091</c:v>
                </c:pt>
                <c:pt idx="282">
                  <c:v>107.24483826938487</c:v>
                </c:pt>
                <c:pt idx="283">
                  <c:v>106.47734904781501</c:v>
                </c:pt>
                <c:pt idx="284">
                  <c:v>106.47734904781501</c:v>
                </c:pt>
                <c:pt idx="285">
                  <c:v>106.47734904781501</c:v>
                </c:pt>
                <c:pt idx="286">
                  <c:v>106.88248802998457</c:v>
                </c:pt>
                <c:pt idx="287">
                  <c:v>107.16846848798662</c:v>
                </c:pt>
                <c:pt idx="288">
                  <c:v>107.16846848798662</c:v>
                </c:pt>
                <c:pt idx="289">
                  <c:v>107.16846848798662</c:v>
                </c:pt>
                <c:pt idx="290">
                  <c:v>107.66839265983485</c:v>
                </c:pt>
                <c:pt idx="291">
                  <c:v>107.66839265983485</c:v>
                </c:pt>
                <c:pt idx="292">
                  <c:v>107.66839265983485</c:v>
                </c:pt>
                <c:pt idx="293">
                  <c:v>106.948566847932</c:v>
                </c:pt>
                <c:pt idx="294">
                  <c:v>108.46458825313597</c:v>
                </c:pt>
                <c:pt idx="295">
                  <c:v>108.36222024828298</c:v>
                </c:pt>
                <c:pt idx="296">
                  <c:v>108.53229196004932</c:v>
                </c:pt>
                <c:pt idx="297">
                  <c:v>106.62738046233501</c:v>
                </c:pt>
                <c:pt idx="298">
                  <c:v>106.62738046233501</c:v>
                </c:pt>
                <c:pt idx="299">
                  <c:v>106.62738046233501</c:v>
                </c:pt>
                <c:pt idx="300">
                  <c:v>106.40152089607204</c:v>
                </c:pt>
                <c:pt idx="301">
                  <c:v>105.88534783456458</c:v>
                </c:pt>
                <c:pt idx="302">
                  <c:v>106.65392031544505</c:v>
                </c:pt>
                <c:pt idx="303">
                  <c:v>107.80055029572971</c:v>
                </c:pt>
                <c:pt idx="304">
                  <c:v>107.04930996381907</c:v>
                </c:pt>
                <c:pt idx="305">
                  <c:v>107.04930996381907</c:v>
                </c:pt>
                <c:pt idx="306">
                  <c:v>107.04930996381907</c:v>
                </c:pt>
                <c:pt idx="307">
                  <c:v>107.50752865220871</c:v>
                </c:pt>
                <c:pt idx="308">
                  <c:v>106.82453365686672</c:v>
                </c:pt>
                <c:pt idx="309">
                  <c:v>107.41166020321937</c:v>
                </c:pt>
                <c:pt idx="310">
                  <c:v>108.12227831098201</c:v>
                </c:pt>
                <c:pt idx="311">
                  <c:v>109.2683666616114</c:v>
                </c:pt>
                <c:pt idx="312">
                  <c:v>109.2683666616114</c:v>
                </c:pt>
                <c:pt idx="313">
                  <c:v>109.2683666616114</c:v>
                </c:pt>
                <c:pt idx="314">
                  <c:v>111.75390514981468</c:v>
                </c:pt>
                <c:pt idx="315">
                  <c:v>110.84505058820973</c:v>
                </c:pt>
                <c:pt idx="316">
                  <c:v>111.24856468141336</c:v>
                </c:pt>
                <c:pt idx="317">
                  <c:v>110.53523842537419</c:v>
                </c:pt>
                <c:pt idx="318">
                  <c:v>112.10271464783233</c:v>
                </c:pt>
                <c:pt idx="319">
                  <c:v>112.10271464783233</c:v>
                </c:pt>
                <c:pt idx="320">
                  <c:v>112.10271464783233</c:v>
                </c:pt>
                <c:pt idx="321">
                  <c:v>112.21266546785965</c:v>
                </c:pt>
                <c:pt idx="322">
                  <c:v>112.48402192516839</c:v>
                </c:pt>
                <c:pt idx="323">
                  <c:v>112.44285807136508</c:v>
                </c:pt>
                <c:pt idx="324">
                  <c:v>111.62770544012821</c:v>
                </c:pt>
                <c:pt idx="325">
                  <c:v>110.71397621162549</c:v>
                </c:pt>
                <c:pt idx="326">
                  <c:v>110.71397621162549</c:v>
                </c:pt>
                <c:pt idx="327">
                  <c:v>110.71397621162549</c:v>
                </c:pt>
                <c:pt idx="328">
                  <c:v>109.87824165348697</c:v>
                </c:pt>
                <c:pt idx="329">
                  <c:v>110.58344346469653</c:v>
                </c:pt>
                <c:pt idx="330">
                  <c:v>112.03121953333182</c:v>
                </c:pt>
                <c:pt idx="331">
                  <c:v>111.49608943388864</c:v>
                </c:pt>
                <c:pt idx="332">
                  <c:v>111.03787074549902</c:v>
                </c:pt>
                <c:pt idx="333">
                  <c:v>111.03787074549902</c:v>
                </c:pt>
                <c:pt idx="334">
                  <c:v>111.03787074549902</c:v>
                </c:pt>
                <c:pt idx="335">
                  <c:v>108.53879151591303</c:v>
                </c:pt>
                <c:pt idx="336">
                  <c:v>109.46606148579842</c:v>
                </c:pt>
                <c:pt idx="337">
                  <c:v>108.60920337110294</c:v>
                </c:pt>
                <c:pt idx="338">
                  <c:v>108.96342916567363</c:v>
                </c:pt>
                <c:pt idx="339">
                  <c:v>107.43278375977637</c:v>
                </c:pt>
                <c:pt idx="340">
                  <c:v>107.43278375977637</c:v>
                </c:pt>
                <c:pt idx="341">
                  <c:v>107.43278375977637</c:v>
                </c:pt>
                <c:pt idx="342">
                  <c:v>104.74684229910952</c:v>
                </c:pt>
                <c:pt idx="343">
                  <c:v>103.78328314231857</c:v>
                </c:pt>
                <c:pt idx="344">
                  <c:v>105.52841389171734</c:v>
                </c:pt>
                <c:pt idx="345">
                  <c:v>107.14409515349779</c:v>
                </c:pt>
                <c:pt idx="346">
                  <c:v>108.64711744697441</c:v>
                </c:pt>
                <c:pt idx="347">
                  <c:v>108.64711744697441</c:v>
                </c:pt>
                <c:pt idx="348">
                  <c:v>108.64711744697441</c:v>
                </c:pt>
                <c:pt idx="349">
                  <c:v>108.99213553740489</c:v>
                </c:pt>
                <c:pt idx="350">
                  <c:v>107.60339710119803</c:v>
                </c:pt>
                <c:pt idx="351">
                  <c:v>107.60339710119803</c:v>
                </c:pt>
                <c:pt idx="352">
                  <c:v>109.52834889615869</c:v>
                </c:pt>
                <c:pt idx="353">
                  <c:v>111.31139372142896</c:v>
                </c:pt>
                <c:pt idx="354">
                  <c:v>111.31139372142896</c:v>
                </c:pt>
                <c:pt idx="355">
                  <c:v>111.31139372142896</c:v>
                </c:pt>
                <c:pt idx="356">
                  <c:v>111.88606278570958</c:v>
                </c:pt>
                <c:pt idx="357">
                  <c:v>111.40184587386523</c:v>
                </c:pt>
                <c:pt idx="358">
                  <c:v>111.58924973460142</c:v>
                </c:pt>
                <c:pt idx="359">
                  <c:v>110.79792880819807</c:v>
                </c:pt>
                <c:pt idx="360">
                  <c:v>111.09961652620399</c:v>
                </c:pt>
                <c:pt idx="361">
                  <c:v>111.09961652620399</c:v>
                </c:pt>
                <c:pt idx="362">
                  <c:v>111.09961652620399</c:v>
                </c:pt>
                <c:pt idx="363">
                  <c:v>113.2878003336438</c:v>
                </c:pt>
                <c:pt idx="364">
                  <c:v>112.55985007691135</c:v>
                </c:pt>
                <c:pt idx="365">
                  <c:v>112.54035140932028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003-48CE-8405-748B31E487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4819968"/>
        <c:axId val="234821504"/>
      </c:lineChart>
      <c:dateAx>
        <c:axId val="233108608"/>
        <c:scaling>
          <c:orientation val="minMax"/>
          <c:max val="45531"/>
          <c:min val="45170"/>
        </c:scaling>
        <c:delete val="0"/>
        <c:axPos val="b"/>
        <c:numFmt formatCode="mmm\-yy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b="0"/>
            </a:pPr>
            <a:endParaRPr lang="he-IL"/>
          </a:p>
        </c:txPr>
        <c:crossAx val="233110144"/>
        <c:crosses val="autoZero"/>
        <c:auto val="0"/>
        <c:lblOffset val="100"/>
        <c:baseTimeUnit val="days"/>
        <c:majorUnit val="1"/>
        <c:majorTimeUnit val="months"/>
      </c:dateAx>
      <c:valAx>
        <c:axId val="233110144"/>
        <c:scaling>
          <c:orientation val="minMax"/>
          <c:max val="140"/>
          <c:min val="80"/>
        </c:scaling>
        <c:delete val="0"/>
        <c:axPos val="l"/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0"/>
            </a:pPr>
            <a:endParaRPr lang="he-IL"/>
          </a:p>
        </c:txPr>
        <c:crossAx val="233108608"/>
        <c:crosses val="autoZero"/>
        <c:crossBetween val="between"/>
        <c:majorUnit val="10"/>
      </c:valAx>
      <c:dateAx>
        <c:axId val="23481996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34821504"/>
        <c:crosses val="autoZero"/>
        <c:auto val="1"/>
        <c:lblOffset val="100"/>
        <c:baseTimeUnit val="days"/>
      </c:dateAx>
      <c:valAx>
        <c:axId val="234821504"/>
        <c:scaling>
          <c:orientation val="minMax"/>
          <c:max val="42"/>
          <c:min val="32"/>
        </c:scaling>
        <c:delete val="1"/>
        <c:axPos val="r"/>
        <c:numFmt formatCode="0.00" sourceLinked="1"/>
        <c:majorTickMark val="out"/>
        <c:minorTickMark val="none"/>
        <c:tickLblPos val="nextTo"/>
        <c:crossAx val="234819968"/>
        <c:crosses val="max"/>
        <c:crossBetween val="between"/>
      </c:valAx>
      <c:spPr>
        <a:noFill/>
        <a:ln w="12700">
          <a:noFill/>
          <a:prstDash val="solid"/>
        </a:ln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5.9560929496815997E-2"/>
          <c:y val="0.94648656291700917"/>
          <c:w val="0.89999994571516206"/>
          <c:h val="4.4078934577622242E-2"/>
        </c:manualLayout>
      </c:layout>
      <c:overlay val="0"/>
      <c:spPr>
        <a:noFill/>
        <a:ln w="12700">
          <a:noFill/>
        </a:ln>
      </c:spPr>
      <c:txPr>
        <a:bodyPr/>
        <a:lstStyle/>
        <a:p>
          <a:pPr>
            <a:defRPr sz="1050" b="0"/>
          </a:pPr>
          <a:endParaRPr lang="he-IL"/>
        </a:p>
      </c:txPr>
    </c:legend>
    <c:plotVisOnly val="1"/>
    <c:dispBlanksAs val="gap"/>
    <c:showDLblsOverMax val="0"/>
  </c:chart>
  <c:spPr>
    <a:solidFill>
      <a:sysClr val="window" lastClr="FFFFFF"/>
    </a:solidFill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Segoe UI" panose="020B0502040204020203" pitchFamily="34" charset="0"/>
          <a:ea typeface="Arial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200" b="1" dirty="0">
                <a:solidFill>
                  <a:schemeClr val="bg2">
                    <a:lumMod val="10000"/>
                  </a:schemeClr>
                </a:solidFill>
              </a:rPr>
              <a:t>לא סחירים</a:t>
            </a:r>
          </a:p>
        </c:rich>
      </c:tx>
      <c:layout>
        <c:manualLayout>
          <c:xMode val="edge"/>
          <c:yMode val="edge"/>
          <c:x val="0.38233044798079369"/>
          <c:y val="7.447713532397749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13099514571768084"/>
          <c:y val="0.11284050493579394"/>
          <c:w val="0.76844918704747589"/>
          <c:h val="0.75858029234596325"/>
        </c:manualLayout>
      </c:layout>
      <c:lineChart>
        <c:grouping val="standard"/>
        <c:varyColors val="0"/>
        <c:ser>
          <c:idx val="0"/>
          <c:order val="0"/>
          <c:tx>
            <c:strRef>
              <c:f>'[קובץ נתונים - הודעת הריבית.xlsm]איור 14 נתונים'!$O$1</c:f>
              <c:strCache>
                <c:ptCount val="1"/>
                <c:pt idx="0">
                  <c:v>שנתי</c:v>
                </c:pt>
              </c:strCache>
            </c:strRef>
          </c:tx>
          <c:spPr>
            <a:ln w="28575" cap="rnd">
              <a:solidFill>
                <a:srgbClr val="006B9D"/>
              </a:solidFill>
              <a:round/>
            </a:ln>
            <a:effectLst/>
          </c:spPr>
          <c:marker>
            <c:symbol val="none"/>
          </c:marker>
          <c:dLbls>
            <c:dLbl>
              <c:idx val="6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90-45C9-B50B-0A71E23C5F29}"/>
                </c:ext>
              </c:extLst>
            </c:dLbl>
            <c:dLbl>
              <c:idx val="29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6B9D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990-45C9-B50B-0A71E23C5F2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נתונים'!$A$2:$A$352</c:f>
              <c:numCache>
                <c:formatCode>m/d/yyyy</c:formatCode>
                <c:ptCount val="35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נתונים'!$O$2:$O$350</c:f>
              <c:numCache>
                <c:formatCode>General</c:formatCode>
                <c:ptCount val="349"/>
                <c:pt idx="12" formatCode="#,##0.00">
                  <c:v>0.40449074157471454</c:v>
                </c:pt>
                <c:pt idx="13" formatCode="#,##0.00">
                  <c:v>0.95413957429919538</c:v>
                </c:pt>
                <c:pt idx="14" formatCode="#,##0.00">
                  <c:v>1.9259138548207932</c:v>
                </c:pt>
                <c:pt idx="15" formatCode="#,##0.00">
                  <c:v>2.718461279241513</c:v>
                </c:pt>
                <c:pt idx="16" formatCode="#,##0.00">
                  <c:v>1.9512274389670958</c:v>
                </c:pt>
                <c:pt idx="17" formatCode="#,##0.00">
                  <c:v>1.9790899448943078</c:v>
                </c:pt>
                <c:pt idx="18" formatCode="#,##0.00">
                  <c:v>2.7561175551473527</c:v>
                </c:pt>
                <c:pt idx="19" formatCode="#,##0.00">
                  <c:v>3.3690654656010288</c:v>
                </c:pt>
                <c:pt idx="20" formatCode="#,##0.00">
                  <c:v>3.9668215756745173</c:v>
                </c:pt>
                <c:pt idx="21" formatCode="#,##0.00">
                  <c:v>3.5923417079404052</c:v>
                </c:pt>
                <c:pt idx="22" formatCode="#,##0.00">
                  <c:v>3.0620760503554889</c:v>
                </c:pt>
                <c:pt idx="23" formatCode="#,##0.00">
                  <c:v>2.986878579478458</c:v>
                </c:pt>
                <c:pt idx="24" formatCode="#,##0.00">
                  <c:v>5.0515350652011071</c:v>
                </c:pt>
                <c:pt idx="25" formatCode="#,##0.00">
                  <c:v>6.2883499338364901</c:v>
                </c:pt>
                <c:pt idx="26" formatCode="#,##0.00">
                  <c:v>6.3409809900125458</c:v>
                </c:pt>
                <c:pt idx="27" formatCode="#,##0.00">
                  <c:v>6.799684693269481</c:v>
                </c:pt>
                <c:pt idx="28" formatCode="#,##0.00">
                  <c:v>7.3985415192674209</c:v>
                </c:pt>
                <c:pt idx="29" formatCode="#,##0.00">
                  <c:v>8.247442805524031</c:v>
                </c:pt>
                <c:pt idx="30" formatCode="#,##0.00">
                  <c:v>7.8228382240239203</c:v>
                </c:pt>
                <c:pt idx="31" formatCode="#,##0.00">
                  <c:v>6.4871250222876764</c:v>
                </c:pt>
                <c:pt idx="32" formatCode="#,##0.00">
                  <c:v>6.8514172118101957</c:v>
                </c:pt>
                <c:pt idx="33" formatCode="#,##0.00">
                  <c:v>7.4989441999158579</c:v>
                </c:pt>
                <c:pt idx="34" formatCode="#,##0.00">
                  <c:v>6.9825596097511156</c:v>
                </c:pt>
                <c:pt idx="35" formatCode="#,##0.00">
                  <c:v>6.4821155537541086</c:v>
                </c:pt>
                <c:pt idx="36" formatCode="#,##0.00">
                  <c:v>5.1960248106852625</c:v>
                </c:pt>
                <c:pt idx="37" formatCode="#,##0.00">
                  <c:v>4.5929958518963643</c:v>
                </c:pt>
                <c:pt idx="38" formatCode="#,##0.00">
                  <c:v>3.9601127264476288</c:v>
                </c:pt>
                <c:pt idx="39" formatCode="#,##0.00">
                  <c:v>2.02228826199633</c:v>
                </c:pt>
                <c:pt idx="40" formatCode="#,##0.00">
                  <c:v>0.70984896956403087</c:v>
                </c:pt>
                <c:pt idx="41" formatCode="#,##0.00">
                  <c:v>-1.4688001381412907</c:v>
                </c:pt>
                <c:pt idx="42" formatCode="#,##0.00">
                  <c:v>-2.7950362553084807</c:v>
                </c:pt>
                <c:pt idx="43" formatCode="#,##0.00">
                  <c:v>-1.9632413363298129</c:v>
                </c:pt>
                <c:pt idx="44" formatCode="#,##0.00">
                  <c:v>-2.93408889535961</c:v>
                </c:pt>
                <c:pt idx="45" formatCode="#,##0.00">
                  <c:v>-3.4639035746602542</c:v>
                </c:pt>
                <c:pt idx="46" formatCode="#,##0.00">
                  <c:v>-2.4996823020448145</c:v>
                </c:pt>
                <c:pt idx="47" formatCode="#,##0.00">
                  <c:v>-2.4019934436435908</c:v>
                </c:pt>
                <c:pt idx="48" formatCode="#,##0.00">
                  <c:v>-2.990155097937508</c:v>
                </c:pt>
                <c:pt idx="49" formatCode="#,##0.00">
                  <c:v>-3.4447413624694279</c:v>
                </c:pt>
                <c:pt idx="50" formatCode="#,##0.00">
                  <c:v>-3.4842688541455336</c:v>
                </c:pt>
                <c:pt idx="51" formatCode="#,##0.00">
                  <c:v>-2.051510182912053</c:v>
                </c:pt>
                <c:pt idx="52" formatCode="#,##0.00">
                  <c:v>-1.1330850790310043</c:v>
                </c:pt>
                <c:pt idx="53" formatCode="#,##0.00">
                  <c:v>-0.39077527320299232</c:v>
                </c:pt>
                <c:pt idx="54" formatCode="#,##0.00">
                  <c:v>0.32139577865990532</c:v>
                </c:pt>
                <c:pt idx="55" formatCode="#,##0.00">
                  <c:v>0.39807486945808712</c:v>
                </c:pt>
                <c:pt idx="56" formatCode="#,##0.00">
                  <c:v>0.64694649127650106</c:v>
                </c:pt>
                <c:pt idx="57" formatCode="#,##0.00">
                  <c:v>0.29395451477873813</c:v>
                </c:pt>
                <c:pt idx="58" formatCode="#,##0.00">
                  <c:v>0.16300007464826738</c:v>
                </c:pt>
                <c:pt idx="59" formatCode="#,##0.00">
                  <c:v>0.76776872201205215</c:v>
                </c:pt>
                <c:pt idx="60" formatCode="#,##0.00">
                  <c:v>0.69267701892672395</c:v>
                </c:pt>
                <c:pt idx="61" formatCode="#,##0.00">
                  <c:v>0.66498866127233658</c:v>
                </c:pt>
                <c:pt idx="62" formatCode="#,##0.00">
                  <c:v>0.27874392761437772</c:v>
                </c:pt>
                <c:pt idx="63" formatCode="#,##0.00">
                  <c:v>1.2897130695432857E-2</c:v>
                </c:pt>
                <c:pt idx="64" formatCode="#,##0.00">
                  <c:v>-0.15918067443115858</c:v>
                </c:pt>
                <c:pt idx="65" formatCode="#,##0.00">
                  <c:v>0.51197151174962041</c:v>
                </c:pt>
                <c:pt idx="66" formatCode="#,##0.00">
                  <c:v>1.5971140832384823</c:v>
                </c:pt>
                <c:pt idx="67" formatCode="#,##0.00">
                  <c:v>1.811765907490237</c:v>
                </c:pt>
                <c:pt idx="68" formatCode="#,##0.00">
                  <c:v>2.0416824458909577</c:v>
                </c:pt>
                <c:pt idx="69" formatCode="#,##0.00">
                  <c:v>2.7999619836270417</c:v>
                </c:pt>
                <c:pt idx="70" formatCode="#,##0.00">
                  <c:v>3.6712878470463117</c:v>
                </c:pt>
                <c:pt idx="71" formatCode="#,##0.00">
                  <c:v>3.2934007341049121</c:v>
                </c:pt>
                <c:pt idx="72" formatCode="#,##0.00">
                  <c:v>3.020354840559536</c:v>
                </c:pt>
                <c:pt idx="73" formatCode="#,##0.00">
                  <c:v>3.173940888612603</c:v>
                </c:pt>
                <c:pt idx="74" formatCode="#,##0.00">
                  <c:v>4.1632746738583748</c:v>
                </c:pt>
                <c:pt idx="75" formatCode="#,##0.00">
                  <c:v>4.143367726196745</c:v>
                </c:pt>
                <c:pt idx="76" formatCode="#,##0.00">
                  <c:v>3.4717748881442745</c:v>
                </c:pt>
                <c:pt idx="77" formatCode="#,##0.00">
                  <c:v>2.9581888588186001</c:v>
                </c:pt>
                <c:pt idx="78" formatCode="#,##0.00">
                  <c:v>2.1897749247734133</c:v>
                </c:pt>
                <c:pt idx="79" formatCode="#,##0.00">
                  <c:v>1.6525418925343427</c:v>
                </c:pt>
                <c:pt idx="80" formatCode="#,##0.00">
                  <c:v>1.1409456433022713</c:v>
                </c:pt>
                <c:pt idx="81" formatCode="#,##0.00">
                  <c:v>8.6560973587790357E-2</c:v>
                </c:pt>
                <c:pt idx="82" formatCode="#,##0.00">
                  <c:v>-0.75574773435749254</c:v>
                </c:pt>
                <c:pt idx="83" formatCode="#,##0.00">
                  <c:v>-0.62719002228555087</c:v>
                </c:pt>
                <c:pt idx="84" formatCode="#,##0.00">
                  <c:v>4.7184263947075422E-2</c:v>
                </c:pt>
                <c:pt idx="85" formatCode="#,##0.00">
                  <c:v>-0.28097194087485233</c:v>
                </c:pt>
                <c:pt idx="86" formatCode="#,##0.00">
                  <c:v>-0.97775715473091829</c:v>
                </c:pt>
                <c:pt idx="87" formatCode="#,##0.00">
                  <c:v>-0.98464113992611235</c:v>
                </c:pt>
                <c:pt idx="88" formatCode="#,##0.00">
                  <c:v>-0.89284891592017468</c:v>
                </c:pt>
                <c:pt idx="89" formatCode="#,##0.00">
                  <c:v>-0.36064155965782607</c:v>
                </c:pt>
                <c:pt idx="90" formatCode="#,##0.00">
                  <c:v>0.86861896076084744</c:v>
                </c:pt>
                <c:pt idx="91" formatCode="#,##0.00">
                  <c:v>2.2741224815560512</c:v>
                </c:pt>
                <c:pt idx="92" formatCode="#,##0.00">
                  <c:v>2.5577371414008176</c:v>
                </c:pt>
                <c:pt idx="93" formatCode="#,##0.00">
                  <c:v>3.0268786381896895</c:v>
                </c:pt>
                <c:pt idx="94" formatCode="#,##0.00">
                  <c:v>3.4578407207560113</c:v>
                </c:pt>
                <c:pt idx="95" formatCode="#,##0.00">
                  <c:v>3.7956248528112413</c:v>
                </c:pt>
                <c:pt idx="96" formatCode="#,##0.00">
                  <c:v>3.9774557720924086</c:v>
                </c:pt>
                <c:pt idx="97" formatCode="#,##0.00">
                  <c:v>4.1942804018565649</c:v>
                </c:pt>
                <c:pt idx="98" formatCode="#,##0.00">
                  <c:v>4.3493721220550396</c:v>
                </c:pt>
                <c:pt idx="99" formatCode="#,##0.00">
                  <c:v>5.4509504812098708</c:v>
                </c:pt>
                <c:pt idx="100" formatCode="#,##0.00">
                  <c:v>6.1395802415025402</c:v>
                </c:pt>
                <c:pt idx="101" formatCode="#,##0.00">
                  <c:v>5.3158839078691233</c:v>
                </c:pt>
                <c:pt idx="102" formatCode="#,##0.00">
                  <c:v>5.4266745302294916</c:v>
                </c:pt>
                <c:pt idx="103" formatCode="#,##0.00">
                  <c:v>5.9157546158385532</c:v>
                </c:pt>
                <c:pt idx="104" formatCode="#,##0.00">
                  <c:v>6.4387213749393712</c:v>
                </c:pt>
                <c:pt idx="105" formatCode="#,##0.00">
                  <c:v>6.9074854990520462</c:v>
                </c:pt>
                <c:pt idx="106" formatCode="#,##0.00">
                  <c:v>7.0419898491492106</c:v>
                </c:pt>
                <c:pt idx="107" formatCode="#,##0.00">
                  <c:v>6.886796771921011</c:v>
                </c:pt>
                <c:pt idx="108" formatCode="#,##0.00">
                  <c:v>6.3134284093316673</c:v>
                </c:pt>
                <c:pt idx="109" formatCode="#,##0.00">
                  <c:v>6.3034436816571615</c:v>
                </c:pt>
                <c:pt idx="110" formatCode="#,##0.00">
                  <c:v>7.0396169475747117</c:v>
                </c:pt>
                <c:pt idx="111" formatCode="#,##0.00">
                  <c:v>6.0633696711486218</c:v>
                </c:pt>
                <c:pt idx="112" formatCode="#,##0.00">
                  <c:v>6.1281978860801001</c:v>
                </c:pt>
                <c:pt idx="113" formatCode="#,##0.00">
                  <c:v>6.7883371035777573</c:v>
                </c:pt>
                <c:pt idx="114" formatCode="#,##0.00">
                  <c:v>6.2703190459934222</c:v>
                </c:pt>
                <c:pt idx="115" formatCode="#,##0.00">
                  <c:v>5.29114742245822</c:v>
                </c:pt>
                <c:pt idx="116" formatCode="#,##0.00">
                  <c:v>4.8881458110688003</c:v>
                </c:pt>
                <c:pt idx="117" formatCode="#,##0.00">
                  <c:v>4.8158436050495412</c:v>
                </c:pt>
                <c:pt idx="118" formatCode="#,##0.00">
                  <c:v>4.4160880157797511</c:v>
                </c:pt>
                <c:pt idx="119" formatCode="#,##0.00">
                  <c:v>4.1578451376993675</c:v>
                </c:pt>
                <c:pt idx="120" formatCode="#,##0.00">
                  <c:v>3.7849191116079206</c:v>
                </c:pt>
                <c:pt idx="121" formatCode="#,##0.00">
                  <c:v>3.4434166904170782</c:v>
                </c:pt>
                <c:pt idx="122" formatCode="#,##0.00">
                  <c:v>2.7393373204682714</c:v>
                </c:pt>
                <c:pt idx="123" formatCode="#,##0.00">
                  <c:v>2.7882211765597242</c:v>
                </c:pt>
                <c:pt idx="124" formatCode="#,##0.00">
                  <c:v>2.8142027365743116</c:v>
                </c:pt>
                <c:pt idx="125" formatCode="#,##0.00">
                  <c:v>3.1679244037530641</c:v>
                </c:pt>
                <c:pt idx="126" formatCode="#,##0.00">
                  <c:v>2.7655153629872142</c:v>
                </c:pt>
                <c:pt idx="127" formatCode="#,##0.00">
                  <c:v>2.6190571146927466</c:v>
                </c:pt>
                <c:pt idx="128" formatCode="#,##0.00">
                  <c:v>3.4450109010505381</c:v>
                </c:pt>
                <c:pt idx="129" formatCode="#,##0.00">
                  <c:v>3.23807436194814</c:v>
                </c:pt>
                <c:pt idx="130" formatCode="#,##0.00">
                  <c:v>3.2317971385543709</c:v>
                </c:pt>
                <c:pt idx="131" formatCode="#,##0.00">
                  <c:v>3.5909424974160276</c:v>
                </c:pt>
                <c:pt idx="132" formatCode="#,##0.00">
                  <c:v>4.3512326746475205</c:v>
                </c:pt>
                <c:pt idx="133" formatCode="#,##0.00">
                  <c:v>4.9587613890042848</c:v>
                </c:pt>
                <c:pt idx="134" formatCode="#,##0.00">
                  <c:v>4.9802702825477052</c:v>
                </c:pt>
                <c:pt idx="135" formatCode="#,##0.00">
                  <c:v>4.949132459650718</c:v>
                </c:pt>
                <c:pt idx="136" formatCode="#,##0.00">
                  <c:v>4.978290194318169</c:v>
                </c:pt>
                <c:pt idx="137" formatCode="#,##0.00">
                  <c:v>4.9417313781231043</c:v>
                </c:pt>
                <c:pt idx="138" formatCode="#,##0.00">
                  <c:v>4.1838311741080991</c:v>
                </c:pt>
                <c:pt idx="139" formatCode="#,##0.00">
                  <c:v>4.0852174229359273</c:v>
                </c:pt>
                <c:pt idx="140" formatCode="#,##0.00">
                  <c:v>3.2451376114503772</c:v>
                </c:pt>
                <c:pt idx="141" formatCode="#,##0.00">
                  <c:v>2.9551642563909519</c:v>
                </c:pt>
                <c:pt idx="142" formatCode="#,##0.00">
                  <c:v>2.9792558683966242</c:v>
                </c:pt>
                <c:pt idx="143" formatCode="#,##0.00">
                  <c:v>2.7312971446195267</c:v>
                </c:pt>
                <c:pt idx="144" formatCode="#,##0.00">
                  <c:v>2.7543005760980899</c:v>
                </c:pt>
                <c:pt idx="145" formatCode="#,##0.00">
                  <c:v>2.4300906350930962</c:v>
                </c:pt>
                <c:pt idx="146" formatCode="#,##0.00">
                  <c:v>2.5077691112721512</c:v>
                </c:pt>
                <c:pt idx="147" formatCode="#,##0.00">
                  <c:v>2.8566052885595994</c:v>
                </c:pt>
                <c:pt idx="148" formatCode="#,##0.00">
                  <c:v>2.6937536714703558</c:v>
                </c:pt>
                <c:pt idx="149" formatCode="#,##0.00">
                  <c:v>2.0452949912789231</c:v>
                </c:pt>
                <c:pt idx="150" formatCode="#,##0.00">
                  <c:v>2.4886784287547314</c:v>
                </c:pt>
                <c:pt idx="151" formatCode="#,##0.00">
                  <c:v>2.6532118165889518</c:v>
                </c:pt>
                <c:pt idx="152" formatCode="#,##0.00">
                  <c:v>2.4290242030192699</c:v>
                </c:pt>
                <c:pt idx="153" formatCode="#,##0.00">
                  <c:v>2.2222297545242853</c:v>
                </c:pt>
                <c:pt idx="154" formatCode="#,##0.00">
                  <c:v>1.6374361216215938</c:v>
                </c:pt>
                <c:pt idx="155" formatCode="#,##0.00">
                  <c:v>1.6283849503931247</c:v>
                </c:pt>
                <c:pt idx="156" formatCode="#,##0.00">
                  <c:v>1.8123056977734198</c:v>
                </c:pt>
                <c:pt idx="157" formatCode="#,##0.00">
                  <c:v>1.5125126243047404</c:v>
                </c:pt>
                <c:pt idx="158" formatCode="#,##0.00">
                  <c:v>1.51624888603068</c:v>
                </c:pt>
                <c:pt idx="159" formatCode="#,##0.00">
                  <c:v>1.2435531272970257</c:v>
                </c:pt>
                <c:pt idx="160" formatCode="#,##0.00">
                  <c:v>1.2305242175375763</c:v>
                </c:pt>
                <c:pt idx="161" formatCode="#,##0.00">
                  <c:v>2.0989733803573829</c:v>
                </c:pt>
                <c:pt idx="162" formatCode="#,##0.00">
                  <c:v>2.2899350019529363</c:v>
                </c:pt>
                <c:pt idx="163" formatCode="#,##0.00">
                  <c:v>1.591998157490071</c:v>
                </c:pt>
                <c:pt idx="164" formatCode="#,##0.00">
                  <c:v>1.9285351843018494</c:v>
                </c:pt>
                <c:pt idx="165" formatCode="#,##0.00">
                  <c:v>2.7325840276578583</c:v>
                </c:pt>
                <c:pt idx="166" formatCode="#,##0.00">
                  <c:v>2.9375988069937797</c:v>
                </c:pt>
                <c:pt idx="167" formatCode="#,##0.00">
                  <c:v>2.9106905267443528</c:v>
                </c:pt>
                <c:pt idx="168" formatCode="#,##0.00">
                  <c:v>2.3254846042863209</c:v>
                </c:pt>
                <c:pt idx="169" formatCode="#,##0.00">
                  <c:v>2.3557551199506976</c:v>
                </c:pt>
                <c:pt idx="170" formatCode="#,##0.00">
                  <c:v>2.496431247513109</c:v>
                </c:pt>
                <c:pt idx="171" formatCode="#,##0.00">
                  <c:v>2.0578297203686979</c:v>
                </c:pt>
                <c:pt idx="172" formatCode="#,##0.00">
                  <c:v>1.9974059794007237</c:v>
                </c:pt>
                <c:pt idx="173" formatCode="#,##0.00">
                  <c:v>1.4324544360569957</c:v>
                </c:pt>
                <c:pt idx="174" formatCode="#,##0.00">
                  <c:v>1.099351862665654</c:v>
                </c:pt>
                <c:pt idx="175" formatCode="#,##0.00">
                  <c:v>1.1599249251357691</c:v>
                </c:pt>
                <c:pt idx="176" formatCode="#,##0.00">
                  <c:v>0.84772613107781947</c:v>
                </c:pt>
                <c:pt idx="177" formatCode="#,##0.00">
                  <c:v>0.62669620039168539</c:v>
                </c:pt>
                <c:pt idx="178" formatCode="#,##0.00">
                  <c:v>0.89786257397694857</c:v>
                </c:pt>
                <c:pt idx="179" formatCode="#,##0.00">
                  <c:v>0.70306244166917775</c:v>
                </c:pt>
                <c:pt idx="180" formatCode="#,##0.00">
                  <c:v>0.44871288465984094</c:v>
                </c:pt>
                <c:pt idx="181" formatCode="#,##0.00">
                  <c:v>-1.6106693425810281E-2</c:v>
                </c:pt>
                <c:pt idx="182" formatCode="#,##0.00">
                  <c:v>-0.11949108378690454</c:v>
                </c:pt>
                <c:pt idx="183" formatCode="#,##0.00">
                  <c:v>0.21761723389936982</c:v>
                </c:pt>
                <c:pt idx="184" formatCode="#,##0.00">
                  <c:v>0.41233997466976202</c:v>
                </c:pt>
                <c:pt idx="185" formatCode="#,##0.00">
                  <c:v>0.49203977712704017</c:v>
                </c:pt>
                <c:pt idx="186" formatCode="#,##0.00">
                  <c:v>0.50653448211421814</c:v>
                </c:pt>
                <c:pt idx="187" formatCode="#,##0.00">
                  <c:v>0.36537160822744941</c:v>
                </c:pt>
                <c:pt idx="188" formatCode="#,##0.00">
                  <c:v>0.74560071301450481</c:v>
                </c:pt>
                <c:pt idx="189" formatCode="#,##0.00">
                  <c:v>0.61710683028259883</c:v>
                </c:pt>
                <c:pt idx="190" formatCode="#,##0.00">
                  <c:v>0.44163282602698306</c:v>
                </c:pt>
                <c:pt idx="191" formatCode="#,##0.00">
                  <c:v>0.50578374251890601</c:v>
                </c:pt>
                <c:pt idx="192" formatCode="#,##0.00">
                  <c:v>0.70048851293498249</c:v>
                </c:pt>
                <c:pt idx="193" formatCode="#,##0.00">
                  <c:v>1.0997189003784769</c:v>
                </c:pt>
                <c:pt idx="194" formatCode="#,##0.00">
                  <c:v>0.78624369233764035</c:v>
                </c:pt>
                <c:pt idx="195" formatCode="#,##0.00">
                  <c:v>0.63006567143673031</c:v>
                </c:pt>
                <c:pt idx="196" formatCode="#,##0.00">
                  <c:v>0.47179222690008071</c:v>
                </c:pt>
                <c:pt idx="197" formatCode="#,##0.00">
                  <c:v>0.33534324348161171</c:v>
                </c:pt>
                <c:pt idx="198" formatCode="#,##0.00">
                  <c:v>0.82041001263704061</c:v>
                </c:pt>
                <c:pt idx="199" formatCode="#,##0.00">
                  <c:v>0.82179519768934561</c:v>
                </c:pt>
                <c:pt idx="200" formatCode="#,##0.00">
                  <c:v>0.54358013872159994</c:v>
                </c:pt>
                <c:pt idx="201" formatCode="#,##0.00">
                  <c:v>0.49662544964479416</c:v>
                </c:pt>
                <c:pt idx="202" formatCode="#,##0.00">
                  <c:v>0.43926946142807122</c:v>
                </c:pt>
                <c:pt idx="203" formatCode="#,##0.00">
                  <c:v>0.58914008109935967</c:v>
                </c:pt>
                <c:pt idx="204" formatCode="#,##0.00">
                  <c:v>0.83849810362792709</c:v>
                </c:pt>
                <c:pt idx="205" formatCode="#,##0.00">
                  <c:v>1.3161850279805209</c:v>
                </c:pt>
                <c:pt idx="206" formatCode="#,##0.00">
                  <c:v>1.8277218266878892</c:v>
                </c:pt>
                <c:pt idx="207" formatCode="#,##0.00">
                  <c:v>1.7341215225771034</c:v>
                </c:pt>
                <c:pt idx="208" formatCode="#,##0.00">
                  <c:v>1.4041945743287876</c:v>
                </c:pt>
                <c:pt idx="209" formatCode="#,##0.00">
                  <c:v>1.0274117295895335</c:v>
                </c:pt>
                <c:pt idx="210" formatCode="#,##0.00">
                  <c:v>0.5184489683974336</c:v>
                </c:pt>
                <c:pt idx="211" formatCode="#,##0.00">
                  <c:v>0.7213130690382652</c:v>
                </c:pt>
                <c:pt idx="212" formatCode="#,##0.00">
                  <c:v>1.0690296355735374</c:v>
                </c:pt>
                <c:pt idx="213" formatCode="#,##0.00">
                  <c:v>1.1791753249054571</c:v>
                </c:pt>
                <c:pt idx="214" formatCode="#,##0.00">
                  <c:v>1.2004742685164382</c:v>
                </c:pt>
                <c:pt idx="215" formatCode="#,##0.00">
                  <c:v>1.1053052211190906</c:v>
                </c:pt>
                <c:pt idx="216" formatCode="#,##0.00">
                  <c:v>0.88748364293678161</c:v>
                </c:pt>
                <c:pt idx="217" formatCode="#,##0.00">
                  <c:v>0.5515632751547761</c:v>
                </c:pt>
                <c:pt idx="218" formatCode="#,##0.00">
                  <c:v>0.4973671914678901</c:v>
                </c:pt>
                <c:pt idx="219" formatCode="#,##0.00">
                  <c:v>0.56599578141747209</c:v>
                </c:pt>
                <c:pt idx="220" formatCode="#,##0.00">
                  <c:v>1.1071202267415314</c:v>
                </c:pt>
                <c:pt idx="221" formatCode="#,##0.00">
                  <c:v>1.859015392161889</c:v>
                </c:pt>
                <c:pt idx="222" formatCode="#,##0.00">
                  <c:v>1.5548238818462234</c:v>
                </c:pt>
                <c:pt idx="223" formatCode="#,##0.00">
                  <c:v>1.327338592264482</c:v>
                </c:pt>
                <c:pt idx="224" formatCode="#,##0.00">
                  <c:v>1.4388458420805383</c:v>
                </c:pt>
                <c:pt idx="225" formatCode="#,##0.00">
                  <c:v>1.6400739228150663</c:v>
                </c:pt>
                <c:pt idx="226" formatCode="#,##0.00">
                  <c:v>1.694607996253783</c:v>
                </c:pt>
                <c:pt idx="227" formatCode="#,##0.00">
                  <c:v>1.6788325043828323</c:v>
                </c:pt>
                <c:pt idx="228" formatCode="#,##0.00">
                  <c:v>2.1192472320124223</c:v>
                </c:pt>
                <c:pt idx="229" formatCode="#,##0.00">
                  <c:v>2.4516744609298646</c:v>
                </c:pt>
                <c:pt idx="230" formatCode="#,##0.00">
                  <c:v>2.4544882543648505</c:v>
                </c:pt>
                <c:pt idx="231" formatCode="#,##0.00">
                  <c:v>2.2246930868246917</c:v>
                </c:pt>
                <c:pt idx="232" formatCode="#,##0.00">
                  <c:v>2.1460585187702774</c:v>
                </c:pt>
                <c:pt idx="233" formatCode="#,##0.00">
                  <c:v>1.3830770621143573</c:v>
                </c:pt>
                <c:pt idx="234" formatCode="#,##0.00">
                  <c:v>1.3243021121089438</c:v>
                </c:pt>
                <c:pt idx="235" formatCode="#,##0.00">
                  <c:v>1.6340458584079842</c:v>
                </c:pt>
                <c:pt idx="236" formatCode="#,##0.00">
                  <c:v>1.4048610309988607</c:v>
                </c:pt>
                <c:pt idx="237" formatCode="#,##0.00">
                  <c:v>1.130686066551867</c:v>
                </c:pt>
                <c:pt idx="238" formatCode="#,##0.00">
                  <c:v>1.2572543468162722</c:v>
                </c:pt>
                <c:pt idx="239" formatCode="#,##0.00">
                  <c:v>1.3903705399824107</c:v>
                </c:pt>
                <c:pt idx="240" formatCode="#,##0.00">
                  <c:v>1.0302322982707945</c:v>
                </c:pt>
                <c:pt idx="241" formatCode="#,##0.00">
                  <c:v>0.83844723789416875</c:v>
                </c:pt>
                <c:pt idx="242" formatCode="#,##0.00">
                  <c:v>0.83163034215505416</c:v>
                </c:pt>
                <c:pt idx="243" formatCode="#,##0.00">
                  <c:v>0.94504194109152895</c:v>
                </c:pt>
                <c:pt idx="244" formatCode="#,##0.00">
                  <c:v>0.4242736366857125</c:v>
                </c:pt>
                <c:pt idx="245" formatCode="#,##0.00">
                  <c:v>0.43375291948737349</c:v>
                </c:pt>
                <c:pt idx="246" formatCode="#,##0.00">
                  <c:v>0.60756801757264611</c:v>
                </c:pt>
                <c:pt idx="247" formatCode="#,##0.00">
                  <c:v>0.17473269428356364</c:v>
                </c:pt>
                <c:pt idx="248" formatCode="#,##0.00">
                  <c:v>0.2306635388476197</c:v>
                </c:pt>
                <c:pt idx="249" formatCode="#,##0.00">
                  <c:v>0.30506456333969645</c:v>
                </c:pt>
                <c:pt idx="250" formatCode="#,##0.00">
                  <c:v>0.14421536112820821</c:v>
                </c:pt>
                <c:pt idx="251" formatCode="#,##0.00">
                  <c:v>1.8572148507445263E-2</c:v>
                </c:pt>
                <c:pt idx="252" formatCode="#,##0.00">
                  <c:v>0.16867271000000628</c:v>
                </c:pt>
                <c:pt idx="253" formatCode="#,##0.00">
                  <c:v>0.23526091153669437</c:v>
                </c:pt>
                <c:pt idx="254" formatCode="#,##0.00">
                  <c:v>0.22622468663815454</c:v>
                </c:pt>
                <c:pt idx="255" formatCode="#,##0.00">
                  <c:v>0.24427367963766322</c:v>
                </c:pt>
                <c:pt idx="256" formatCode="#,##0.00">
                  <c:v>0.79454133558309881</c:v>
                </c:pt>
                <c:pt idx="257" formatCode="#,##0.00">
                  <c:v>1.4104255627735096</c:v>
                </c:pt>
                <c:pt idx="258" formatCode="#,##0.00">
                  <c:v>1.6566816904044268</c:v>
                </c:pt>
                <c:pt idx="259" formatCode="#,##0.00">
                  <c:v>1.9778409989690049</c:v>
                </c:pt>
                <c:pt idx="260" formatCode="#,##0.00">
                  <c:v>2.1464195332531411</c:v>
                </c:pt>
                <c:pt idx="261" formatCode="#,##0.00">
                  <c:v>2.1911118824548437</c:v>
                </c:pt>
                <c:pt idx="262" formatCode="#,##0.00">
                  <c:v>2.2402749918136955</c:v>
                </c:pt>
                <c:pt idx="263" formatCode="#,##0.00">
                  <c:v>2.7005451933509672</c:v>
                </c:pt>
                <c:pt idx="264" formatCode="#,##0.00">
                  <c:v>2.8657232968541058</c:v>
                </c:pt>
                <c:pt idx="265" formatCode="#,##0.00">
                  <c:v>3.2982020688246294</c:v>
                </c:pt>
                <c:pt idx="266" formatCode="#,##0.00">
                  <c:v>3.3222269700264651</c:v>
                </c:pt>
                <c:pt idx="267" formatCode="#,##0.00">
                  <c:v>3.5621519244204869</c:v>
                </c:pt>
                <c:pt idx="268" formatCode="#,##0.00">
                  <c:v>3.7201345452402279</c:v>
                </c:pt>
                <c:pt idx="269" formatCode="#,##0.00">
                  <c:v>3.587116918533928</c:v>
                </c:pt>
                <c:pt idx="270" formatCode="#,##0.00">
                  <c:v>4.1000658038792714</c:v>
                </c:pt>
                <c:pt idx="271" formatCode="#,##0.00">
                  <c:v>4.4139990654507688</c:v>
                </c:pt>
                <c:pt idx="272" formatCode="#,##0.00">
                  <c:v>4.5243217561614868</c:v>
                </c:pt>
                <c:pt idx="273" formatCode="#,##0.00">
                  <c:v>4.793180834874633</c:v>
                </c:pt>
                <c:pt idx="274" formatCode="#,##0.00">
                  <c:v>5.2517163010024515</c:v>
                </c:pt>
                <c:pt idx="275" formatCode="#,##0.00">
                  <c:v>5.0970398856327481</c:v>
                </c:pt>
                <c:pt idx="276" formatCode="#,##0.00">
                  <c:v>5.3876167030390665</c:v>
                </c:pt>
                <c:pt idx="277" formatCode="#,##0.00">
                  <c:v>5.3643968158999966</c:v>
                </c:pt>
                <c:pt idx="278" formatCode="#,##0.00">
                  <c:v>5.2801303772644248</c:v>
                </c:pt>
                <c:pt idx="279" formatCode="#,##0.00">
                  <c:v>5.376025246558358</c:v>
                </c:pt>
                <c:pt idx="280" formatCode="#,##0.00">
                  <c:v>5.2736910984829244</c:v>
                </c:pt>
                <c:pt idx="281" formatCode="#,##0.00">
                  <c:v>5.2738699436509773</c:v>
                </c:pt>
                <c:pt idx="282" formatCode="#,##0.00">
                  <c:v>4.8865704885329597</c:v>
                </c:pt>
                <c:pt idx="283" formatCode="#,##0.00">
                  <c:v>4.5534796093389618</c:v>
                </c:pt>
                <c:pt idx="284" formatCode="#,##0.00">
                  <c:v>4.5246457644078752</c:v>
                </c:pt>
                <c:pt idx="285" formatCode="#,##0.00">
                  <c:v>4.0967192789198803</c:v>
                </c:pt>
                <c:pt idx="286" formatCode="#,##0.00">
                  <c:v>3.720631278943598</c:v>
                </c:pt>
                <c:pt idx="287" formatCode="#,##0.00">
                  <c:v>3.5925669913277058</c:v>
                </c:pt>
                <c:pt idx="288" formatCode="#,##0.00">
                  <c:v>3.2179027481824107</c:v>
                </c:pt>
                <c:pt idx="289" formatCode="#,##0.00">
                  <c:v>3.0288436298824939</c:v>
                </c:pt>
                <c:pt idx="290" formatCode="#,##0.00">
                  <c:v>2.9519131138261878</c:v>
                </c:pt>
                <c:pt idx="291" formatCode="#,##0.00">
                  <c:v>2.8108421092105429</c:v>
                </c:pt>
                <c:pt idx="292" formatCode="#,##0.00">
                  <c:v>2.8429147825240753</c:v>
                </c:pt>
                <c:pt idx="293" formatCode="#,##0.00">
                  <c:v>3.0382492108252501</c:v>
                </c:pt>
                <c:pt idx="294" formatCode="#,##0.00">
                  <c:v>3.3948246739523569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  <c:pt idx="329" formatCode="#,##0.00">
                  <c:v>0</c:v>
                </c:pt>
                <c:pt idx="330" formatCode="#,##0.00">
                  <c:v>0</c:v>
                </c:pt>
                <c:pt idx="331" formatCode="#,##0.00">
                  <c:v>0</c:v>
                </c:pt>
                <c:pt idx="332" formatCode="#,##0.00">
                  <c:v>0</c:v>
                </c:pt>
                <c:pt idx="333" formatCode="#,##0.00">
                  <c:v>0</c:v>
                </c:pt>
                <c:pt idx="334" formatCode="#,##0.00">
                  <c:v>0</c:v>
                </c:pt>
                <c:pt idx="335" formatCode="#,##0.00">
                  <c:v>0</c:v>
                </c:pt>
                <c:pt idx="336" formatCode="#,##0.00">
                  <c:v>0</c:v>
                </c:pt>
                <c:pt idx="337" formatCode="#,##0.00">
                  <c:v>0</c:v>
                </c:pt>
                <c:pt idx="338" formatCode="#,##0.00">
                  <c:v>0</c:v>
                </c:pt>
                <c:pt idx="339" formatCode="#,##0.00">
                  <c:v>0</c:v>
                </c:pt>
                <c:pt idx="340" formatCode="#,##0.00">
                  <c:v>0</c:v>
                </c:pt>
                <c:pt idx="341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90-45C9-B50B-0A71E23C5F29}"/>
            </c:ext>
          </c:extLst>
        </c:ser>
        <c:ser>
          <c:idx val="1"/>
          <c:order val="1"/>
          <c:tx>
            <c:strRef>
              <c:f>'[קובץ נתונים - הודעת הריבית.xlsm]איור 14 נתונים'!$P$1</c:f>
              <c:strCache>
                <c:ptCount val="1"/>
                <c:pt idx="0">
                  <c:v>חצי שנתי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294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98D25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90-45C9-B50B-0A71E23C5F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נתונים'!$A$2:$A$352</c:f>
              <c:numCache>
                <c:formatCode>m/d/yyyy</c:formatCode>
                <c:ptCount val="35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נתונים'!$P$2:$P$350</c:f>
              <c:numCache>
                <c:formatCode>General</c:formatCode>
                <c:ptCount val="349"/>
                <c:pt idx="126" formatCode="#,##0.00">
                  <c:v>2.9795357691536628</c:v>
                </c:pt>
                <c:pt idx="127" formatCode="#,##0.00">
                  <c:v>4.3222165976024796</c:v>
                </c:pt>
                <c:pt idx="128" formatCode="#,##0.00">
                  <c:v>5.510690253792494</c:v>
                </c:pt>
                <c:pt idx="129" formatCode="#,##0.00">
                  <c:v>5.9668499947693299</c:v>
                </c:pt>
                <c:pt idx="130" formatCode="#,##0.00">
                  <c:v>6.185692717583624</c:v>
                </c:pt>
                <c:pt idx="131" formatCode="#,##0.00">
                  <c:v>6.5181489990015162</c:v>
                </c:pt>
                <c:pt idx="132" formatCode="#,##0.00">
                  <c:v>5.8299286636417369</c:v>
                </c:pt>
                <c:pt idx="133" formatCode="#,##0.00">
                  <c:v>5.6221139937113751</c:v>
                </c:pt>
                <c:pt idx="134" formatCode="#,##0.00">
                  <c:v>4.4332174547867975</c:v>
                </c:pt>
                <c:pt idx="135" formatCode="#,##0.00">
                  <c:v>3.9105639496390898</c:v>
                </c:pt>
                <c:pt idx="136" formatCode="#,##0.00">
                  <c:v>3.7513321461568161</c:v>
                </c:pt>
                <c:pt idx="137" formatCode="#,##0.00">
                  <c:v>3.4833751911575561</c:v>
                </c:pt>
                <c:pt idx="138" formatCode="#,##0.00">
                  <c:v>2.5129680350165939</c:v>
                </c:pt>
                <c:pt idx="139" formatCode="#,##0.00">
                  <c:v>2.5557918233304777</c:v>
                </c:pt>
                <c:pt idx="140" formatCode="#,##0.00">
                  <c:v>2.150864421589449</c:v>
                </c:pt>
                <c:pt idx="141" formatCode="#,##0.00">
                  <c:v>2.0069616316232386</c:v>
                </c:pt>
                <c:pt idx="142" formatCode="#,##0.00">
                  <c:v>2.099867449112458</c:v>
                </c:pt>
                <c:pt idx="143" formatCode="#,##0.00">
                  <c:v>1.9510577721736366</c:v>
                </c:pt>
                <c:pt idx="144" formatCode="#,##0.00">
                  <c:v>3.0207238426379623</c:v>
                </c:pt>
                <c:pt idx="145" formatCode="#,##0.00">
                  <c:v>2.332302506462014</c:v>
                </c:pt>
                <c:pt idx="146" formatCode="#,##0.00">
                  <c:v>2.7431566624357639</c:v>
                </c:pt>
                <c:pt idx="147" formatCode="#,##0.00">
                  <c:v>3.9138037916311985</c:v>
                </c:pt>
                <c:pt idx="148" formatCode="#,##0.00">
                  <c:v>3.3103282528589517</c:v>
                </c:pt>
                <c:pt idx="149" formatCode="#,##0.00">
                  <c:v>2.0318148000662672</c:v>
                </c:pt>
                <c:pt idx="150" formatCode="#,##0.00">
                  <c:v>2.0330544010050078</c:v>
                </c:pt>
                <c:pt idx="151" formatCode="#,##0.00">
                  <c:v>2.9543869829117941</c:v>
                </c:pt>
                <c:pt idx="152" formatCode="#,##0.00">
                  <c:v>2.1787305369604937</c:v>
                </c:pt>
                <c:pt idx="153" formatCode="#,##0.00">
                  <c:v>0.36184688754150596</c:v>
                </c:pt>
                <c:pt idx="154" formatCode="#,##0.00">
                  <c:v>-7.0484418276617333E-2</c:v>
                </c:pt>
                <c:pt idx="155" formatCode="#,##0.00">
                  <c:v>1.1738014007215414</c:v>
                </c:pt>
                <c:pt idx="156" formatCode="#,##0.00">
                  <c:v>1.5854275943941509</c:v>
                </c:pt>
                <c:pt idx="157" formatCode="#,##0.00">
                  <c:v>0.18992627420142405</c:v>
                </c:pt>
                <c:pt idx="158" formatCode="#,##0.00">
                  <c:v>0.83956164972300851</c:v>
                </c:pt>
                <c:pt idx="159" formatCode="#,##0.00">
                  <c:v>2.0461191448211347</c:v>
                </c:pt>
                <c:pt idx="160" formatCode="#,##0.00">
                  <c:v>2.5642186560691727</c:v>
                </c:pt>
                <c:pt idx="161" formatCode="#,##0.00">
                  <c:v>3.111833266311792</c:v>
                </c:pt>
                <c:pt idx="162" formatCode="#,##0.00">
                  <c:v>2.9885884321954492</c:v>
                </c:pt>
                <c:pt idx="163" formatCode="#,##0.00">
                  <c:v>3.077562405083234</c:v>
                </c:pt>
                <c:pt idx="164" formatCode="#,##0.00">
                  <c:v>3.155002204920998</c:v>
                </c:pt>
                <c:pt idx="165" formatCode="#,##0.00">
                  <c:v>3.5222913055056315</c:v>
                </c:pt>
                <c:pt idx="166" formatCode="#,##0.00">
                  <c:v>3.2190282815575122</c:v>
                </c:pt>
                <c:pt idx="167" formatCode="#,##0.00">
                  <c:v>2.6274634484432013</c:v>
                </c:pt>
                <c:pt idx="168" formatCode="#,##0.00">
                  <c:v>1.6441097321486797</c:v>
                </c:pt>
                <c:pt idx="169" formatCode="#,##0.00">
                  <c:v>1.6466879287000857</c:v>
                </c:pt>
                <c:pt idx="170" formatCode="#,##0.00">
                  <c:v>1.8599626436701211</c:v>
                </c:pt>
                <c:pt idx="171" formatCode="#,##0.00">
                  <c:v>0.51179748788834356</c:v>
                </c:pt>
                <c:pt idx="172" formatCode="#,##0.00">
                  <c:v>0.79330369022179159</c:v>
                </c:pt>
                <c:pt idx="173" formatCode="#,##0.00">
                  <c:v>0.40895691595292938</c:v>
                </c:pt>
                <c:pt idx="174" formatCode="#,##0.00">
                  <c:v>0.60398707686697417</c:v>
                </c:pt>
                <c:pt idx="175" formatCode="#,##0.00">
                  <c:v>0.70548409372410692</c:v>
                </c:pt>
                <c:pt idx="176" formatCode="#,##0.00">
                  <c:v>-2.4324454291835274E-2</c:v>
                </c:pt>
                <c:pt idx="177" formatCode="#,##0.00">
                  <c:v>0.5965683556148571</c:v>
                </c:pt>
                <c:pt idx="178" formatCode="#,##0.00">
                  <c:v>0.99628219004352925</c:v>
                </c:pt>
                <c:pt idx="179" formatCode="#,##0.00">
                  <c:v>0.89924776028698084</c:v>
                </c:pt>
                <c:pt idx="180" formatCode="#,##0.00">
                  <c:v>0.34453732313550756</c:v>
                </c:pt>
                <c:pt idx="181" formatCode="#,##0.00">
                  <c:v>-0.7374719735936397</c:v>
                </c:pt>
                <c:pt idx="182" formatCode="#,##0.00">
                  <c:v>-0.40829303766067859</c:v>
                </c:pt>
                <c:pt idx="183" formatCode="#,##0.00">
                  <c:v>-9.7542955433682632E-2</c:v>
                </c:pt>
                <c:pt idx="184" formatCode="#,##0.00">
                  <c:v>-0.22016924878567323</c:v>
                </c:pt>
                <c:pt idx="185" formatCode="#,##0.00">
                  <c:v>0.14599557283925257</c:v>
                </c:pt>
                <c:pt idx="186" formatCode="#,##0.00">
                  <c:v>0.73423024305256934</c:v>
                </c:pt>
                <c:pt idx="187" formatCode="#,##0.00">
                  <c:v>1.6575355198585662</c:v>
                </c:pt>
                <c:pt idx="188" formatCode="#,##0.00">
                  <c:v>1.770743315315082</c:v>
                </c:pt>
                <c:pt idx="189" formatCode="#,##0.00">
                  <c:v>1.2978853551125713</c:v>
                </c:pt>
                <c:pt idx="190" formatCode="#,##0.00">
                  <c:v>1.142122252089961</c:v>
                </c:pt>
                <c:pt idx="191" formatCode="#,##0.00">
                  <c:v>0.84863739767653268</c:v>
                </c:pt>
                <c:pt idx="192" formatCode="#,##0.00">
                  <c:v>0.64950712903761865</c:v>
                </c:pt>
                <c:pt idx="193" formatCode="#,##0.00">
                  <c:v>0.5085937656017725</c:v>
                </c:pt>
                <c:pt idx="194" formatCode="#,##0.00">
                  <c:v>-0.35464069463240211</c:v>
                </c:pt>
                <c:pt idx="195" formatCode="#,##0.00">
                  <c:v>-0.12278040550077751</c:v>
                </c:pt>
                <c:pt idx="196" formatCode="#,##0.00">
                  <c:v>-0.2666914069156312</c:v>
                </c:pt>
                <c:pt idx="197" formatCode="#,##0.00">
                  <c:v>-0.11016189450182567</c:v>
                </c:pt>
                <c:pt idx="198" formatCode="#,##0.00">
                  <c:v>1.0784536860168004</c:v>
                </c:pt>
                <c:pt idx="199" formatCode="#,##0.00">
                  <c:v>1.2545286932659883</c:v>
                </c:pt>
                <c:pt idx="200" formatCode="#,##0.00">
                  <c:v>1.6473511559646381</c:v>
                </c:pt>
                <c:pt idx="201" formatCode="#,##0.00">
                  <c:v>1.0827721658390743</c:v>
                </c:pt>
                <c:pt idx="202" formatCode="#,##0.00">
                  <c:v>1.1131838614526046</c:v>
                </c:pt>
                <c:pt idx="203" formatCode="#,##0.00">
                  <c:v>1.282556784497646</c:v>
                </c:pt>
                <c:pt idx="204" formatCode="#,##0.00">
                  <c:v>0.67718357954931196</c:v>
                </c:pt>
                <c:pt idx="205" formatCode="#,##0.00">
                  <c:v>1.2417532487232652</c:v>
                </c:pt>
                <c:pt idx="206" formatCode="#,##0.00">
                  <c:v>1.8992818675892531</c:v>
                </c:pt>
                <c:pt idx="207" formatCode="#,##0.00">
                  <c:v>2.1414392010478123</c:v>
                </c:pt>
                <c:pt idx="208" formatCode="#,##0.00">
                  <c:v>1.6652545787164907</c:v>
                </c:pt>
                <c:pt idx="209" formatCode="#,##0.00">
                  <c:v>0.81368098744811768</c:v>
                </c:pt>
                <c:pt idx="210" formatCode="#,##0.00">
                  <c:v>0.55024437662092307</c:v>
                </c:pt>
                <c:pt idx="211" formatCode="#,##0.00">
                  <c:v>0.31021034720157825</c:v>
                </c:pt>
                <c:pt idx="212" formatCode="#,##0.00">
                  <c:v>0.39440969337152243</c:v>
                </c:pt>
                <c:pt idx="213" formatCode="#,##0.00">
                  <c:v>0.33246745683430667</c:v>
                </c:pt>
                <c:pt idx="214" formatCode="#,##0.00">
                  <c:v>0.82265855511207686</c:v>
                </c:pt>
                <c:pt idx="215" formatCode="#,##0.00">
                  <c:v>1.4178305525519352</c:v>
                </c:pt>
                <c:pt idx="216" formatCode="#,##0.00">
                  <c:v>1.177923434561845</c:v>
                </c:pt>
                <c:pt idx="217" formatCode="#,##0.00">
                  <c:v>0.67216865462433883</c:v>
                </c:pt>
                <c:pt idx="218" formatCode="#,##0.00">
                  <c:v>0.41278789426919538</c:v>
                </c:pt>
                <c:pt idx="219" formatCode="#,##0.00">
                  <c:v>0.83840008610127637</c:v>
                </c:pt>
                <c:pt idx="220" formatCode="#,##0.00">
                  <c:v>1.2533594965304262</c:v>
                </c:pt>
                <c:pt idx="221" formatCode="#,##0.00">
                  <c:v>2.3006035349666165</c:v>
                </c:pt>
                <c:pt idx="222" formatCode="#,##0.00">
                  <c:v>2.0239277448514281</c:v>
                </c:pt>
                <c:pt idx="223" formatCode="#,##0.00">
                  <c:v>2.0757982460529512</c:v>
                </c:pt>
                <c:pt idx="224" formatCode="#,##0.00">
                  <c:v>2.3507983793674914</c:v>
                </c:pt>
                <c:pt idx="225" formatCode="#,##0.00">
                  <c:v>2.5313614353528413</c:v>
                </c:pt>
                <c:pt idx="226" formatCode="#,##0.00">
                  <c:v>2.1568333363438885</c:v>
                </c:pt>
                <c:pt idx="227" formatCode="#,##0.00">
                  <c:v>1.1676563554453345</c:v>
                </c:pt>
                <c:pt idx="228" formatCode="#,##0.00">
                  <c:v>2.184483883079591</c:v>
                </c:pt>
                <c:pt idx="229" formatCode="#,##0.00">
                  <c:v>2.7340060025436319</c:v>
                </c:pt>
                <c:pt idx="230" formatCode="#,##0.00">
                  <c:v>2.4260235414038434</c:v>
                </c:pt>
                <c:pt idx="231" formatCode="#,##0.00">
                  <c:v>1.9532684784578036</c:v>
                </c:pt>
                <c:pt idx="232" formatCode="#,##0.00">
                  <c:v>1.9597268482741459</c:v>
                </c:pt>
                <c:pt idx="233" formatCode="#,##0.00">
                  <c:v>1.6519698683042705</c:v>
                </c:pt>
                <c:pt idx="234" formatCode="#,##0.00">
                  <c:v>0.46166179188580347</c:v>
                </c:pt>
                <c:pt idx="235" formatCode="#,##0.00">
                  <c:v>0.66171043787690564</c:v>
                </c:pt>
                <c:pt idx="236" formatCode="#,##0.00">
                  <c:v>0.51088073719600668</c:v>
                </c:pt>
                <c:pt idx="237" formatCode="#,##0.00">
                  <c:v>0.3156150167942684</c:v>
                </c:pt>
                <c:pt idx="238" formatCode="#,##0.00">
                  <c:v>0.54713413900453478</c:v>
                </c:pt>
                <c:pt idx="239" formatCode="#,##0.00">
                  <c:v>1.1587153427685903</c:v>
                </c:pt>
                <c:pt idx="240" formatCode="#,##0.00">
                  <c:v>1.5316801565709248</c:v>
                </c:pt>
                <c:pt idx="241" formatCode="#,##0.00">
                  <c:v>0.92515481153292445</c:v>
                </c:pt>
                <c:pt idx="242" formatCode="#,##0.00">
                  <c:v>1.1983715362525071</c:v>
                </c:pt>
                <c:pt idx="243" formatCode="#,##0.00">
                  <c:v>1.5166079150189749</c:v>
                </c:pt>
                <c:pt idx="244" formatCode="#,##0.00">
                  <c:v>0.44768360955231845</c:v>
                </c:pt>
                <c:pt idx="245" formatCode="#,##0.00">
                  <c:v>-0.26902212342381215</c:v>
                </c:pt>
                <c:pt idx="246" formatCode="#,##0.00">
                  <c:v>-0.43286137403162339</c:v>
                </c:pt>
                <c:pt idx="247" formatCode="#,##0.00">
                  <c:v>-0.51512938559360455</c:v>
                </c:pt>
                <c:pt idx="248" formatCode="#,##0.00">
                  <c:v>-0.76324738762597599</c:v>
                </c:pt>
                <c:pt idx="249" formatCode="#,##0.00">
                  <c:v>-0.77187547359992559</c:v>
                </c:pt>
                <c:pt idx="250" formatCode="#,##0.00">
                  <c:v>-8.6622670251956801E-2</c:v>
                </c:pt>
                <c:pt idx="251" formatCode="#,##0.00">
                  <c:v>0.27867960645966416</c:v>
                </c:pt>
                <c:pt idx="252" formatCode="#,##0.00">
                  <c:v>0.74762354601913827</c:v>
                </c:pt>
                <c:pt idx="253" formatCode="#,##0.00">
                  <c:v>1.0116092850909419</c:v>
                </c:pt>
                <c:pt idx="254" formatCode="#,##0.00">
                  <c:v>1.3560224776503427</c:v>
                </c:pt>
                <c:pt idx="255" formatCode="#,##0.00">
                  <c:v>1.2076064148305976</c:v>
                </c:pt>
                <c:pt idx="256" formatCode="#,##0.00">
                  <c:v>1.6452427994534835</c:v>
                </c:pt>
                <c:pt idx="257" formatCode="#,##0.00">
                  <c:v>2.4825887816938286</c:v>
                </c:pt>
                <c:pt idx="258" formatCode="#,##0.00">
                  <c:v>2.6287476818262157</c:v>
                </c:pt>
                <c:pt idx="259" formatCode="#,##0.00">
                  <c:v>2.9050165785642568</c:v>
                </c:pt>
                <c:pt idx="260" formatCode="#,##0.00">
                  <c:v>3.0159710397479333</c:v>
                </c:pt>
                <c:pt idx="261" formatCode="#,##0.00">
                  <c:v>3.1365123595939126</c:v>
                </c:pt>
                <c:pt idx="262" formatCode="#,##0.00">
                  <c:v>2.8538699795522815</c:v>
                </c:pt>
                <c:pt idx="263" formatCode="#,##0.00">
                  <c:v>2.900201851847739</c:v>
                </c:pt>
                <c:pt idx="264" formatCode="#,##0.00">
                  <c:v>3.1861376740523806</c:v>
                </c:pt>
                <c:pt idx="265" formatCode="#,##0.00">
                  <c:v>3.5654757000257442</c:v>
                </c:pt>
                <c:pt idx="266" formatCode="#,##0.00">
                  <c:v>3.6307990502709053</c:v>
                </c:pt>
                <c:pt idx="267" formatCode="#,##0.00">
                  <c:v>4.1817224914071804</c:v>
                </c:pt>
                <c:pt idx="268" formatCode="#,##0.00">
                  <c:v>4.6775726942792639</c:v>
                </c:pt>
                <c:pt idx="269" formatCode="#,##0.00">
                  <c:v>4.3154158448024837</c:v>
                </c:pt>
                <c:pt idx="270" formatCode="#,##0.00">
                  <c:v>4.9005629435170617</c:v>
                </c:pt>
                <c:pt idx="271" formatCode="#,##0.00">
                  <c:v>5.1987275694362234</c:v>
                </c:pt>
                <c:pt idx="272" formatCode="#,##0.00">
                  <c:v>5.1841508691478744</c:v>
                </c:pt>
                <c:pt idx="273" formatCode="#,##0.00">
                  <c:v>5.3697581692359719</c:v>
                </c:pt>
                <c:pt idx="274" formatCode="#,##0.00">
                  <c:v>5.7683954769138346</c:v>
                </c:pt>
                <c:pt idx="275" formatCode="#,##0.00">
                  <c:v>5.9340521049433992</c:v>
                </c:pt>
                <c:pt idx="276" formatCode="#,##0.00">
                  <c:v>5.8842813737564281</c:v>
                </c:pt>
                <c:pt idx="277" formatCode="#,##0.00">
                  <c:v>5.5322871577672794</c:v>
                </c:pt>
                <c:pt idx="278" formatCode="#,##0.00">
                  <c:v>5.5000424021532268</c:v>
                </c:pt>
                <c:pt idx="279" formatCode="#,##0.00">
                  <c:v>5.426783022216819</c:v>
                </c:pt>
                <c:pt idx="280" formatCode="#,##0.00">
                  <c:v>4.9770774399480189</c:v>
                </c:pt>
                <c:pt idx="281" formatCode="#,##0.00">
                  <c:v>4.5874587368780029</c:v>
                </c:pt>
                <c:pt idx="282" formatCode="#,##0.00">
                  <c:v>3.8321041612642048</c:v>
                </c:pt>
                <c:pt idx="283" formatCode="#,##0.00">
                  <c:v>3.5095079334960033</c:v>
                </c:pt>
                <c:pt idx="284" formatCode="#,##0.00">
                  <c:v>3.4850015711012539</c:v>
                </c:pt>
                <c:pt idx="285" formatCode="#,##0.00">
                  <c:v>2.8571940753066016</c:v>
                </c:pt>
                <c:pt idx="286" formatCode="#,##0.00">
                  <c:v>2.5194547005430223</c:v>
                </c:pt>
                <c:pt idx="287" formatCode="#,##0.00">
                  <c:v>2.6010453404722522</c:v>
                </c:pt>
                <c:pt idx="288" formatCode="#,##0.00">
                  <c:v>2.5929125825239652</c:v>
                </c:pt>
                <c:pt idx="289" formatCode="#,##0.00">
                  <c:v>2.5956577424556926</c:v>
                </c:pt>
                <c:pt idx="290" formatCode="#,##0.00">
                  <c:v>2.5089167397587042</c:v>
                </c:pt>
                <c:pt idx="291" formatCode="#,##0.00">
                  <c:v>2.6996870765986447</c:v>
                </c:pt>
                <c:pt idx="292" formatCode="#,##0.00">
                  <c:v>3.0442774876211942</c:v>
                </c:pt>
                <c:pt idx="293" formatCode="#,##0.00">
                  <c:v>3.5434697434948648</c:v>
                </c:pt>
                <c:pt idx="294" formatCode="#,##0.00">
                  <c:v>4.1814749258111128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  <c:pt idx="329" formatCode="#,##0.00">
                  <c:v>0</c:v>
                </c:pt>
                <c:pt idx="330" formatCode="#,##0.00">
                  <c:v>0</c:v>
                </c:pt>
                <c:pt idx="331" formatCode="#,##0.00">
                  <c:v>0</c:v>
                </c:pt>
                <c:pt idx="332" formatCode="#,##0.00">
                  <c:v>0</c:v>
                </c:pt>
                <c:pt idx="333" formatCode="#,##0.00">
                  <c:v>0</c:v>
                </c:pt>
                <c:pt idx="334" formatCode="#,##0.00">
                  <c:v>0</c:v>
                </c:pt>
                <c:pt idx="335" formatCode="#,##0.00">
                  <c:v>0</c:v>
                </c:pt>
                <c:pt idx="336" formatCode="#,##0.00">
                  <c:v>0</c:v>
                </c:pt>
                <c:pt idx="337" formatCode="#,##0.00">
                  <c:v>0</c:v>
                </c:pt>
                <c:pt idx="338" formatCode="#,##0.00">
                  <c:v>0</c:v>
                </c:pt>
                <c:pt idx="339" formatCode="#,##0.00">
                  <c:v>0</c:v>
                </c:pt>
                <c:pt idx="340" formatCode="#,##0.00">
                  <c:v>0</c:v>
                </c:pt>
                <c:pt idx="341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90-45C9-B50B-0A71E23C5F29}"/>
            </c:ext>
          </c:extLst>
        </c:ser>
        <c:ser>
          <c:idx val="2"/>
          <c:order val="2"/>
          <c:tx>
            <c:strRef>
              <c:f>'[קובץ נתונים - הודעת הריבית.xlsm]איור 14 נתונים'!$Q$1</c:f>
              <c:strCache>
                <c:ptCount val="1"/>
                <c:pt idx="0">
                  <c:v>רבעוני</c:v>
                </c:pt>
              </c:strCache>
            </c:strRef>
          </c:tx>
          <c:spPr>
            <a:ln w="2857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294"/>
              <c:layout>
                <c:manualLayout>
                  <c:x val="-7.5532204672053441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357C32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defRPr>
                    </a:pPr>
                    <a:fld id="{0AA6708E-F062-4EAC-8994-4ED101380B62}" type="VALUE">
                      <a:rPr lang="en-US" sz="1000" b="1">
                        <a:solidFill>
                          <a:srgbClr val="357C3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>
                        <a:defRPr sz="1000" b="1">
                          <a:solidFill>
                            <a:srgbClr val="357C32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57C32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3915672754046914E-2"/>
                      <c:h val="5.369801456858776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990-45C9-B50B-0A71E23C5F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נתונים'!$A$2:$A$352</c:f>
              <c:numCache>
                <c:formatCode>m/d/yyyy</c:formatCode>
                <c:ptCount val="35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נתונים'!$Q$2:$Q$350</c:f>
              <c:numCache>
                <c:formatCode>General</c:formatCode>
                <c:ptCount val="349"/>
                <c:pt idx="123" formatCode="#,##0.00">
                  <c:v>1.6181507840011378</c:v>
                </c:pt>
                <c:pt idx="124" formatCode="#,##0.00">
                  <c:v>2.5862667218534918</c:v>
                </c:pt>
                <c:pt idx="125" formatCode="#,##0.00">
                  <c:v>3.0164838533710547</c:v>
                </c:pt>
                <c:pt idx="126" formatCode="#,##0.00">
                  <c:v>4.3591593176287802</c:v>
                </c:pt>
                <c:pt idx="127" formatCode="#,##0.00">
                  <c:v>6.0875419645103124</c:v>
                </c:pt>
                <c:pt idx="128" formatCode="#,##0.00">
                  <c:v>8.065285684543877</c:v>
                </c:pt>
                <c:pt idx="129" formatCode="#,##0.00">
                  <c:v>7.5993077295430922</c:v>
                </c:pt>
                <c:pt idx="130" formatCode="#,##0.00">
                  <c:v>6.2839342784006602</c:v>
                </c:pt>
                <c:pt idx="131" formatCode="#,##0.00">
                  <c:v>4.99316218248127</c:v>
                </c:pt>
                <c:pt idx="132" formatCode="#,##0.00">
                  <c:v>4.0896455310221125</c:v>
                </c:pt>
                <c:pt idx="133" formatCode="#,##0.00">
                  <c:v>4.9644148030725921</c:v>
                </c:pt>
                <c:pt idx="134" formatCode="#,##0.00">
                  <c:v>3.8762589986889751</c:v>
                </c:pt>
                <c:pt idx="135" formatCode="#,##0.00">
                  <c:v>3.7317904701102078</c:v>
                </c:pt>
                <c:pt idx="136" formatCode="#,##0.00">
                  <c:v>2.5522691885387916</c:v>
                </c:pt>
                <c:pt idx="137" formatCode="#,##0.00">
                  <c:v>3.091977360188114</c:v>
                </c:pt>
                <c:pt idx="138" formatCode="#,##0.00">
                  <c:v>1.3084664568324467</c:v>
                </c:pt>
                <c:pt idx="139" formatCode="#,##0.00">
                  <c:v>2.5593145791234173</c:v>
                </c:pt>
                <c:pt idx="140" formatCode="#,##0.00">
                  <c:v>1.2183427777343603</c:v>
                </c:pt>
                <c:pt idx="141" formatCode="#,##0.00">
                  <c:v>2.7102727465448728</c:v>
                </c:pt>
                <c:pt idx="142" formatCode="#,##0.00">
                  <c:v>1.6424785589223889</c:v>
                </c:pt>
                <c:pt idx="143" formatCode="#,##0.00">
                  <c:v>2.6890768572386037</c:v>
                </c:pt>
                <c:pt idx="144" formatCode="#,##0.00">
                  <c:v>3.3321133052691465</c:v>
                </c:pt>
                <c:pt idx="145" formatCode="#,##0.00">
                  <c:v>3.0268081292750049</c:v>
                </c:pt>
                <c:pt idx="146" formatCode="#,##0.00">
                  <c:v>2.7972649480265677</c:v>
                </c:pt>
                <c:pt idx="147" formatCode="#,##0.00">
                  <c:v>4.4987688052540387</c:v>
                </c:pt>
                <c:pt idx="148" formatCode="#,##0.00">
                  <c:v>3.5946285972604519</c:v>
                </c:pt>
                <c:pt idx="149" formatCode="#,##0.00">
                  <c:v>1.2720643555883981</c:v>
                </c:pt>
                <c:pt idx="150" formatCode="#,##0.00">
                  <c:v>-0.37447991564268923</c:v>
                </c:pt>
                <c:pt idx="151" formatCode="#,##0.00">
                  <c:v>2.3181022274302077</c:v>
                </c:pt>
                <c:pt idx="152" formatCode="#,##0.00">
                  <c:v>3.0935138982248755</c:v>
                </c:pt>
                <c:pt idx="153" formatCode="#,##0.00">
                  <c:v>1.1036158421004361</c:v>
                </c:pt>
                <c:pt idx="154" formatCode="#,##0.00">
                  <c:v>-2.4033101962596781</c:v>
                </c:pt>
                <c:pt idx="155" formatCode="#,##0.00">
                  <c:v>-0.71016397813463694</c:v>
                </c:pt>
                <c:pt idx="156" formatCode="#,##0.00">
                  <c:v>2.069535432369074</c:v>
                </c:pt>
                <c:pt idx="157" formatCode="#,##0.00">
                  <c:v>2.8520674934326973</c:v>
                </c:pt>
                <c:pt idx="158" formatCode="#,##0.00">
                  <c:v>2.4134755491889148</c:v>
                </c:pt>
                <c:pt idx="159" formatCode="#,##0.00">
                  <c:v>2.0227082293220233</c:v>
                </c:pt>
                <c:pt idx="160" formatCode="#,##0.00">
                  <c:v>2.2771754121681198</c:v>
                </c:pt>
                <c:pt idx="161" formatCode="#,##0.00">
                  <c:v>3.8149530862580328</c:v>
                </c:pt>
                <c:pt idx="162" formatCode="#,##0.00">
                  <c:v>3.9636129185573354</c:v>
                </c:pt>
                <c:pt idx="163" formatCode="#,##0.00">
                  <c:v>3.8842129591091012</c:v>
                </c:pt>
                <c:pt idx="164" formatCode="#,##0.00">
                  <c:v>2.4992466264071922</c:v>
                </c:pt>
                <c:pt idx="165" formatCode="#,##0.00">
                  <c:v>3.0828430860450728</c:v>
                </c:pt>
                <c:pt idx="166" formatCode="#,##0.00">
                  <c:v>2.5581028715370824</c:v>
                </c:pt>
                <c:pt idx="167" formatCode="#,##0.00">
                  <c:v>2.755840657545372</c:v>
                </c:pt>
                <c:pt idx="168" formatCode="#,##0.00">
                  <c:v>0.22545686499135797</c:v>
                </c:pt>
                <c:pt idx="169" formatCode="#,##0.00">
                  <c:v>0.74337256234475735</c:v>
                </c:pt>
                <c:pt idx="170" formatCode="#,##0.00">
                  <c:v>0.97189535287018902</c:v>
                </c:pt>
                <c:pt idx="171" formatCode="#,##0.00">
                  <c:v>0.79895617592453672</c:v>
                </c:pt>
                <c:pt idx="172" formatCode="#,##0.00">
                  <c:v>0.84325956531006163</c:v>
                </c:pt>
                <c:pt idx="173" formatCode="#,##0.00">
                  <c:v>-0.15084302700373309</c:v>
                </c:pt>
                <c:pt idx="174" formatCode="#,##0.00">
                  <c:v>0.40939509430968357</c:v>
                </c:pt>
                <c:pt idx="175" formatCode="#,##0.00">
                  <c:v>0.56789685564677672</c:v>
                </c:pt>
                <c:pt idx="176" formatCode="#,##0.00">
                  <c:v>0.10235442973087761</c:v>
                </c:pt>
                <c:pt idx="177" formatCode="#,##0.00">
                  <c:v>0.78409052679750957</c:v>
                </c:pt>
                <c:pt idx="178" formatCode="#,##0.00">
                  <c:v>1.4264923015358644</c:v>
                </c:pt>
                <c:pt idx="179" formatCode="#,##0.00">
                  <c:v>1.7024849873867653</c:v>
                </c:pt>
                <c:pt idx="180" formatCode="#,##0.00">
                  <c:v>-9.3098841658245668E-2</c:v>
                </c:pt>
                <c:pt idx="181" formatCode="#,##0.00">
                  <c:v>-2.855267429534214</c:v>
                </c:pt>
                <c:pt idx="182" formatCode="#,##0.00">
                  <c:v>-2.4752630488569682</c:v>
                </c:pt>
                <c:pt idx="183" formatCode="#,##0.00">
                  <c:v>-0.10198687152360719</c:v>
                </c:pt>
                <c:pt idx="184" formatCode="#,##0.00">
                  <c:v>2.4864072534164006</c:v>
                </c:pt>
                <c:pt idx="185" formatCode="#,##0.00">
                  <c:v>2.8377080811761379</c:v>
                </c:pt>
                <c:pt idx="186" formatCode="#,##0.00">
                  <c:v>1.5774470870609125</c:v>
                </c:pt>
                <c:pt idx="187" formatCode="#,##0.00">
                  <c:v>0.8353673908968462</c:v>
                </c:pt>
                <c:pt idx="188" formatCode="#,##0.00">
                  <c:v>0.71484855317958118</c:v>
                </c:pt>
                <c:pt idx="189" formatCode="#,##0.00">
                  <c:v>1.0190930337391935</c:v>
                </c:pt>
                <c:pt idx="190" formatCode="#,##0.00">
                  <c:v>1.44981030316782</c:v>
                </c:pt>
                <c:pt idx="191" formatCode="#,##0.00">
                  <c:v>0.98260396626452806</c:v>
                </c:pt>
                <c:pt idx="192" formatCode="#,##0.00">
                  <c:v>0.28127338200094609</c:v>
                </c:pt>
                <c:pt idx="193" formatCode="#,##0.00">
                  <c:v>-0.42389048781363847</c:v>
                </c:pt>
                <c:pt idx="194" formatCode="#,##0.00">
                  <c:v>-1.6741771244789927</c:v>
                </c:pt>
                <c:pt idx="195" formatCode="#,##0.00">
                  <c:v>-0.52520617754474586</c:v>
                </c:pt>
                <c:pt idx="196" formatCode="#,##0.00">
                  <c:v>-0.10924415854897118</c:v>
                </c:pt>
                <c:pt idx="197" formatCode="#,##0.00">
                  <c:v>1.4787312726037838</c:v>
                </c:pt>
                <c:pt idx="198" formatCode="#,##0.00">
                  <c:v>2.707966580875687</c:v>
                </c:pt>
                <c:pt idx="199" formatCode="#,##0.00">
                  <c:v>2.6369206492781627</c:v>
                </c:pt>
                <c:pt idx="200" formatCode="#,##0.00">
                  <c:v>1.816251222815235</c:v>
                </c:pt>
                <c:pt idx="201" formatCode="#,##0.00">
                  <c:v>-0.51670606597836732</c:v>
                </c:pt>
                <c:pt idx="202" formatCode="#,##0.00">
                  <c:v>-0.38793169237757441</c:v>
                </c:pt>
                <c:pt idx="203" formatCode="#,##0.00">
                  <c:v>0.7516598343026315</c:v>
                </c:pt>
                <c:pt idx="204" formatCode="#,##0.00">
                  <c:v>1.8854009823247919</c:v>
                </c:pt>
                <c:pt idx="205" formatCode="#,##0.00">
                  <c:v>2.8981003508691261</c:v>
                </c:pt>
                <c:pt idx="206" formatCode="#,##0.00">
                  <c:v>3.0599760064217385</c:v>
                </c:pt>
                <c:pt idx="207" formatCode="#,##0.00">
                  <c:v>2.3981208443322632</c:v>
                </c:pt>
                <c:pt idx="208" formatCode="#,##0.00">
                  <c:v>0.44717981489865721</c:v>
                </c:pt>
                <c:pt idx="209" formatCode="#,##0.00">
                  <c:v>-1.3836537900448587</c:v>
                </c:pt>
                <c:pt idx="210" formatCode="#,##0.00">
                  <c:v>-1.2642853127338483</c:v>
                </c:pt>
                <c:pt idx="211" formatCode="#,##0.00">
                  <c:v>0.17342765065246901</c:v>
                </c:pt>
                <c:pt idx="212" formatCode="#,##0.00">
                  <c:v>2.2045318554203774</c:v>
                </c:pt>
                <c:pt idx="213" formatCode="#,##0.00">
                  <c:v>1.9550428926504271</c:v>
                </c:pt>
                <c:pt idx="214" formatCode="#,##0.00">
                  <c:v>1.4760971699115721</c:v>
                </c:pt>
                <c:pt idx="215" formatCode="#,##0.00">
                  <c:v>0.63718474378633427</c:v>
                </c:pt>
                <c:pt idx="216" formatCode="#,##0.00">
                  <c:v>0.40672731910558202</c:v>
                </c:pt>
                <c:pt idx="217" formatCode="#,##0.00">
                  <c:v>-0.12539086268487099</c:v>
                </c:pt>
                <c:pt idx="218" formatCode="#,##0.00">
                  <c:v>0.18889139605062777</c:v>
                </c:pt>
                <c:pt idx="219" formatCode="#,##0.00">
                  <c:v>1.271928718562787</c:v>
                </c:pt>
                <c:pt idx="220" formatCode="#,##0.00">
                  <c:v>2.6511432474101371</c:v>
                </c:pt>
                <c:pt idx="221" formatCode="#,##0.00">
                  <c:v>4.4568248813955824</c:v>
                </c:pt>
                <c:pt idx="222" formatCode="#,##0.00">
                  <c:v>2.781510771985074</c:v>
                </c:pt>
                <c:pt idx="223" formatCode="#,##0.00">
                  <c:v>1.5036779712805481</c:v>
                </c:pt>
                <c:pt idx="224" formatCode="#,##0.00">
                  <c:v>0.28723293847423559</c:v>
                </c:pt>
                <c:pt idx="225" formatCode="#,##0.00">
                  <c:v>2.281820911435517</c:v>
                </c:pt>
                <c:pt idx="226" formatCode="#,##0.00">
                  <c:v>2.8141916223204388</c:v>
                </c:pt>
                <c:pt idx="227" formatCode="#,##0.00">
                  <c:v>2.0558090253875339</c:v>
                </c:pt>
                <c:pt idx="228" formatCode="#,##0.00">
                  <c:v>2.0872394860143473</c:v>
                </c:pt>
                <c:pt idx="229" formatCode="#,##0.00">
                  <c:v>2.6538829201803171</c:v>
                </c:pt>
                <c:pt idx="230" formatCode="#,##0.00">
                  <c:v>2.797581036219543</c:v>
                </c:pt>
                <c:pt idx="231" formatCode="#,##0.00">
                  <c:v>1.819473283578299</c:v>
                </c:pt>
                <c:pt idx="232" formatCode="#,##0.00">
                  <c:v>1.2702647308336701</c:v>
                </c:pt>
                <c:pt idx="233" formatCode="#,##0.00">
                  <c:v>0.51912578045865132</c:v>
                </c:pt>
                <c:pt idx="234" formatCode="#,##0.00">
                  <c:v>-0.87804263258742798</c:v>
                </c:pt>
                <c:pt idx="235" formatCode="#,##0.00">
                  <c:v>5.6813075495609766E-2</c:v>
                </c:pt>
                <c:pt idx="236" formatCode="#,##0.00">
                  <c:v>0.50263637023000296</c:v>
                </c:pt>
                <c:pt idx="237" formatCode="#,##0.00">
                  <c:v>1.5236470653683165</c:v>
                </c:pt>
                <c:pt idx="238" formatCode="#,##0.00">
                  <c:v>1.0398579848721168</c:v>
                </c:pt>
                <c:pt idx="239" formatCode="#,##0.00">
                  <c:v>1.8190771842323539</c:v>
                </c:pt>
                <c:pt idx="240" formatCode="#,##0.00">
                  <c:v>1.5397138833944668</c:v>
                </c:pt>
                <c:pt idx="241" formatCode="#,##0.00">
                  <c:v>0.81058185233124913</c:v>
                </c:pt>
                <c:pt idx="242" formatCode="#,##0.00">
                  <c:v>0.58144981081531544</c:v>
                </c:pt>
                <c:pt idx="243" formatCode="#,##0.00">
                  <c:v>1.4935072045446196</c:v>
                </c:pt>
                <c:pt idx="244" formatCode="#,##0.00">
                  <c:v>8.6091728984505345E-2</c:v>
                </c:pt>
                <c:pt idx="245" formatCode="#,##0.00">
                  <c:v>-1.1123028458412176</c:v>
                </c:pt>
                <c:pt idx="246" formatCode="#,##0.00">
                  <c:v>-2.3226670629932</c:v>
                </c:pt>
                <c:pt idx="247" formatCode="#,##0.00">
                  <c:v>-1.1127389411391908</c:v>
                </c:pt>
                <c:pt idx="248" formatCode="#,##0.00">
                  <c:v>-0.41295982757788563</c:v>
                </c:pt>
                <c:pt idx="249" formatCode="#,##0.00">
                  <c:v>0.80353753492328206</c:v>
                </c:pt>
                <c:pt idx="250" formatCode="#,##0.00">
                  <c:v>0.95014122693328762</c:v>
                </c:pt>
                <c:pt idx="251" formatCode="#,##0.00">
                  <c:v>0.9751225280382636</c:v>
                </c:pt>
                <c:pt idx="252" formatCode="#,##0.00">
                  <c:v>0.69174057164320679</c:v>
                </c:pt>
                <c:pt idx="253" formatCode="#,##0.00">
                  <c:v>1.0731147708552324</c:v>
                </c:pt>
                <c:pt idx="254" formatCode="#,##0.00">
                  <c:v>1.7383592640593193</c:v>
                </c:pt>
                <c:pt idx="255" formatCode="#,##0.00">
                  <c:v>1.726115151731622</c:v>
                </c:pt>
                <c:pt idx="256" formatCode="#,##0.00">
                  <c:v>2.2206093794889581</c:v>
                </c:pt>
                <c:pt idx="257" formatCode="#,##0.00">
                  <c:v>3.2322624364161223</c:v>
                </c:pt>
                <c:pt idx="258" formatCode="#,##0.00">
                  <c:v>3.5393894186340313</c:v>
                </c:pt>
                <c:pt idx="259" formatCode="#,##0.00">
                  <c:v>3.5940061531212431</c:v>
                </c:pt>
                <c:pt idx="260" formatCode="#,##0.00">
                  <c:v>2.8001328150549121</c:v>
                </c:pt>
                <c:pt idx="261" formatCode="#,##0.00">
                  <c:v>2.7352029157929003</c:v>
                </c:pt>
                <c:pt idx="262" formatCode="#,##0.00">
                  <c:v>2.1190217717234283</c:v>
                </c:pt>
                <c:pt idx="263" formatCode="#,##0.00">
                  <c:v>3.000368299138545</c:v>
                </c:pt>
                <c:pt idx="264" formatCode="#,##0.00">
                  <c:v>3.6390517164368141</c:v>
                </c:pt>
                <c:pt idx="265" formatCode="#,##0.00">
                  <c:v>5.032417769816333</c:v>
                </c:pt>
                <c:pt idx="266" formatCode="#,##0.00">
                  <c:v>4.2650884568482983</c:v>
                </c:pt>
                <c:pt idx="267" formatCode="#,##0.00">
                  <c:v>4.7272347780001667</c:v>
                </c:pt>
                <c:pt idx="268" formatCode="#,##0.00">
                  <c:v>4.32392643935684</c:v>
                </c:pt>
                <c:pt idx="269" formatCode="#,##0.00">
                  <c:v>4.365767525125408</c:v>
                </c:pt>
                <c:pt idx="270" formatCode="#,##0.00">
                  <c:v>5.0741779747478066</c:v>
                </c:pt>
                <c:pt idx="271" formatCode="#,##0.00">
                  <c:v>6.080864284393428</c:v>
                </c:pt>
                <c:pt idx="272" formatCode="#,##0.00">
                  <c:v>6.0089515597165688</c:v>
                </c:pt>
                <c:pt idx="273" formatCode="#,##0.00">
                  <c:v>5.6661698491857981</c:v>
                </c:pt>
                <c:pt idx="274" formatCode="#,##0.00">
                  <c:v>5.4568470687570425</c:v>
                </c:pt>
                <c:pt idx="275" formatCode="#,##0.00">
                  <c:v>5.8592055695534384</c:v>
                </c:pt>
                <c:pt idx="276" formatCode="#,##0.00">
                  <c:v>6.1028431146757045</c:v>
                </c:pt>
                <c:pt idx="277" formatCode="#,##0.00">
                  <c:v>5.6077812139420979</c:v>
                </c:pt>
                <c:pt idx="278" formatCode="#,##0.00">
                  <c:v>5.1420978173045029</c:v>
                </c:pt>
                <c:pt idx="279" formatCode="#,##0.00">
                  <c:v>4.7550306112036811</c:v>
                </c:pt>
                <c:pt idx="280" formatCode="#,##0.00">
                  <c:v>4.3501403131266381</c:v>
                </c:pt>
                <c:pt idx="281" formatCode="#,##0.00">
                  <c:v>4.0357454541663174</c:v>
                </c:pt>
                <c:pt idx="282" formatCode="#,##0.00">
                  <c:v>2.9173089984527723</c:v>
                </c:pt>
                <c:pt idx="283" formatCode="#,##0.00">
                  <c:v>2.6756475888195519</c:v>
                </c:pt>
                <c:pt idx="284" formatCode="#,##0.00">
                  <c:v>2.9371732131128203</c:v>
                </c:pt>
                <c:pt idx="285" formatCode="#,##0.00">
                  <c:v>2.7971142658262282</c:v>
                </c:pt>
                <c:pt idx="286" formatCode="#,##0.00">
                  <c:v>2.3634994169850154</c:v>
                </c:pt>
                <c:pt idx="287" formatCode="#,##0.00">
                  <c:v>2.2660150494266285</c:v>
                </c:pt>
                <c:pt idx="288" formatCode="#,##0.00">
                  <c:v>2.3891165363620015</c:v>
                </c:pt>
                <c:pt idx="289" formatCode="#,##0.00">
                  <c:v>2.8283425982656984</c:v>
                </c:pt>
                <c:pt idx="290" formatCode="#,##0.00">
                  <c:v>2.7523953688825875</c:v>
                </c:pt>
                <c:pt idx="291" formatCode="#,##0.00">
                  <c:v>3.011199651142471</c:v>
                </c:pt>
                <c:pt idx="292" formatCode="#,##0.00">
                  <c:v>3.2606658305212477</c:v>
                </c:pt>
                <c:pt idx="293" formatCode="#,##0.00">
                  <c:v>4.3406344740927416</c:v>
                </c:pt>
                <c:pt idx="294" formatCode="#,##0.00">
                  <c:v>5.3650453006546472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  <c:pt idx="329" formatCode="#,##0.00">
                  <c:v>0</c:v>
                </c:pt>
                <c:pt idx="330" formatCode="#,##0.00">
                  <c:v>0</c:v>
                </c:pt>
                <c:pt idx="331" formatCode="#,##0.00">
                  <c:v>0</c:v>
                </c:pt>
                <c:pt idx="332" formatCode="#,##0.00">
                  <c:v>0</c:v>
                </c:pt>
                <c:pt idx="333" formatCode="#,##0.00">
                  <c:v>0</c:v>
                </c:pt>
                <c:pt idx="334" formatCode="#,##0.00">
                  <c:v>0</c:v>
                </c:pt>
                <c:pt idx="335" formatCode="#,##0.00">
                  <c:v>0</c:v>
                </c:pt>
                <c:pt idx="336" formatCode="#,##0.00">
                  <c:v>0</c:v>
                </c:pt>
                <c:pt idx="337" formatCode="#,##0.00">
                  <c:v>0</c:v>
                </c:pt>
                <c:pt idx="338" formatCode="#,##0.00">
                  <c:v>0</c:v>
                </c:pt>
                <c:pt idx="339" formatCode="#,##0.00">
                  <c:v>0</c:v>
                </c:pt>
                <c:pt idx="340" formatCode="#,##0.00">
                  <c:v>0</c:v>
                </c:pt>
                <c:pt idx="341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90-45C9-B50B-0A71E23C5F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1770664"/>
        <c:axId val="941767712"/>
      </c:lineChart>
      <c:dateAx>
        <c:axId val="941770664"/>
        <c:scaling>
          <c:orientation val="minMax"/>
          <c:min val="44378"/>
        </c:scaling>
        <c:delete val="0"/>
        <c:axPos val="b"/>
        <c:numFmt formatCode="mm/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941767712"/>
        <c:crosses val="autoZero"/>
        <c:auto val="1"/>
        <c:lblOffset val="100"/>
        <c:baseTimeUnit val="months"/>
        <c:majorUnit val="4"/>
        <c:majorTimeUnit val="months"/>
      </c:dateAx>
      <c:valAx>
        <c:axId val="941767712"/>
        <c:scaling>
          <c:orientation val="minMax"/>
          <c:max val="7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941770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952169677447748"/>
          <c:y val="5.9916635230811921E-2"/>
          <c:w val="0.88519461734909322"/>
          <c:h val="4.75046836539694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2">
              <a:lumMod val="10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  <c:userShapes r:id="rId5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sz="1400" b="1" dirty="0" smtClean="0"/>
              <a:t>איור</a:t>
            </a:r>
            <a:r>
              <a:rPr lang="he-IL" sz="1400" b="1" baseline="0" dirty="0" smtClean="0"/>
              <a:t> 30</a:t>
            </a:r>
            <a:r>
              <a:rPr lang="he-IL" sz="1400" b="1" dirty="0" smtClean="0"/>
              <a:t>: </a:t>
            </a:r>
            <a:r>
              <a:rPr lang="he-IL" sz="1400" b="1" dirty="0"/>
              <a:t>תחזיות הצמיחה - חציון בתי השקעות</a:t>
            </a:r>
            <a:r>
              <a:rPr lang="en-US" sz="1400" b="1" dirty="0"/>
              <a:t> </a:t>
            </a:r>
            <a:r>
              <a:rPr lang="he-IL" sz="1400" b="1" dirty="0"/>
              <a:t>(%)</a:t>
            </a:r>
          </a:p>
        </c:rich>
      </c:tx>
      <c:layout>
        <c:manualLayout>
          <c:xMode val="edge"/>
          <c:yMode val="edge"/>
          <c:x val="0.27229417109006826"/>
          <c:y val="0"/>
        </c:manualLayout>
      </c:layout>
      <c:overlay val="0"/>
      <c:spPr>
        <a:noFill/>
        <a:ln w="9525"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4487657296932152E-2"/>
          <c:y val="0.13216257715308263"/>
          <c:w val="0.94525000000000003"/>
          <c:h val="0.7339017911126255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data!$B$4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8DA3"/>
            </a:solidFill>
            <a:ln w="9525" cap="flat" cmpd="sng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8143CE0-85A9-46F4-AC00-4A3D7E1C65E3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0B1FDAF9-3B19-40EF-86D1-C474F6DE2B66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13DB-41AD-A26D-52B5F3B21327}"/>
                </c:ext>
              </c:extLst>
            </c:dLbl>
            <c:dLbl>
              <c:idx val="1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C3CC5190-9DBA-430C-9C66-E78FA91887D4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E9434BDB-30DD-43AE-B477-D33F694C1C0D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13DB-41AD-A26D-52B5F3B2132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7F789E3-0CE1-46E3-A2E9-C9F5153A6E60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BFDD024C-3C99-4385-BA83-5CEA4E33151E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13DB-41AD-A26D-52B5F3B2132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22C156C-3F6F-44DF-B7F8-572E712854B3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D8AC5A5C-B008-4520-8133-30C7B6DC0DD1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13DB-41AD-A26D-52B5F3B2132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9BB4BBA-7662-4A5C-97D7-DA348D63AB53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77EDF399-5B1F-4E52-B33B-DC98AD405B81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13DB-41AD-A26D-52B5F3B21327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strRef>
              <c:f>data!$Y$14:$Y$19</c:f>
              <c:strCache>
                <c:ptCount val="5"/>
                <c:pt idx="0">
                  <c:v>ארה"ב</c:v>
                </c:pt>
                <c:pt idx="1">
                  <c:v>גוש האירו</c:v>
                </c:pt>
                <c:pt idx="2">
                  <c:v>יפן</c:v>
                </c:pt>
                <c:pt idx="3">
                  <c:v>סין</c:v>
                </c:pt>
                <c:pt idx="4">
                  <c:v>עולמי</c:v>
                </c:pt>
              </c:strCache>
              <c:extLst/>
            </c:strRef>
          </c:cat>
          <c:val>
            <c:numRef>
              <c:f>data!$AC$14:$AC$19</c:f>
              <c:numCache>
                <c:formatCode>0.0</c:formatCode>
                <c:ptCount val="5"/>
                <c:pt idx="0">
                  <c:v>2.5</c:v>
                </c:pt>
                <c:pt idx="1">
                  <c:v>0.7</c:v>
                </c:pt>
                <c:pt idx="2">
                  <c:v>0.05</c:v>
                </c:pt>
                <c:pt idx="3">
                  <c:v>4.9000000000000004</c:v>
                </c:pt>
                <c:pt idx="4">
                  <c:v>3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data!$AF$14:$AF$19</c15:f>
                <c15:dlblRangeCache>
                  <c:ptCount val="6"/>
                  <c:pt idx="0">
                    <c:v>0.2</c:v>
                  </c:pt>
                  <c:pt idx="1">
                    <c:v>0.0</c:v>
                  </c:pt>
                  <c:pt idx="2">
                    <c:v>-0.2</c:v>
                  </c:pt>
                  <c:pt idx="3">
                    <c:v>0.0</c:v>
                  </c:pt>
                  <c:pt idx="4">
                    <c:v>0.0</c:v>
                  </c:pt>
                  <c:pt idx="5">
                    <c:v>-0.4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13DB-41AD-A26D-52B5F3B21327}"/>
            </c:ext>
          </c:extLst>
        </c:ser>
        <c:ser>
          <c:idx val="2"/>
          <c:order val="1"/>
          <c:tx>
            <c:strRef>
              <c:f>data!$C$4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E6BD41"/>
            </a:solidFill>
            <a:ln w="9525" cap="flat" cmpd="sng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7265D86-1418-47B1-AC56-BB67E182508F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EB328944-5EE7-4727-838B-05C5F2E6DF7B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13DB-41AD-A26D-52B5F3B213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7693CBA-0927-4FB2-8AC7-8B5F8FDDC146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670E9426-4039-46E9-BEAD-2062F4D940E1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13DB-41AD-A26D-52B5F3B2132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2A92B45-6EDC-4CB3-845D-D0AF8F4FC177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CC2CAB7B-96C8-4C86-A042-12504D6488E1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13DB-41AD-A26D-52B5F3B2132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10944AF-DC7C-4709-A6F1-C45204A6F1D6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26D9948B-785E-4983-BEC2-31DB0F90835C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13DB-41AD-A26D-52B5F3B2132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BE70DE3-DFBB-4E99-8D2A-7B31D61E7713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646126BD-B2CD-4009-B244-974B0669BAD7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13DB-41AD-A26D-52B5F3B21327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strRef>
              <c:f>data!$Y$14:$Y$19</c:f>
              <c:strCache>
                <c:ptCount val="5"/>
                <c:pt idx="0">
                  <c:v>ארה"ב</c:v>
                </c:pt>
                <c:pt idx="1">
                  <c:v>גוש האירו</c:v>
                </c:pt>
                <c:pt idx="2">
                  <c:v>יפן</c:v>
                </c:pt>
                <c:pt idx="3">
                  <c:v>סין</c:v>
                </c:pt>
                <c:pt idx="4">
                  <c:v>עולמי</c:v>
                </c:pt>
              </c:strCache>
              <c:extLst/>
            </c:strRef>
          </c:cat>
          <c:val>
            <c:numRef>
              <c:f>data!$AD$14:$AD$19</c:f>
              <c:numCache>
                <c:formatCode>0.0</c:formatCode>
                <c:ptCount val="5"/>
                <c:pt idx="0">
                  <c:v>1.8</c:v>
                </c:pt>
                <c:pt idx="1">
                  <c:v>1.4</c:v>
                </c:pt>
                <c:pt idx="2">
                  <c:v>1.2</c:v>
                </c:pt>
                <c:pt idx="3">
                  <c:v>4.5</c:v>
                </c:pt>
                <c:pt idx="4">
                  <c:v>3.1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data!$AG$14:$AG$19</c15:f>
                <c15:dlblRangeCache>
                  <c:ptCount val="6"/>
                  <c:pt idx="0">
                    <c:v>0.0</c:v>
                  </c:pt>
                  <c:pt idx="1">
                    <c:v>0.0</c:v>
                  </c:pt>
                  <c:pt idx="2">
                    <c:v>0.1</c:v>
                  </c:pt>
                  <c:pt idx="3">
                    <c:v>0.0</c:v>
                  </c:pt>
                  <c:pt idx="4">
                    <c:v>0.1</c:v>
                  </c:pt>
                  <c:pt idx="5">
                    <c:v>0.0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13DB-41AD-A26D-52B5F3B21327}"/>
            </c:ext>
          </c:extLst>
        </c:ser>
        <c:ser>
          <c:idx val="0"/>
          <c:order val="4"/>
          <c:tx>
            <c:strRef>
              <c:f>data!$AE$13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B9D"/>
            </a:solidFill>
            <a:ln w="9525" cap="flat" cmpd="sng"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8C1F1AF-1AF1-4AA4-B0D5-0EEC1EEAFF01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01D63F6D-82D3-44F4-9F29-BA0806432F0B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13DB-41AD-A26D-52B5F3B21327}"/>
                </c:ext>
              </c:extLst>
            </c:dLbl>
            <c:dLbl>
              <c:idx val="1"/>
              <c:layout>
                <c:manualLayout>
                  <c:x val="1.3093901211361134E-3"/>
                  <c:y val="0"/>
                </c:manualLayout>
              </c:layout>
              <c:tx>
                <c:rich>
                  <a:bodyPr/>
                  <a:lstStyle/>
                  <a:p>
                    <a:fld id="{89E6E150-2EFC-4891-9D70-A2AEDABE2DE1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8B6A7577-8A04-4D1F-900F-5CF2096030F4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13DB-41AD-A26D-52B5F3B21327}"/>
                </c:ext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BAA7B55B-769E-4583-83D0-3F5D6F64B12F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D0169655-BC2A-4BC0-BA09-8CE5DD815365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13DB-41AD-A26D-52B5F3B2132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36C15C4-C509-4D20-9957-13C988D3B81E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23E5F663-E74D-4B8F-9AF5-8C5BE0F62F46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13DB-41AD-A26D-52B5F3B2132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340B875-8ABB-4F17-BE26-DC27B71F9FFF}" type="CELLRANGE">
                      <a:rPr lang="en-US">
                        <a:solidFill>
                          <a:srgbClr val="A93F66"/>
                        </a:solidFill>
                      </a:rPr>
                      <a:pPr/>
                      <a:t>[CELLRANGE]</a:t>
                    </a:fld>
                    <a:endParaRPr lang="en-US" dirty="0">
                      <a:solidFill>
                        <a:srgbClr val="A93F66"/>
                      </a:solidFill>
                    </a:endParaRPr>
                  </a:p>
                  <a:p>
                    <a:fld id="{F2C03A2D-1DA3-4355-94EE-5CB1F3AF8865}" type="VALUE">
                      <a:rPr lang="en-US"/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13DB-41AD-A26D-52B5F3B21327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/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strRef>
              <c:f>data!$Y$14:$Y$19</c:f>
              <c:strCache>
                <c:ptCount val="5"/>
                <c:pt idx="0">
                  <c:v>ארה"ב</c:v>
                </c:pt>
                <c:pt idx="1">
                  <c:v>גוש האירו</c:v>
                </c:pt>
                <c:pt idx="2">
                  <c:v>יפן</c:v>
                </c:pt>
                <c:pt idx="3">
                  <c:v>סין</c:v>
                </c:pt>
                <c:pt idx="4">
                  <c:v>עולמי</c:v>
                </c:pt>
              </c:strCache>
              <c:extLst/>
            </c:strRef>
          </c:cat>
          <c:val>
            <c:numRef>
              <c:f>data!$AE$14:$AE$19</c:f>
              <c:numCache>
                <c:formatCode>0.0</c:formatCode>
                <c:ptCount val="5"/>
                <c:pt idx="0">
                  <c:v>2</c:v>
                </c:pt>
                <c:pt idx="1">
                  <c:v>1.3</c:v>
                </c:pt>
                <c:pt idx="2">
                  <c:v>0.9</c:v>
                </c:pt>
                <c:pt idx="3">
                  <c:v>4.3</c:v>
                </c:pt>
                <c:pt idx="4">
                  <c:v>3.1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data!$AH$14:$AH$19</c15:f>
                <c15:dlblRangeCache>
                  <c:ptCount val="6"/>
                  <c:pt idx="0">
                    <c:v>0.0</c:v>
                  </c:pt>
                  <c:pt idx="1">
                    <c:v>0.0</c:v>
                  </c:pt>
                  <c:pt idx="2">
                    <c:v>0.0</c:v>
                  </c:pt>
                  <c:pt idx="3">
                    <c:v>0.1</c:v>
                  </c:pt>
                  <c:pt idx="4">
                    <c:v>0.0</c:v>
                  </c:pt>
                  <c:pt idx="5">
                    <c:v>0.1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1-13DB-41AD-A26D-52B5F3B21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2"/>
        <c:axId val="10432054"/>
        <c:axId val="16468208"/>
        <c:extLst/>
      </c:barChart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2"/>
        <c:axId val="21775512"/>
        <c:axId val="14801921"/>
        <c:extLst>
          <c:ext xmlns:c15="http://schemas.microsoft.com/office/drawing/2012/chart" uri="{02D57815-91ED-43cb-92C2-25804820EDAC}">
            <c15:filteredBarSeries>
              <c15:ser>
                <c:idx val="5"/>
                <c:order val="2"/>
                <c:tx>
                  <c:strRef>
                    <c:extLst>
                      <c:ext uri="{02D57815-91ED-43cb-92C2-25804820EDAC}">
                        <c15:formulaRef>
                          <c15:sqref>data!$AF$13</c15:sqref>
                        </c15:formulaRef>
                      </c:ext>
                    </c:extLst>
                    <c:strCache>
                      <c:ptCount val="1"/>
                      <c:pt idx="0">
                        <c:v>2024</c:v>
                      </c:pt>
                    </c:strCache>
                  </c:strRef>
                </c:tx>
                <c:spPr>
                  <a:noFill/>
                  <a:ln w="9525"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strRef>
                    <c:extLst>
                      <c:ext uri="{02D57815-91ED-43cb-92C2-25804820EDAC}">
                        <c15:formulaRef>
                          <c15:sqref>data!$Y$14:$Y$19</c15:sqref>
                        </c15:formulaRef>
                      </c:ext>
                    </c:extLst>
                    <c:strCache>
                      <c:ptCount val="5"/>
                      <c:pt idx="0">
                        <c:v>ארה"ב</c:v>
                      </c:pt>
                      <c:pt idx="1">
                        <c:v>גוש האירו</c:v>
                      </c:pt>
                      <c:pt idx="2">
                        <c:v>יפן</c:v>
                      </c:pt>
                      <c:pt idx="3">
                        <c:v>סין</c:v>
                      </c:pt>
                      <c:pt idx="4">
                        <c:v>עולמי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data!$AF$14:$AF$19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0.20000000000000018</c:v>
                      </c:pt>
                      <c:pt idx="1">
                        <c:v>0</c:v>
                      </c:pt>
                      <c:pt idx="2">
                        <c:v>-0.2</c:v>
                      </c:pt>
                      <c:pt idx="3">
                        <c:v>-4.0000000000000036E-2</c:v>
                      </c:pt>
                      <c:pt idx="4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2-13DB-41AD-A26D-52B5F3B2132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data!$AG$13</c15:sqref>
                        </c15:formulaRef>
                      </c:ext>
                    </c:extLst>
                    <c:strCache>
                      <c:ptCount val="1"/>
                      <c:pt idx="0">
                        <c:v>2025</c:v>
                      </c:pt>
                    </c:strCache>
                  </c:strRef>
                </c:tx>
                <c:spPr>
                  <a:noFill/>
                  <a:ln w="9525">
                    <a:noFill/>
                  </a:ln>
                  <a:effectLst/>
                </c:spPr>
                <c:invertIfNegative val="0"/>
                <c:dLbls>
                  <c:delete val="1"/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data!$Y$14:$Y$19</c15:sqref>
                        </c15:formulaRef>
                      </c:ext>
                    </c:extLst>
                    <c:strCache>
                      <c:ptCount val="5"/>
                      <c:pt idx="0">
                        <c:v>ארה"ב</c:v>
                      </c:pt>
                      <c:pt idx="1">
                        <c:v>גוש האירו</c:v>
                      </c:pt>
                      <c:pt idx="2">
                        <c:v>יפן</c:v>
                      </c:pt>
                      <c:pt idx="3">
                        <c:v>סין</c:v>
                      </c:pt>
                      <c:pt idx="4">
                        <c:v>עולמי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data!$AG$14:$AG$19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9.9999999999999867E-2</c:v>
                      </c:pt>
                      <c:pt idx="3">
                        <c:v>0</c:v>
                      </c:pt>
                      <c:pt idx="4">
                        <c:v>0.10000000000000009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3DB-41AD-A26D-52B5F3B21327}"/>
                  </c:ext>
                </c:extLst>
              </c15:ser>
            </c15:filteredBarSeries>
            <c15:filteredBarSeries>
              <c15:ser>
                <c:idx val="4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data!$AH$13</c15:sqref>
                        </c15:formulaRef>
                      </c:ext>
                    </c:extLst>
                    <c:strCache>
                      <c:ptCount val="1"/>
                      <c:pt idx="0">
                        <c:v>2026</c:v>
                      </c:pt>
                    </c:strCache>
                  </c:strRef>
                </c:tx>
                <c:spPr>
                  <a:solidFill>
                    <a:srgbClr val="FFFFFF">
                      <a:alpha val="0"/>
                    </a:srgbClr>
                  </a:solidFill>
                  <a:ln w="9525">
                    <a:noFill/>
                  </a:ln>
                  <a:effectLst/>
                </c:spPr>
                <c:invertIfNegative val="0"/>
                <c:dLbls>
                  <c:delete val="1"/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data!$AH$14:$AH$19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0.1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13DB-41AD-A26D-52B5F3B21327}"/>
                  </c:ext>
                </c:extLst>
              </c15:ser>
            </c15:filteredBarSeries>
          </c:ext>
        </c:extLst>
      </c:barChart>
      <c:catAx>
        <c:axId val="104320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9525">
            <a:noFill/>
          </a:ln>
          <a:effectLst/>
        </c:spPr>
        <c:txPr>
          <a:bodyPr rot="0" vert="horz"/>
          <a:lstStyle/>
          <a:p>
            <a:pPr>
              <a:defRPr sz="1100"/>
            </a:pPr>
            <a:endParaRPr lang="he-IL"/>
          </a:p>
        </c:txPr>
        <c:crossAx val="16468208"/>
        <c:crosses val="autoZero"/>
        <c:auto val="1"/>
        <c:lblAlgn val="ctr"/>
        <c:lblOffset val="100"/>
        <c:noMultiLvlLbl val="0"/>
      </c:catAx>
      <c:valAx>
        <c:axId val="16468208"/>
        <c:scaling>
          <c:orientation val="minMax"/>
          <c:max val="6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1100"/>
                </a:pPr>
                <a:r>
                  <a:rPr lang="en-US" sz="1100"/>
                  <a:t>%</a:t>
                </a:r>
              </a:p>
            </c:rich>
          </c:tx>
          <c:layout>
            <c:manualLayout>
              <c:xMode val="edge"/>
              <c:yMode val="edge"/>
              <c:x val="2.6312555339775396E-3"/>
              <c:y val="5.7318543894016014E-2"/>
            </c:manualLayout>
          </c:layout>
          <c:overlay val="0"/>
          <c:spPr>
            <a:noFill/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9525">
            <a:noFill/>
          </a:ln>
          <a:effectLst/>
        </c:spPr>
        <c:txPr>
          <a:bodyPr rot="0" vert="horz"/>
          <a:lstStyle/>
          <a:p>
            <a:pPr>
              <a:defRPr sz="1100"/>
            </a:pPr>
            <a:endParaRPr lang="he-IL"/>
          </a:p>
        </c:txPr>
        <c:crossAx val="10432054"/>
        <c:crosses val="autoZero"/>
        <c:crossBetween val="between"/>
        <c:majorUnit val="1"/>
      </c:valAx>
      <c:catAx>
        <c:axId val="21775512"/>
        <c:scaling>
          <c:orientation val="minMax"/>
        </c:scaling>
        <c:delete val="1"/>
        <c:axPos val="b"/>
        <c:majorTickMark val="out"/>
        <c:minorTickMark val="none"/>
        <c:tickLblPos val="nextTo"/>
        <c:crossAx val="14801921"/>
        <c:crosses val="autoZero"/>
        <c:auto val="1"/>
        <c:lblAlgn val="ctr"/>
        <c:lblOffset val="100"/>
        <c:noMultiLvlLbl val="0"/>
      </c:catAx>
      <c:valAx>
        <c:axId val="14801921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ln w="9525">
            <a:noFill/>
          </a:ln>
          <a:effectLst/>
        </c:spPr>
        <c:txPr>
          <a:bodyPr/>
          <a:lstStyle/>
          <a:p>
            <a:pPr>
              <a:defRPr sz="1100"/>
            </a:pPr>
            <a:endParaRPr lang="he-IL"/>
          </a:p>
        </c:txPr>
        <c:crossAx val="21775512"/>
        <c:crosses val="max"/>
        <c:crossBetween val="between"/>
      </c:valAx>
      <c:spPr>
        <a:noFill/>
        <a:ln w="9525">
          <a:noFill/>
        </a:ln>
        <a:effectLst/>
      </c:spPr>
    </c:plotArea>
    <c:legend>
      <c:legendPos val="b"/>
      <c:layout>
        <c:manualLayout>
          <c:xMode val="edge"/>
          <c:yMode val="edge"/>
          <c:x val="5.1066214724308417E-2"/>
          <c:y val="2.518397354561713E-2"/>
          <c:w val="0.10049868174314261"/>
          <c:h val="0.16319660532479344"/>
        </c:manualLayout>
      </c:layout>
      <c:overlay val="1"/>
      <c:txPr>
        <a:bodyPr/>
        <a:lstStyle/>
        <a:p>
          <a:pPr algn="ctr">
            <a:defRPr/>
          </a:pPr>
          <a:endParaRPr lang="he-IL"/>
        </a:p>
      </c:txPr>
    </c:legend>
    <c:plotVisOnly val="1"/>
    <c:dispBlanksAs val="gap"/>
    <c:showDLblsOverMax val="0"/>
  </c:chart>
  <c:spPr>
    <a:ln w="9525">
      <a:noFill/>
    </a:ln>
    <a:effectLst/>
  </c:spPr>
  <c:txPr>
    <a:bodyPr rot="0" vert="horz" wrap="square"/>
    <a:lstStyle/>
    <a:p>
      <a:pPr>
        <a:defRPr lang="en-US" sz="1200" b="0" u="none" baseline="0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1">
              <a:defRPr sz="1680" b="0" i="0" u="none" strike="noStrike" kern="1200" baseline="0">
                <a:solidFill>
                  <a:srgbClr val="000000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defRPr>
            </a:pPr>
            <a:r>
              <a:rPr lang="he-IL" sz="14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איור </a:t>
            </a:r>
            <a:r>
              <a:rPr lang="he-IL" sz="1400" b="1" i="0" u="none" strike="noStrike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31: </a:t>
            </a:r>
            <a:r>
              <a:rPr lang="he-IL" sz="14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מדד מנהלי הרכש הגלובלי</a:t>
            </a:r>
            <a:r>
              <a:rPr lang="he-IL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
</a:t>
            </a:r>
            <a:r>
              <a:rPr lang="he-IL" sz="1400" b="0" i="0" u="none" strike="noStrike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rPr>
              <a:t>יולי </a:t>
            </a:r>
            <a:r>
              <a:rPr lang="he-IL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rPr>
              <a:t>2014 עד יולי 2024</a:t>
            </a:r>
          </a:p>
        </c:rich>
      </c:tx>
      <c:layout>
        <c:manualLayout>
          <c:xMode val="edge"/>
          <c:yMode val="edge"/>
          <c:x val="0.37024752324550342"/>
          <c:y val="1.284554844633338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2681992337164751E-2"/>
          <c:y val="0.12091863193211656"/>
          <c:w val="0.89122125673503416"/>
          <c:h val="0.67828427276186887"/>
        </c:manualLayout>
      </c:layout>
      <c:lineChart>
        <c:grouping val="standard"/>
        <c:varyColors val="0"/>
        <c:ser>
          <c:idx val="0"/>
          <c:order val="0"/>
          <c:tx>
            <c:strRef>
              <c:f>'איור 18 נתונים'!$B$3</c:f>
              <c:strCache>
                <c:ptCount val="1"/>
                <c:pt idx="0">
                  <c:v>המשקים המתעוררים</c:v>
                </c:pt>
              </c:strCache>
            </c:strRef>
          </c:tx>
          <c:spPr>
            <a:ln w="38100">
              <a:solidFill>
                <a:srgbClr val="008DA3"/>
              </a:solidFill>
              <a:prstDash val="solid"/>
            </a:ln>
          </c:spPr>
          <c:marker>
            <c:symbol val="none"/>
          </c:marker>
          <c:dLbls>
            <c:dLbl>
              <c:idx val="123"/>
              <c:layout>
                <c:manualLayout>
                  <c:x val="-6.2042344179761956E-3"/>
                  <c:y val="1.619397208989854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b="1">
                        <a:solidFill>
                          <a:srgbClr val="006B9D"/>
                        </a:solidFill>
                      </a:defRPr>
                    </a:pPr>
                    <a:fld id="{BF1C943A-4374-4295-B55C-AA005787CA9A}" type="VALUE">
                      <a:rPr lang="en-US">
                        <a:solidFill>
                          <a:srgbClr val="008DA3"/>
                        </a:solidFill>
                      </a:rPr>
                      <a:pPr>
                        <a:defRPr b="1">
                          <a:solidFill>
                            <a:srgbClr val="006B9D"/>
                          </a:solidFill>
                        </a:defRPr>
                      </a:pPr>
                      <a:t>[ערך]</a:t>
                    </a:fld>
                    <a:endParaRPr lang="he-IL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A6E-4D39-9438-041894A773B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18 נתונים'!$A$4:$A$294</c:f>
              <c:numCache>
                <c:formatCode>m/d/yyyy</c:formatCode>
                <c:ptCount val="291"/>
                <c:pt idx="0">
                  <c:v>41759</c:v>
                </c:pt>
                <c:pt idx="1">
                  <c:v>41790</c:v>
                </c:pt>
                <c:pt idx="2">
                  <c:v>41820</c:v>
                </c:pt>
                <c:pt idx="3">
                  <c:v>41851</c:v>
                </c:pt>
                <c:pt idx="4">
                  <c:v>41882</c:v>
                </c:pt>
                <c:pt idx="5">
                  <c:v>41912</c:v>
                </c:pt>
                <c:pt idx="6">
                  <c:v>41943</c:v>
                </c:pt>
                <c:pt idx="7">
                  <c:v>41973</c:v>
                </c:pt>
                <c:pt idx="8">
                  <c:v>42004</c:v>
                </c:pt>
                <c:pt idx="9">
                  <c:v>42035</c:v>
                </c:pt>
                <c:pt idx="10">
                  <c:v>42063</c:v>
                </c:pt>
                <c:pt idx="11">
                  <c:v>42094</c:v>
                </c:pt>
                <c:pt idx="12">
                  <c:v>42124</c:v>
                </c:pt>
                <c:pt idx="13">
                  <c:v>42155</c:v>
                </c:pt>
                <c:pt idx="14">
                  <c:v>42185</c:v>
                </c:pt>
                <c:pt idx="15">
                  <c:v>42216</c:v>
                </c:pt>
                <c:pt idx="16">
                  <c:v>42247</c:v>
                </c:pt>
                <c:pt idx="17">
                  <c:v>42277</c:v>
                </c:pt>
                <c:pt idx="18">
                  <c:v>42308</c:v>
                </c:pt>
                <c:pt idx="19">
                  <c:v>42338</c:v>
                </c:pt>
                <c:pt idx="20">
                  <c:v>42369</c:v>
                </c:pt>
                <c:pt idx="21">
                  <c:v>42400</c:v>
                </c:pt>
                <c:pt idx="22">
                  <c:v>42429</c:v>
                </c:pt>
                <c:pt idx="23">
                  <c:v>42460</c:v>
                </c:pt>
                <c:pt idx="24">
                  <c:v>42490</c:v>
                </c:pt>
                <c:pt idx="25">
                  <c:v>42521</c:v>
                </c:pt>
                <c:pt idx="26">
                  <c:v>42551</c:v>
                </c:pt>
                <c:pt idx="27">
                  <c:v>42582</c:v>
                </c:pt>
                <c:pt idx="28">
                  <c:v>42613</c:v>
                </c:pt>
                <c:pt idx="29">
                  <c:v>42643</c:v>
                </c:pt>
                <c:pt idx="30">
                  <c:v>42674</c:v>
                </c:pt>
                <c:pt idx="31">
                  <c:v>42704</c:v>
                </c:pt>
                <c:pt idx="32">
                  <c:v>42735</c:v>
                </c:pt>
                <c:pt idx="33">
                  <c:v>42766</c:v>
                </c:pt>
                <c:pt idx="34">
                  <c:v>42794</c:v>
                </c:pt>
                <c:pt idx="35">
                  <c:v>42825</c:v>
                </c:pt>
                <c:pt idx="36">
                  <c:v>42855</c:v>
                </c:pt>
                <c:pt idx="37">
                  <c:v>42886</c:v>
                </c:pt>
                <c:pt idx="38">
                  <c:v>42916</c:v>
                </c:pt>
                <c:pt idx="39">
                  <c:v>42947</c:v>
                </c:pt>
                <c:pt idx="40">
                  <c:v>42978</c:v>
                </c:pt>
                <c:pt idx="41">
                  <c:v>43008</c:v>
                </c:pt>
                <c:pt idx="42">
                  <c:v>43039</c:v>
                </c:pt>
                <c:pt idx="43">
                  <c:v>43069</c:v>
                </c:pt>
                <c:pt idx="44">
                  <c:v>43100</c:v>
                </c:pt>
                <c:pt idx="45">
                  <c:v>43131</c:v>
                </c:pt>
                <c:pt idx="46">
                  <c:v>43159</c:v>
                </c:pt>
                <c:pt idx="47">
                  <c:v>43190</c:v>
                </c:pt>
                <c:pt idx="48">
                  <c:v>43220</c:v>
                </c:pt>
                <c:pt idx="49">
                  <c:v>43251</c:v>
                </c:pt>
                <c:pt idx="50">
                  <c:v>43281</c:v>
                </c:pt>
                <c:pt idx="51">
                  <c:v>43312</c:v>
                </c:pt>
                <c:pt idx="52">
                  <c:v>43343</c:v>
                </c:pt>
                <c:pt idx="53">
                  <c:v>43373</c:v>
                </c:pt>
                <c:pt idx="54">
                  <c:v>43404</c:v>
                </c:pt>
                <c:pt idx="55">
                  <c:v>43434</c:v>
                </c:pt>
                <c:pt idx="56">
                  <c:v>43465</c:v>
                </c:pt>
                <c:pt idx="57">
                  <c:v>43496</c:v>
                </c:pt>
                <c:pt idx="58">
                  <c:v>43524</c:v>
                </c:pt>
                <c:pt idx="59">
                  <c:v>43555</c:v>
                </c:pt>
                <c:pt idx="60">
                  <c:v>43585</c:v>
                </c:pt>
                <c:pt idx="61">
                  <c:v>43616</c:v>
                </c:pt>
                <c:pt idx="62">
                  <c:v>43646</c:v>
                </c:pt>
                <c:pt idx="63">
                  <c:v>43677</c:v>
                </c:pt>
                <c:pt idx="64">
                  <c:v>43708</c:v>
                </c:pt>
                <c:pt idx="65">
                  <c:v>43738</c:v>
                </c:pt>
                <c:pt idx="66">
                  <c:v>43769</c:v>
                </c:pt>
                <c:pt idx="67">
                  <c:v>43799</c:v>
                </c:pt>
                <c:pt idx="68">
                  <c:v>43830</c:v>
                </c:pt>
                <c:pt idx="69">
                  <c:v>43861</c:v>
                </c:pt>
                <c:pt idx="70">
                  <c:v>43890</c:v>
                </c:pt>
                <c:pt idx="71">
                  <c:v>43921</c:v>
                </c:pt>
                <c:pt idx="72">
                  <c:v>43951</c:v>
                </c:pt>
                <c:pt idx="73">
                  <c:v>43982</c:v>
                </c:pt>
                <c:pt idx="74">
                  <c:v>44012</c:v>
                </c:pt>
                <c:pt idx="75">
                  <c:v>44043</c:v>
                </c:pt>
                <c:pt idx="76">
                  <c:v>44074</c:v>
                </c:pt>
                <c:pt idx="77">
                  <c:v>44104</c:v>
                </c:pt>
                <c:pt idx="78">
                  <c:v>44135</c:v>
                </c:pt>
                <c:pt idx="79">
                  <c:v>44165</c:v>
                </c:pt>
                <c:pt idx="80">
                  <c:v>44196</c:v>
                </c:pt>
                <c:pt idx="81">
                  <c:v>44227</c:v>
                </c:pt>
                <c:pt idx="82">
                  <c:v>44255</c:v>
                </c:pt>
                <c:pt idx="83">
                  <c:v>44286</c:v>
                </c:pt>
                <c:pt idx="84">
                  <c:v>44316</c:v>
                </c:pt>
                <c:pt idx="85">
                  <c:v>44347</c:v>
                </c:pt>
                <c:pt idx="86">
                  <c:v>44377</c:v>
                </c:pt>
                <c:pt idx="87">
                  <c:v>44408</c:v>
                </c:pt>
                <c:pt idx="88">
                  <c:v>44439</c:v>
                </c:pt>
                <c:pt idx="89">
                  <c:v>44469</c:v>
                </c:pt>
                <c:pt idx="90">
                  <c:v>44500</c:v>
                </c:pt>
                <c:pt idx="91">
                  <c:v>44530</c:v>
                </c:pt>
                <c:pt idx="92">
                  <c:v>44561</c:v>
                </c:pt>
                <c:pt idx="93">
                  <c:v>44592</c:v>
                </c:pt>
                <c:pt idx="94">
                  <c:v>44620</c:v>
                </c:pt>
                <c:pt idx="95">
                  <c:v>44651</c:v>
                </c:pt>
                <c:pt idx="96">
                  <c:v>44681</c:v>
                </c:pt>
                <c:pt idx="97">
                  <c:v>44712</c:v>
                </c:pt>
                <c:pt idx="98">
                  <c:v>44742</c:v>
                </c:pt>
                <c:pt idx="99">
                  <c:v>44773</c:v>
                </c:pt>
                <c:pt idx="100">
                  <c:v>44804</c:v>
                </c:pt>
                <c:pt idx="101">
                  <c:v>44834</c:v>
                </c:pt>
                <c:pt idx="102">
                  <c:v>44865</c:v>
                </c:pt>
                <c:pt idx="103">
                  <c:v>44895</c:v>
                </c:pt>
                <c:pt idx="104">
                  <c:v>44926</c:v>
                </c:pt>
                <c:pt idx="105">
                  <c:v>44957</c:v>
                </c:pt>
                <c:pt idx="106">
                  <c:v>44985</c:v>
                </c:pt>
                <c:pt idx="107">
                  <c:v>45016</c:v>
                </c:pt>
                <c:pt idx="108">
                  <c:v>45046</c:v>
                </c:pt>
                <c:pt idx="109">
                  <c:v>45077</c:v>
                </c:pt>
                <c:pt idx="110">
                  <c:v>45107</c:v>
                </c:pt>
                <c:pt idx="111">
                  <c:v>45138</c:v>
                </c:pt>
                <c:pt idx="112">
                  <c:v>45169</c:v>
                </c:pt>
                <c:pt idx="113">
                  <c:v>45199</c:v>
                </c:pt>
                <c:pt idx="114">
                  <c:v>45230</c:v>
                </c:pt>
                <c:pt idx="115">
                  <c:v>45260</c:v>
                </c:pt>
                <c:pt idx="116">
                  <c:v>45291</c:v>
                </c:pt>
                <c:pt idx="117">
                  <c:v>45322</c:v>
                </c:pt>
                <c:pt idx="118">
                  <c:v>45351</c:v>
                </c:pt>
                <c:pt idx="119">
                  <c:v>45382</c:v>
                </c:pt>
                <c:pt idx="120">
                  <c:v>45412</c:v>
                </c:pt>
                <c:pt idx="121">
                  <c:v>45443</c:v>
                </c:pt>
                <c:pt idx="122">
                  <c:v>45473</c:v>
                </c:pt>
                <c:pt idx="123">
                  <c:v>45504</c:v>
                </c:pt>
              </c:numCache>
            </c:numRef>
          </c:cat>
          <c:val>
            <c:numRef>
              <c:f>'איור 18 נתונים'!$B$4:$B$294</c:f>
              <c:numCache>
                <c:formatCode>0.00</c:formatCode>
                <c:ptCount val="291"/>
                <c:pt idx="0">
                  <c:v>50.5</c:v>
                </c:pt>
                <c:pt idx="1">
                  <c:v>50.9</c:v>
                </c:pt>
                <c:pt idx="2">
                  <c:v>52.5</c:v>
                </c:pt>
                <c:pt idx="3">
                  <c:v>51.7</c:v>
                </c:pt>
                <c:pt idx="4">
                  <c:v>52.7</c:v>
                </c:pt>
                <c:pt idx="5">
                  <c:v>52.4</c:v>
                </c:pt>
                <c:pt idx="6">
                  <c:v>52</c:v>
                </c:pt>
                <c:pt idx="7">
                  <c:v>51.6</c:v>
                </c:pt>
                <c:pt idx="8">
                  <c:v>51.9</c:v>
                </c:pt>
                <c:pt idx="9">
                  <c:v>51.2</c:v>
                </c:pt>
                <c:pt idx="10">
                  <c:v>51.8</c:v>
                </c:pt>
                <c:pt idx="11">
                  <c:v>51.5</c:v>
                </c:pt>
                <c:pt idx="12">
                  <c:v>51.1</c:v>
                </c:pt>
                <c:pt idx="13">
                  <c:v>50.7</c:v>
                </c:pt>
                <c:pt idx="14">
                  <c:v>50</c:v>
                </c:pt>
                <c:pt idx="15">
                  <c:v>50.2</c:v>
                </c:pt>
                <c:pt idx="16">
                  <c:v>49.8</c:v>
                </c:pt>
                <c:pt idx="17">
                  <c:v>49</c:v>
                </c:pt>
                <c:pt idx="18">
                  <c:v>49.7</c:v>
                </c:pt>
                <c:pt idx="19">
                  <c:v>50.3</c:v>
                </c:pt>
                <c:pt idx="20">
                  <c:v>49.5</c:v>
                </c:pt>
                <c:pt idx="21">
                  <c:v>50.1</c:v>
                </c:pt>
                <c:pt idx="22">
                  <c:v>49.1</c:v>
                </c:pt>
                <c:pt idx="23">
                  <c:v>50.5</c:v>
                </c:pt>
                <c:pt idx="24">
                  <c:v>50</c:v>
                </c:pt>
                <c:pt idx="25">
                  <c:v>49.6</c:v>
                </c:pt>
                <c:pt idx="26">
                  <c:v>50</c:v>
                </c:pt>
                <c:pt idx="27">
                  <c:v>51.5</c:v>
                </c:pt>
                <c:pt idx="28">
                  <c:v>51.3</c:v>
                </c:pt>
                <c:pt idx="29">
                  <c:v>51.2</c:v>
                </c:pt>
                <c:pt idx="30">
                  <c:v>51.9</c:v>
                </c:pt>
                <c:pt idx="31">
                  <c:v>51.5</c:v>
                </c:pt>
                <c:pt idx="32">
                  <c:v>52</c:v>
                </c:pt>
                <c:pt idx="33">
                  <c:v>51.8</c:v>
                </c:pt>
                <c:pt idx="34">
                  <c:v>52.2</c:v>
                </c:pt>
                <c:pt idx="35">
                  <c:v>52.5</c:v>
                </c:pt>
                <c:pt idx="36">
                  <c:v>52</c:v>
                </c:pt>
                <c:pt idx="37">
                  <c:v>52.2</c:v>
                </c:pt>
                <c:pt idx="38">
                  <c:v>51.5</c:v>
                </c:pt>
                <c:pt idx="39">
                  <c:v>51.4</c:v>
                </c:pt>
                <c:pt idx="40">
                  <c:v>52</c:v>
                </c:pt>
                <c:pt idx="41">
                  <c:v>51.8</c:v>
                </c:pt>
                <c:pt idx="42">
                  <c:v>51.5</c:v>
                </c:pt>
                <c:pt idx="43">
                  <c:v>51.8</c:v>
                </c:pt>
                <c:pt idx="44">
                  <c:v>53</c:v>
                </c:pt>
                <c:pt idx="45">
                  <c:v>53.5</c:v>
                </c:pt>
                <c:pt idx="46">
                  <c:v>53.2</c:v>
                </c:pt>
                <c:pt idx="47">
                  <c:v>52.3</c:v>
                </c:pt>
                <c:pt idx="48">
                  <c:v>52.5</c:v>
                </c:pt>
                <c:pt idx="49">
                  <c:v>52.2</c:v>
                </c:pt>
                <c:pt idx="50">
                  <c:v>52.5</c:v>
                </c:pt>
                <c:pt idx="51">
                  <c:v>52.4</c:v>
                </c:pt>
                <c:pt idx="52">
                  <c:v>51.8</c:v>
                </c:pt>
                <c:pt idx="53">
                  <c:v>51.6</c:v>
                </c:pt>
                <c:pt idx="54">
                  <c:v>51.2</c:v>
                </c:pt>
                <c:pt idx="55">
                  <c:v>52.6</c:v>
                </c:pt>
                <c:pt idx="56">
                  <c:v>52.4</c:v>
                </c:pt>
                <c:pt idx="57">
                  <c:v>51.5</c:v>
                </c:pt>
                <c:pt idx="58">
                  <c:v>51.6</c:v>
                </c:pt>
                <c:pt idx="59">
                  <c:v>52.9</c:v>
                </c:pt>
                <c:pt idx="60">
                  <c:v>52.6</c:v>
                </c:pt>
                <c:pt idx="61">
                  <c:v>51.4</c:v>
                </c:pt>
                <c:pt idx="62">
                  <c:v>51</c:v>
                </c:pt>
                <c:pt idx="63">
                  <c:v>51.4</c:v>
                </c:pt>
                <c:pt idx="64">
                  <c:v>51.8</c:v>
                </c:pt>
                <c:pt idx="65">
                  <c:v>51.7</c:v>
                </c:pt>
                <c:pt idx="66">
                  <c:v>51.6</c:v>
                </c:pt>
                <c:pt idx="67">
                  <c:v>52.6</c:v>
                </c:pt>
                <c:pt idx="68">
                  <c:v>52.1</c:v>
                </c:pt>
                <c:pt idx="69">
                  <c:v>52.3</c:v>
                </c:pt>
                <c:pt idx="70">
                  <c:v>38.9</c:v>
                </c:pt>
                <c:pt idx="71">
                  <c:v>44.9</c:v>
                </c:pt>
                <c:pt idx="72">
                  <c:v>34.700000000000003</c:v>
                </c:pt>
                <c:pt idx="73">
                  <c:v>42.7</c:v>
                </c:pt>
                <c:pt idx="74">
                  <c:v>49.7</c:v>
                </c:pt>
                <c:pt idx="75">
                  <c:v>50.9</c:v>
                </c:pt>
                <c:pt idx="76">
                  <c:v>53</c:v>
                </c:pt>
                <c:pt idx="77">
                  <c:v>53.6</c:v>
                </c:pt>
                <c:pt idx="78">
                  <c:v>54.5</c:v>
                </c:pt>
                <c:pt idx="79">
                  <c:v>54.8</c:v>
                </c:pt>
                <c:pt idx="80">
                  <c:v>54.1</c:v>
                </c:pt>
                <c:pt idx="81">
                  <c:v>52.1</c:v>
                </c:pt>
                <c:pt idx="82">
                  <c:v>52</c:v>
                </c:pt>
                <c:pt idx="83">
                  <c:v>52.6</c:v>
                </c:pt>
                <c:pt idx="84">
                  <c:v>53.6</c:v>
                </c:pt>
                <c:pt idx="85">
                  <c:v>52.7</c:v>
                </c:pt>
                <c:pt idx="86">
                  <c:v>50.7</c:v>
                </c:pt>
                <c:pt idx="87">
                  <c:v>51.9</c:v>
                </c:pt>
                <c:pt idx="88">
                  <c:v>49.3</c:v>
                </c:pt>
                <c:pt idx="89">
                  <c:v>52.3</c:v>
                </c:pt>
                <c:pt idx="90">
                  <c:v>52.8</c:v>
                </c:pt>
                <c:pt idx="91">
                  <c:v>52.5</c:v>
                </c:pt>
                <c:pt idx="92">
                  <c:v>53.2</c:v>
                </c:pt>
                <c:pt idx="93">
                  <c:v>50.8</c:v>
                </c:pt>
                <c:pt idx="94">
                  <c:v>51.3</c:v>
                </c:pt>
                <c:pt idx="95">
                  <c:v>47</c:v>
                </c:pt>
                <c:pt idx="96">
                  <c:v>43.5</c:v>
                </c:pt>
                <c:pt idx="97">
                  <c:v>46.9</c:v>
                </c:pt>
                <c:pt idx="98">
                  <c:v>55.1</c:v>
                </c:pt>
                <c:pt idx="99">
                  <c:v>53.9</c:v>
                </c:pt>
                <c:pt idx="100">
                  <c:v>53.4</c:v>
                </c:pt>
                <c:pt idx="101">
                  <c:v>50.1</c:v>
                </c:pt>
                <c:pt idx="102">
                  <c:v>49.8</c:v>
                </c:pt>
                <c:pt idx="103">
                  <c:v>49</c:v>
                </c:pt>
                <c:pt idx="104">
                  <c:v>50</c:v>
                </c:pt>
                <c:pt idx="105">
                  <c:v>51.8</c:v>
                </c:pt>
                <c:pt idx="106">
                  <c:v>53.9</c:v>
                </c:pt>
                <c:pt idx="107">
                  <c:v>54.6</c:v>
                </c:pt>
                <c:pt idx="108">
                  <c:v>54.8</c:v>
                </c:pt>
                <c:pt idx="109">
                  <c:v>55.5</c:v>
                </c:pt>
                <c:pt idx="110">
                  <c:v>53.5</c:v>
                </c:pt>
                <c:pt idx="111">
                  <c:v>52.9</c:v>
                </c:pt>
                <c:pt idx="112">
                  <c:v>52.7</c:v>
                </c:pt>
                <c:pt idx="113">
                  <c:v>52</c:v>
                </c:pt>
                <c:pt idx="114">
                  <c:v>51.1</c:v>
                </c:pt>
                <c:pt idx="115">
                  <c:v>52.1</c:v>
                </c:pt>
                <c:pt idx="116">
                  <c:v>53.2</c:v>
                </c:pt>
                <c:pt idx="117">
                  <c:v>53.5</c:v>
                </c:pt>
                <c:pt idx="118">
                  <c:v>53.4</c:v>
                </c:pt>
                <c:pt idx="119">
                  <c:v>53.8</c:v>
                </c:pt>
                <c:pt idx="120">
                  <c:v>53.6</c:v>
                </c:pt>
                <c:pt idx="121">
                  <c:v>54.3</c:v>
                </c:pt>
                <c:pt idx="122">
                  <c:v>53.3</c:v>
                </c:pt>
                <c:pt idx="123">
                  <c:v>52.4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6E-4D39-9438-041894A773B5}"/>
            </c:ext>
          </c:extLst>
        </c:ser>
        <c:ser>
          <c:idx val="1"/>
          <c:order val="1"/>
          <c:tx>
            <c:strRef>
              <c:f>'איור 18 נתונים'!$C$3</c:f>
              <c:strCache>
                <c:ptCount val="1"/>
                <c:pt idx="0">
                  <c:v>המשקים המפותחים</c:v>
                </c:pt>
              </c:strCache>
            </c:strRef>
          </c:tx>
          <c:spPr>
            <a:ln w="38100">
              <a:solidFill>
                <a:srgbClr val="D98D25"/>
              </a:solidFill>
            </a:ln>
          </c:spPr>
          <c:marker>
            <c:symbol val="none"/>
          </c:marker>
          <c:dLbls>
            <c:dLbl>
              <c:idx val="123"/>
              <c:layout>
                <c:manualLayout>
                  <c:x val="-6.235460820194042E-3"/>
                  <c:y val="-6.9402737528136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A6E-4D39-9438-041894A773B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D98D25"/>
                    </a:solidFill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18 נתונים'!$A$4:$A$294</c:f>
              <c:numCache>
                <c:formatCode>m/d/yyyy</c:formatCode>
                <c:ptCount val="291"/>
                <c:pt idx="0">
                  <c:v>41759</c:v>
                </c:pt>
                <c:pt idx="1">
                  <c:v>41790</c:v>
                </c:pt>
                <c:pt idx="2">
                  <c:v>41820</c:v>
                </c:pt>
                <c:pt idx="3">
                  <c:v>41851</c:v>
                </c:pt>
                <c:pt idx="4">
                  <c:v>41882</c:v>
                </c:pt>
                <c:pt idx="5">
                  <c:v>41912</c:v>
                </c:pt>
                <c:pt idx="6">
                  <c:v>41943</c:v>
                </c:pt>
                <c:pt idx="7">
                  <c:v>41973</c:v>
                </c:pt>
                <c:pt idx="8">
                  <c:v>42004</c:v>
                </c:pt>
                <c:pt idx="9">
                  <c:v>42035</c:v>
                </c:pt>
                <c:pt idx="10">
                  <c:v>42063</c:v>
                </c:pt>
                <c:pt idx="11">
                  <c:v>42094</c:v>
                </c:pt>
                <c:pt idx="12">
                  <c:v>42124</c:v>
                </c:pt>
                <c:pt idx="13">
                  <c:v>42155</c:v>
                </c:pt>
                <c:pt idx="14">
                  <c:v>42185</c:v>
                </c:pt>
                <c:pt idx="15">
                  <c:v>42216</c:v>
                </c:pt>
                <c:pt idx="16">
                  <c:v>42247</c:v>
                </c:pt>
                <c:pt idx="17">
                  <c:v>42277</c:v>
                </c:pt>
                <c:pt idx="18">
                  <c:v>42308</c:v>
                </c:pt>
                <c:pt idx="19">
                  <c:v>42338</c:v>
                </c:pt>
                <c:pt idx="20">
                  <c:v>42369</c:v>
                </c:pt>
                <c:pt idx="21">
                  <c:v>42400</c:v>
                </c:pt>
                <c:pt idx="22">
                  <c:v>42429</c:v>
                </c:pt>
                <c:pt idx="23">
                  <c:v>42460</c:v>
                </c:pt>
                <c:pt idx="24">
                  <c:v>42490</c:v>
                </c:pt>
                <c:pt idx="25">
                  <c:v>42521</c:v>
                </c:pt>
                <c:pt idx="26">
                  <c:v>42551</c:v>
                </c:pt>
                <c:pt idx="27">
                  <c:v>42582</c:v>
                </c:pt>
                <c:pt idx="28">
                  <c:v>42613</c:v>
                </c:pt>
                <c:pt idx="29">
                  <c:v>42643</c:v>
                </c:pt>
                <c:pt idx="30">
                  <c:v>42674</c:v>
                </c:pt>
                <c:pt idx="31">
                  <c:v>42704</c:v>
                </c:pt>
                <c:pt idx="32">
                  <c:v>42735</c:v>
                </c:pt>
                <c:pt idx="33">
                  <c:v>42766</c:v>
                </c:pt>
                <c:pt idx="34">
                  <c:v>42794</c:v>
                </c:pt>
                <c:pt idx="35">
                  <c:v>42825</c:v>
                </c:pt>
                <c:pt idx="36">
                  <c:v>42855</c:v>
                </c:pt>
                <c:pt idx="37">
                  <c:v>42886</c:v>
                </c:pt>
                <c:pt idx="38">
                  <c:v>42916</c:v>
                </c:pt>
                <c:pt idx="39">
                  <c:v>42947</c:v>
                </c:pt>
                <c:pt idx="40">
                  <c:v>42978</c:v>
                </c:pt>
                <c:pt idx="41">
                  <c:v>43008</c:v>
                </c:pt>
                <c:pt idx="42">
                  <c:v>43039</c:v>
                </c:pt>
                <c:pt idx="43">
                  <c:v>43069</c:v>
                </c:pt>
                <c:pt idx="44">
                  <c:v>43100</c:v>
                </c:pt>
                <c:pt idx="45">
                  <c:v>43131</c:v>
                </c:pt>
                <c:pt idx="46">
                  <c:v>43159</c:v>
                </c:pt>
                <c:pt idx="47">
                  <c:v>43190</c:v>
                </c:pt>
                <c:pt idx="48">
                  <c:v>43220</c:v>
                </c:pt>
                <c:pt idx="49">
                  <c:v>43251</c:v>
                </c:pt>
                <c:pt idx="50">
                  <c:v>43281</c:v>
                </c:pt>
                <c:pt idx="51">
                  <c:v>43312</c:v>
                </c:pt>
                <c:pt idx="52">
                  <c:v>43343</c:v>
                </c:pt>
                <c:pt idx="53">
                  <c:v>43373</c:v>
                </c:pt>
                <c:pt idx="54">
                  <c:v>43404</c:v>
                </c:pt>
                <c:pt idx="55">
                  <c:v>43434</c:v>
                </c:pt>
                <c:pt idx="56">
                  <c:v>43465</c:v>
                </c:pt>
                <c:pt idx="57">
                  <c:v>43496</c:v>
                </c:pt>
                <c:pt idx="58">
                  <c:v>43524</c:v>
                </c:pt>
                <c:pt idx="59">
                  <c:v>43555</c:v>
                </c:pt>
                <c:pt idx="60">
                  <c:v>43585</c:v>
                </c:pt>
                <c:pt idx="61">
                  <c:v>43616</c:v>
                </c:pt>
                <c:pt idx="62">
                  <c:v>43646</c:v>
                </c:pt>
                <c:pt idx="63">
                  <c:v>43677</c:v>
                </c:pt>
                <c:pt idx="64">
                  <c:v>43708</c:v>
                </c:pt>
                <c:pt idx="65">
                  <c:v>43738</c:v>
                </c:pt>
                <c:pt idx="66">
                  <c:v>43769</c:v>
                </c:pt>
                <c:pt idx="67">
                  <c:v>43799</c:v>
                </c:pt>
                <c:pt idx="68">
                  <c:v>43830</c:v>
                </c:pt>
                <c:pt idx="69">
                  <c:v>43861</c:v>
                </c:pt>
                <c:pt idx="70">
                  <c:v>43890</c:v>
                </c:pt>
                <c:pt idx="71">
                  <c:v>43921</c:v>
                </c:pt>
                <c:pt idx="72">
                  <c:v>43951</c:v>
                </c:pt>
                <c:pt idx="73">
                  <c:v>43982</c:v>
                </c:pt>
                <c:pt idx="74">
                  <c:v>44012</c:v>
                </c:pt>
                <c:pt idx="75">
                  <c:v>44043</c:v>
                </c:pt>
                <c:pt idx="76">
                  <c:v>44074</c:v>
                </c:pt>
                <c:pt idx="77">
                  <c:v>44104</c:v>
                </c:pt>
                <c:pt idx="78">
                  <c:v>44135</c:v>
                </c:pt>
                <c:pt idx="79">
                  <c:v>44165</c:v>
                </c:pt>
                <c:pt idx="80">
                  <c:v>44196</c:v>
                </c:pt>
                <c:pt idx="81">
                  <c:v>44227</c:v>
                </c:pt>
                <c:pt idx="82">
                  <c:v>44255</c:v>
                </c:pt>
                <c:pt idx="83">
                  <c:v>44286</c:v>
                </c:pt>
                <c:pt idx="84">
                  <c:v>44316</c:v>
                </c:pt>
                <c:pt idx="85">
                  <c:v>44347</c:v>
                </c:pt>
                <c:pt idx="86">
                  <c:v>44377</c:v>
                </c:pt>
                <c:pt idx="87">
                  <c:v>44408</c:v>
                </c:pt>
                <c:pt idx="88">
                  <c:v>44439</c:v>
                </c:pt>
                <c:pt idx="89">
                  <c:v>44469</c:v>
                </c:pt>
                <c:pt idx="90">
                  <c:v>44500</c:v>
                </c:pt>
                <c:pt idx="91">
                  <c:v>44530</c:v>
                </c:pt>
                <c:pt idx="92">
                  <c:v>44561</c:v>
                </c:pt>
                <c:pt idx="93">
                  <c:v>44592</c:v>
                </c:pt>
                <c:pt idx="94">
                  <c:v>44620</c:v>
                </c:pt>
                <c:pt idx="95">
                  <c:v>44651</c:v>
                </c:pt>
                <c:pt idx="96">
                  <c:v>44681</c:v>
                </c:pt>
                <c:pt idx="97">
                  <c:v>44712</c:v>
                </c:pt>
                <c:pt idx="98">
                  <c:v>44742</c:v>
                </c:pt>
                <c:pt idx="99">
                  <c:v>44773</c:v>
                </c:pt>
                <c:pt idx="100">
                  <c:v>44804</c:v>
                </c:pt>
                <c:pt idx="101">
                  <c:v>44834</c:v>
                </c:pt>
                <c:pt idx="102">
                  <c:v>44865</c:v>
                </c:pt>
                <c:pt idx="103">
                  <c:v>44895</c:v>
                </c:pt>
                <c:pt idx="104">
                  <c:v>44926</c:v>
                </c:pt>
                <c:pt idx="105">
                  <c:v>44957</c:v>
                </c:pt>
                <c:pt idx="106">
                  <c:v>44985</c:v>
                </c:pt>
                <c:pt idx="107">
                  <c:v>45016</c:v>
                </c:pt>
                <c:pt idx="108">
                  <c:v>45046</c:v>
                </c:pt>
                <c:pt idx="109">
                  <c:v>45077</c:v>
                </c:pt>
                <c:pt idx="110">
                  <c:v>45107</c:v>
                </c:pt>
                <c:pt idx="111">
                  <c:v>45138</c:v>
                </c:pt>
                <c:pt idx="112">
                  <c:v>45169</c:v>
                </c:pt>
                <c:pt idx="113">
                  <c:v>45199</c:v>
                </c:pt>
                <c:pt idx="114">
                  <c:v>45230</c:v>
                </c:pt>
                <c:pt idx="115">
                  <c:v>45260</c:v>
                </c:pt>
                <c:pt idx="116">
                  <c:v>45291</c:v>
                </c:pt>
                <c:pt idx="117">
                  <c:v>45322</c:v>
                </c:pt>
                <c:pt idx="118">
                  <c:v>45351</c:v>
                </c:pt>
                <c:pt idx="119">
                  <c:v>45382</c:v>
                </c:pt>
                <c:pt idx="120">
                  <c:v>45412</c:v>
                </c:pt>
                <c:pt idx="121">
                  <c:v>45443</c:v>
                </c:pt>
                <c:pt idx="122">
                  <c:v>45473</c:v>
                </c:pt>
                <c:pt idx="123">
                  <c:v>45504</c:v>
                </c:pt>
              </c:numCache>
            </c:numRef>
          </c:cat>
          <c:val>
            <c:numRef>
              <c:f>'איור 18 נתונים'!$C$4:$C$294</c:f>
              <c:numCache>
                <c:formatCode>0.00</c:formatCode>
                <c:ptCount val="291"/>
                <c:pt idx="0">
                  <c:v>53.7</c:v>
                </c:pt>
                <c:pt idx="1">
                  <c:v>55.3</c:v>
                </c:pt>
                <c:pt idx="2">
                  <c:v>56.3</c:v>
                </c:pt>
                <c:pt idx="3">
                  <c:v>56.6</c:v>
                </c:pt>
                <c:pt idx="4">
                  <c:v>56</c:v>
                </c:pt>
                <c:pt idx="5">
                  <c:v>55.7</c:v>
                </c:pt>
                <c:pt idx="6">
                  <c:v>54.2</c:v>
                </c:pt>
                <c:pt idx="7">
                  <c:v>53.9</c:v>
                </c:pt>
                <c:pt idx="8">
                  <c:v>52.8</c:v>
                </c:pt>
                <c:pt idx="9">
                  <c:v>53.5</c:v>
                </c:pt>
                <c:pt idx="10">
                  <c:v>54.8</c:v>
                </c:pt>
                <c:pt idx="11">
                  <c:v>55.7</c:v>
                </c:pt>
                <c:pt idx="12">
                  <c:v>55</c:v>
                </c:pt>
                <c:pt idx="13">
                  <c:v>54.4</c:v>
                </c:pt>
                <c:pt idx="14">
                  <c:v>53.9</c:v>
                </c:pt>
                <c:pt idx="15">
                  <c:v>54.3</c:v>
                </c:pt>
                <c:pt idx="16">
                  <c:v>54.5</c:v>
                </c:pt>
                <c:pt idx="17">
                  <c:v>53.6</c:v>
                </c:pt>
                <c:pt idx="18">
                  <c:v>54</c:v>
                </c:pt>
                <c:pt idx="19">
                  <c:v>54.5</c:v>
                </c:pt>
                <c:pt idx="20">
                  <c:v>53.7</c:v>
                </c:pt>
                <c:pt idx="21">
                  <c:v>53.2</c:v>
                </c:pt>
                <c:pt idx="22">
                  <c:v>51.2</c:v>
                </c:pt>
                <c:pt idx="23">
                  <c:v>51.7</c:v>
                </c:pt>
                <c:pt idx="24">
                  <c:v>51.9</c:v>
                </c:pt>
                <c:pt idx="25">
                  <c:v>51.5</c:v>
                </c:pt>
                <c:pt idx="26">
                  <c:v>51.5</c:v>
                </c:pt>
                <c:pt idx="27">
                  <c:v>51.6</c:v>
                </c:pt>
                <c:pt idx="28">
                  <c:v>51.7</c:v>
                </c:pt>
                <c:pt idx="29">
                  <c:v>51.9</c:v>
                </c:pt>
                <c:pt idx="30">
                  <c:v>53.7</c:v>
                </c:pt>
                <c:pt idx="31">
                  <c:v>54</c:v>
                </c:pt>
                <c:pt idx="32">
                  <c:v>54.1</c:v>
                </c:pt>
                <c:pt idx="33">
                  <c:v>54.6</c:v>
                </c:pt>
                <c:pt idx="34">
                  <c:v>54.1</c:v>
                </c:pt>
                <c:pt idx="35">
                  <c:v>54.2</c:v>
                </c:pt>
                <c:pt idx="36">
                  <c:v>54.4</c:v>
                </c:pt>
                <c:pt idx="37">
                  <c:v>54.4</c:v>
                </c:pt>
                <c:pt idx="38">
                  <c:v>54.5</c:v>
                </c:pt>
                <c:pt idx="39">
                  <c:v>54.4</c:v>
                </c:pt>
                <c:pt idx="40">
                  <c:v>54.7</c:v>
                </c:pt>
                <c:pt idx="41">
                  <c:v>54.6</c:v>
                </c:pt>
                <c:pt idx="42">
                  <c:v>55</c:v>
                </c:pt>
                <c:pt idx="43">
                  <c:v>54.8</c:v>
                </c:pt>
                <c:pt idx="44">
                  <c:v>54.8</c:v>
                </c:pt>
                <c:pt idx="45">
                  <c:v>54.9</c:v>
                </c:pt>
                <c:pt idx="46">
                  <c:v>55.4</c:v>
                </c:pt>
                <c:pt idx="47">
                  <c:v>53.6</c:v>
                </c:pt>
                <c:pt idx="48">
                  <c:v>54.5</c:v>
                </c:pt>
                <c:pt idx="49">
                  <c:v>54.8</c:v>
                </c:pt>
                <c:pt idx="50">
                  <c:v>55</c:v>
                </c:pt>
                <c:pt idx="51">
                  <c:v>54.2</c:v>
                </c:pt>
                <c:pt idx="52">
                  <c:v>54.1</c:v>
                </c:pt>
                <c:pt idx="53">
                  <c:v>53.2</c:v>
                </c:pt>
                <c:pt idx="54">
                  <c:v>53.6</c:v>
                </c:pt>
                <c:pt idx="55">
                  <c:v>53.3</c:v>
                </c:pt>
                <c:pt idx="56">
                  <c:v>52.7</c:v>
                </c:pt>
                <c:pt idx="57">
                  <c:v>52.3</c:v>
                </c:pt>
                <c:pt idx="58">
                  <c:v>52.9</c:v>
                </c:pt>
                <c:pt idx="59">
                  <c:v>52.7</c:v>
                </c:pt>
                <c:pt idx="60">
                  <c:v>52.1</c:v>
                </c:pt>
                <c:pt idx="61">
                  <c:v>51.1</c:v>
                </c:pt>
                <c:pt idx="62">
                  <c:v>51.3</c:v>
                </c:pt>
                <c:pt idx="63">
                  <c:v>51.7</c:v>
                </c:pt>
                <c:pt idx="64">
                  <c:v>51</c:v>
                </c:pt>
                <c:pt idx="65">
                  <c:v>50.7</c:v>
                </c:pt>
                <c:pt idx="66">
                  <c:v>50.3</c:v>
                </c:pt>
                <c:pt idx="67">
                  <c:v>50.9</c:v>
                </c:pt>
                <c:pt idx="68">
                  <c:v>51.2</c:v>
                </c:pt>
                <c:pt idx="69">
                  <c:v>52.1</c:v>
                </c:pt>
                <c:pt idx="70">
                  <c:v>49.5</c:v>
                </c:pt>
                <c:pt idx="71">
                  <c:v>36.4</c:v>
                </c:pt>
                <c:pt idx="72">
                  <c:v>22.2</c:v>
                </c:pt>
                <c:pt idx="73">
                  <c:v>33.1</c:v>
                </c:pt>
                <c:pt idx="74">
                  <c:v>46.9</c:v>
                </c:pt>
                <c:pt idx="75">
                  <c:v>51.1</c:v>
                </c:pt>
                <c:pt idx="76">
                  <c:v>52.2</c:v>
                </c:pt>
                <c:pt idx="77">
                  <c:v>51.9</c:v>
                </c:pt>
                <c:pt idx="78">
                  <c:v>52.8</c:v>
                </c:pt>
                <c:pt idx="79">
                  <c:v>52.3</c:v>
                </c:pt>
                <c:pt idx="80">
                  <c:v>51.9</c:v>
                </c:pt>
                <c:pt idx="81">
                  <c:v>52.3</c:v>
                </c:pt>
                <c:pt idx="82">
                  <c:v>53.7</c:v>
                </c:pt>
                <c:pt idx="83">
                  <c:v>55.7</c:v>
                </c:pt>
                <c:pt idx="84">
                  <c:v>57.9</c:v>
                </c:pt>
                <c:pt idx="85">
                  <c:v>60.8</c:v>
                </c:pt>
                <c:pt idx="86">
                  <c:v>59</c:v>
                </c:pt>
                <c:pt idx="87">
                  <c:v>57.3</c:v>
                </c:pt>
                <c:pt idx="88">
                  <c:v>54</c:v>
                </c:pt>
                <c:pt idx="89">
                  <c:v>53.7</c:v>
                </c:pt>
                <c:pt idx="90">
                  <c:v>55.1</c:v>
                </c:pt>
                <c:pt idx="91">
                  <c:v>55.7</c:v>
                </c:pt>
                <c:pt idx="92">
                  <c:v>54.7</c:v>
                </c:pt>
                <c:pt idx="93">
                  <c:v>51.2</c:v>
                </c:pt>
                <c:pt idx="94">
                  <c:v>54.6</c:v>
                </c:pt>
                <c:pt idx="95">
                  <c:v>55.9</c:v>
                </c:pt>
                <c:pt idx="96">
                  <c:v>55.4</c:v>
                </c:pt>
                <c:pt idx="97">
                  <c:v>53.7</c:v>
                </c:pt>
                <c:pt idx="98">
                  <c:v>52.4</c:v>
                </c:pt>
                <c:pt idx="99">
                  <c:v>49</c:v>
                </c:pt>
                <c:pt idx="100">
                  <c:v>46.9</c:v>
                </c:pt>
                <c:pt idx="101">
                  <c:v>49.2</c:v>
                </c:pt>
                <c:pt idx="102">
                  <c:v>48.5</c:v>
                </c:pt>
                <c:pt idx="103">
                  <c:v>47.4</c:v>
                </c:pt>
                <c:pt idx="104">
                  <c:v>47.1</c:v>
                </c:pt>
                <c:pt idx="105">
                  <c:v>48.4</c:v>
                </c:pt>
                <c:pt idx="106">
                  <c:v>51</c:v>
                </c:pt>
                <c:pt idx="107">
                  <c:v>52.5</c:v>
                </c:pt>
                <c:pt idx="108">
                  <c:v>53.6</c:v>
                </c:pt>
                <c:pt idx="109">
                  <c:v>53.6</c:v>
                </c:pt>
                <c:pt idx="110">
                  <c:v>52.1</c:v>
                </c:pt>
                <c:pt idx="111">
                  <c:v>50.9</c:v>
                </c:pt>
                <c:pt idx="112">
                  <c:v>49.4</c:v>
                </c:pt>
                <c:pt idx="113">
                  <c:v>49.6</c:v>
                </c:pt>
                <c:pt idx="114">
                  <c:v>49.4</c:v>
                </c:pt>
                <c:pt idx="115">
                  <c:v>49.6</c:v>
                </c:pt>
                <c:pt idx="116">
                  <c:v>49.9</c:v>
                </c:pt>
                <c:pt idx="117">
                  <c:v>50.8</c:v>
                </c:pt>
                <c:pt idx="118">
                  <c:v>51.4</c:v>
                </c:pt>
                <c:pt idx="119">
                  <c:v>51.5</c:v>
                </c:pt>
                <c:pt idx="120">
                  <c:v>51.8</c:v>
                </c:pt>
                <c:pt idx="121">
                  <c:v>53.4</c:v>
                </c:pt>
                <c:pt idx="122">
                  <c:v>52.8</c:v>
                </c:pt>
                <c:pt idx="123">
                  <c:v>52.7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6E-4D39-9438-041894A773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0083200"/>
        <c:axId val="230093184"/>
      </c:lineChart>
      <c:dateAx>
        <c:axId val="230083200"/>
        <c:scaling>
          <c:orientation val="minMax"/>
          <c:max val="45504"/>
          <c:min val="41850"/>
        </c:scaling>
        <c:delete val="0"/>
        <c:axPos val="b"/>
        <c:numFmt formatCode="mmm\-yy" sourceLinked="0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0093184"/>
        <c:crossesAt val="0"/>
        <c:auto val="1"/>
        <c:lblOffset val="100"/>
        <c:baseTimeUnit val="months"/>
        <c:majorUnit val="4"/>
        <c:majorTimeUnit val="months"/>
      </c:dateAx>
      <c:valAx>
        <c:axId val="230093184"/>
        <c:scaling>
          <c:orientation val="minMax"/>
          <c:min val="2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30083200"/>
        <c:crosses val="autoZero"/>
        <c:crossBetween val="midCat"/>
      </c:valAx>
      <c:spPr>
        <a:noFill/>
        <a:ln w="12700">
          <a:noFill/>
          <a:prstDash val="solid"/>
        </a:ln>
      </c:spPr>
    </c:plotArea>
    <c:legend>
      <c:legendPos val="b"/>
      <c:layout>
        <c:manualLayout>
          <c:xMode val="edge"/>
          <c:yMode val="edge"/>
          <c:x val="0.23570041900332786"/>
          <c:y val="0.92315214026508308"/>
          <c:w val="0.53358753064949938"/>
          <c:h val="3.91373499837184E-2"/>
        </c:manualLayout>
      </c:layout>
      <c:overlay val="0"/>
      <c:spPr>
        <a:noFill/>
        <a:ln w="12700">
          <a:noFill/>
        </a:ln>
      </c:spPr>
      <c:txPr>
        <a:bodyPr/>
        <a:lstStyle/>
        <a:p>
          <a:pPr>
            <a:defRPr sz="1100">
              <a:latin typeface="Segoe UI" panose="020B0502040204020203" pitchFamily="34" charset="0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ysClr val="window" lastClr="FFFFFF"/>
    </a:solidFill>
    <a:ln w="3175">
      <a:noFill/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Segoe UI" panose="020B0502040204020203" pitchFamily="34" charset="0"/>
          <a:ea typeface="David"/>
          <a:cs typeface="Segoe UI" panose="020B0502040204020203" pitchFamily="34" charset="0"/>
        </a:defRPr>
      </a:pPr>
      <a:endParaRPr lang="he-IL"/>
    </a:p>
  </c:txPr>
  <c:externalData r:id="rId2">
    <c:autoUpdate val="0"/>
  </c:externalData>
  <c:userShapes r:id="rId3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b="1" dirty="0"/>
              <a:t>איור </a:t>
            </a:r>
            <a:r>
              <a:rPr lang="he-IL" b="1" dirty="0" smtClean="0"/>
              <a:t>32: </a:t>
            </a:r>
            <a:r>
              <a:rPr lang="he-IL" b="1" dirty="0"/>
              <a:t>שיעור השינוי השנתי בסחר העולמי בסחורות</a:t>
            </a:r>
            <a:r>
              <a:rPr lang="he-IL" dirty="0"/>
              <a:t>
ינואר 2013 עד יוני 2024</a:t>
            </a:r>
          </a:p>
        </c:rich>
      </c:tx>
      <c:layout>
        <c:manualLayout>
          <c:xMode val="edge"/>
          <c:yMode val="edge"/>
          <c:x val="0.29696461255226531"/>
          <c:y val="2.4401849660204457E-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023672541304687E-2"/>
          <c:y val="0.16335293417826893"/>
          <c:w val="0.90037895211921448"/>
          <c:h val="0.66424242424242419"/>
        </c:manualLayout>
      </c:layout>
      <c:lineChart>
        <c:grouping val="standard"/>
        <c:varyColors val="0"/>
        <c:ser>
          <c:idx val="0"/>
          <c:order val="0"/>
          <c:tx>
            <c:strRef>
              <c:f>'איור 17 נתונים'!$B$3</c:f>
              <c:strCache>
                <c:ptCount val="1"/>
                <c:pt idx="0">
                  <c:v>העולם</c:v>
                </c:pt>
              </c:strCache>
            </c:strRef>
          </c:tx>
          <c:spPr>
            <a:ln w="38100">
              <a:solidFill>
                <a:srgbClr val="357C32"/>
              </a:solidFill>
            </a:ln>
          </c:spPr>
          <c:marker>
            <c:symbol val="none"/>
          </c:marker>
          <c:dLbls>
            <c:dLbl>
              <c:idx val="27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rgbClr val="357C32"/>
                      </a:solidFill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78-493F-8D08-4107AB969B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17 נתונים'!$A$4:$A$300</c:f>
              <c:numCache>
                <c:formatCode>m/d/yyyy</c:formatCode>
                <c:ptCount val="297"/>
                <c:pt idx="0">
                  <c:v>37256</c:v>
                </c:pt>
                <c:pt idx="1">
                  <c:v>37287</c:v>
                </c:pt>
                <c:pt idx="2">
                  <c:v>37315</c:v>
                </c:pt>
                <c:pt idx="3">
                  <c:v>37346</c:v>
                </c:pt>
                <c:pt idx="4">
                  <c:v>37376</c:v>
                </c:pt>
                <c:pt idx="5">
                  <c:v>37407</c:v>
                </c:pt>
                <c:pt idx="6">
                  <c:v>37437</c:v>
                </c:pt>
                <c:pt idx="7">
                  <c:v>37468</c:v>
                </c:pt>
                <c:pt idx="8">
                  <c:v>37499</c:v>
                </c:pt>
                <c:pt idx="9">
                  <c:v>37529</c:v>
                </c:pt>
                <c:pt idx="10">
                  <c:v>37560</c:v>
                </c:pt>
                <c:pt idx="11">
                  <c:v>37590</c:v>
                </c:pt>
                <c:pt idx="12">
                  <c:v>37621</c:v>
                </c:pt>
                <c:pt idx="13">
                  <c:v>37652</c:v>
                </c:pt>
                <c:pt idx="14">
                  <c:v>37680</c:v>
                </c:pt>
                <c:pt idx="15">
                  <c:v>37711</c:v>
                </c:pt>
                <c:pt idx="16">
                  <c:v>37741</c:v>
                </c:pt>
                <c:pt idx="17">
                  <c:v>37772</c:v>
                </c:pt>
                <c:pt idx="18">
                  <c:v>37802</c:v>
                </c:pt>
                <c:pt idx="19">
                  <c:v>37833</c:v>
                </c:pt>
                <c:pt idx="20">
                  <c:v>37864</c:v>
                </c:pt>
                <c:pt idx="21">
                  <c:v>37894</c:v>
                </c:pt>
                <c:pt idx="22">
                  <c:v>37925</c:v>
                </c:pt>
                <c:pt idx="23">
                  <c:v>37955</c:v>
                </c:pt>
                <c:pt idx="24">
                  <c:v>37986</c:v>
                </c:pt>
                <c:pt idx="25">
                  <c:v>38017</c:v>
                </c:pt>
                <c:pt idx="26">
                  <c:v>38046</c:v>
                </c:pt>
                <c:pt idx="27">
                  <c:v>38077</c:v>
                </c:pt>
                <c:pt idx="28">
                  <c:v>38107</c:v>
                </c:pt>
                <c:pt idx="29">
                  <c:v>38138</c:v>
                </c:pt>
                <c:pt idx="30">
                  <c:v>38168</c:v>
                </c:pt>
                <c:pt idx="31">
                  <c:v>38199</c:v>
                </c:pt>
                <c:pt idx="32">
                  <c:v>38230</c:v>
                </c:pt>
                <c:pt idx="33">
                  <c:v>38260</c:v>
                </c:pt>
                <c:pt idx="34">
                  <c:v>38291</c:v>
                </c:pt>
                <c:pt idx="35">
                  <c:v>38321</c:v>
                </c:pt>
                <c:pt idx="36">
                  <c:v>38352</c:v>
                </c:pt>
                <c:pt idx="37">
                  <c:v>38383</c:v>
                </c:pt>
                <c:pt idx="38">
                  <c:v>38411</c:v>
                </c:pt>
                <c:pt idx="39">
                  <c:v>38442</c:v>
                </c:pt>
                <c:pt idx="40">
                  <c:v>38472</c:v>
                </c:pt>
                <c:pt idx="41">
                  <c:v>38503</c:v>
                </c:pt>
                <c:pt idx="42">
                  <c:v>38533</c:v>
                </c:pt>
                <c:pt idx="43">
                  <c:v>38564</c:v>
                </c:pt>
                <c:pt idx="44">
                  <c:v>38595</c:v>
                </c:pt>
                <c:pt idx="45">
                  <c:v>38625</c:v>
                </c:pt>
                <c:pt idx="46">
                  <c:v>38656</c:v>
                </c:pt>
                <c:pt idx="47">
                  <c:v>38686</c:v>
                </c:pt>
                <c:pt idx="48">
                  <c:v>38717</c:v>
                </c:pt>
                <c:pt idx="49">
                  <c:v>38748</c:v>
                </c:pt>
                <c:pt idx="50">
                  <c:v>38776</c:v>
                </c:pt>
                <c:pt idx="51">
                  <c:v>38807</c:v>
                </c:pt>
                <c:pt idx="52">
                  <c:v>38837</c:v>
                </c:pt>
                <c:pt idx="53">
                  <c:v>38868</c:v>
                </c:pt>
                <c:pt idx="54">
                  <c:v>38898</c:v>
                </c:pt>
                <c:pt idx="55">
                  <c:v>38929</c:v>
                </c:pt>
                <c:pt idx="56">
                  <c:v>38960</c:v>
                </c:pt>
                <c:pt idx="57">
                  <c:v>38990</c:v>
                </c:pt>
                <c:pt idx="58">
                  <c:v>39021</c:v>
                </c:pt>
                <c:pt idx="59">
                  <c:v>39051</c:v>
                </c:pt>
                <c:pt idx="60">
                  <c:v>39082</c:v>
                </c:pt>
                <c:pt idx="61">
                  <c:v>39113</c:v>
                </c:pt>
                <c:pt idx="62">
                  <c:v>39141</c:v>
                </c:pt>
                <c:pt idx="63">
                  <c:v>39172</c:v>
                </c:pt>
                <c:pt idx="64">
                  <c:v>39202</c:v>
                </c:pt>
                <c:pt idx="65">
                  <c:v>39233</c:v>
                </c:pt>
                <c:pt idx="66">
                  <c:v>39263</c:v>
                </c:pt>
                <c:pt idx="67">
                  <c:v>39294</c:v>
                </c:pt>
                <c:pt idx="68">
                  <c:v>39325</c:v>
                </c:pt>
                <c:pt idx="69">
                  <c:v>39355</c:v>
                </c:pt>
                <c:pt idx="70">
                  <c:v>39386</c:v>
                </c:pt>
                <c:pt idx="71">
                  <c:v>39416</c:v>
                </c:pt>
                <c:pt idx="72">
                  <c:v>39447</c:v>
                </c:pt>
                <c:pt idx="73">
                  <c:v>39478</c:v>
                </c:pt>
                <c:pt idx="74">
                  <c:v>39507</c:v>
                </c:pt>
                <c:pt idx="75">
                  <c:v>39538</c:v>
                </c:pt>
                <c:pt idx="76">
                  <c:v>39568</c:v>
                </c:pt>
                <c:pt idx="77">
                  <c:v>39599</c:v>
                </c:pt>
                <c:pt idx="78">
                  <c:v>39629</c:v>
                </c:pt>
                <c:pt idx="79">
                  <c:v>39660</c:v>
                </c:pt>
                <c:pt idx="80">
                  <c:v>39691</c:v>
                </c:pt>
                <c:pt idx="81">
                  <c:v>39721</c:v>
                </c:pt>
                <c:pt idx="82">
                  <c:v>39752</c:v>
                </c:pt>
                <c:pt idx="83">
                  <c:v>39782</c:v>
                </c:pt>
                <c:pt idx="84">
                  <c:v>39813</c:v>
                </c:pt>
                <c:pt idx="85">
                  <c:v>39844</c:v>
                </c:pt>
                <c:pt idx="86">
                  <c:v>39872</c:v>
                </c:pt>
                <c:pt idx="87">
                  <c:v>39903</c:v>
                </c:pt>
                <c:pt idx="88">
                  <c:v>39933</c:v>
                </c:pt>
                <c:pt idx="89">
                  <c:v>39964</c:v>
                </c:pt>
                <c:pt idx="90">
                  <c:v>39994</c:v>
                </c:pt>
                <c:pt idx="91">
                  <c:v>40025</c:v>
                </c:pt>
                <c:pt idx="92">
                  <c:v>40056</c:v>
                </c:pt>
                <c:pt idx="93">
                  <c:v>40086</c:v>
                </c:pt>
                <c:pt idx="94">
                  <c:v>40117</c:v>
                </c:pt>
                <c:pt idx="95">
                  <c:v>40147</c:v>
                </c:pt>
                <c:pt idx="96">
                  <c:v>40178</c:v>
                </c:pt>
                <c:pt idx="97">
                  <c:v>40209</c:v>
                </c:pt>
                <c:pt idx="98">
                  <c:v>40237</c:v>
                </c:pt>
                <c:pt idx="99">
                  <c:v>40268</c:v>
                </c:pt>
                <c:pt idx="100">
                  <c:v>40298</c:v>
                </c:pt>
                <c:pt idx="101">
                  <c:v>40329</c:v>
                </c:pt>
                <c:pt idx="102">
                  <c:v>40359</c:v>
                </c:pt>
                <c:pt idx="103">
                  <c:v>40390</c:v>
                </c:pt>
                <c:pt idx="104">
                  <c:v>40421</c:v>
                </c:pt>
                <c:pt idx="105">
                  <c:v>40451</c:v>
                </c:pt>
                <c:pt idx="106">
                  <c:v>40482</c:v>
                </c:pt>
                <c:pt idx="107">
                  <c:v>40512</c:v>
                </c:pt>
                <c:pt idx="108">
                  <c:v>40543</c:v>
                </c:pt>
                <c:pt idx="109">
                  <c:v>40574</c:v>
                </c:pt>
                <c:pt idx="110">
                  <c:v>40602</c:v>
                </c:pt>
                <c:pt idx="111">
                  <c:v>40633</c:v>
                </c:pt>
                <c:pt idx="112">
                  <c:v>40663</c:v>
                </c:pt>
                <c:pt idx="113">
                  <c:v>40694</c:v>
                </c:pt>
                <c:pt idx="114">
                  <c:v>40724</c:v>
                </c:pt>
                <c:pt idx="115">
                  <c:v>40755</c:v>
                </c:pt>
                <c:pt idx="116">
                  <c:v>40786</c:v>
                </c:pt>
                <c:pt idx="117">
                  <c:v>40816</c:v>
                </c:pt>
                <c:pt idx="118">
                  <c:v>40847</c:v>
                </c:pt>
                <c:pt idx="119">
                  <c:v>40877</c:v>
                </c:pt>
                <c:pt idx="120">
                  <c:v>40908</c:v>
                </c:pt>
                <c:pt idx="121">
                  <c:v>40939</c:v>
                </c:pt>
                <c:pt idx="122">
                  <c:v>40968</c:v>
                </c:pt>
                <c:pt idx="123">
                  <c:v>40999</c:v>
                </c:pt>
                <c:pt idx="124">
                  <c:v>41029</c:v>
                </c:pt>
                <c:pt idx="125">
                  <c:v>41060</c:v>
                </c:pt>
                <c:pt idx="126">
                  <c:v>41090</c:v>
                </c:pt>
                <c:pt idx="127">
                  <c:v>41121</c:v>
                </c:pt>
                <c:pt idx="128">
                  <c:v>41152</c:v>
                </c:pt>
                <c:pt idx="129">
                  <c:v>41182</c:v>
                </c:pt>
                <c:pt idx="130">
                  <c:v>41213</c:v>
                </c:pt>
                <c:pt idx="131">
                  <c:v>41243</c:v>
                </c:pt>
                <c:pt idx="132">
                  <c:v>41274</c:v>
                </c:pt>
                <c:pt idx="133">
                  <c:v>41305</c:v>
                </c:pt>
                <c:pt idx="134">
                  <c:v>41333</c:v>
                </c:pt>
                <c:pt idx="135">
                  <c:v>41364</c:v>
                </c:pt>
                <c:pt idx="136">
                  <c:v>41394</c:v>
                </c:pt>
                <c:pt idx="137">
                  <c:v>41425</c:v>
                </c:pt>
                <c:pt idx="138">
                  <c:v>41455</c:v>
                </c:pt>
                <c:pt idx="139">
                  <c:v>41486</c:v>
                </c:pt>
                <c:pt idx="140">
                  <c:v>41517</c:v>
                </c:pt>
                <c:pt idx="141">
                  <c:v>41547</c:v>
                </c:pt>
                <c:pt idx="142">
                  <c:v>41578</c:v>
                </c:pt>
                <c:pt idx="143">
                  <c:v>41608</c:v>
                </c:pt>
                <c:pt idx="144">
                  <c:v>41639</c:v>
                </c:pt>
                <c:pt idx="145">
                  <c:v>41670</c:v>
                </c:pt>
                <c:pt idx="146">
                  <c:v>41698</c:v>
                </c:pt>
                <c:pt idx="147">
                  <c:v>41729</c:v>
                </c:pt>
                <c:pt idx="148">
                  <c:v>41759</c:v>
                </c:pt>
                <c:pt idx="149">
                  <c:v>41790</c:v>
                </c:pt>
                <c:pt idx="150">
                  <c:v>41820</c:v>
                </c:pt>
                <c:pt idx="151">
                  <c:v>41851</c:v>
                </c:pt>
                <c:pt idx="152">
                  <c:v>41882</c:v>
                </c:pt>
                <c:pt idx="153">
                  <c:v>41912</c:v>
                </c:pt>
                <c:pt idx="154">
                  <c:v>41943</c:v>
                </c:pt>
                <c:pt idx="155">
                  <c:v>41973</c:v>
                </c:pt>
                <c:pt idx="156">
                  <c:v>42004</c:v>
                </c:pt>
                <c:pt idx="157">
                  <c:v>42035</c:v>
                </c:pt>
                <c:pt idx="158">
                  <c:v>42063</c:v>
                </c:pt>
                <c:pt idx="159">
                  <c:v>42094</c:v>
                </c:pt>
                <c:pt idx="160">
                  <c:v>42124</c:v>
                </c:pt>
                <c:pt idx="161">
                  <c:v>42155</c:v>
                </c:pt>
                <c:pt idx="162">
                  <c:v>42185</c:v>
                </c:pt>
                <c:pt idx="163">
                  <c:v>42216</c:v>
                </c:pt>
                <c:pt idx="164">
                  <c:v>42247</c:v>
                </c:pt>
                <c:pt idx="165">
                  <c:v>42277</c:v>
                </c:pt>
                <c:pt idx="166">
                  <c:v>42308</c:v>
                </c:pt>
                <c:pt idx="167">
                  <c:v>42338</c:v>
                </c:pt>
                <c:pt idx="168">
                  <c:v>42369</c:v>
                </c:pt>
                <c:pt idx="169">
                  <c:v>42400</c:v>
                </c:pt>
                <c:pt idx="170">
                  <c:v>42429</c:v>
                </c:pt>
                <c:pt idx="171">
                  <c:v>42460</c:v>
                </c:pt>
                <c:pt idx="172">
                  <c:v>42490</c:v>
                </c:pt>
                <c:pt idx="173">
                  <c:v>42521</c:v>
                </c:pt>
                <c:pt idx="174">
                  <c:v>42551</c:v>
                </c:pt>
                <c:pt idx="175">
                  <c:v>42582</c:v>
                </c:pt>
                <c:pt idx="176">
                  <c:v>42613</c:v>
                </c:pt>
                <c:pt idx="177">
                  <c:v>42643</c:v>
                </c:pt>
                <c:pt idx="178">
                  <c:v>42674</c:v>
                </c:pt>
                <c:pt idx="179">
                  <c:v>42704</c:v>
                </c:pt>
                <c:pt idx="180">
                  <c:v>42735</c:v>
                </c:pt>
                <c:pt idx="181">
                  <c:v>42766</c:v>
                </c:pt>
                <c:pt idx="182">
                  <c:v>42794</c:v>
                </c:pt>
                <c:pt idx="183">
                  <c:v>42825</c:v>
                </c:pt>
                <c:pt idx="184">
                  <c:v>42855</c:v>
                </c:pt>
                <c:pt idx="185">
                  <c:v>42886</c:v>
                </c:pt>
                <c:pt idx="186">
                  <c:v>42916</c:v>
                </c:pt>
                <c:pt idx="187">
                  <c:v>42947</c:v>
                </c:pt>
                <c:pt idx="188">
                  <c:v>42978</c:v>
                </c:pt>
                <c:pt idx="189">
                  <c:v>43008</c:v>
                </c:pt>
                <c:pt idx="190">
                  <c:v>43039</c:v>
                </c:pt>
                <c:pt idx="191">
                  <c:v>43069</c:v>
                </c:pt>
                <c:pt idx="192">
                  <c:v>43100</c:v>
                </c:pt>
                <c:pt idx="193">
                  <c:v>43131</c:v>
                </c:pt>
                <c:pt idx="194">
                  <c:v>43159</c:v>
                </c:pt>
                <c:pt idx="195">
                  <c:v>43190</c:v>
                </c:pt>
                <c:pt idx="196">
                  <c:v>43220</c:v>
                </c:pt>
                <c:pt idx="197">
                  <c:v>43251</c:v>
                </c:pt>
                <c:pt idx="198">
                  <c:v>43281</c:v>
                </c:pt>
                <c:pt idx="199">
                  <c:v>43312</c:v>
                </c:pt>
                <c:pt idx="200">
                  <c:v>43343</c:v>
                </c:pt>
                <c:pt idx="201">
                  <c:v>43373</c:v>
                </c:pt>
                <c:pt idx="202">
                  <c:v>43404</c:v>
                </c:pt>
                <c:pt idx="203">
                  <c:v>43434</c:v>
                </c:pt>
                <c:pt idx="204">
                  <c:v>43465</c:v>
                </c:pt>
                <c:pt idx="205">
                  <c:v>43496</c:v>
                </c:pt>
                <c:pt idx="206">
                  <c:v>43524</c:v>
                </c:pt>
                <c:pt idx="207">
                  <c:v>43555</c:v>
                </c:pt>
                <c:pt idx="208">
                  <c:v>43585</c:v>
                </c:pt>
                <c:pt idx="209">
                  <c:v>43616</c:v>
                </c:pt>
                <c:pt idx="210">
                  <c:v>43646</c:v>
                </c:pt>
                <c:pt idx="211">
                  <c:v>43677</c:v>
                </c:pt>
                <c:pt idx="212">
                  <c:v>43708</c:v>
                </c:pt>
                <c:pt idx="213">
                  <c:v>43738</c:v>
                </c:pt>
                <c:pt idx="214">
                  <c:v>43769</c:v>
                </c:pt>
                <c:pt idx="215">
                  <c:v>43799</c:v>
                </c:pt>
                <c:pt idx="216">
                  <c:v>43830</c:v>
                </c:pt>
                <c:pt idx="217">
                  <c:v>43861</c:v>
                </c:pt>
                <c:pt idx="218">
                  <c:v>43890</c:v>
                </c:pt>
                <c:pt idx="219">
                  <c:v>43921</c:v>
                </c:pt>
                <c:pt idx="220">
                  <c:v>43951</c:v>
                </c:pt>
                <c:pt idx="221">
                  <c:v>43982</c:v>
                </c:pt>
                <c:pt idx="222">
                  <c:v>44012</c:v>
                </c:pt>
                <c:pt idx="223">
                  <c:v>44043</c:v>
                </c:pt>
                <c:pt idx="224">
                  <c:v>44074</c:v>
                </c:pt>
                <c:pt idx="225">
                  <c:v>44104</c:v>
                </c:pt>
                <c:pt idx="226">
                  <c:v>44135</c:v>
                </c:pt>
                <c:pt idx="227">
                  <c:v>44165</c:v>
                </c:pt>
                <c:pt idx="228">
                  <c:v>44196</c:v>
                </c:pt>
                <c:pt idx="229">
                  <c:v>44227</c:v>
                </c:pt>
                <c:pt idx="230">
                  <c:v>44255</c:v>
                </c:pt>
                <c:pt idx="231">
                  <c:v>44286</c:v>
                </c:pt>
                <c:pt idx="232">
                  <c:v>44316</c:v>
                </c:pt>
                <c:pt idx="233">
                  <c:v>44347</c:v>
                </c:pt>
                <c:pt idx="234">
                  <c:v>44377</c:v>
                </c:pt>
                <c:pt idx="235">
                  <c:v>44408</c:v>
                </c:pt>
                <c:pt idx="236">
                  <c:v>44439</c:v>
                </c:pt>
                <c:pt idx="237">
                  <c:v>44469</c:v>
                </c:pt>
                <c:pt idx="238">
                  <c:v>44500</c:v>
                </c:pt>
                <c:pt idx="239">
                  <c:v>44530</c:v>
                </c:pt>
                <c:pt idx="240">
                  <c:v>44561</c:v>
                </c:pt>
                <c:pt idx="241">
                  <c:v>44592</c:v>
                </c:pt>
                <c:pt idx="242">
                  <c:v>44620</c:v>
                </c:pt>
                <c:pt idx="243">
                  <c:v>44651</c:v>
                </c:pt>
                <c:pt idx="244">
                  <c:v>44681</c:v>
                </c:pt>
                <c:pt idx="245">
                  <c:v>44712</c:v>
                </c:pt>
                <c:pt idx="246">
                  <c:v>44742</c:v>
                </c:pt>
                <c:pt idx="247">
                  <c:v>44773</c:v>
                </c:pt>
                <c:pt idx="248">
                  <c:v>44804</c:v>
                </c:pt>
                <c:pt idx="249">
                  <c:v>44834</c:v>
                </c:pt>
                <c:pt idx="250">
                  <c:v>44865</c:v>
                </c:pt>
                <c:pt idx="251">
                  <c:v>44895</c:v>
                </c:pt>
                <c:pt idx="252">
                  <c:v>44926</c:v>
                </c:pt>
                <c:pt idx="253">
                  <c:v>44957</c:v>
                </c:pt>
                <c:pt idx="254">
                  <c:v>44985</c:v>
                </c:pt>
                <c:pt idx="255">
                  <c:v>45016</c:v>
                </c:pt>
                <c:pt idx="256">
                  <c:v>45046</c:v>
                </c:pt>
                <c:pt idx="257">
                  <c:v>45077</c:v>
                </c:pt>
                <c:pt idx="258">
                  <c:v>45107</c:v>
                </c:pt>
                <c:pt idx="259">
                  <c:v>45138</c:v>
                </c:pt>
                <c:pt idx="260">
                  <c:v>45169</c:v>
                </c:pt>
                <c:pt idx="261">
                  <c:v>45199</c:v>
                </c:pt>
                <c:pt idx="262">
                  <c:v>45230</c:v>
                </c:pt>
                <c:pt idx="263">
                  <c:v>45260</c:v>
                </c:pt>
                <c:pt idx="264">
                  <c:v>45291</c:v>
                </c:pt>
                <c:pt idx="265">
                  <c:v>45322</c:v>
                </c:pt>
                <c:pt idx="266">
                  <c:v>45351</c:v>
                </c:pt>
                <c:pt idx="267">
                  <c:v>45382</c:v>
                </c:pt>
                <c:pt idx="268">
                  <c:v>45412</c:v>
                </c:pt>
                <c:pt idx="269">
                  <c:v>45443</c:v>
                </c:pt>
                <c:pt idx="270">
                  <c:v>45473</c:v>
                </c:pt>
              </c:numCache>
            </c:numRef>
          </c:cat>
          <c:val>
            <c:numRef>
              <c:f>'איור 17 נתונים'!$B$4:$B$300</c:f>
              <c:numCache>
                <c:formatCode>0.00</c:formatCode>
                <c:ptCount val="297"/>
                <c:pt idx="0">
                  <c:v>-5.9271453080318226</c:v>
                </c:pt>
                <c:pt idx="1">
                  <c:v>-5.9257660640871235</c:v>
                </c:pt>
                <c:pt idx="2">
                  <c:v>-5.2242419521173815</c:v>
                </c:pt>
                <c:pt idx="3">
                  <c:v>-3.1862361347378299</c:v>
                </c:pt>
                <c:pt idx="4">
                  <c:v>-1.278122646887081</c:v>
                </c:pt>
                <c:pt idx="5">
                  <c:v>7.6703704909286685E-2</c:v>
                </c:pt>
                <c:pt idx="6">
                  <c:v>1.8756026215504207</c:v>
                </c:pt>
                <c:pt idx="7">
                  <c:v>3.0739282278231528</c:v>
                </c:pt>
                <c:pt idx="8">
                  <c:v>4.2877486171146062</c:v>
                </c:pt>
                <c:pt idx="9">
                  <c:v>5.4674491334936848</c:v>
                </c:pt>
                <c:pt idx="10">
                  <c:v>6.3006972739490186</c:v>
                </c:pt>
                <c:pt idx="11">
                  <c:v>7.5340331601122301</c:v>
                </c:pt>
                <c:pt idx="12">
                  <c:v>7.8125610178828353</c:v>
                </c:pt>
                <c:pt idx="13">
                  <c:v>8.2731973442924822</c:v>
                </c:pt>
                <c:pt idx="14">
                  <c:v>7.5991213813514591</c:v>
                </c:pt>
                <c:pt idx="15">
                  <c:v>7.1148326585006805</c:v>
                </c:pt>
                <c:pt idx="16">
                  <c:v>5.9804434320479327</c:v>
                </c:pt>
                <c:pt idx="17">
                  <c:v>5.7220273907051311</c:v>
                </c:pt>
                <c:pt idx="18">
                  <c:v>4.4588327212201184</c:v>
                </c:pt>
                <c:pt idx="19">
                  <c:v>4.2788399726584769</c:v>
                </c:pt>
                <c:pt idx="20">
                  <c:v>3.2817464028118026</c:v>
                </c:pt>
                <c:pt idx="21">
                  <c:v>3.7643600079154904</c:v>
                </c:pt>
                <c:pt idx="22">
                  <c:v>4.1905661909968916</c:v>
                </c:pt>
                <c:pt idx="23">
                  <c:v>5.1226394832156519</c:v>
                </c:pt>
                <c:pt idx="24">
                  <c:v>6.6772343410117951</c:v>
                </c:pt>
                <c:pt idx="25">
                  <c:v>6.7116627721234945</c:v>
                </c:pt>
                <c:pt idx="26">
                  <c:v>7.7514532952212223</c:v>
                </c:pt>
                <c:pt idx="27">
                  <c:v>7.3813288648071129</c:v>
                </c:pt>
                <c:pt idx="28">
                  <c:v>8.9343446408868488</c:v>
                </c:pt>
                <c:pt idx="29">
                  <c:v>9.811464160477712</c:v>
                </c:pt>
                <c:pt idx="30">
                  <c:v>11.345641835326891</c:v>
                </c:pt>
                <c:pt idx="31">
                  <c:v>11.519242056925005</c:v>
                </c:pt>
                <c:pt idx="32">
                  <c:v>11.801139863316967</c:v>
                </c:pt>
                <c:pt idx="33">
                  <c:v>10.833983291104898</c:v>
                </c:pt>
                <c:pt idx="34">
                  <c:v>10.368117574146417</c:v>
                </c:pt>
                <c:pt idx="35">
                  <c:v>9.5660346210801208</c:v>
                </c:pt>
                <c:pt idx="36">
                  <c:v>9.3150043367633337</c:v>
                </c:pt>
                <c:pt idx="37">
                  <c:v>9.3752749662207044</c:v>
                </c:pt>
                <c:pt idx="38">
                  <c:v>8.4414984259374215</c:v>
                </c:pt>
                <c:pt idx="39">
                  <c:v>7.7353324492823727</c:v>
                </c:pt>
                <c:pt idx="40">
                  <c:v>7.0223945922321507</c:v>
                </c:pt>
                <c:pt idx="41">
                  <c:v>7.015580581832026</c:v>
                </c:pt>
                <c:pt idx="42">
                  <c:v>6.7972457838568534</c:v>
                </c:pt>
                <c:pt idx="43">
                  <c:v>6.3648937880604883</c:v>
                </c:pt>
                <c:pt idx="44">
                  <c:v>6.6596142275952896</c:v>
                </c:pt>
                <c:pt idx="45">
                  <c:v>7.1688769033990019</c:v>
                </c:pt>
                <c:pt idx="46">
                  <c:v>7.6556808643693186</c:v>
                </c:pt>
                <c:pt idx="47">
                  <c:v>7.4353162009015206</c:v>
                </c:pt>
                <c:pt idx="48">
                  <c:v>7.7110609212311942</c:v>
                </c:pt>
                <c:pt idx="49">
                  <c:v>8.0385976888376796</c:v>
                </c:pt>
                <c:pt idx="50">
                  <c:v>9.1048462638133607</c:v>
                </c:pt>
                <c:pt idx="51">
                  <c:v>9.8852814637144562</c:v>
                </c:pt>
                <c:pt idx="52">
                  <c:v>9.8598125458977179</c:v>
                </c:pt>
                <c:pt idx="53">
                  <c:v>9.3899213840901616</c:v>
                </c:pt>
                <c:pt idx="54">
                  <c:v>8.9233065926676893</c:v>
                </c:pt>
                <c:pt idx="55">
                  <c:v>8.8107485213276604</c:v>
                </c:pt>
                <c:pt idx="56">
                  <c:v>8.8227955219751575</c:v>
                </c:pt>
                <c:pt idx="57">
                  <c:v>8.8075769429043262</c:v>
                </c:pt>
                <c:pt idx="58">
                  <c:v>8.7697839672051145</c:v>
                </c:pt>
                <c:pt idx="59">
                  <c:v>8.7617269893902172</c:v>
                </c:pt>
                <c:pt idx="60">
                  <c:v>7.8713613965353257</c:v>
                </c:pt>
                <c:pt idx="61">
                  <c:v>7.4993440747858076</c:v>
                </c:pt>
                <c:pt idx="62">
                  <c:v>6.8976522974022236</c:v>
                </c:pt>
                <c:pt idx="63">
                  <c:v>6.3277291565048355</c:v>
                </c:pt>
                <c:pt idx="64">
                  <c:v>5.6755064340329842</c:v>
                </c:pt>
                <c:pt idx="65">
                  <c:v>5.146168240922222</c:v>
                </c:pt>
                <c:pt idx="66">
                  <c:v>5.1052925112036851</c:v>
                </c:pt>
                <c:pt idx="67">
                  <c:v>5.5117314725466438</c:v>
                </c:pt>
                <c:pt idx="68">
                  <c:v>5.6876214545578563</c:v>
                </c:pt>
                <c:pt idx="69">
                  <c:v>5.4918139112746012</c:v>
                </c:pt>
                <c:pt idx="70">
                  <c:v>5.028120456250651</c:v>
                </c:pt>
                <c:pt idx="71">
                  <c:v>4.4907127114354184</c:v>
                </c:pt>
                <c:pt idx="72">
                  <c:v>4.3480256538141804</c:v>
                </c:pt>
                <c:pt idx="73">
                  <c:v>5.125275431199805</c:v>
                </c:pt>
                <c:pt idx="74">
                  <c:v>5.771422900227785</c:v>
                </c:pt>
                <c:pt idx="75">
                  <c:v>6.5347956740416935</c:v>
                </c:pt>
                <c:pt idx="76">
                  <c:v>6.4986648605932507</c:v>
                </c:pt>
                <c:pt idx="77">
                  <c:v>6.5566552277341428</c:v>
                </c:pt>
                <c:pt idx="78">
                  <c:v>6.2760019141231416</c:v>
                </c:pt>
                <c:pt idx="79">
                  <c:v>6.1055185166361436</c:v>
                </c:pt>
                <c:pt idx="80">
                  <c:v>5.5572540729518893</c:v>
                </c:pt>
                <c:pt idx="81">
                  <c:v>4.9728494925218358</c:v>
                </c:pt>
                <c:pt idx="82">
                  <c:v>3.4506076308731704</c:v>
                </c:pt>
                <c:pt idx="83">
                  <c:v>0.10423675926451992</c:v>
                </c:pt>
                <c:pt idx="84">
                  <c:v>-4.7307785354567695</c:v>
                </c:pt>
                <c:pt idx="85">
                  <c:v>-11.534497392778775</c:v>
                </c:pt>
                <c:pt idx="86">
                  <c:v>-15.978980346566562</c:v>
                </c:pt>
                <c:pt idx="87">
                  <c:v>-18.468915661332375</c:v>
                </c:pt>
                <c:pt idx="88">
                  <c:v>-18.805332411894515</c:v>
                </c:pt>
                <c:pt idx="89">
                  <c:v>-19.151034995896644</c:v>
                </c:pt>
                <c:pt idx="90">
                  <c:v>-18.921102692689441</c:v>
                </c:pt>
                <c:pt idx="91">
                  <c:v>-18.098237973232646</c:v>
                </c:pt>
                <c:pt idx="92">
                  <c:v>-16.982440405553245</c:v>
                </c:pt>
                <c:pt idx="93">
                  <c:v>-15.278167062605331</c:v>
                </c:pt>
                <c:pt idx="94">
                  <c:v>-13.143245614208665</c:v>
                </c:pt>
                <c:pt idx="95">
                  <c:v>-9.1976472791870165</c:v>
                </c:pt>
                <c:pt idx="96">
                  <c:v>-3.8115092893631575</c:v>
                </c:pt>
                <c:pt idx="97">
                  <c:v>2.9420870188536341</c:v>
                </c:pt>
                <c:pt idx="98">
                  <c:v>8.5470279365333255</c:v>
                </c:pt>
                <c:pt idx="99">
                  <c:v>12.156951389875804</c:v>
                </c:pt>
                <c:pt idx="100">
                  <c:v>13.72723382334935</c:v>
                </c:pt>
                <c:pt idx="101">
                  <c:v>15.818938939901894</c:v>
                </c:pt>
                <c:pt idx="102">
                  <c:v>16.733547161949524</c:v>
                </c:pt>
                <c:pt idx="103">
                  <c:v>16.534030346345084</c:v>
                </c:pt>
                <c:pt idx="104">
                  <c:v>15.241489787095475</c:v>
                </c:pt>
                <c:pt idx="105">
                  <c:v>13.041642626360449</c:v>
                </c:pt>
                <c:pt idx="106">
                  <c:v>11.946000962492963</c:v>
                </c:pt>
                <c:pt idx="107">
                  <c:v>11.144859922346019</c:v>
                </c:pt>
                <c:pt idx="108">
                  <c:v>10.578346096965952</c:v>
                </c:pt>
                <c:pt idx="109">
                  <c:v>10.723435118325387</c:v>
                </c:pt>
                <c:pt idx="110">
                  <c:v>9.8227970014034263</c:v>
                </c:pt>
                <c:pt idx="111">
                  <c:v>9.4073334309607848</c:v>
                </c:pt>
                <c:pt idx="112">
                  <c:v>8.1231946843907998</c:v>
                </c:pt>
                <c:pt idx="113">
                  <c:v>6.8416654124992426</c:v>
                </c:pt>
                <c:pt idx="114">
                  <c:v>5.3250693302462571</c:v>
                </c:pt>
                <c:pt idx="115">
                  <c:v>4.7312395282578468</c:v>
                </c:pt>
                <c:pt idx="116">
                  <c:v>4.7871269125199678</c:v>
                </c:pt>
                <c:pt idx="117">
                  <c:v>5.3684248473486518</c:v>
                </c:pt>
                <c:pt idx="118">
                  <c:v>4.7323153381662264</c:v>
                </c:pt>
                <c:pt idx="119">
                  <c:v>3.6054786465248956</c:v>
                </c:pt>
                <c:pt idx="120">
                  <c:v>2.8329928269088311</c:v>
                </c:pt>
                <c:pt idx="121">
                  <c:v>2.187220609961682</c:v>
                </c:pt>
                <c:pt idx="122">
                  <c:v>2.0663175662268163</c:v>
                </c:pt>
                <c:pt idx="123">
                  <c:v>1.9734189993178886</c:v>
                </c:pt>
                <c:pt idx="124">
                  <c:v>2.0144478085927009</c:v>
                </c:pt>
                <c:pt idx="125">
                  <c:v>2.508151881448839</c:v>
                </c:pt>
                <c:pt idx="126">
                  <c:v>2.7874809007833345</c:v>
                </c:pt>
                <c:pt idx="127">
                  <c:v>2.6857787120245113</c:v>
                </c:pt>
                <c:pt idx="128">
                  <c:v>1.8551620950824965</c:v>
                </c:pt>
                <c:pt idx="129">
                  <c:v>1.5579320518142481</c:v>
                </c:pt>
                <c:pt idx="130">
                  <c:v>1.4162785087006968</c:v>
                </c:pt>
                <c:pt idx="131">
                  <c:v>1.6168048705541116</c:v>
                </c:pt>
                <c:pt idx="132">
                  <c:v>1.2267892726532947</c:v>
                </c:pt>
                <c:pt idx="133">
                  <c:v>1.6289796319249428</c:v>
                </c:pt>
                <c:pt idx="134">
                  <c:v>1.7025761597695421</c:v>
                </c:pt>
                <c:pt idx="135">
                  <c:v>1.7161225312121386</c:v>
                </c:pt>
                <c:pt idx="136">
                  <c:v>1.7500673180842252</c:v>
                </c:pt>
                <c:pt idx="137">
                  <c:v>1.1558412434040433</c:v>
                </c:pt>
                <c:pt idx="138">
                  <c:v>0.72234730026183858</c:v>
                </c:pt>
                <c:pt idx="139">
                  <c:v>0.36973987754420623</c:v>
                </c:pt>
                <c:pt idx="140">
                  <c:v>1.0373090863712964</c:v>
                </c:pt>
                <c:pt idx="141">
                  <c:v>1.3660021031207892</c:v>
                </c:pt>
                <c:pt idx="142">
                  <c:v>1.919147082946826</c:v>
                </c:pt>
                <c:pt idx="143">
                  <c:v>2.5284132490812627</c:v>
                </c:pt>
                <c:pt idx="144">
                  <c:v>3.2633085870708456</c:v>
                </c:pt>
                <c:pt idx="145">
                  <c:v>3.3121181299158087</c:v>
                </c:pt>
                <c:pt idx="146">
                  <c:v>3.3032148589882349</c:v>
                </c:pt>
                <c:pt idx="147">
                  <c:v>3.2747736566243191</c:v>
                </c:pt>
                <c:pt idx="148">
                  <c:v>3.5430826082650801</c:v>
                </c:pt>
                <c:pt idx="149">
                  <c:v>3.6235617790189023</c:v>
                </c:pt>
                <c:pt idx="150">
                  <c:v>4.1010403991612598</c:v>
                </c:pt>
                <c:pt idx="151">
                  <c:v>4.328373668009533</c:v>
                </c:pt>
                <c:pt idx="152">
                  <c:v>4.305129931900753</c:v>
                </c:pt>
                <c:pt idx="153">
                  <c:v>4.6663980249230796</c:v>
                </c:pt>
                <c:pt idx="154">
                  <c:v>4.743912288767671</c:v>
                </c:pt>
                <c:pt idx="155">
                  <c:v>4.7732099355427104</c:v>
                </c:pt>
                <c:pt idx="156">
                  <c:v>4.5401674054095231</c:v>
                </c:pt>
                <c:pt idx="157">
                  <c:v>4.237772920276317</c:v>
                </c:pt>
                <c:pt idx="158">
                  <c:v>4.358315801329482</c:v>
                </c:pt>
                <c:pt idx="159">
                  <c:v>3.4477623496009357</c:v>
                </c:pt>
                <c:pt idx="160">
                  <c:v>2.7323668704251736</c:v>
                </c:pt>
                <c:pt idx="161">
                  <c:v>1.4899542480485417</c:v>
                </c:pt>
                <c:pt idx="162">
                  <c:v>1.3984843961309501</c:v>
                </c:pt>
                <c:pt idx="163">
                  <c:v>1.2065414210894243</c:v>
                </c:pt>
                <c:pt idx="164">
                  <c:v>1.5045211173581707</c:v>
                </c:pt>
                <c:pt idx="165">
                  <c:v>0.71273490091359193</c:v>
                </c:pt>
                <c:pt idx="166">
                  <c:v>0.24918352422576007</c:v>
                </c:pt>
                <c:pt idx="167">
                  <c:v>-0.60583502340907369</c:v>
                </c:pt>
                <c:pt idx="168">
                  <c:v>-0.6747566802422944</c:v>
                </c:pt>
                <c:pt idx="169">
                  <c:v>-1.1605665130103637</c:v>
                </c:pt>
                <c:pt idx="170">
                  <c:v>-1.3531256233438538</c:v>
                </c:pt>
                <c:pt idx="171">
                  <c:v>-1.3968545435607771</c:v>
                </c:pt>
                <c:pt idx="172">
                  <c:v>-1.2165877732624231</c:v>
                </c:pt>
                <c:pt idx="173">
                  <c:v>-0.677358482268553</c:v>
                </c:pt>
                <c:pt idx="174">
                  <c:v>-0.34491236857805418</c:v>
                </c:pt>
                <c:pt idx="175">
                  <c:v>-0.18812986716143509</c:v>
                </c:pt>
                <c:pt idx="176">
                  <c:v>0.11168174179565504</c:v>
                </c:pt>
                <c:pt idx="177">
                  <c:v>0.2068649237454423</c:v>
                </c:pt>
                <c:pt idx="178">
                  <c:v>0.61263404651248354</c:v>
                </c:pt>
                <c:pt idx="179">
                  <c:v>1.3195577628593913</c:v>
                </c:pt>
                <c:pt idx="180">
                  <c:v>2.3666968014254719</c:v>
                </c:pt>
                <c:pt idx="181">
                  <c:v>3.3707527057949438</c:v>
                </c:pt>
                <c:pt idx="182">
                  <c:v>3.2883839539963988</c:v>
                </c:pt>
                <c:pt idx="183">
                  <c:v>3.9396355288585871</c:v>
                </c:pt>
                <c:pt idx="184">
                  <c:v>4.4319043992767204</c:v>
                </c:pt>
                <c:pt idx="185">
                  <c:v>5.4567134087423863</c:v>
                </c:pt>
                <c:pt idx="186">
                  <c:v>5.0103702956292517</c:v>
                </c:pt>
                <c:pt idx="187">
                  <c:v>4.9497013894141517</c:v>
                </c:pt>
                <c:pt idx="188">
                  <c:v>4.3457687640694243</c:v>
                </c:pt>
                <c:pt idx="189">
                  <c:v>4.6705456205855533</c:v>
                </c:pt>
                <c:pt idx="190">
                  <c:v>4.3648453018923172</c:v>
                </c:pt>
                <c:pt idx="191">
                  <c:v>4.702883281117165</c:v>
                </c:pt>
                <c:pt idx="192">
                  <c:v>4.5796856915418793</c:v>
                </c:pt>
                <c:pt idx="193">
                  <c:v>4.7789982477600912</c:v>
                </c:pt>
                <c:pt idx="194">
                  <c:v>4.6897521387658125</c:v>
                </c:pt>
                <c:pt idx="195">
                  <c:v>3.7047007097333884</c:v>
                </c:pt>
                <c:pt idx="196">
                  <c:v>3.0689172657125452</c:v>
                </c:pt>
                <c:pt idx="197">
                  <c:v>2.5623358234465821</c:v>
                </c:pt>
                <c:pt idx="198">
                  <c:v>3.1539072143526914</c:v>
                </c:pt>
                <c:pt idx="199">
                  <c:v>3.865894390211122</c:v>
                </c:pt>
                <c:pt idx="200">
                  <c:v>4.0316997424556966</c:v>
                </c:pt>
                <c:pt idx="201">
                  <c:v>3.5545881640130839</c:v>
                </c:pt>
                <c:pt idx="202">
                  <c:v>3.5462738907450886</c:v>
                </c:pt>
                <c:pt idx="203">
                  <c:v>2.3766898473986497</c:v>
                </c:pt>
                <c:pt idx="204">
                  <c:v>0.76891754679073721</c:v>
                </c:pt>
                <c:pt idx="205">
                  <c:v>-0.66528675049679631</c:v>
                </c:pt>
                <c:pt idx="206">
                  <c:v>-0.83891512847232841</c:v>
                </c:pt>
                <c:pt idx="207">
                  <c:v>0.48603394886885809</c:v>
                </c:pt>
                <c:pt idx="208">
                  <c:v>0.79951485592799632</c:v>
                </c:pt>
                <c:pt idx="209">
                  <c:v>1.2606503567457628</c:v>
                </c:pt>
                <c:pt idx="210">
                  <c:v>0.25479688736957939</c:v>
                </c:pt>
                <c:pt idx="211">
                  <c:v>-0.54671455527761648</c:v>
                </c:pt>
                <c:pt idx="212">
                  <c:v>-1.0672766745819406</c:v>
                </c:pt>
                <c:pt idx="213">
                  <c:v>-0.73145284867489613</c:v>
                </c:pt>
                <c:pt idx="214">
                  <c:v>-0.86784995268284204</c:v>
                </c:pt>
                <c:pt idx="215">
                  <c:v>-0.92001097911351692</c:v>
                </c:pt>
                <c:pt idx="216">
                  <c:v>-0.55922877764457146</c:v>
                </c:pt>
                <c:pt idx="217">
                  <c:v>-1.4924651454831128</c:v>
                </c:pt>
                <c:pt idx="218">
                  <c:v>-2.27869282452281</c:v>
                </c:pt>
                <c:pt idx="219">
                  <c:v>-4.7689275905760891</c:v>
                </c:pt>
                <c:pt idx="220">
                  <c:v>-9.365394909148506</c:v>
                </c:pt>
                <c:pt idx="221">
                  <c:v>-14.4457194438535</c:v>
                </c:pt>
                <c:pt idx="222">
                  <c:v>-15.589095780694073</c:v>
                </c:pt>
                <c:pt idx="223">
                  <c:v>-11.821159073940279</c:v>
                </c:pt>
                <c:pt idx="224">
                  <c:v>-7.4790062745803354</c:v>
                </c:pt>
                <c:pt idx="225">
                  <c:v>-4.8420412826703956</c:v>
                </c:pt>
                <c:pt idx="226">
                  <c:v>-3.1685278349753321</c:v>
                </c:pt>
                <c:pt idx="227">
                  <c:v>-1.1539601406253097</c:v>
                </c:pt>
                <c:pt idx="228">
                  <c:v>6.724723722224546E-2</c:v>
                </c:pt>
                <c:pt idx="229">
                  <c:v>2.3351991062525279</c:v>
                </c:pt>
                <c:pt idx="230">
                  <c:v>3.5635948328488709</c:v>
                </c:pt>
                <c:pt idx="231">
                  <c:v>6.6748421600524077</c:v>
                </c:pt>
                <c:pt idx="232">
                  <c:v>13.054454774039792</c:v>
                </c:pt>
                <c:pt idx="233">
                  <c:v>19.548941208364944</c:v>
                </c:pt>
                <c:pt idx="234">
                  <c:v>21.430225819066663</c:v>
                </c:pt>
                <c:pt idx="235">
                  <c:v>15.758732612320658</c:v>
                </c:pt>
                <c:pt idx="236">
                  <c:v>10.93736017993856</c:v>
                </c:pt>
                <c:pt idx="237">
                  <c:v>7.3053826626029439</c:v>
                </c:pt>
                <c:pt idx="238">
                  <c:v>5.8842468312815921</c:v>
                </c:pt>
                <c:pt idx="239">
                  <c:v>5.3063009979970044</c:v>
                </c:pt>
                <c:pt idx="240">
                  <c:v>6.1550270867262613</c:v>
                </c:pt>
                <c:pt idx="241">
                  <c:v>6.202014339347528</c:v>
                </c:pt>
                <c:pt idx="242">
                  <c:v>6.076966819460039</c:v>
                </c:pt>
                <c:pt idx="243">
                  <c:v>4.1123847637535293</c:v>
                </c:pt>
                <c:pt idx="244">
                  <c:v>3.1423412592190836</c:v>
                </c:pt>
                <c:pt idx="245">
                  <c:v>2.9164610208001651</c:v>
                </c:pt>
                <c:pt idx="246">
                  <c:v>3.8468547677659393</c:v>
                </c:pt>
                <c:pt idx="247">
                  <c:v>4.7489526829931128</c:v>
                </c:pt>
                <c:pt idx="248">
                  <c:v>4.5410854516182209</c:v>
                </c:pt>
                <c:pt idx="249">
                  <c:v>5.0712897200199114</c:v>
                </c:pt>
                <c:pt idx="250">
                  <c:v>4.6915578135339864</c:v>
                </c:pt>
                <c:pt idx="251">
                  <c:v>2.825848794300323</c:v>
                </c:pt>
                <c:pt idx="252">
                  <c:v>2.3329952485284799E-2</c:v>
                </c:pt>
                <c:pt idx="253">
                  <c:v>-1.6277213804066992</c:v>
                </c:pt>
                <c:pt idx="254">
                  <c:v>-1.8915818969361675</c:v>
                </c:pt>
                <c:pt idx="255">
                  <c:v>-0.42115720249278343</c:v>
                </c:pt>
                <c:pt idx="256">
                  <c:v>-0.20291390408754273</c:v>
                </c:pt>
                <c:pt idx="257">
                  <c:v>-6.4985366970327085E-2</c:v>
                </c:pt>
                <c:pt idx="258">
                  <c:v>-1.2003915604954951</c:v>
                </c:pt>
                <c:pt idx="259">
                  <c:v>-1.6264501387194485</c:v>
                </c:pt>
                <c:pt idx="260">
                  <c:v>-1.8766408992340833</c:v>
                </c:pt>
                <c:pt idx="261">
                  <c:v>-2.1966033085791148</c:v>
                </c:pt>
                <c:pt idx="262">
                  <c:v>-1.9531776285357183</c:v>
                </c:pt>
                <c:pt idx="263">
                  <c:v>-1.4835548330781489</c:v>
                </c:pt>
                <c:pt idx="264">
                  <c:v>-0.40673414065459657</c:v>
                </c:pt>
                <c:pt idx="265">
                  <c:v>0.10320838316870695</c:v>
                </c:pt>
                <c:pt idx="266">
                  <c:v>0.88105299540730542</c:v>
                </c:pt>
                <c:pt idx="267">
                  <c:v>0.35612035480538928</c:v>
                </c:pt>
                <c:pt idx="268">
                  <c:v>0.82060008731787981</c:v>
                </c:pt>
                <c:pt idx="269">
                  <c:v>0.4250673331845034</c:v>
                </c:pt>
                <c:pt idx="270">
                  <c:v>1.3762590423468612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78-493F-8D08-4107AB969BF7}"/>
            </c:ext>
          </c:extLst>
        </c:ser>
        <c:ser>
          <c:idx val="1"/>
          <c:order val="1"/>
          <c:tx>
            <c:strRef>
              <c:f>'איור 17 נתונים'!$C$3</c:f>
              <c:strCache>
                <c:ptCount val="1"/>
                <c:pt idx="0">
                  <c:v>המשקים המפותחים</c:v>
                </c:pt>
              </c:strCache>
            </c:strRef>
          </c:tx>
          <c:spPr>
            <a:ln w="38100">
              <a:solidFill>
                <a:srgbClr val="006B9D"/>
              </a:solidFill>
              <a:prstDash val="solid"/>
            </a:ln>
          </c:spPr>
          <c:marker>
            <c:symbol val="none"/>
          </c:marker>
          <c:dLbls>
            <c:dLbl>
              <c:idx val="270"/>
              <c:layout>
                <c:manualLayout>
                  <c:x val="-5.453306066803199E-3"/>
                  <c:y val="1.4526726125840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rgbClr val="006B9D"/>
                      </a:solidFill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78-493F-8D08-4107AB969B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17 נתונים'!$A$4:$A$300</c:f>
              <c:numCache>
                <c:formatCode>m/d/yyyy</c:formatCode>
                <c:ptCount val="297"/>
                <c:pt idx="0">
                  <c:v>37256</c:v>
                </c:pt>
                <c:pt idx="1">
                  <c:v>37287</c:v>
                </c:pt>
                <c:pt idx="2">
                  <c:v>37315</c:v>
                </c:pt>
                <c:pt idx="3">
                  <c:v>37346</c:v>
                </c:pt>
                <c:pt idx="4">
                  <c:v>37376</c:v>
                </c:pt>
                <c:pt idx="5">
                  <c:v>37407</c:v>
                </c:pt>
                <c:pt idx="6">
                  <c:v>37437</c:v>
                </c:pt>
                <c:pt idx="7">
                  <c:v>37468</c:v>
                </c:pt>
                <c:pt idx="8">
                  <c:v>37499</c:v>
                </c:pt>
                <c:pt idx="9">
                  <c:v>37529</c:v>
                </c:pt>
                <c:pt idx="10">
                  <c:v>37560</c:v>
                </c:pt>
                <c:pt idx="11">
                  <c:v>37590</c:v>
                </c:pt>
                <c:pt idx="12">
                  <c:v>37621</c:v>
                </c:pt>
                <c:pt idx="13">
                  <c:v>37652</c:v>
                </c:pt>
                <c:pt idx="14">
                  <c:v>37680</c:v>
                </c:pt>
                <c:pt idx="15">
                  <c:v>37711</c:v>
                </c:pt>
                <c:pt idx="16">
                  <c:v>37741</c:v>
                </c:pt>
                <c:pt idx="17">
                  <c:v>37772</c:v>
                </c:pt>
                <c:pt idx="18">
                  <c:v>37802</c:v>
                </c:pt>
                <c:pt idx="19">
                  <c:v>37833</c:v>
                </c:pt>
                <c:pt idx="20">
                  <c:v>37864</c:v>
                </c:pt>
                <c:pt idx="21">
                  <c:v>37894</c:v>
                </c:pt>
                <c:pt idx="22">
                  <c:v>37925</c:v>
                </c:pt>
                <c:pt idx="23">
                  <c:v>37955</c:v>
                </c:pt>
                <c:pt idx="24">
                  <c:v>37986</c:v>
                </c:pt>
                <c:pt idx="25">
                  <c:v>38017</c:v>
                </c:pt>
                <c:pt idx="26">
                  <c:v>38046</c:v>
                </c:pt>
                <c:pt idx="27">
                  <c:v>38077</c:v>
                </c:pt>
                <c:pt idx="28">
                  <c:v>38107</c:v>
                </c:pt>
                <c:pt idx="29">
                  <c:v>38138</c:v>
                </c:pt>
                <c:pt idx="30">
                  <c:v>38168</c:v>
                </c:pt>
                <c:pt idx="31">
                  <c:v>38199</c:v>
                </c:pt>
                <c:pt idx="32">
                  <c:v>38230</c:v>
                </c:pt>
                <c:pt idx="33">
                  <c:v>38260</c:v>
                </c:pt>
                <c:pt idx="34">
                  <c:v>38291</c:v>
                </c:pt>
                <c:pt idx="35">
                  <c:v>38321</c:v>
                </c:pt>
                <c:pt idx="36">
                  <c:v>38352</c:v>
                </c:pt>
                <c:pt idx="37">
                  <c:v>38383</c:v>
                </c:pt>
                <c:pt idx="38">
                  <c:v>38411</c:v>
                </c:pt>
                <c:pt idx="39">
                  <c:v>38442</c:v>
                </c:pt>
                <c:pt idx="40">
                  <c:v>38472</c:v>
                </c:pt>
                <c:pt idx="41">
                  <c:v>38503</c:v>
                </c:pt>
                <c:pt idx="42">
                  <c:v>38533</c:v>
                </c:pt>
                <c:pt idx="43">
                  <c:v>38564</c:v>
                </c:pt>
                <c:pt idx="44">
                  <c:v>38595</c:v>
                </c:pt>
                <c:pt idx="45">
                  <c:v>38625</c:v>
                </c:pt>
                <c:pt idx="46">
                  <c:v>38656</c:v>
                </c:pt>
                <c:pt idx="47">
                  <c:v>38686</c:v>
                </c:pt>
                <c:pt idx="48">
                  <c:v>38717</c:v>
                </c:pt>
                <c:pt idx="49">
                  <c:v>38748</c:v>
                </c:pt>
                <c:pt idx="50">
                  <c:v>38776</c:v>
                </c:pt>
                <c:pt idx="51">
                  <c:v>38807</c:v>
                </c:pt>
                <c:pt idx="52">
                  <c:v>38837</c:v>
                </c:pt>
                <c:pt idx="53">
                  <c:v>38868</c:v>
                </c:pt>
                <c:pt idx="54">
                  <c:v>38898</c:v>
                </c:pt>
                <c:pt idx="55">
                  <c:v>38929</c:v>
                </c:pt>
                <c:pt idx="56">
                  <c:v>38960</c:v>
                </c:pt>
                <c:pt idx="57">
                  <c:v>38990</c:v>
                </c:pt>
                <c:pt idx="58">
                  <c:v>39021</c:v>
                </c:pt>
                <c:pt idx="59">
                  <c:v>39051</c:v>
                </c:pt>
                <c:pt idx="60">
                  <c:v>39082</c:v>
                </c:pt>
                <c:pt idx="61">
                  <c:v>39113</c:v>
                </c:pt>
                <c:pt idx="62">
                  <c:v>39141</c:v>
                </c:pt>
                <c:pt idx="63">
                  <c:v>39172</c:v>
                </c:pt>
                <c:pt idx="64">
                  <c:v>39202</c:v>
                </c:pt>
                <c:pt idx="65">
                  <c:v>39233</c:v>
                </c:pt>
                <c:pt idx="66">
                  <c:v>39263</c:v>
                </c:pt>
                <c:pt idx="67">
                  <c:v>39294</c:v>
                </c:pt>
                <c:pt idx="68">
                  <c:v>39325</c:v>
                </c:pt>
                <c:pt idx="69">
                  <c:v>39355</c:v>
                </c:pt>
                <c:pt idx="70">
                  <c:v>39386</c:v>
                </c:pt>
                <c:pt idx="71">
                  <c:v>39416</c:v>
                </c:pt>
                <c:pt idx="72">
                  <c:v>39447</c:v>
                </c:pt>
                <c:pt idx="73">
                  <c:v>39478</c:v>
                </c:pt>
                <c:pt idx="74">
                  <c:v>39507</c:v>
                </c:pt>
                <c:pt idx="75">
                  <c:v>39538</c:v>
                </c:pt>
                <c:pt idx="76">
                  <c:v>39568</c:v>
                </c:pt>
                <c:pt idx="77">
                  <c:v>39599</c:v>
                </c:pt>
                <c:pt idx="78">
                  <c:v>39629</c:v>
                </c:pt>
                <c:pt idx="79">
                  <c:v>39660</c:v>
                </c:pt>
                <c:pt idx="80">
                  <c:v>39691</c:v>
                </c:pt>
                <c:pt idx="81">
                  <c:v>39721</c:v>
                </c:pt>
                <c:pt idx="82">
                  <c:v>39752</c:v>
                </c:pt>
                <c:pt idx="83">
                  <c:v>39782</c:v>
                </c:pt>
                <c:pt idx="84">
                  <c:v>39813</c:v>
                </c:pt>
                <c:pt idx="85">
                  <c:v>39844</c:v>
                </c:pt>
                <c:pt idx="86">
                  <c:v>39872</c:v>
                </c:pt>
                <c:pt idx="87">
                  <c:v>39903</c:v>
                </c:pt>
                <c:pt idx="88">
                  <c:v>39933</c:v>
                </c:pt>
                <c:pt idx="89">
                  <c:v>39964</c:v>
                </c:pt>
                <c:pt idx="90">
                  <c:v>39994</c:v>
                </c:pt>
                <c:pt idx="91">
                  <c:v>40025</c:v>
                </c:pt>
                <c:pt idx="92">
                  <c:v>40056</c:v>
                </c:pt>
                <c:pt idx="93">
                  <c:v>40086</c:v>
                </c:pt>
                <c:pt idx="94">
                  <c:v>40117</c:v>
                </c:pt>
                <c:pt idx="95">
                  <c:v>40147</c:v>
                </c:pt>
                <c:pt idx="96">
                  <c:v>40178</c:v>
                </c:pt>
                <c:pt idx="97">
                  <c:v>40209</c:v>
                </c:pt>
                <c:pt idx="98">
                  <c:v>40237</c:v>
                </c:pt>
                <c:pt idx="99">
                  <c:v>40268</c:v>
                </c:pt>
                <c:pt idx="100">
                  <c:v>40298</c:v>
                </c:pt>
                <c:pt idx="101">
                  <c:v>40329</c:v>
                </c:pt>
                <c:pt idx="102">
                  <c:v>40359</c:v>
                </c:pt>
                <c:pt idx="103">
                  <c:v>40390</c:v>
                </c:pt>
                <c:pt idx="104">
                  <c:v>40421</c:v>
                </c:pt>
                <c:pt idx="105">
                  <c:v>40451</c:v>
                </c:pt>
                <c:pt idx="106">
                  <c:v>40482</c:v>
                </c:pt>
                <c:pt idx="107">
                  <c:v>40512</c:v>
                </c:pt>
                <c:pt idx="108">
                  <c:v>40543</c:v>
                </c:pt>
                <c:pt idx="109">
                  <c:v>40574</c:v>
                </c:pt>
                <c:pt idx="110">
                  <c:v>40602</c:v>
                </c:pt>
                <c:pt idx="111">
                  <c:v>40633</c:v>
                </c:pt>
                <c:pt idx="112">
                  <c:v>40663</c:v>
                </c:pt>
                <c:pt idx="113">
                  <c:v>40694</c:v>
                </c:pt>
                <c:pt idx="114">
                  <c:v>40724</c:v>
                </c:pt>
                <c:pt idx="115">
                  <c:v>40755</c:v>
                </c:pt>
                <c:pt idx="116">
                  <c:v>40786</c:v>
                </c:pt>
                <c:pt idx="117">
                  <c:v>40816</c:v>
                </c:pt>
                <c:pt idx="118">
                  <c:v>40847</c:v>
                </c:pt>
                <c:pt idx="119">
                  <c:v>40877</c:v>
                </c:pt>
                <c:pt idx="120">
                  <c:v>40908</c:v>
                </c:pt>
                <c:pt idx="121">
                  <c:v>40939</c:v>
                </c:pt>
                <c:pt idx="122">
                  <c:v>40968</c:v>
                </c:pt>
                <c:pt idx="123">
                  <c:v>40999</c:v>
                </c:pt>
                <c:pt idx="124">
                  <c:v>41029</c:v>
                </c:pt>
                <c:pt idx="125">
                  <c:v>41060</c:v>
                </c:pt>
                <c:pt idx="126">
                  <c:v>41090</c:v>
                </c:pt>
                <c:pt idx="127">
                  <c:v>41121</c:v>
                </c:pt>
                <c:pt idx="128">
                  <c:v>41152</c:v>
                </c:pt>
                <c:pt idx="129">
                  <c:v>41182</c:v>
                </c:pt>
                <c:pt idx="130">
                  <c:v>41213</c:v>
                </c:pt>
                <c:pt idx="131">
                  <c:v>41243</c:v>
                </c:pt>
                <c:pt idx="132">
                  <c:v>41274</c:v>
                </c:pt>
                <c:pt idx="133">
                  <c:v>41305</c:v>
                </c:pt>
                <c:pt idx="134">
                  <c:v>41333</c:v>
                </c:pt>
                <c:pt idx="135">
                  <c:v>41364</c:v>
                </c:pt>
                <c:pt idx="136">
                  <c:v>41394</c:v>
                </c:pt>
                <c:pt idx="137">
                  <c:v>41425</c:v>
                </c:pt>
                <c:pt idx="138">
                  <c:v>41455</c:v>
                </c:pt>
                <c:pt idx="139">
                  <c:v>41486</c:v>
                </c:pt>
                <c:pt idx="140">
                  <c:v>41517</c:v>
                </c:pt>
                <c:pt idx="141">
                  <c:v>41547</c:v>
                </c:pt>
                <c:pt idx="142">
                  <c:v>41578</c:v>
                </c:pt>
                <c:pt idx="143">
                  <c:v>41608</c:v>
                </c:pt>
                <c:pt idx="144">
                  <c:v>41639</c:v>
                </c:pt>
                <c:pt idx="145">
                  <c:v>41670</c:v>
                </c:pt>
                <c:pt idx="146">
                  <c:v>41698</c:v>
                </c:pt>
                <c:pt idx="147">
                  <c:v>41729</c:v>
                </c:pt>
                <c:pt idx="148">
                  <c:v>41759</c:v>
                </c:pt>
                <c:pt idx="149">
                  <c:v>41790</c:v>
                </c:pt>
                <c:pt idx="150">
                  <c:v>41820</c:v>
                </c:pt>
                <c:pt idx="151">
                  <c:v>41851</c:v>
                </c:pt>
                <c:pt idx="152">
                  <c:v>41882</c:v>
                </c:pt>
                <c:pt idx="153">
                  <c:v>41912</c:v>
                </c:pt>
                <c:pt idx="154">
                  <c:v>41943</c:v>
                </c:pt>
                <c:pt idx="155">
                  <c:v>41973</c:v>
                </c:pt>
                <c:pt idx="156">
                  <c:v>42004</c:v>
                </c:pt>
                <c:pt idx="157">
                  <c:v>42035</c:v>
                </c:pt>
                <c:pt idx="158">
                  <c:v>42063</c:v>
                </c:pt>
                <c:pt idx="159">
                  <c:v>42094</c:v>
                </c:pt>
                <c:pt idx="160">
                  <c:v>42124</c:v>
                </c:pt>
                <c:pt idx="161">
                  <c:v>42155</c:v>
                </c:pt>
                <c:pt idx="162">
                  <c:v>42185</c:v>
                </c:pt>
                <c:pt idx="163">
                  <c:v>42216</c:v>
                </c:pt>
                <c:pt idx="164">
                  <c:v>42247</c:v>
                </c:pt>
                <c:pt idx="165">
                  <c:v>42277</c:v>
                </c:pt>
                <c:pt idx="166">
                  <c:v>42308</c:v>
                </c:pt>
                <c:pt idx="167">
                  <c:v>42338</c:v>
                </c:pt>
                <c:pt idx="168">
                  <c:v>42369</c:v>
                </c:pt>
                <c:pt idx="169">
                  <c:v>42400</c:v>
                </c:pt>
                <c:pt idx="170">
                  <c:v>42429</c:v>
                </c:pt>
                <c:pt idx="171">
                  <c:v>42460</c:v>
                </c:pt>
                <c:pt idx="172">
                  <c:v>42490</c:v>
                </c:pt>
                <c:pt idx="173">
                  <c:v>42521</c:v>
                </c:pt>
                <c:pt idx="174">
                  <c:v>42551</c:v>
                </c:pt>
                <c:pt idx="175">
                  <c:v>42582</c:v>
                </c:pt>
                <c:pt idx="176">
                  <c:v>42613</c:v>
                </c:pt>
                <c:pt idx="177">
                  <c:v>42643</c:v>
                </c:pt>
                <c:pt idx="178">
                  <c:v>42674</c:v>
                </c:pt>
                <c:pt idx="179">
                  <c:v>42704</c:v>
                </c:pt>
                <c:pt idx="180">
                  <c:v>42735</c:v>
                </c:pt>
                <c:pt idx="181">
                  <c:v>42766</c:v>
                </c:pt>
                <c:pt idx="182">
                  <c:v>42794</c:v>
                </c:pt>
                <c:pt idx="183">
                  <c:v>42825</c:v>
                </c:pt>
                <c:pt idx="184">
                  <c:v>42855</c:v>
                </c:pt>
                <c:pt idx="185">
                  <c:v>42886</c:v>
                </c:pt>
                <c:pt idx="186">
                  <c:v>42916</c:v>
                </c:pt>
                <c:pt idx="187">
                  <c:v>42947</c:v>
                </c:pt>
                <c:pt idx="188">
                  <c:v>42978</c:v>
                </c:pt>
                <c:pt idx="189">
                  <c:v>43008</c:v>
                </c:pt>
                <c:pt idx="190">
                  <c:v>43039</c:v>
                </c:pt>
                <c:pt idx="191">
                  <c:v>43069</c:v>
                </c:pt>
                <c:pt idx="192">
                  <c:v>43100</c:v>
                </c:pt>
                <c:pt idx="193">
                  <c:v>43131</c:v>
                </c:pt>
                <c:pt idx="194">
                  <c:v>43159</c:v>
                </c:pt>
                <c:pt idx="195">
                  <c:v>43190</c:v>
                </c:pt>
                <c:pt idx="196">
                  <c:v>43220</c:v>
                </c:pt>
                <c:pt idx="197">
                  <c:v>43251</c:v>
                </c:pt>
                <c:pt idx="198">
                  <c:v>43281</c:v>
                </c:pt>
                <c:pt idx="199">
                  <c:v>43312</c:v>
                </c:pt>
                <c:pt idx="200">
                  <c:v>43343</c:v>
                </c:pt>
                <c:pt idx="201">
                  <c:v>43373</c:v>
                </c:pt>
                <c:pt idx="202">
                  <c:v>43404</c:v>
                </c:pt>
                <c:pt idx="203">
                  <c:v>43434</c:v>
                </c:pt>
                <c:pt idx="204">
                  <c:v>43465</c:v>
                </c:pt>
                <c:pt idx="205">
                  <c:v>43496</c:v>
                </c:pt>
                <c:pt idx="206">
                  <c:v>43524</c:v>
                </c:pt>
                <c:pt idx="207">
                  <c:v>43555</c:v>
                </c:pt>
                <c:pt idx="208">
                  <c:v>43585</c:v>
                </c:pt>
                <c:pt idx="209">
                  <c:v>43616</c:v>
                </c:pt>
                <c:pt idx="210">
                  <c:v>43646</c:v>
                </c:pt>
                <c:pt idx="211">
                  <c:v>43677</c:v>
                </c:pt>
                <c:pt idx="212">
                  <c:v>43708</c:v>
                </c:pt>
                <c:pt idx="213">
                  <c:v>43738</c:v>
                </c:pt>
                <c:pt idx="214">
                  <c:v>43769</c:v>
                </c:pt>
                <c:pt idx="215">
                  <c:v>43799</c:v>
                </c:pt>
                <c:pt idx="216">
                  <c:v>43830</c:v>
                </c:pt>
                <c:pt idx="217">
                  <c:v>43861</c:v>
                </c:pt>
                <c:pt idx="218">
                  <c:v>43890</c:v>
                </c:pt>
                <c:pt idx="219">
                  <c:v>43921</c:v>
                </c:pt>
                <c:pt idx="220">
                  <c:v>43951</c:v>
                </c:pt>
                <c:pt idx="221">
                  <c:v>43982</c:v>
                </c:pt>
                <c:pt idx="222">
                  <c:v>44012</c:v>
                </c:pt>
                <c:pt idx="223">
                  <c:v>44043</c:v>
                </c:pt>
                <c:pt idx="224">
                  <c:v>44074</c:v>
                </c:pt>
                <c:pt idx="225">
                  <c:v>44104</c:v>
                </c:pt>
                <c:pt idx="226">
                  <c:v>44135</c:v>
                </c:pt>
                <c:pt idx="227">
                  <c:v>44165</c:v>
                </c:pt>
                <c:pt idx="228">
                  <c:v>44196</c:v>
                </c:pt>
                <c:pt idx="229">
                  <c:v>44227</c:v>
                </c:pt>
                <c:pt idx="230">
                  <c:v>44255</c:v>
                </c:pt>
                <c:pt idx="231">
                  <c:v>44286</c:v>
                </c:pt>
                <c:pt idx="232">
                  <c:v>44316</c:v>
                </c:pt>
                <c:pt idx="233">
                  <c:v>44347</c:v>
                </c:pt>
                <c:pt idx="234">
                  <c:v>44377</c:v>
                </c:pt>
                <c:pt idx="235">
                  <c:v>44408</c:v>
                </c:pt>
                <c:pt idx="236">
                  <c:v>44439</c:v>
                </c:pt>
                <c:pt idx="237">
                  <c:v>44469</c:v>
                </c:pt>
                <c:pt idx="238">
                  <c:v>44500</c:v>
                </c:pt>
                <c:pt idx="239">
                  <c:v>44530</c:v>
                </c:pt>
                <c:pt idx="240">
                  <c:v>44561</c:v>
                </c:pt>
                <c:pt idx="241">
                  <c:v>44592</c:v>
                </c:pt>
                <c:pt idx="242">
                  <c:v>44620</c:v>
                </c:pt>
                <c:pt idx="243">
                  <c:v>44651</c:v>
                </c:pt>
                <c:pt idx="244">
                  <c:v>44681</c:v>
                </c:pt>
                <c:pt idx="245">
                  <c:v>44712</c:v>
                </c:pt>
                <c:pt idx="246">
                  <c:v>44742</c:v>
                </c:pt>
                <c:pt idx="247">
                  <c:v>44773</c:v>
                </c:pt>
                <c:pt idx="248">
                  <c:v>44804</c:v>
                </c:pt>
                <c:pt idx="249">
                  <c:v>44834</c:v>
                </c:pt>
                <c:pt idx="250">
                  <c:v>44865</c:v>
                </c:pt>
                <c:pt idx="251">
                  <c:v>44895</c:v>
                </c:pt>
                <c:pt idx="252">
                  <c:v>44926</c:v>
                </c:pt>
                <c:pt idx="253">
                  <c:v>44957</c:v>
                </c:pt>
                <c:pt idx="254">
                  <c:v>44985</c:v>
                </c:pt>
                <c:pt idx="255">
                  <c:v>45016</c:v>
                </c:pt>
                <c:pt idx="256">
                  <c:v>45046</c:v>
                </c:pt>
                <c:pt idx="257">
                  <c:v>45077</c:v>
                </c:pt>
                <c:pt idx="258">
                  <c:v>45107</c:v>
                </c:pt>
                <c:pt idx="259">
                  <c:v>45138</c:v>
                </c:pt>
                <c:pt idx="260">
                  <c:v>45169</c:v>
                </c:pt>
                <c:pt idx="261">
                  <c:v>45199</c:v>
                </c:pt>
                <c:pt idx="262">
                  <c:v>45230</c:v>
                </c:pt>
                <c:pt idx="263">
                  <c:v>45260</c:v>
                </c:pt>
                <c:pt idx="264">
                  <c:v>45291</c:v>
                </c:pt>
                <c:pt idx="265">
                  <c:v>45322</c:v>
                </c:pt>
                <c:pt idx="266">
                  <c:v>45351</c:v>
                </c:pt>
                <c:pt idx="267">
                  <c:v>45382</c:v>
                </c:pt>
                <c:pt idx="268">
                  <c:v>45412</c:v>
                </c:pt>
                <c:pt idx="269">
                  <c:v>45443</c:v>
                </c:pt>
                <c:pt idx="270">
                  <c:v>45473</c:v>
                </c:pt>
              </c:numCache>
            </c:numRef>
          </c:cat>
          <c:val>
            <c:numRef>
              <c:f>'איור 17 נתונים'!$C$4:$C$300</c:f>
              <c:numCache>
                <c:formatCode>0.00</c:formatCode>
                <c:ptCount val="297"/>
                <c:pt idx="0">
                  <c:v>-6.3299845145727058</c:v>
                </c:pt>
                <c:pt idx="1">
                  <c:v>-6.5432574191644282</c:v>
                </c:pt>
                <c:pt idx="2">
                  <c:v>-5.6204187330784023</c:v>
                </c:pt>
                <c:pt idx="3">
                  <c:v>-3.4546221075186345</c:v>
                </c:pt>
                <c:pt idx="4">
                  <c:v>-1.4697499952318061</c:v>
                </c:pt>
                <c:pt idx="5">
                  <c:v>-0.31310628796846762</c:v>
                </c:pt>
                <c:pt idx="6">
                  <c:v>1.3244398919914024</c:v>
                </c:pt>
                <c:pt idx="7">
                  <c:v>2.4948048218095265</c:v>
                </c:pt>
                <c:pt idx="8">
                  <c:v>3.8457092989286679</c:v>
                </c:pt>
                <c:pt idx="9">
                  <c:v>4.883444954948768</c:v>
                </c:pt>
                <c:pt idx="10">
                  <c:v>5.3802216020358395</c:v>
                </c:pt>
                <c:pt idx="11">
                  <c:v>6.3258328229602645</c:v>
                </c:pt>
                <c:pt idx="12">
                  <c:v>6.5938143193225995</c:v>
                </c:pt>
                <c:pt idx="13">
                  <c:v>7.1825586742867653</c:v>
                </c:pt>
                <c:pt idx="14">
                  <c:v>6.3406294080554426</c:v>
                </c:pt>
                <c:pt idx="15">
                  <c:v>5.3344166770266321</c:v>
                </c:pt>
                <c:pt idx="16">
                  <c:v>4.0041881893505105</c:v>
                </c:pt>
                <c:pt idx="17">
                  <c:v>3.5443711602534789</c:v>
                </c:pt>
                <c:pt idx="18">
                  <c:v>2.1289197301684215</c:v>
                </c:pt>
                <c:pt idx="19">
                  <c:v>2.0109295592489751</c:v>
                </c:pt>
                <c:pt idx="20">
                  <c:v>1.0718686018492685</c:v>
                </c:pt>
                <c:pt idx="21">
                  <c:v>2.0533755613274529</c:v>
                </c:pt>
                <c:pt idx="22">
                  <c:v>2.6708021250442693</c:v>
                </c:pt>
                <c:pt idx="23">
                  <c:v>3.8490743882531486</c:v>
                </c:pt>
                <c:pt idx="24">
                  <c:v>5.0258887392482521</c:v>
                </c:pt>
                <c:pt idx="25">
                  <c:v>5.0452673911944856</c:v>
                </c:pt>
                <c:pt idx="26">
                  <c:v>6.1276796894994101</c:v>
                </c:pt>
                <c:pt idx="27">
                  <c:v>6.562336876092334</c:v>
                </c:pt>
                <c:pt idx="28">
                  <c:v>8.5192830840193459</c:v>
                </c:pt>
                <c:pt idx="29">
                  <c:v>9.6233698756003516</c:v>
                </c:pt>
                <c:pt idx="30">
                  <c:v>10.893275900460541</c:v>
                </c:pt>
                <c:pt idx="31">
                  <c:v>10.608900919174236</c:v>
                </c:pt>
                <c:pt idx="32">
                  <c:v>10.510756914590424</c:v>
                </c:pt>
                <c:pt idx="33">
                  <c:v>9.2574102536503222</c:v>
                </c:pt>
                <c:pt idx="34">
                  <c:v>8.5307555298755666</c:v>
                </c:pt>
                <c:pt idx="35">
                  <c:v>7.3373996338215175</c:v>
                </c:pt>
                <c:pt idx="36">
                  <c:v>6.9396068797469068</c:v>
                </c:pt>
                <c:pt idx="37">
                  <c:v>6.9807991411970916</c:v>
                </c:pt>
                <c:pt idx="38">
                  <c:v>6.279760518224009</c:v>
                </c:pt>
                <c:pt idx="39">
                  <c:v>5.0142510976405541</c:v>
                </c:pt>
                <c:pt idx="40">
                  <c:v>4.0465230294629562</c:v>
                </c:pt>
                <c:pt idx="41">
                  <c:v>4.14872633546568</c:v>
                </c:pt>
                <c:pt idx="42">
                  <c:v>4.5205219352176362</c:v>
                </c:pt>
                <c:pt idx="43">
                  <c:v>4.1868776781417427</c:v>
                </c:pt>
                <c:pt idx="44">
                  <c:v>4.4235112109558106</c:v>
                </c:pt>
                <c:pt idx="45">
                  <c:v>5.1622632648306466</c:v>
                </c:pt>
                <c:pt idx="46">
                  <c:v>5.9493271408010528</c:v>
                </c:pt>
                <c:pt idx="47">
                  <c:v>6.2962831800870589</c:v>
                </c:pt>
                <c:pt idx="48">
                  <c:v>6.9755956684687703</c:v>
                </c:pt>
                <c:pt idx="49">
                  <c:v>7.6410960714611287</c:v>
                </c:pt>
                <c:pt idx="50">
                  <c:v>8.4597580771075478</c:v>
                </c:pt>
                <c:pt idx="51">
                  <c:v>9.1246897428948657</c:v>
                </c:pt>
                <c:pt idx="52">
                  <c:v>9.0573940800210195</c:v>
                </c:pt>
                <c:pt idx="53">
                  <c:v>8.7495939822675783</c:v>
                </c:pt>
                <c:pt idx="54">
                  <c:v>8.1298426635672882</c:v>
                </c:pt>
                <c:pt idx="55">
                  <c:v>8.1464850658542041</c:v>
                </c:pt>
                <c:pt idx="56">
                  <c:v>8.068530403044738</c:v>
                </c:pt>
                <c:pt idx="57">
                  <c:v>7.8926256368354597</c:v>
                </c:pt>
                <c:pt idx="58">
                  <c:v>7.8889700462385859</c:v>
                </c:pt>
                <c:pt idx="59">
                  <c:v>7.8797492786760959</c:v>
                </c:pt>
                <c:pt idx="60">
                  <c:v>7.3248167770123773</c:v>
                </c:pt>
                <c:pt idx="61">
                  <c:v>6.6935798393287893</c:v>
                </c:pt>
                <c:pt idx="62">
                  <c:v>6.2134313673518182</c:v>
                </c:pt>
                <c:pt idx="63">
                  <c:v>6.0274824047966247</c:v>
                </c:pt>
                <c:pt idx="64">
                  <c:v>5.5529614416906181</c:v>
                </c:pt>
                <c:pt idx="65">
                  <c:v>4.6426121391790476</c:v>
                </c:pt>
                <c:pt idx="66">
                  <c:v>4.0727621641734046</c:v>
                </c:pt>
                <c:pt idx="67">
                  <c:v>4.4391534672316268</c:v>
                </c:pt>
                <c:pt idx="68">
                  <c:v>4.9435947894893584</c:v>
                </c:pt>
                <c:pt idx="69">
                  <c:v>4.7398108783412773</c:v>
                </c:pt>
                <c:pt idx="70">
                  <c:v>4.0734199137986371</c:v>
                </c:pt>
                <c:pt idx="71">
                  <c:v>3.3231456274992244</c:v>
                </c:pt>
                <c:pt idx="72">
                  <c:v>2.6850965764469104</c:v>
                </c:pt>
                <c:pt idx="73">
                  <c:v>3.3646654399418718</c:v>
                </c:pt>
                <c:pt idx="74">
                  <c:v>3.9014667030972561</c:v>
                </c:pt>
                <c:pt idx="75">
                  <c:v>4.3934905333830487</c:v>
                </c:pt>
                <c:pt idx="76">
                  <c:v>3.9318832874355891</c:v>
                </c:pt>
                <c:pt idx="77">
                  <c:v>3.4629098847343887</c:v>
                </c:pt>
                <c:pt idx="78">
                  <c:v>3.2770725146887836</c:v>
                </c:pt>
                <c:pt idx="79">
                  <c:v>2.9612237601108982</c:v>
                </c:pt>
                <c:pt idx="80">
                  <c:v>2.3664656044241728</c:v>
                </c:pt>
                <c:pt idx="81">
                  <c:v>1.8860302033559373</c:v>
                </c:pt>
                <c:pt idx="82">
                  <c:v>0.69025405696427899</c:v>
                </c:pt>
                <c:pt idx="83">
                  <c:v>-1.9803382625176336</c:v>
                </c:pt>
                <c:pt idx="84">
                  <c:v>-6.3297129989473566</c:v>
                </c:pt>
                <c:pt idx="85">
                  <c:v>-12.470746459652505</c:v>
                </c:pt>
                <c:pt idx="86">
                  <c:v>-16.720369505921806</c:v>
                </c:pt>
                <c:pt idx="87">
                  <c:v>-18.857757716034072</c:v>
                </c:pt>
                <c:pt idx="88">
                  <c:v>-19.043660148721408</c:v>
                </c:pt>
                <c:pt idx="89">
                  <c:v>-19.0093326384562</c:v>
                </c:pt>
                <c:pt idx="90">
                  <c:v>-18.711518717713993</c:v>
                </c:pt>
                <c:pt idx="91">
                  <c:v>-17.736328650529998</c:v>
                </c:pt>
                <c:pt idx="92">
                  <c:v>-16.559250784680625</c:v>
                </c:pt>
                <c:pt idx="93">
                  <c:v>-14.783692648400049</c:v>
                </c:pt>
                <c:pt idx="94">
                  <c:v>-12.96607510801776</c:v>
                </c:pt>
                <c:pt idx="95">
                  <c:v>-9.40742072732046</c:v>
                </c:pt>
                <c:pt idx="96">
                  <c:v>-4.6783964432439262</c:v>
                </c:pt>
                <c:pt idx="97">
                  <c:v>1.470457716635365</c:v>
                </c:pt>
                <c:pt idx="98">
                  <c:v>6.5760319443242121</c:v>
                </c:pt>
                <c:pt idx="99">
                  <c:v>10.350320925785429</c:v>
                </c:pt>
                <c:pt idx="100">
                  <c:v>12.155017373756349</c:v>
                </c:pt>
                <c:pt idx="101">
                  <c:v>14.552440574295122</c:v>
                </c:pt>
                <c:pt idx="102">
                  <c:v>15.721493071065495</c:v>
                </c:pt>
                <c:pt idx="103">
                  <c:v>15.870117122931159</c:v>
                </c:pt>
                <c:pt idx="104">
                  <c:v>14.893821502151482</c:v>
                </c:pt>
                <c:pt idx="105">
                  <c:v>12.672497498528902</c:v>
                </c:pt>
                <c:pt idx="106">
                  <c:v>11.829943343216144</c:v>
                </c:pt>
                <c:pt idx="107">
                  <c:v>10.713330131122767</c:v>
                </c:pt>
                <c:pt idx="108">
                  <c:v>10.382696397814083</c:v>
                </c:pt>
                <c:pt idx="109">
                  <c:v>10.622153424691572</c:v>
                </c:pt>
                <c:pt idx="110">
                  <c:v>10.031405071767496</c:v>
                </c:pt>
                <c:pt idx="111">
                  <c:v>9.1291249061164379</c:v>
                </c:pt>
                <c:pt idx="112">
                  <c:v>7.3222974280383601</c:v>
                </c:pt>
                <c:pt idx="113">
                  <c:v>5.837145424392931</c:v>
                </c:pt>
                <c:pt idx="114">
                  <c:v>4.179541998347025</c:v>
                </c:pt>
                <c:pt idx="115">
                  <c:v>3.4395380359249383</c:v>
                </c:pt>
                <c:pt idx="116">
                  <c:v>3.2946244397834779</c:v>
                </c:pt>
                <c:pt idx="117">
                  <c:v>4.0242496685910067</c:v>
                </c:pt>
                <c:pt idx="118">
                  <c:v>3.4881290127134923</c:v>
                </c:pt>
                <c:pt idx="119">
                  <c:v>2.5304447322864743</c:v>
                </c:pt>
                <c:pt idx="120">
                  <c:v>1.8192429029653345</c:v>
                </c:pt>
                <c:pt idx="121">
                  <c:v>1.2025469647177767</c:v>
                </c:pt>
                <c:pt idx="122">
                  <c:v>0.86288884479635009</c:v>
                </c:pt>
                <c:pt idx="123">
                  <c:v>0.38384913858082736</c:v>
                </c:pt>
                <c:pt idx="124">
                  <c:v>0.57503800380005465</c:v>
                </c:pt>
                <c:pt idx="125">
                  <c:v>0.95745652509997559</c:v>
                </c:pt>
                <c:pt idx="126">
                  <c:v>1.4948356961491438</c:v>
                </c:pt>
                <c:pt idx="127">
                  <c:v>1.3003526647404895</c:v>
                </c:pt>
                <c:pt idx="128">
                  <c:v>0.80288190880035692</c:v>
                </c:pt>
                <c:pt idx="129">
                  <c:v>5.8664909775640872E-2</c:v>
                </c:pt>
                <c:pt idx="130">
                  <c:v>-0.41769692226218957</c:v>
                </c:pt>
                <c:pt idx="131">
                  <c:v>-0.47483329086575043</c:v>
                </c:pt>
                <c:pt idx="132">
                  <c:v>-0.63363329143240055</c:v>
                </c:pt>
                <c:pt idx="133">
                  <c:v>-0.45508984153262988</c:v>
                </c:pt>
                <c:pt idx="134">
                  <c:v>-0.44747197351794332</c:v>
                </c:pt>
                <c:pt idx="135">
                  <c:v>-0.22558123621809756</c:v>
                </c:pt>
                <c:pt idx="136">
                  <c:v>0.17295045828626954</c:v>
                </c:pt>
                <c:pt idx="137">
                  <c:v>0.16445691164221898</c:v>
                </c:pt>
                <c:pt idx="138">
                  <c:v>0.27885237638387572</c:v>
                </c:pt>
                <c:pt idx="139">
                  <c:v>0.30213740934805777</c:v>
                </c:pt>
                <c:pt idx="140">
                  <c:v>0.69023492397419783</c:v>
                </c:pt>
                <c:pt idx="141">
                  <c:v>1.0976600298558958</c:v>
                </c:pt>
                <c:pt idx="142">
                  <c:v>1.7228696869300508</c:v>
                </c:pt>
                <c:pt idx="143">
                  <c:v>2.3704975527373273</c:v>
                </c:pt>
                <c:pt idx="144">
                  <c:v>2.8990899366226452</c:v>
                </c:pt>
                <c:pt idx="145">
                  <c:v>3.0660800253976328</c:v>
                </c:pt>
                <c:pt idx="146">
                  <c:v>3.1276424618392529</c:v>
                </c:pt>
                <c:pt idx="147">
                  <c:v>3.0823826472772042</c:v>
                </c:pt>
                <c:pt idx="148">
                  <c:v>3.1335236833198943</c:v>
                </c:pt>
                <c:pt idx="149">
                  <c:v>2.8918582977030427</c:v>
                </c:pt>
                <c:pt idx="150">
                  <c:v>2.7922010446440382</c:v>
                </c:pt>
                <c:pt idx="151">
                  <c:v>2.6372117938922912</c:v>
                </c:pt>
                <c:pt idx="152">
                  <c:v>2.5330731664541473</c:v>
                </c:pt>
                <c:pt idx="153">
                  <c:v>2.8706023067194941</c:v>
                </c:pt>
                <c:pt idx="154">
                  <c:v>3.0034884290553565</c:v>
                </c:pt>
                <c:pt idx="155">
                  <c:v>3.1590919032560061</c:v>
                </c:pt>
                <c:pt idx="156">
                  <c:v>3.3398352872253234</c:v>
                </c:pt>
                <c:pt idx="157">
                  <c:v>3.1494638151876142</c:v>
                </c:pt>
                <c:pt idx="158">
                  <c:v>3.6081991491302201</c:v>
                </c:pt>
                <c:pt idx="159">
                  <c:v>3.6502117626195707</c:v>
                </c:pt>
                <c:pt idx="160">
                  <c:v>3.7263017092012296</c:v>
                </c:pt>
                <c:pt idx="161">
                  <c:v>3.1188550897736311</c:v>
                </c:pt>
                <c:pt idx="162">
                  <c:v>2.742139781541475</c:v>
                </c:pt>
                <c:pt idx="163">
                  <c:v>2.7889119092730175</c:v>
                </c:pt>
                <c:pt idx="164">
                  <c:v>2.9048536495241306</c:v>
                </c:pt>
                <c:pt idx="165">
                  <c:v>2.4263140618152379</c:v>
                </c:pt>
                <c:pt idx="166">
                  <c:v>2.2005049135103372</c:v>
                </c:pt>
                <c:pt idx="167">
                  <c:v>1.9875212509559592</c:v>
                </c:pt>
                <c:pt idx="168">
                  <c:v>1.4787368494240782</c:v>
                </c:pt>
                <c:pt idx="169">
                  <c:v>0.92956091313129985</c:v>
                </c:pt>
                <c:pt idx="170">
                  <c:v>0.7689942698279939</c:v>
                </c:pt>
                <c:pt idx="171">
                  <c:v>0.54138782917625417</c:v>
                </c:pt>
                <c:pt idx="172">
                  <c:v>0.58486278311462581</c:v>
                </c:pt>
                <c:pt idx="173">
                  <c:v>0.44459638953047165</c:v>
                </c:pt>
                <c:pt idx="174">
                  <c:v>1.0645968156055341</c:v>
                </c:pt>
                <c:pt idx="175">
                  <c:v>0.83479012754257287</c:v>
                </c:pt>
                <c:pt idx="176">
                  <c:v>1.4051611685581777</c:v>
                </c:pt>
                <c:pt idx="177">
                  <c:v>1.4396824631647265</c:v>
                </c:pt>
                <c:pt idx="178">
                  <c:v>1.451134045413105</c:v>
                </c:pt>
                <c:pt idx="179">
                  <c:v>1.4821466028892782</c:v>
                </c:pt>
                <c:pt idx="180">
                  <c:v>2.0909329445254476</c:v>
                </c:pt>
                <c:pt idx="181">
                  <c:v>3.2404959423274482</c:v>
                </c:pt>
                <c:pt idx="182">
                  <c:v>2.9374756100626342</c:v>
                </c:pt>
                <c:pt idx="183">
                  <c:v>3.3126580703912722</c:v>
                </c:pt>
                <c:pt idx="184">
                  <c:v>3.1063559770953875</c:v>
                </c:pt>
                <c:pt idx="185">
                  <c:v>4.5443630142462332</c:v>
                </c:pt>
                <c:pt idx="186">
                  <c:v>4.4705315152727909</c:v>
                </c:pt>
                <c:pt idx="187">
                  <c:v>4.950152767159377</c:v>
                </c:pt>
                <c:pt idx="188">
                  <c:v>4.24639456241791</c:v>
                </c:pt>
                <c:pt idx="189">
                  <c:v>4.3496588200559572</c:v>
                </c:pt>
                <c:pt idx="190">
                  <c:v>4.1912738844738895</c:v>
                </c:pt>
                <c:pt idx="191">
                  <c:v>4.4482295932364302</c:v>
                </c:pt>
                <c:pt idx="192">
                  <c:v>4.7951945441622623</c:v>
                </c:pt>
                <c:pt idx="193">
                  <c:v>4.7421040336879772</c:v>
                </c:pt>
                <c:pt idx="194">
                  <c:v>4.5757757754949502</c:v>
                </c:pt>
                <c:pt idx="195">
                  <c:v>3.7726516845437041</c:v>
                </c:pt>
                <c:pt idx="196">
                  <c:v>3.6205791258308917</c:v>
                </c:pt>
                <c:pt idx="197">
                  <c:v>2.9150933486453257</c:v>
                </c:pt>
                <c:pt idx="198">
                  <c:v>2.8364968669228219</c:v>
                </c:pt>
                <c:pt idx="199">
                  <c:v>2.7923808251725246</c:v>
                </c:pt>
                <c:pt idx="200">
                  <c:v>2.7360826826066775</c:v>
                </c:pt>
                <c:pt idx="201">
                  <c:v>2.0789500629589286</c:v>
                </c:pt>
                <c:pt idx="202">
                  <c:v>2.2516546903576851</c:v>
                </c:pt>
                <c:pt idx="203">
                  <c:v>1.4788644775080018</c:v>
                </c:pt>
                <c:pt idx="204">
                  <c:v>0.54657859715172563</c:v>
                </c:pt>
                <c:pt idx="205">
                  <c:v>-0.58577136838869892</c:v>
                </c:pt>
                <c:pt idx="206">
                  <c:v>-0.3633746081802891</c:v>
                </c:pt>
                <c:pt idx="207">
                  <c:v>0.23538452251301578</c:v>
                </c:pt>
                <c:pt idx="208">
                  <c:v>0.12296590760074722</c:v>
                </c:pt>
                <c:pt idx="209">
                  <c:v>0.17941680574431462</c:v>
                </c:pt>
                <c:pt idx="210">
                  <c:v>-0.61003580949349212</c:v>
                </c:pt>
                <c:pt idx="211">
                  <c:v>-0.91333449741842765</c:v>
                </c:pt>
                <c:pt idx="212">
                  <c:v>-1.4778856413755315</c:v>
                </c:pt>
                <c:pt idx="213">
                  <c:v>-0.88550985290188899</c:v>
                </c:pt>
                <c:pt idx="214">
                  <c:v>-1.1147379710408578</c:v>
                </c:pt>
                <c:pt idx="215">
                  <c:v>-1.1530276029020792</c:v>
                </c:pt>
                <c:pt idx="216">
                  <c:v>-1.3563679466581657</c:v>
                </c:pt>
                <c:pt idx="217">
                  <c:v>-1.6557952219622973</c:v>
                </c:pt>
                <c:pt idx="218">
                  <c:v>-2.0705211124686373</c:v>
                </c:pt>
                <c:pt idx="219">
                  <c:v>-4.3846901183009823</c:v>
                </c:pt>
                <c:pt idx="220">
                  <c:v>-10.723108318182561</c:v>
                </c:pt>
                <c:pt idx="221">
                  <c:v>-16.652291179470467</c:v>
                </c:pt>
                <c:pt idx="222">
                  <c:v>-17.889142400942937</c:v>
                </c:pt>
                <c:pt idx="223">
                  <c:v>-13.455730475694139</c:v>
                </c:pt>
                <c:pt idx="224">
                  <c:v>-8.6607746432503454</c:v>
                </c:pt>
                <c:pt idx="225">
                  <c:v>-5.8791258610941028</c:v>
                </c:pt>
                <c:pt idx="226">
                  <c:v>-3.9774050867435684</c:v>
                </c:pt>
                <c:pt idx="227">
                  <c:v>-1.9364725820255946</c:v>
                </c:pt>
                <c:pt idx="228">
                  <c:v>-0.62472887410485178</c:v>
                </c:pt>
                <c:pt idx="229">
                  <c:v>0.37802670056008569</c:v>
                </c:pt>
                <c:pt idx="230">
                  <c:v>0.54876785959536711</c:v>
                </c:pt>
                <c:pt idx="231">
                  <c:v>3.4136706472162048</c:v>
                </c:pt>
                <c:pt idx="232">
                  <c:v>11.696762223831314</c:v>
                </c:pt>
                <c:pt idx="233">
                  <c:v>19.752875488002775</c:v>
                </c:pt>
                <c:pt idx="234">
                  <c:v>21.88638842342052</c:v>
                </c:pt>
                <c:pt idx="235">
                  <c:v>15.282546736206793</c:v>
                </c:pt>
                <c:pt idx="236">
                  <c:v>9.9298409421597178</c:v>
                </c:pt>
                <c:pt idx="237">
                  <c:v>5.9521942918576709</c:v>
                </c:pt>
                <c:pt idx="238">
                  <c:v>3.9781320669996845</c:v>
                </c:pt>
                <c:pt idx="239">
                  <c:v>3.3229374074296159</c:v>
                </c:pt>
                <c:pt idx="240">
                  <c:v>4.3595682964399085</c:v>
                </c:pt>
                <c:pt idx="241">
                  <c:v>5.3122515480130472</c:v>
                </c:pt>
                <c:pt idx="242">
                  <c:v>5.6168931663524546</c:v>
                </c:pt>
                <c:pt idx="243">
                  <c:v>4.3573621352222869</c:v>
                </c:pt>
                <c:pt idx="244">
                  <c:v>3.7915833890712847</c:v>
                </c:pt>
                <c:pt idx="245">
                  <c:v>3.922913179378984</c:v>
                </c:pt>
                <c:pt idx="246">
                  <c:v>4.5616398499879196</c:v>
                </c:pt>
                <c:pt idx="247">
                  <c:v>4.9452465963746084</c:v>
                </c:pt>
                <c:pt idx="248">
                  <c:v>5.0855412411005663</c:v>
                </c:pt>
                <c:pt idx="249">
                  <c:v>6.0343938858024027</c:v>
                </c:pt>
                <c:pt idx="250">
                  <c:v>6.0767677773462703</c:v>
                </c:pt>
                <c:pt idx="251">
                  <c:v>3.8448994318164509</c:v>
                </c:pt>
                <c:pt idx="252">
                  <c:v>0.76894883163469707</c:v>
                </c:pt>
                <c:pt idx="253">
                  <c:v>-1.0326038929374337</c:v>
                </c:pt>
                <c:pt idx="254">
                  <c:v>-1.5827692260828474</c:v>
                </c:pt>
                <c:pt idx="255">
                  <c:v>-1.4412175496128721</c:v>
                </c:pt>
                <c:pt idx="256">
                  <c:v>-2.1635297614120752</c:v>
                </c:pt>
                <c:pt idx="257">
                  <c:v>-2.5944095815892632</c:v>
                </c:pt>
                <c:pt idx="258">
                  <c:v>-3.0600316535646654</c:v>
                </c:pt>
                <c:pt idx="259">
                  <c:v>-3.1495828151006044</c:v>
                </c:pt>
                <c:pt idx="260">
                  <c:v>-3.6894417657498679</c:v>
                </c:pt>
                <c:pt idx="261">
                  <c:v>-4.3096368889005587</c:v>
                </c:pt>
                <c:pt idx="262">
                  <c:v>-4.3362026023562201</c:v>
                </c:pt>
                <c:pt idx="263">
                  <c:v>-3.6436252599732932</c:v>
                </c:pt>
                <c:pt idx="264">
                  <c:v>-2.5548982280818699</c:v>
                </c:pt>
                <c:pt idx="265">
                  <c:v>-2.4512772872189226</c:v>
                </c:pt>
                <c:pt idx="266">
                  <c:v>-1.6305629565815383</c:v>
                </c:pt>
                <c:pt idx="267">
                  <c:v>-1.3402258701167735</c:v>
                </c:pt>
                <c:pt idx="268">
                  <c:v>-2.3599649615957397E-2</c:v>
                </c:pt>
                <c:pt idx="269">
                  <c:v>-0.51749855448298687</c:v>
                </c:pt>
                <c:pt idx="270">
                  <c:v>-0.13301355835778628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78-493F-8D08-4107AB969BF7}"/>
            </c:ext>
          </c:extLst>
        </c:ser>
        <c:ser>
          <c:idx val="2"/>
          <c:order val="2"/>
          <c:tx>
            <c:strRef>
              <c:f>'איור 17 נתונים'!$D$3</c:f>
              <c:strCache>
                <c:ptCount val="1"/>
                <c:pt idx="0">
                  <c:v>המשקים המתעוררים</c:v>
                </c:pt>
              </c:strCache>
            </c:strRef>
          </c:tx>
          <c:spPr>
            <a:ln w="38100">
              <a:solidFill>
                <a:srgbClr val="D98D25"/>
              </a:solidFill>
              <a:prstDash val="solid"/>
            </a:ln>
          </c:spPr>
          <c:marker>
            <c:symbol val="none"/>
          </c:marker>
          <c:dLbls>
            <c:dLbl>
              <c:idx val="270"/>
              <c:layout>
                <c:manualLayout>
                  <c:x val="-1.9995224591736922E-16"/>
                  <c:y val="0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b="1">
                      <a:solidFill>
                        <a:srgbClr val="D98D25"/>
                      </a:solidFill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488752556237219E-2"/>
                      <c:h val="4.75266056417076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878-493F-8D08-4107AB969B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'איור 17 נתונים'!$A$4:$A$300</c:f>
              <c:numCache>
                <c:formatCode>m/d/yyyy</c:formatCode>
                <c:ptCount val="297"/>
                <c:pt idx="0">
                  <c:v>37256</c:v>
                </c:pt>
                <c:pt idx="1">
                  <c:v>37287</c:v>
                </c:pt>
                <c:pt idx="2">
                  <c:v>37315</c:v>
                </c:pt>
                <c:pt idx="3">
                  <c:v>37346</c:v>
                </c:pt>
                <c:pt idx="4">
                  <c:v>37376</c:v>
                </c:pt>
                <c:pt idx="5">
                  <c:v>37407</c:v>
                </c:pt>
                <c:pt idx="6">
                  <c:v>37437</c:v>
                </c:pt>
                <c:pt idx="7">
                  <c:v>37468</c:v>
                </c:pt>
                <c:pt idx="8">
                  <c:v>37499</c:v>
                </c:pt>
                <c:pt idx="9">
                  <c:v>37529</c:v>
                </c:pt>
                <c:pt idx="10">
                  <c:v>37560</c:v>
                </c:pt>
                <c:pt idx="11">
                  <c:v>37590</c:v>
                </c:pt>
                <c:pt idx="12">
                  <c:v>37621</c:v>
                </c:pt>
                <c:pt idx="13">
                  <c:v>37652</c:v>
                </c:pt>
                <c:pt idx="14">
                  <c:v>37680</c:v>
                </c:pt>
                <c:pt idx="15">
                  <c:v>37711</c:v>
                </c:pt>
                <c:pt idx="16">
                  <c:v>37741</c:v>
                </c:pt>
                <c:pt idx="17">
                  <c:v>37772</c:v>
                </c:pt>
                <c:pt idx="18">
                  <c:v>37802</c:v>
                </c:pt>
                <c:pt idx="19">
                  <c:v>37833</c:v>
                </c:pt>
                <c:pt idx="20">
                  <c:v>37864</c:v>
                </c:pt>
                <c:pt idx="21">
                  <c:v>37894</c:v>
                </c:pt>
                <c:pt idx="22">
                  <c:v>37925</c:v>
                </c:pt>
                <c:pt idx="23">
                  <c:v>37955</c:v>
                </c:pt>
                <c:pt idx="24">
                  <c:v>37986</c:v>
                </c:pt>
                <c:pt idx="25">
                  <c:v>38017</c:v>
                </c:pt>
                <c:pt idx="26">
                  <c:v>38046</c:v>
                </c:pt>
                <c:pt idx="27">
                  <c:v>38077</c:v>
                </c:pt>
                <c:pt idx="28">
                  <c:v>38107</c:v>
                </c:pt>
                <c:pt idx="29">
                  <c:v>38138</c:v>
                </c:pt>
                <c:pt idx="30">
                  <c:v>38168</c:v>
                </c:pt>
                <c:pt idx="31">
                  <c:v>38199</c:v>
                </c:pt>
                <c:pt idx="32">
                  <c:v>38230</c:v>
                </c:pt>
                <c:pt idx="33">
                  <c:v>38260</c:v>
                </c:pt>
                <c:pt idx="34">
                  <c:v>38291</c:v>
                </c:pt>
                <c:pt idx="35">
                  <c:v>38321</c:v>
                </c:pt>
                <c:pt idx="36">
                  <c:v>38352</c:v>
                </c:pt>
                <c:pt idx="37">
                  <c:v>38383</c:v>
                </c:pt>
                <c:pt idx="38">
                  <c:v>38411</c:v>
                </c:pt>
                <c:pt idx="39">
                  <c:v>38442</c:v>
                </c:pt>
                <c:pt idx="40">
                  <c:v>38472</c:v>
                </c:pt>
                <c:pt idx="41">
                  <c:v>38503</c:v>
                </c:pt>
                <c:pt idx="42">
                  <c:v>38533</c:v>
                </c:pt>
                <c:pt idx="43">
                  <c:v>38564</c:v>
                </c:pt>
                <c:pt idx="44">
                  <c:v>38595</c:v>
                </c:pt>
                <c:pt idx="45">
                  <c:v>38625</c:v>
                </c:pt>
                <c:pt idx="46">
                  <c:v>38656</c:v>
                </c:pt>
                <c:pt idx="47">
                  <c:v>38686</c:v>
                </c:pt>
                <c:pt idx="48">
                  <c:v>38717</c:v>
                </c:pt>
                <c:pt idx="49">
                  <c:v>38748</c:v>
                </c:pt>
                <c:pt idx="50">
                  <c:v>38776</c:v>
                </c:pt>
                <c:pt idx="51">
                  <c:v>38807</c:v>
                </c:pt>
                <c:pt idx="52">
                  <c:v>38837</c:v>
                </c:pt>
                <c:pt idx="53">
                  <c:v>38868</c:v>
                </c:pt>
                <c:pt idx="54">
                  <c:v>38898</c:v>
                </c:pt>
                <c:pt idx="55">
                  <c:v>38929</c:v>
                </c:pt>
                <c:pt idx="56">
                  <c:v>38960</c:v>
                </c:pt>
                <c:pt idx="57">
                  <c:v>38990</c:v>
                </c:pt>
                <c:pt idx="58">
                  <c:v>39021</c:v>
                </c:pt>
                <c:pt idx="59">
                  <c:v>39051</c:v>
                </c:pt>
                <c:pt idx="60">
                  <c:v>39082</c:v>
                </c:pt>
                <c:pt idx="61">
                  <c:v>39113</c:v>
                </c:pt>
                <c:pt idx="62">
                  <c:v>39141</c:v>
                </c:pt>
                <c:pt idx="63">
                  <c:v>39172</c:v>
                </c:pt>
                <c:pt idx="64">
                  <c:v>39202</c:v>
                </c:pt>
                <c:pt idx="65">
                  <c:v>39233</c:v>
                </c:pt>
                <c:pt idx="66">
                  <c:v>39263</c:v>
                </c:pt>
                <c:pt idx="67">
                  <c:v>39294</c:v>
                </c:pt>
                <c:pt idx="68">
                  <c:v>39325</c:v>
                </c:pt>
                <c:pt idx="69">
                  <c:v>39355</c:v>
                </c:pt>
                <c:pt idx="70">
                  <c:v>39386</c:v>
                </c:pt>
                <c:pt idx="71">
                  <c:v>39416</c:v>
                </c:pt>
                <c:pt idx="72">
                  <c:v>39447</c:v>
                </c:pt>
                <c:pt idx="73">
                  <c:v>39478</c:v>
                </c:pt>
                <c:pt idx="74">
                  <c:v>39507</c:v>
                </c:pt>
                <c:pt idx="75">
                  <c:v>39538</c:v>
                </c:pt>
                <c:pt idx="76">
                  <c:v>39568</c:v>
                </c:pt>
                <c:pt idx="77">
                  <c:v>39599</c:v>
                </c:pt>
                <c:pt idx="78">
                  <c:v>39629</c:v>
                </c:pt>
                <c:pt idx="79">
                  <c:v>39660</c:v>
                </c:pt>
                <c:pt idx="80">
                  <c:v>39691</c:v>
                </c:pt>
                <c:pt idx="81">
                  <c:v>39721</c:v>
                </c:pt>
                <c:pt idx="82">
                  <c:v>39752</c:v>
                </c:pt>
                <c:pt idx="83">
                  <c:v>39782</c:v>
                </c:pt>
                <c:pt idx="84">
                  <c:v>39813</c:v>
                </c:pt>
                <c:pt idx="85">
                  <c:v>39844</c:v>
                </c:pt>
                <c:pt idx="86">
                  <c:v>39872</c:v>
                </c:pt>
                <c:pt idx="87">
                  <c:v>39903</c:v>
                </c:pt>
                <c:pt idx="88">
                  <c:v>39933</c:v>
                </c:pt>
                <c:pt idx="89">
                  <c:v>39964</c:v>
                </c:pt>
                <c:pt idx="90">
                  <c:v>39994</c:v>
                </c:pt>
                <c:pt idx="91">
                  <c:v>40025</c:v>
                </c:pt>
                <c:pt idx="92">
                  <c:v>40056</c:v>
                </c:pt>
                <c:pt idx="93">
                  <c:v>40086</c:v>
                </c:pt>
                <c:pt idx="94">
                  <c:v>40117</c:v>
                </c:pt>
                <c:pt idx="95">
                  <c:v>40147</c:v>
                </c:pt>
                <c:pt idx="96">
                  <c:v>40178</c:v>
                </c:pt>
                <c:pt idx="97">
                  <c:v>40209</c:v>
                </c:pt>
                <c:pt idx="98">
                  <c:v>40237</c:v>
                </c:pt>
                <c:pt idx="99">
                  <c:v>40268</c:v>
                </c:pt>
                <c:pt idx="100">
                  <c:v>40298</c:v>
                </c:pt>
                <c:pt idx="101">
                  <c:v>40329</c:v>
                </c:pt>
                <c:pt idx="102">
                  <c:v>40359</c:v>
                </c:pt>
                <c:pt idx="103">
                  <c:v>40390</c:v>
                </c:pt>
                <c:pt idx="104">
                  <c:v>40421</c:v>
                </c:pt>
                <c:pt idx="105">
                  <c:v>40451</c:v>
                </c:pt>
                <c:pt idx="106">
                  <c:v>40482</c:v>
                </c:pt>
                <c:pt idx="107">
                  <c:v>40512</c:v>
                </c:pt>
                <c:pt idx="108">
                  <c:v>40543</c:v>
                </c:pt>
                <c:pt idx="109">
                  <c:v>40574</c:v>
                </c:pt>
                <c:pt idx="110">
                  <c:v>40602</c:v>
                </c:pt>
                <c:pt idx="111">
                  <c:v>40633</c:v>
                </c:pt>
                <c:pt idx="112">
                  <c:v>40663</c:v>
                </c:pt>
                <c:pt idx="113">
                  <c:v>40694</c:v>
                </c:pt>
                <c:pt idx="114">
                  <c:v>40724</c:v>
                </c:pt>
                <c:pt idx="115">
                  <c:v>40755</c:v>
                </c:pt>
                <c:pt idx="116">
                  <c:v>40786</c:v>
                </c:pt>
                <c:pt idx="117">
                  <c:v>40816</c:v>
                </c:pt>
                <c:pt idx="118">
                  <c:v>40847</c:v>
                </c:pt>
                <c:pt idx="119">
                  <c:v>40877</c:v>
                </c:pt>
                <c:pt idx="120">
                  <c:v>40908</c:v>
                </c:pt>
                <c:pt idx="121">
                  <c:v>40939</c:v>
                </c:pt>
                <c:pt idx="122">
                  <c:v>40968</c:v>
                </c:pt>
                <c:pt idx="123">
                  <c:v>40999</c:v>
                </c:pt>
                <c:pt idx="124">
                  <c:v>41029</c:v>
                </c:pt>
                <c:pt idx="125">
                  <c:v>41060</c:v>
                </c:pt>
                <c:pt idx="126">
                  <c:v>41090</c:v>
                </c:pt>
                <c:pt idx="127">
                  <c:v>41121</c:v>
                </c:pt>
                <c:pt idx="128">
                  <c:v>41152</c:v>
                </c:pt>
                <c:pt idx="129">
                  <c:v>41182</c:v>
                </c:pt>
                <c:pt idx="130">
                  <c:v>41213</c:v>
                </c:pt>
                <c:pt idx="131">
                  <c:v>41243</c:v>
                </c:pt>
                <c:pt idx="132">
                  <c:v>41274</c:v>
                </c:pt>
                <c:pt idx="133">
                  <c:v>41305</c:v>
                </c:pt>
                <c:pt idx="134">
                  <c:v>41333</c:v>
                </c:pt>
                <c:pt idx="135">
                  <c:v>41364</c:v>
                </c:pt>
                <c:pt idx="136">
                  <c:v>41394</c:v>
                </c:pt>
                <c:pt idx="137">
                  <c:v>41425</c:v>
                </c:pt>
                <c:pt idx="138">
                  <c:v>41455</c:v>
                </c:pt>
                <c:pt idx="139">
                  <c:v>41486</c:v>
                </c:pt>
                <c:pt idx="140">
                  <c:v>41517</c:v>
                </c:pt>
                <c:pt idx="141">
                  <c:v>41547</c:v>
                </c:pt>
                <c:pt idx="142">
                  <c:v>41578</c:v>
                </c:pt>
                <c:pt idx="143">
                  <c:v>41608</c:v>
                </c:pt>
                <c:pt idx="144">
                  <c:v>41639</c:v>
                </c:pt>
                <c:pt idx="145">
                  <c:v>41670</c:v>
                </c:pt>
                <c:pt idx="146">
                  <c:v>41698</c:v>
                </c:pt>
                <c:pt idx="147">
                  <c:v>41729</c:v>
                </c:pt>
                <c:pt idx="148">
                  <c:v>41759</c:v>
                </c:pt>
                <c:pt idx="149">
                  <c:v>41790</c:v>
                </c:pt>
                <c:pt idx="150">
                  <c:v>41820</c:v>
                </c:pt>
                <c:pt idx="151">
                  <c:v>41851</c:v>
                </c:pt>
                <c:pt idx="152">
                  <c:v>41882</c:v>
                </c:pt>
                <c:pt idx="153">
                  <c:v>41912</c:v>
                </c:pt>
                <c:pt idx="154">
                  <c:v>41943</c:v>
                </c:pt>
                <c:pt idx="155">
                  <c:v>41973</c:v>
                </c:pt>
                <c:pt idx="156">
                  <c:v>42004</c:v>
                </c:pt>
                <c:pt idx="157">
                  <c:v>42035</c:v>
                </c:pt>
                <c:pt idx="158">
                  <c:v>42063</c:v>
                </c:pt>
                <c:pt idx="159">
                  <c:v>42094</c:v>
                </c:pt>
                <c:pt idx="160">
                  <c:v>42124</c:v>
                </c:pt>
                <c:pt idx="161">
                  <c:v>42155</c:v>
                </c:pt>
                <c:pt idx="162">
                  <c:v>42185</c:v>
                </c:pt>
                <c:pt idx="163">
                  <c:v>42216</c:v>
                </c:pt>
                <c:pt idx="164">
                  <c:v>42247</c:v>
                </c:pt>
                <c:pt idx="165">
                  <c:v>42277</c:v>
                </c:pt>
                <c:pt idx="166">
                  <c:v>42308</c:v>
                </c:pt>
                <c:pt idx="167">
                  <c:v>42338</c:v>
                </c:pt>
                <c:pt idx="168">
                  <c:v>42369</c:v>
                </c:pt>
                <c:pt idx="169">
                  <c:v>42400</c:v>
                </c:pt>
                <c:pt idx="170">
                  <c:v>42429</c:v>
                </c:pt>
                <c:pt idx="171">
                  <c:v>42460</c:v>
                </c:pt>
                <c:pt idx="172">
                  <c:v>42490</c:v>
                </c:pt>
                <c:pt idx="173">
                  <c:v>42521</c:v>
                </c:pt>
                <c:pt idx="174">
                  <c:v>42551</c:v>
                </c:pt>
                <c:pt idx="175">
                  <c:v>42582</c:v>
                </c:pt>
                <c:pt idx="176">
                  <c:v>42613</c:v>
                </c:pt>
                <c:pt idx="177">
                  <c:v>42643</c:v>
                </c:pt>
                <c:pt idx="178">
                  <c:v>42674</c:v>
                </c:pt>
                <c:pt idx="179">
                  <c:v>42704</c:v>
                </c:pt>
                <c:pt idx="180">
                  <c:v>42735</c:v>
                </c:pt>
                <c:pt idx="181">
                  <c:v>42766</c:v>
                </c:pt>
                <c:pt idx="182">
                  <c:v>42794</c:v>
                </c:pt>
                <c:pt idx="183">
                  <c:v>42825</c:v>
                </c:pt>
                <c:pt idx="184">
                  <c:v>42855</c:v>
                </c:pt>
                <c:pt idx="185">
                  <c:v>42886</c:v>
                </c:pt>
                <c:pt idx="186">
                  <c:v>42916</c:v>
                </c:pt>
                <c:pt idx="187">
                  <c:v>42947</c:v>
                </c:pt>
                <c:pt idx="188">
                  <c:v>42978</c:v>
                </c:pt>
                <c:pt idx="189">
                  <c:v>43008</c:v>
                </c:pt>
                <c:pt idx="190">
                  <c:v>43039</c:v>
                </c:pt>
                <c:pt idx="191">
                  <c:v>43069</c:v>
                </c:pt>
                <c:pt idx="192">
                  <c:v>43100</c:v>
                </c:pt>
                <c:pt idx="193">
                  <c:v>43131</c:v>
                </c:pt>
                <c:pt idx="194">
                  <c:v>43159</c:v>
                </c:pt>
                <c:pt idx="195">
                  <c:v>43190</c:v>
                </c:pt>
                <c:pt idx="196">
                  <c:v>43220</c:v>
                </c:pt>
                <c:pt idx="197">
                  <c:v>43251</c:v>
                </c:pt>
                <c:pt idx="198">
                  <c:v>43281</c:v>
                </c:pt>
                <c:pt idx="199">
                  <c:v>43312</c:v>
                </c:pt>
                <c:pt idx="200">
                  <c:v>43343</c:v>
                </c:pt>
                <c:pt idx="201">
                  <c:v>43373</c:v>
                </c:pt>
                <c:pt idx="202">
                  <c:v>43404</c:v>
                </c:pt>
                <c:pt idx="203">
                  <c:v>43434</c:v>
                </c:pt>
                <c:pt idx="204">
                  <c:v>43465</c:v>
                </c:pt>
                <c:pt idx="205">
                  <c:v>43496</c:v>
                </c:pt>
                <c:pt idx="206">
                  <c:v>43524</c:v>
                </c:pt>
                <c:pt idx="207">
                  <c:v>43555</c:v>
                </c:pt>
                <c:pt idx="208">
                  <c:v>43585</c:v>
                </c:pt>
                <c:pt idx="209">
                  <c:v>43616</c:v>
                </c:pt>
                <c:pt idx="210">
                  <c:v>43646</c:v>
                </c:pt>
                <c:pt idx="211">
                  <c:v>43677</c:v>
                </c:pt>
                <c:pt idx="212">
                  <c:v>43708</c:v>
                </c:pt>
                <c:pt idx="213">
                  <c:v>43738</c:v>
                </c:pt>
                <c:pt idx="214">
                  <c:v>43769</c:v>
                </c:pt>
                <c:pt idx="215">
                  <c:v>43799</c:v>
                </c:pt>
                <c:pt idx="216">
                  <c:v>43830</c:v>
                </c:pt>
                <c:pt idx="217">
                  <c:v>43861</c:v>
                </c:pt>
                <c:pt idx="218">
                  <c:v>43890</c:v>
                </c:pt>
                <c:pt idx="219">
                  <c:v>43921</c:v>
                </c:pt>
                <c:pt idx="220">
                  <c:v>43951</c:v>
                </c:pt>
                <c:pt idx="221">
                  <c:v>43982</c:v>
                </c:pt>
                <c:pt idx="222">
                  <c:v>44012</c:v>
                </c:pt>
                <c:pt idx="223">
                  <c:v>44043</c:v>
                </c:pt>
                <c:pt idx="224">
                  <c:v>44074</c:v>
                </c:pt>
                <c:pt idx="225">
                  <c:v>44104</c:v>
                </c:pt>
                <c:pt idx="226">
                  <c:v>44135</c:v>
                </c:pt>
                <c:pt idx="227">
                  <c:v>44165</c:v>
                </c:pt>
                <c:pt idx="228">
                  <c:v>44196</c:v>
                </c:pt>
                <c:pt idx="229">
                  <c:v>44227</c:v>
                </c:pt>
                <c:pt idx="230">
                  <c:v>44255</c:v>
                </c:pt>
                <c:pt idx="231">
                  <c:v>44286</c:v>
                </c:pt>
                <c:pt idx="232">
                  <c:v>44316</c:v>
                </c:pt>
                <c:pt idx="233">
                  <c:v>44347</c:v>
                </c:pt>
                <c:pt idx="234">
                  <c:v>44377</c:v>
                </c:pt>
                <c:pt idx="235">
                  <c:v>44408</c:v>
                </c:pt>
                <c:pt idx="236">
                  <c:v>44439</c:v>
                </c:pt>
                <c:pt idx="237">
                  <c:v>44469</c:v>
                </c:pt>
                <c:pt idx="238">
                  <c:v>44500</c:v>
                </c:pt>
                <c:pt idx="239">
                  <c:v>44530</c:v>
                </c:pt>
                <c:pt idx="240">
                  <c:v>44561</c:v>
                </c:pt>
                <c:pt idx="241">
                  <c:v>44592</c:v>
                </c:pt>
                <c:pt idx="242">
                  <c:v>44620</c:v>
                </c:pt>
                <c:pt idx="243">
                  <c:v>44651</c:v>
                </c:pt>
                <c:pt idx="244">
                  <c:v>44681</c:v>
                </c:pt>
                <c:pt idx="245">
                  <c:v>44712</c:v>
                </c:pt>
                <c:pt idx="246">
                  <c:v>44742</c:v>
                </c:pt>
                <c:pt idx="247">
                  <c:v>44773</c:v>
                </c:pt>
                <c:pt idx="248">
                  <c:v>44804</c:v>
                </c:pt>
                <c:pt idx="249">
                  <c:v>44834</c:v>
                </c:pt>
                <c:pt idx="250">
                  <c:v>44865</c:v>
                </c:pt>
                <c:pt idx="251">
                  <c:v>44895</c:v>
                </c:pt>
                <c:pt idx="252">
                  <c:v>44926</c:v>
                </c:pt>
                <c:pt idx="253">
                  <c:v>44957</c:v>
                </c:pt>
                <c:pt idx="254">
                  <c:v>44985</c:v>
                </c:pt>
                <c:pt idx="255">
                  <c:v>45016</c:v>
                </c:pt>
                <c:pt idx="256">
                  <c:v>45046</c:v>
                </c:pt>
                <c:pt idx="257">
                  <c:v>45077</c:v>
                </c:pt>
                <c:pt idx="258">
                  <c:v>45107</c:v>
                </c:pt>
                <c:pt idx="259">
                  <c:v>45138</c:v>
                </c:pt>
                <c:pt idx="260">
                  <c:v>45169</c:v>
                </c:pt>
                <c:pt idx="261">
                  <c:v>45199</c:v>
                </c:pt>
                <c:pt idx="262">
                  <c:v>45230</c:v>
                </c:pt>
                <c:pt idx="263">
                  <c:v>45260</c:v>
                </c:pt>
                <c:pt idx="264">
                  <c:v>45291</c:v>
                </c:pt>
                <c:pt idx="265">
                  <c:v>45322</c:v>
                </c:pt>
                <c:pt idx="266">
                  <c:v>45351</c:v>
                </c:pt>
                <c:pt idx="267">
                  <c:v>45382</c:v>
                </c:pt>
                <c:pt idx="268">
                  <c:v>45412</c:v>
                </c:pt>
                <c:pt idx="269">
                  <c:v>45443</c:v>
                </c:pt>
                <c:pt idx="270">
                  <c:v>45473</c:v>
                </c:pt>
              </c:numCache>
            </c:numRef>
          </c:cat>
          <c:val>
            <c:numRef>
              <c:f>'איור 17 נתונים'!$D$4:$D$300</c:f>
              <c:numCache>
                <c:formatCode>0.00</c:formatCode>
                <c:ptCount val="297"/>
                <c:pt idx="0">
                  <c:v>-4.3732786276215236</c:v>
                </c:pt>
                <c:pt idx="1">
                  <c:v>-3.7192445767778581</c:v>
                </c:pt>
                <c:pt idx="2">
                  <c:v>-3.7695251193093915</c:v>
                </c:pt>
                <c:pt idx="3">
                  <c:v>-2.1557107870306069</c:v>
                </c:pt>
                <c:pt idx="4">
                  <c:v>-0.53724153844980638</c:v>
                </c:pt>
                <c:pt idx="5">
                  <c:v>1.4586174945548924</c:v>
                </c:pt>
                <c:pt idx="6">
                  <c:v>3.662378521576426</c:v>
                </c:pt>
                <c:pt idx="7">
                  <c:v>4.9996740894284963</c:v>
                </c:pt>
                <c:pt idx="8">
                  <c:v>5.7773622975230809</c:v>
                </c:pt>
                <c:pt idx="9">
                  <c:v>7.4635918808419133</c:v>
                </c:pt>
                <c:pt idx="10">
                  <c:v>9.296689342406772</c:v>
                </c:pt>
                <c:pt idx="11">
                  <c:v>11.456184569143279</c:v>
                </c:pt>
                <c:pt idx="12">
                  <c:v>11.716790044584569</c:v>
                </c:pt>
                <c:pt idx="13">
                  <c:v>11.74012181079862</c:v>
                </c:pt>
                <c:pt idx="14">
                  <c:v>11.586048043523167</c:v>
                </c:pt>
                <c:pt idx="15">
                  <c:v>12.63466501988033</c:v>
                </c:pt>
                <c:pt idx="16">
                  <c:v>12.011853175014963</c:v>
                </c:pt>
                <c:pt idx="17">
                  <c:v>12.228161646631408</c:v>
                </c:pt>
                <c:pt idx="18">
                  <c:v>11.511637731273794</c:v>
                </c:pt>
                <c:pt idx="19">
                  <c:v>11.208438007739719</c:v>
                </c:pt>
                <c:pt idx="20">
                  <c:v>10.163482601077266</c:v>
                </c:pt>
                <c:pt idx="21">
                  <c:v>9.0238194573208474</c:v>
                </c:pt>
                <c:pt idx="22">
                  <c:v>8.8789494462986784</c:v>
                </c:pt>
                <c:pt idx="23">
                  <c:v>8.9941856526726038</c:v>
                </c:pt>
                <c:pt idx="24">
                  <c:v>11.784335226943533</c:v>
                </c:pt>
                <c:pt idx="25">
                  <c:v>11.923266897893914</c:v>
                </c:pt>
                <c:pt idx="26">
                  <c:v>12.948799670194887</c:v>
                </c:pt>
                <c:pt idx="27">
                  <c:v>10.236918905224002</c:v>
                </c:pt>
                <c:pt idx="28">
                  <c:v>10.632717941770164</c:v>
                </c:pt>
                <c:pt idx="29">
                  <c:v>10.857490986842366</c:v>
                </c:pt>
                <c:pt idx="30">
                  <c:v>13.084413578786712</c:v>
                </c:pt>
                <c:pt idx="31">
                  <c:v>14.490988296222064</c:v>
                </c:pt>
                <c:pt idx="32">
                  <c:v>15.698343536029281</c:v>
                </c:pt>
                <c:pt idx="33">
                  <c:v>15.41603418824824</c:v>
                </c:pt>
                <c:pt idx="34">
                  <c:v>15.611859261109329</c:v>
                </c:pt>
                <c:pt idx="35">
                  <c:v>15.889350326067708</c:v>
                </c:pt>
                <c:pt idx="36">
                  <c:v>16.019669936410153</c:v>
                </c:pt>
                <c:pt idx="37">
                  <c:v>16.014251577937099</c:v>
                </c:pt>
                <c:pt idx="38">
                  <c:v>14.309006640867072</c:v>
                </c:pt>
                <c:pt idx="39">
                  <c:v>15.208220500665238</c:v>
                </c:pt>
                <c:pt idx="40">
                  <c:v>15.364262358358861</c:v>
                </c:pt>
                <c:pt idx="41">
                  <c:v>15.14105851669485</c:v>
                </c:pt>
                <c:pt idx="42">
                  <c:v>13.211616747871968</c:v>
                </c:pt>
                <c:pt idx="43">
                  <c:v>12.418881024955786</c:v>
                </c:pt>
                <c:pt idx="44">
                  <c:v>12.895569138653084</c:v>
                </c:pt>
                <c:pt idx="45">
                  <c:v>12.799062968881735</c:v>
                </c:pt>
                <c:pt idx="46">
                  <c:v>12.46288780453806</c:v>
                </c:pt>
                <c:pt idx="47">
                  <c:v>10.679227688771121</c:v>
                </c:pt>
                <c:pt idx="48">
                  <c:v>9.8396266488096842</c:v>
                </c:pt>
                <c:pt idx="49">
                  <c:v>9.2414494182388562</c:v>
                </c:pt>
                <c:pt idx="50">
                  <c:v>10.93175020407433</c:v>
                </c:pt>
                <c:pt idx="51">
                  <c:v>11.998898486521426</c:v>
                </c:pt>
                <c:pt idx="52">
                  <c:v>12.051084400401324</c:v>
                </c:pt>
                <c:pt idx="53">
                  <c:v>11.110468149288334</c:v>
                </c:pt>
                <c:pt idx="54">
                  <c:v>11.019316841002237</c:v>
                </c:pt>
                <c:pt idx="55">
                  <c:v>10.590598828993425</c:v>
                </c:pt>
                <c:pt idx="56">
                  <c:v>10.761787464638717</c:v>
                </c:pt>
                <c:pt idx="57">
                  <c:v>11.167744359423804</c:v>
                </c:pt>
                <c:pt idx="58">
                  <c:v>11.0311926200805</c:v>
                </c:pt>
                <c:pt idx="59">
                  <c:v>11.107129405486017</c:v>
                </c:pt>
                <c:pt idx="60">
                  <c:v>9.3873442309675426</c:v>
                </c:pt>
                <c:pt idx="61">
                  <c:v>9.689633294699096</c:v>
                </c:pt>
                <c:pt idx="62">
                  <c:v>8.7313394452923418</c:v>
                </c:pt>
                <c:pt idx="63">
                  <c:v>7.2085604746427778</c:v>
                </c:pt>
                <c:pt idx="64">
                  <c:v>6.1519469132713667</c:v>
                </c:pt>
                <c:pt idx="65">
                  <c:v>6.6012628834583253</c:v>
                </c:pt>
                <c:pt idx="66">
                  <c:v>7.8612224369673633</c:v>
                </c:pt>
                <c:pt idx="67">
                  <c:v>8.3417062667789246</c:v>
                </c:pt>
                <c:pt idx="68">
                  <c:v>7.7335512841784082</c:v>
                </c:pt>
                <c:pt idx="69">
                  <c:v>7.5714226198742907</c:v>
                </c:pt>
                <c:pt idx="70">
                  <c:v>7.6299144982378442</c:v>
                </c:pt>
                <c:pt idx="71">
                  <c:v>7.6020330657756707</c:v>
                </c:pt>
                <c:pt idx="72">
                  <c:v>8.7352151876555659</c:v>
                </c:pt>
                <c:pt idx="73">
                  <c:v>9.7489998601825612</c:v>
                </c:pt>
                <c:pt idx="74">
                  <c:v>10.699195854711775</c:v>
                </c:pt>
                <c:pt idx="75">
                  <c:v>12.082222882701533</c:v>
                </c:pt>
                <c:pt idx="76">
                  <c:v>13.08163312068389</c:v>
                </c:pt>
                <c:pt idx="77">
                  <c:v>14.384200186580753</c:v>
                </c:pt>
                <c:pt idx="78">
                  <c:v>13.796435868181423</c:v>
                </c:pt>
                <c:pt idx="79">
                  <c:v>13.918856871875818</c:v>
                </c:pt>
                <c:pt idx="80">
                  <c:v>13.439353389173924</c:v>
                </c:pt>
                <c:pt idx="81">
                  <c:v>12.57585232062366</c:v>
                </c:pt>
                <c:pt idx="82">
                  <c:v>10.257473937967966</c:v>
                </c:pt>
                <c:pt idx="83">
                  <c:v>5.2944746029679246</c:v>
                </c:pt>
                <c:pt idx="84">
                  <c:v>-0.80054573361812986</c:v>
                </c:pt>
                <c:pt idx="85">
                  <c:v>-9.2954900462011043</c:v>
                </c:pt>
                <c:pt idx="86">
                  <c:v>-14.296309332121581</c:v>
                </c:pt>
                <c:pt idx="87">
                  <c:v>-17.608873604878173</c:v>
                </c:pt>
                <c:pt idx="88">
                  <c:v>-18.228294825524305</c:v>
                </c:pt>
                <c:pt idx="89">
                  <c:v>-19.362762531403931</c:v>
                </c:pt>
                <c:pt idx="90">
                  <c:v>-19.210538959077439</c:v>
                </c:pt>
                <c:pt idx="91">
                  <c:v>-18.691020086203171</c:v>
                </c:pt>
                <c:pt idx="92">
                  <c:v>-17.775277910677133</c:v>
                </c:pt>
                <c:pt idx="93">
                  <c:v>-16.325526712248916</c:v>
                </c:pt>
                <c:pt idx="94">
                  <c:v>-13.583906544957625</c:v>
                </c:pt>
                <c:pt idx="95">
                  <c:v>-8.8260306917581239</c:v>
                </c:pt>
                <c:pt idx="96">
                  <c:v>-1.8948231921187997</c:v>
                </c:pt>
                <c:pt idx="97">
                  <c:v>6.319228840084512</c:v>
                </c:pt>
                <c:pt idx="98">
                  <c:v>13.15019659908061</c:v>
                </c:pt>
                <c:pt idx="99">
                  <c:v>16.417156951105838</c:v>
                </c:pt>
                <c:pt idx="100">
                  <c:v>17.350436660004842</c:v>
                </c:pt>
                <c:pt idx="101">
                  <c:v>18.605592953930959</c:v>
                </c:pt>
                <c:pt idx="102">
                  <c:v>18.717888821348549</c:v>
                </c:pt>
                <c:pt idx="103">
                  <c:v>17.686302296643696</c:v>
                </c:pt>
                <c:pt idx="104">
                  <c:v>15.774552368650152</c:v>
                </c:pt>
                <c:pt idx="105">
                  <c:v>13.757044155056587</c:v>
                </c:pt>
                <c:pt idx="106">
                  <c:v>12.218367255329031</c:v>
                </c:pt>
                <c:pt idx="107">
                  <c:v>12.133660767719956</c:v>
                </c:pt>
                <c:pt idx="108">
                  <c:v>11.064707523720374</c:v>
                </c:pt>
                <c:pt idx="109">
                  <c:v>11.061008079185441</c:v>
                </c:pt>
                <c:pt idx="110">
                  <c:v>9.5399002421352677</c:v>
                </c:pt>
                <c:pt idx="111">
                  <c:v>10.112663181196591</c:v>
                </c:pt>
                <c:pt idx="112">
                  <c:v>9.8729218825802221</c:v>
                </c:pt>
                <c:pt idx="113">
                  <c:v>9.0362664417578564</c:v>
                </c:pt>
                <c:pt idx="114">
                  <c:v>7.8825723766353439</c:v>
                </c:pt>
                <c:pt idx="115">
                  <c:v>7.6200537828230441</c:v>
                </c:pt>
                <c:pt idx="116">
                  <c:v>8.0755283233648445</c:v>
                </c:pt>
                <c:pt idx="117">
                  <c:v>8.32715853203403</c:v>
                </c:pt>
                <c:pt idx="118">
                  <c:v>7.4895176721980983</c:v>
                </c:pt>
                <c:pt idx="119">
                  <c:v>6.0359701726484971</c:v>
                </c:pt>
                <c:pt idx="120">
                  <c:v>5.1452743512406807</c:v>
                </c:pt>
                <c:pt idx="121">
                  <c:v>4.427768669234422</c:v>
                </c:pt>
                <c:pt idx="122">
                  <c:v>4.8038815523681055</c:v>
                </c:pt>
                <c:pt idx="123">
                  <c:v>5.5821900307780004</c:v>
                </c:pt>
                <c:pt idx="124">
                  <c:v>5.3023663725837</c:v>
                </c:pt>
                <c:pt idx="125">
                  <c:v>6.0304297492102199</c:v>
                </c:pt>
                <c:pt idx="126">
                  <c:v>5.7237842164995945</c:v>
                </c:pt>
                <c:pt idx="127">
                  <c:v>5.8597300819011267</c:v>
                </c:pt>
                <c:pt idx="128">
                  <c:v>4.3400401724520643</c:v>
                </c:pt>
                <c:pt idx="129">
                  <c:v>4.9849342972922317</c:v>
                </c:pt>
                <c:pt idx="130">
                  <c:v>5.4765594850011867</c:v>
                </c:pt>
                <c:pt idx="131">
                  <c:v>6.157791929670231</c:v>
                </c:pt>
                <c:pt idx="132">
                  <c:v>5.2309711346227639</c:v>
                </c:pt>
                <c:pt idx="133">
                  <c:v>6.0780682532756591</c:v>
                </c:pt>
                <c:pt idx="134">
                  <c:v>6.1455478773372096</c:v>
                </c:pt>
                <c:pt idx="135">
                  <c:v>5.6565171571038908</c:v>
                </c:pt>
                <c:pt idx="136">
                  <c:v>4.9305034277776549</c:v>
                </c:pt>
                <c:pt idx="137">
                  <c:v>3.2147698377557266</c:v>
                </c:pt>
                <c:pt idx="138">
                  <c:v>1.6874344491645488</c:v>
                </c:pt>
                <c:pt idx="139">
                  <c:v>0.55561921625948418</c:v>
                </c:pt>
                <c:pt idx="140">
                  <c:v>1.7429013848192065</c:v>
                </c:pt>
                <c:pt idx="141">
                  <c:v>1.8840644638376203</c:v>
                </c:pt>
                <c:pt idx="142">
                  <c:v>2.2570995170995811</c:v>
                </c:pt>
                <c:pt idx="143">
                  <c:v>2.7551901898827058</c:v>
                </c:pt>
                <c:pt idx="144">
                  <c:v>3.8664613481488308</c:v>
                </c:pt>
                <c:pt idx="145">
                  <c:v>3.7087384381905952</c:v>
                </c:pt>
                <c:pt idx="146">
                  <c:v>3.6516526410315553</c:v>
                </c:pt>
                <c:pt idx="147">
                  <c:v>3.6074381872716499</c:v>
                </c:pt>
                <c:pt idx="148">
                  <c:v>4.220920902709846</c:v>
                </c:pt>
                <c:pt idx="149">
                  <c:v>4.7883195408306989</c:v>
                </c:pt>
                <c:pt idx="150">
                  <c:v>6.4441286951598009</c:v>
                </c:pt>
                <c:pt idx="151">
                  <c:v>7.4082205997239914</c:v>
                </c:pt>
                <c:pt idx="152">
                  <c:v>7.5646683856779529</c:v>
                </c:pt>
                <c:pt idx="153">
                  <c:v>7.9409097831149023</c:v>
                </c:pt>
                <c:pt idx="154">
                  <c:v>7.9637701806523298</c:v>
                </c:pt>
                <c:pt idx="155">
                  <c:v>7.7745426210317881</c:v>
                </c:pt>
                <c:pt idx="156">
                  <c:v>6.6991921642052032</c:v>
                </c:pt>
                <c:pt idx="157">
                  <c:v>6.0419125230334547</c:v>
                </c:pt>
                <c:pt idx="158">
                  <c:v>5.3433814912325239</c:v>
                </c:pt>
                <c:pt idx="159">
                  <c:v>2.6792499120468438</c:v>
                </c:pt>
                <c:pt idx="160">
                  <c:v>0.59061348996125584</c:v>
                </c:pt>
                <c:pt idx="161">
                  <c:v>-1.7289622567104979</c:v>
                </c:pt>
                <c:pt idx="162">
                  <c:v>-1.2819486448991002</c:v>
                </c:pt>
                <c:pt idx="163">
                  <c:v>-1.860817600833542</c:v>
                </c:pt>
                <c:pt idx="164">
                  <c:v>-1.1719028880246007</c:v>
                </c:pt>
                <c:pt idx="165">
                  <c:v>-2.5635300211724443</c:v>
                </c:pt>
                <c:pt idx="166">
                  <c:v>-3.5176053761890369</c:v>
                </c:pt>
                <c:pt idx="167">
                  <c:v>-5.5748001777291218</c:v>
                </c:pt>
                <c:pt idx="168">
                  <c:v>-4.7916170102372817</c:v>
                </c:pt>
                <c:pt idx="169">
                  <c:v>-5.0930670444387927</c:v>
                </c:pt>
                <c:pt idx="170">
                  <c:v>-5.3311617133816602</c:v>
                </c:pt>
                <c:pt idx="171">
                  <c:v>-5.1570182108180207</c:v>
                </c:pt>
                <c:pt idx="172">
                  <c:v>-4.8476143078581835</c:v>
                </c:pt>
                <c:pt idx="173">
                  <c:v>-3.0247222029251675</c:v>
                </c:pt>
                <c:pt idx="174">
                  <c:v>-3.22706039918087</c:v>
                </c:pt>
                <c:pt idx="175">
                  <c:v>-2.3004612248418432</c:v>
                </c:pt>
                <c:pt idx="176">
                  <c:v>-2.5238190470974531</c:v>
                </c:pt>
                <c:pt idx="177">
                  <c:v>-2.2773037170899624</c:v>
                </c:pt>
                <c:pt idx="178">
                  <c:v>-1.0260465132718388</c:v>
                </c:pt>
                <c:pt idx="179">
                  <c:v>1.0463905688744779</c:v>
                </c:pt>
                <c:pt idx="180">
                  <c:v>3.0630852037394574</c:v>
                </c:pt>
                <c:pt idx="181">
                  <c:v>3.8227865524822491</c:v>
                </c:pt>
                <c:pt idx="182">
                  <c:v>4.3319521288055274</c:v>
                </c:pt>
                <c:pt idx="183">
                  <c:v>5.5267833522540277</c:v>
                </c:pt>
                <c:pt idx="184">
                  <c:v>7.4999861928141121</c:v>
                </c:pt>
                <c:pt idx="185">
                  <c:v>7.5167586028861422</c:v>
                </c:pt>
                <c:pt idx="186">
                  <c:v>6.270017412610529</c:v>
                </c:pt>
                <c:pt idx="187">
                  <c:v>5.0184808160768091</c:v>
                </c:pt>
                <c:pt idx="188">
                  <c:v>4.6310171753453755</c:v>
                </c:pt>
                <c:pt idx="189">
                  <c:v>5.437973579166977</c:v>
                </c:pt>
                <c:pt idx="190">
                  <c:v>4.7927037176839438</c:v>
                </c:pt>
                <c:pt idx="191">
                  <c:v>5.2733420053449498</c:v>
                </c:pt>
                <c:pt idx="192">
                  <c:v>4.1005256824648173</c:v>
                </c:pt>
                <c:pt idx="193">
                  <c:v>4.7759729727334443</c:v>
                </c:pt>
                <c:pt idx="194">
                  <c:v>4.7509703336086284</c:v>
                </c:pt>
                <c:pt idx="195">
                  <c:v>3.5051018053224636</c:v>
                </c:pt>
                <c:pt idx="196">
                  <c:v>1.9197615003460067</c:v>
                </c:pt>
                <c:pt idx="197">
                  <c:v>1.9512982473108842</c:v>
                </c:pt>
                <c:pt idx="198">
                  <c:v>3.8710105763146263</c:v>
                </c:pt>
                <c:pt idx="199">
                  <c:v>6.2387399539527877</c:v>
                </c:pt>
                <c:pt idx="200">
                  <c:v>6.8483038534394858</c:v>
                </c:pt>
                <c:pt idx="201">
                  <c:v>6.6896731106147467</c:v>
                </c:pt>
                <c:pt idx="202">
                  <c:v>6.2581148124689179</c:v>
                </c:pt>
                <c:pt idx="203">
                  <c:v>4.1848662743432019</c:v>
                </c:pt>
                <c:pt idx="204">
                  <c:v>1.1244634704724588</c:v>
                </c:pt>
                <c:pt idx="205">
                  <c:v>-0.91329174202392505</c:v>
                </c:pt>
                <c:pt idx="206">
                  <c:v>-1.7953732415601387</c:v>
                </c:pt>
                <c:pt idx="207">
                  <c:v>1.0153432515504823</c:v>
                </c:pt>
                <c:pt idx="208">
                  <c:v>2.2357207241230137</c:v>
                </c:pt>
                <c:pt idx="209">
                  <c:v>3.4371053815144492</c:v>
                </c:pt>
                <c:pt idx="210">
                  <c:v>1.997555654043115</c:v>
                </c:pt>
                <c:pt idx="211">
                  <c:v>3.6740127997325622E-2</c:v>
                </c:pt>
                <c:pt idx="212">
                  <c:v>-0.4240483786358995</c:v>
                </c:pt>
                <c:pt idx="213">
                  <c:v>-0.56681342306266203</c:v>
                </c:pt>
                <c:pt idx="214">
                  <c:v>-0.45283963396983706</c:v>
                </c:pt>
                <c:pt idx="215">
                  <c:v>-0.43963098197432604</c:v>
                </c:pt>
                <c:pt idx="216">
                  <c:v>1.1211916994476878</c:v>
                </c:pt>
                <c:pt idx="217">
                  <c:v>-1.0032269419874451</c:v>
                </c:pt>
                <c:pt idx="218">
                  <c:v>-2.5496654349971948</c:v>
                </c:pt>
                <c:pt idx="219">
                  <c:v>-5.4853223622645224</c:v>
                </c:pt>
                <c:pt idx="220">
                  <c:v>-6.8815897110010793</c:v>
                </c:pt>
                <c:pt idx="221">
                  <c:v>-10.445404854231299</c:v>
                </c:pt>
                <c:pt idx="222">
                  <c:v>-11.422035589117364</c:v>
                </c:pt>
                <c:pt idx="223">
                  <c:v>-8.8396820344548424</c:v>
                </c:pt>
                <c:pt idx="224">
                  <c:v>-5.3836642004207462</c:v>
                </c:pt>
                <c:pt idx="225">
                  <c:v>-3.0360222426691563</c:v>
                </c:pt>
                <c:pt idx="226">
                  <c:v>-1.7932799956652201</c:v>
                </c:pt>
                <c:pt idx="227">
                  <c:v>0.19446593158236603</c:v>
                </c:pt>
                <c:pt idx="228">
                  <c:v>1.2806969789346256</c:v>
                </c:pt>
                <c:pt idx="229">
                  <c:v>6.0493271305581908</c:v>
                </c:pt>
                <c:pt idx="230">
                  <c:v>9.443450634634253</c:v>
                </c:pt>
                <c:pt idx="231">
                  <c:v>13.090802042032967</c:v>
                </c:pt>
                <c:pt idx="232">
                  <c:v>15.721377343933041</c:v>
                </c:pt>
                <c:pt idx="233">
                  <c:v>19.532648220571591</c:v>
                </c:pt>
                <c:pt idx="234">
                  <c:v>20.940533030604456</c:v>
                </c:pt>
                <c:pt idx="235">
                  <c:v>16.918995645638148</c:v>
                </c:pt>
                <c:pt idx="236">
                  <c:v>13.042532066446388</c:v>
                </c:pt>
                <c:pt idx="237">
                  <c:v>10.008512052766161</c:v>
                </c:pt>
                <c:pt idx="238">
                  <c:v>9.5521666685075779</c:v>
                </c:pt>
                <c:pt idx="239">
                  <c:v>9.0611070463494148</c:v>
                </c:pt>
                <c:pt idx="240">
                  <c:v>9.4842863017114745</c:v>
                </c:pt>
                <c:pt idx="241">
                  <c:v>7.7462342410223428</c:v>
                </c:pt>
                <c:pt idx="242">
                  <c:v>6.7890065352952167</c:v>
                </c:pt>
                <c:pt idx="243">
                  <c:v>3.4662693367451425</c:v>
                </c:pt>
                <c:pt idx="244">
                  <c:v>1.7146683867316881</c:v>
                </c:pt>
                <c:pt idx="245">
                  <c:v>0.76257186396386789</c:v>
                </c:pt>
                <c:pt idx="246">
                  <c:v>2.2534667032677591</c:v>
                </c:pt>
                <c:pt idx="247">
                  <c:v>4.1304634832955989</c:v>
                </c:pt>
                <c:pt idx="248">
                  <c:v>3.3423720263181522</c:v>
                </c:pt>
                <c:pt idx="249">
                  <c:v>3.2086778959788065</c:v>
                </c:pt>
                <c:pt idx="250">
                  <c:v>2.1344701877822114</c:v>
                </c:pt>
                <c:pt idx="251">
                  <c:v>0.97969172678260552</c:v>
                </c:pt>
                <c:pt idx="252">
                  <c:v>-1.2720339143581283</c:v>
                </c:pt>
                <c:pt idx="253">
                  <c:v>-2.6176475385187525</c:v>
                </c:pt>
                <c:pt idx="254">
                  <c:v>-2.3500992166894497</c:v>
                </c:pt>
                <c:pt idx="255">
                  <c:v>1.5781724623218141</c:v>
                </c:pt>
                <c:pt idx="256">
                  <c:v>3.5873723026287774</c:v>
                </c:pt>
                <c:pt idx="257">
                  <c:v>4.9072220245858889</c:v>
                </c:pt>
                <c:pt idx="258">
                  <c:v>2.5111675880281403</c:v>
                </c:pt>
                <c:pt idx="259">
                  <c:v>1.4355202874315909</c:v>
                </c:pt>
                <c:pt idx="260">
                  <c:v>1.6927258943131962</c:v>
                </c:pt>
                <c:pt idx="261">
                  <c:v>1.8731968027735135</c:v>
                </c:pt>
                <c:pt idx="262">
                  <c:v>2.6530862368959962</c:v>
                </c:pt>
                <c:pt idx="263">
                  <c:v>2.6733352615547323</c:v>
                </c:pt>
                <c:pt idx="264">
                  <c:v>3.7213959817221864</c:v>
                </c:pt>
                <c:pt idx="265">
                  <c:v>4.9381478249393318</c:v>
                </c:pt>
                <c:pt idx="266">
                  <c:v>5.5687969937728399</c:v>
                </c:pt>
                <c:pt idx="267">
                  <c:v>3.4616158756655135</c:v>
                </c:pt>
                <c:pt idx="268">
                  <c:v>2.382154169018369</c:v>
                </c:pt>
                <c:pt idx="269">
                  <c:v>2.0963318191771441</c:v>
                </c:pt>
                <c:pt idx="270">
                  <c:v>3.9933472019165306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878-493F-8D08-4107AB969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7699328"/>
        <c:axId val="227705216"/>
      </c:lineChart>
      <c:dateAx>
        <c:axId val="227699328"/>
        <c:scaling>
          <c:orientation val="minMax"/>
          <c:max val="45473"/>
          <c:min val="41305"/>
        </c:scaling>
        <c:delete val="0"/>
        <c:axPos val="b"/>
        <c:numFmt formatCode="mmm\-yy" sourceLinked="0"/>
        <c:majorTickMark val="none"/>
        <c:minorTickMark val="none"/>
        <c:tickLblPos val="low"/>
        <c:txPr>
          <a:bodyPr rot="-2700000"/>
          <a:lstStyle/>
          <a:p>
            <a:pPr>
              <a:defRPr/>
            </a:pPr>
            <a:endParaRPr lang="he-IL"/>
          </a:p>
        </c:txPr>
        <c:crossAx val="227705216"/>
        <c:crossesAt val="0"/>
        <c:auto val="0"/>
        <c:lblOffset val="100"/>
        <c:baseTimeUnit val="months"/>
      </c:dateAx>
      <c:valAx>
        <c:axId val="227705216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2.4597363433791937E-2"/>
              <c:y val="8.9060975292257788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227699328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23055046814887512"/>
          <c:y val="0.95116837227532158"/>
          <c:w val="0.53631322453126573"/>
          <c:h val="4.8831627724678382E-2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 sz="1100" b="0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dirty="0"/>
              <a:t>איור </a:t>
            </a:r>
            <a:r>
              <a:rPr lang="he-IL" dirty="0" smtClean="0"/>
              <a:t>33: </a:t>
            </a:r>
            <a:r>
              <a:rPr lang="he-IL" dirty="0"/>
              <a:t>מחיר הנפט והמדד למחירי הסחורות
</a:t>
            </a:r>
            <a:r>
              <a:rPr lang="he-IL" b="0" dirty="0" smtClean="0"/>
              <a:t>ספטמבר </a:t>
            </a:r>
            <a:r>
              <a:rPr lang="he-IL" b="0" dirty="0"/>
              <a:t>2023 עד אוגוסט 2024</a:t>
            </a:r>
          </a:p>
        </c:rich>
      </c:tx>
      <c:layout>
        <c:manualLayout>
          <c:xMode val="edge"/>
          <c:yMode val="edge"/>
          <c:x val="0.34861766374342812"/>
          <c:y val="2.2446689113355782E-3"/>
        </c:manualLayout>
      </c:layout>
      <c:overlay val="1"/>
      <c:spPr>
        <a:noFill/>
      </c:spPr>
    </c:title>
    <c:autoTitleDeleted val="0"/>
    <c:plotArea>
      <c:layout>
        <c:manualLayout>
          <c:layoutTarget val="inner"/>
          <c:xMode val="edge"/>
          <c:yMode val="edge"/>
          <c:x val="5.9979317476732158E-2"/>
          <c:y val="0.14029569536131217"/>
          <c:w val="0.90132327886258812"/>
          <c:h val="0.69376547628516128"/>
        </c:manualLayout>
      </c:layout>
      <c:lineChart>
        <c:grouping val="standard"/>
        <c:varyColors val="0"/>
        <c:ser>
          <c:idx val="1"/>
          <c:order val="0"/>
          <c:tx>
            <c:strRef>
              <c:f>'איור 20 נתונים'!$G$3</c:f>
              <c:strCache>
                <c:ptCount val="1"/>
                <c:pt idx="0">
                  <c:v>הסחורות ללא אנרגיה</c:v>
                </c:pt>
              </c:strCache>
            </c:strRef>
          </c:tx>
          <c:spPr>
            <a:ln w="38100">
              <a:solidFill>
                <a:srgbClr val="008DA3"/>
              </a:solidFill>
              <a:prstDash val="solid"/>
            </a:ln>
          </c:spPr>
          <c:marker>
            <c:symbol val="none"/>
          </c:marker>
          <c:cat>
            <c:numRef>
              <c:f>'איור 20 נתונים'!$F$4:$F$4000</c:f>
              <c:numCache>
                <c:formatCode>m/d/yyyy</c:formatCode>
                <c:ptCount val="3997"/>
                <c:pt idx="0">
                  <c:v>45166</c:v>
                </c:pt>
                <c:pt idx="1">
                  <c:v>45167</c:v>
                </c:pt>
                <c:pt idx="2">
                  <c:v>45168</c:v>
                </c:pt>
                <c:pt idx="3">
                  <c:v>45169</c:v>
                </c:pt>
                <c:pt idx="4">
                  <c:v>45170</c:v>
                </c:pt>
                <c:pt idx="5">
                  <c:v>45171</c:v>
                </c:pt>
                <c:pt idx="6">
                  <c:v>45172</c:v>
                </c:pt>
                <c:pt idx="7">
                  <c:v>45173</c:v>
                </c:pt>
                <c:pt idx="8">
                  <c:v>45174</c:v>
                </c:pt>
                <c:pt idx="9">
                  <c:v>45175</c:v>
                </c:pt>
                <c:pt idx="10">
                  <c:v>45176</c:v>
                </c:pt>
                <c:pt idx="11">
                  <c:v>45177</c:v>
                </c:pt>
                <c:pt idx="12">
                  <c:v>45178</c:v>
                </c:pt>
                <c:pt idx="13">
                  <c:v>45179</c:v>
                </c:pt>
                <c:pt idx="14">
                  <c:v>45180</c:v>
                </c:pt>
                <c:pt idx="15">
                  <c:v>45181</c:v>
                </c:pt>
                <c:pt idx="16">
                  <c:v>45182</c:v>
                </c:pt>
                <c:pt idx="17">
                  <c:v>45183</c:v>
                </c:pt>
                <c:pt idx="18">
                  <c:v>45184</c:v>
                </c:pt>
                <c:pt idx="19">
                  <c:v>45185</c:v>
                </c:pt>
                <c:pt idx="20">
                  <c:v>45186</c:v>
                </c:pt>
                <c:pt idx="21">
                  <c:v>45187</c:v>
                </c:pt>
                <c:pt idx="22">
                  <c:v>45188</c:v>
                </c:pt>
                <c:pt idx="23">
                  <c:v>45189</c:v>
                </c:pt>
                <c:pt idx="24">
                  <c:v>45190</c:v>
                </c:pt>
                <c:pt idx="25">
                  <c:v>45191</c:v>
                </c:pt>
                <c:pt idx="26">
                  <c:v>45192</c:v>
                </c:pt>
                <c:pt idx="27">
                  <c:v>45193</c:v>
                </c:pt>
                <c:pt idx="28">
                  <c:v>45194</c:v>
                </c:pt>
                <c:pt idx="29">
                  <c:v>45195</c:v>
                </c:pt>
                <c:pt idx="30">
                  <c:v>45196</c:v>
                </c:pt>
                <c:pt idx="31">
                  <c:v>45197</c:v>
                </c:pt>
                <c:pt idx="32">
                  <c:v>45198</c:v>
                </c:pt>
                <c:pt idx="33">
                  <c:v>45199</c:v>
                </c:pt>
                <c:pt idx="34">
                  <c:v>45200</c:v>
                </c:pt>
                <c:pt idx="35">
                  <c:v>45201</c:v>
                </c:pt>
                <c:pt idx="36">
                  <c:v>45202</c:v>
                </c:pt>
                <c:pt idx="37">
                  <c:v>45203</c:v>
                </c:pt>
                <c:pt idx="38">
                  <c:v>45204</c:v>
                </c:pt>
                <c:pt idx="39">
                  <c:v>45205</c:v>
                </c:pt>
                <c:pt idx="40">
                  <c:v>45206</c:v>
                </c:pt>
                <c:pt idx="41">
                  <c:v>45207</c:v>
                </c:pt>
                <c:pt idx="42">
                  <c:v>45208</c:v>
                </c:pt>
                <c:pt idx="43">
                  <c:v>45209</c:v>
                </c:pt>
                <c:pt idx="44">
                  <c:v>45210</c:v>
                </c:pt>
                <c:pt idx="45">
                  <c:v>45211</c:v>
                </c:pt>
                <c:pt idx="46">
                  <c:v>45212</c:v>
                </c:pt>
                <c:pt idx="47">
                  <c:v>45213</c:v>
                </c:pt>
                <c:pt idx="48">
                  <c:v>45214</c:v>
                </c:pt>
                <c:pt idx="49">
                  <c:v>45215</c:v>
                </c:pt>
                <c:pt idx="50">
                  <c:v>45216</c:v>
                </c:pt>
                <c:pt idx="51">
                  <c:v>45217</c:v>
                </c:pt>
                <c:pt idx="52">
                  <c:v>45218</c:v>
                </c:pt>
                <c:pt idx="53">
                  <c:v>45219</c:v>
                </c:pt>
                <c:pt idx="54">
                  <c:v>45220</c:v>
                </c:pt>
                <c:pt idx="55">
                  <c:v>45221</c:v>
                </c:pt>
                <c:pt idx="56">
                  <c:v>45222</c:v>
                </c:pt>
                <c:pt idx="57">
                  <c:v>45223</c:v>
                </c:pt>
                <c:pt idx="58">
                  <c:v>45224</c:v>
                </c:pt>
                <c:pt idx="59">
                  <c:v>45225</c:v>
                </c:pt>
                <c:pt idx="60">
                  <c:v>45226</c:v>
                </c:pt>
                <c:pt idx="61">
                  <c:v>45227</c:v>
                </c:pt>
                <c:pt idx="62">
                  <c:v>45228</c:v>
                </c:pt>
                <c:pt idx="63">
                  <c:v>45229</c:v>
                </c:pt>
                <c:pt idx="64">
                  <c:v>45230</c:v>
                </c:pt>
                <c:pt idx="65">
                  <c:v>45231</c:v>
                </c:pt>
                <c:pt idx="66">
                  <c:v>45232</c:v>
                </c:pt>
                <c:pt idx="67">
                  <c:v>45233</c:v>
                </c:pt>
                <c:pt idx="68">
                  <c:v>45234</c:v>
                </c:pt>
                <c:pt idx="69">
                  <c:v>45235</c:v>
                </c:pt>
                <c:pt idx="70">
                  <c:v>45236</c:v>
                </c:pt>
                <c:pt idx="71">
                  <c:v>45237</c:v>
                </c:pt>
                <c:pt idx="72">
                  <c:v>45238</c:v>
                </c:pt>
                <c:pt idx="73">
                  <c:v>45239</c:v>
                </c:pt>
                <c:pt idx="74">
                  <c:v>45240</c:v>
                </c:pt>
                <c:pt idx="75">
                  <c:v>45241</c:v>
                </c:pt>
                <c:pt idx="76">
                  <c:v>45242</c:v>
                </c:pt>
                <c:pt idx="77">
                  <c:v>45243</c:v>
                </c:pt>
                <c:pt idx="78">
                  <c:v>45244</c:v>
                </c:pt>
                <c:pt idx="79">
                  <c:v>45245</c:v>
                </c:pt>
                <c:pt idx="80">
                  <c:v>45246</c:v>
                </c:pt>
                <c:pt idx="81">
                  <c:v>45247</c:v>
                </c:pt>
                <c:pt idx="82">
                  <c:v>45248</c:v>
                </c:pt>
                <c:pt idx="83">
                  <c:v>45249</c:v>
                </c:pt>
                <c:pt idx="84">
                  <c:v>45250</c:v>
                </c:pt>
                <c:pt idx="85">
                  <c:v>45251</c:v>
                </c:pt>
                <c:pt idx="86">
                  <c:v>45252</c:v>
                </c:pt>
                <c:pt idx="87">
                  <c:v>45253</c:v>
                </c:pt>
                <c:pt idx="88">
                  <c:v>45254</c:v>
                </c:pt>
                <c:pt idx="89">
                  <c:v>45255</c:v>
                </c:pt>
                <c:pt idx="90">
                  <c:v>45256</c:v>
                </c:pt>
                <c:pt idx="91">
                  <c:v>45257</c:v>
                </c:pt>
                <c:pt idx="92">
                  <c:v>45258</c:v>
                </c:pt>
                <c:pt idx="93">
                  <c:v>45259</c:v>
                </c:pt>
                <c:pt idx="94">
                  <c:v>45260</c:v>
                </c:pt>
                <c:pt idx="95">
                  <c:v>45261</c:v>
                </c:pt>
                <c:pt idx="96">
                  <c:v>45262</c:v>
                </c:pt>
                <c:pt idx="97">
                  <c:v>45263</c:v>
                </c:pt>
                <c:pt idx="98">
                  <c:v>45264</c:v>
                </c:pt>
                <c:pt idx="99">
                  <c:v>45265</c:v>
                </c:pt>
                <c:pt idx="100">
                  <c:v>45266</c:v>
                </c:pt>
                <c:pt idx="101">
                  <c:v>45267</c:v>
                </c:pt>
                <c:pt idx="102">
                  <c:v>45268</c:v>
                </c:pt>
                <c:pt idx="103">
                  <c:v>45269</c:v>
                </c:pt>
                <c:pt idx="104">
                  <c:v>45270</c:v>
                </c:pt>
                <c:pt idx="105">
                  <c:v>45271</c:v>
                </c:pt>
                <c:pt idx="106">
                  <c:v>45272</c:v>
                </c:pt>
                <c:pt idx="107">
                  <c:v>45273</c:v>
                </c:pt>
                <c:pt idx="108">
                  <c:v>45274</c:v>
                </c:pt>
                <c:pt idx="109">
                  <c:v>45275</c:v>
                </c:pt>
                <c:pt idx="110">
                  <c:v>45276</c:v>
                </c:pt>
                <c:pt idx="111">
                  <c:v>45277</c:v>
                </c:pt>
                <c:pt idx="112">
                  <c:v>45278</c:v>
                </c:pt>
                <c:pt idx="113">
                  <c:v>45279</c:v>
                </c:pt>
                <c:pt idx="114">
                  <c:v>45280</c:v>
                </c:pt>
                <c:pt idx="115">
                  <c:v>45281</c:v>
                </c:pt>
                <c:pt idx="116">
                  <c:v>45282</c:v>
                </c:pt>
                <c:pt idx="117">
                  <c:v>45283</c:v>
                </c:pt>
                <c:pt idx="118">
                  <c:v>45284</c:v>
                </c:pt>
                <c:pt idx="119">
                  <c:v>45285</c:v>
                </c:pt>
                <c:pt idx="120">
                  <c:v>45286</c:v>
                </c:pt>
                <c:pt idx="121">
                  <c:v>45287</c:v>
                </c:pt>
                <c:pt idx="122">
                  <c:v>45288</c:v>
                </c:pt>
                <c:pt idx="123">
                  <c:v>45289</c:v>
                </c:pt>
                <c:pt idx="124">
                  <c:v>45290</c:v>
                </c:pt>
                <c:pt idx="125">
                  <c:v>45291</c:v>
                </c:pt>
                <c:pt idx="126">
                  <c:v>45292</c:v>
                </c:pt>
                <c:pt idx="127">
                  <c:v>45293</c:v>
                </c:pt>
                <c:pt idx="128">
                  <c:v>45294</c:v>
                </c:pt>
                <c:pt idx="129">
                  <c:v>45295</c:v>
                </c:pt>
                <c:pt idx="130">
                  <c:v>45296</c:v>
                </c:pt>
                <c:pt idx="131">
                  <c:v>45297</c:v>
                </c:pt>
                <c:pt idx="132">
                  <c:v>45298</c:v>
                </c:pt>
                <c:pt idx="133">
                  <c:v>45299</c:v>
                </c:pt>
                <c:pt idx="134">
                  <c:v>45300</c:v>
                </c:pt>
                <c:pt idx="135">
                  <c:v>45301</c:v>
                </c:pt>
                <c:pt idx="136">
                  <c:v>45302</c:v>
                </c:pt>
                <c:pt idx="137">
                  <c:v>45303</c:v>
                </c:pt>
                <c:pt idx="138">
                  <c:v>45304</c:v>
                </c:pt>
                <c:pt idx="139">
                  <c:v>45305</c:v>
                </c:pt>
                <c:pt idx="140">
                  <c:v>45306</c:v>
                </c:pt>
                <c:pt idx="141">
                  <c:v>45307</c:v>
                </c:pt>
                <c:pt idx="142">
                  <c:v>45308</c:v>
                </c:pt>
                <c:pt idx="143">
                  <c:v>45309</c:v>
                </c:pt>
                <c:pt idx="144">
                  <c:v>45310</c:v>
                </c:pt>
                <c:pt idx="145">
                  <c:v>45311</c:v>
                </c:pt>
                <c:pt idx="146">
                  <c:v>45312</c:v>
                </c:pt>
                <c:pt idx="147">
                  <c:v>45313</c:v>
                </c:pt>
                <c:pt idx="148">
                  <c:v>45314</c:v>
                </c:pt>
                <c:pt idx="149">
                  <c:v>45315</c:v>
                </c:pt>
                <c:pt idx="150">
                  <c:v>45316</c:v>
                </c:pt>
                <c:pt idx="151">
                  <c:v>45317</c:v>
                </c:pt>
                <c:pt idx="152">
                  <c:v>45318</c:v>
                </c:pt>
                <c:pt idx="153">
                  <c:v>45319</c:v>
                </c:pt>
                <c:pt idx="154">
                  <c:v>45320</c:v>
                </c:pt>
                <c:pt idx="155">
                  <c:v>45321</c:v>
                </c:pt>
                <c:pt idx="156">
                  <c:v>45322</c:v>
                </c:pt>
                <c:pt idx="157">
                  <c:v>45323</c:v>
                </c:pt>
                <c:pt idx="158">
                  <c:v>45324</c:v>
                </c:pt>
                <c:pt idx="159">
                  <c:v>45325</c:v>
                </c:pt>
                <c:pt idx="160">
                  <c:v>45326</c:v>
                </c:pt>
                <c:pt idx="161">
                  <c:v>45327</c:v>
                </c:pt>
                <c:pt idx="162">
                  <c:v>45328</c:v>
                </c:pt>
                <c:pt idx="163">
                  <c:v>45329</c:v>
                </c:pt>
                <c:pt idx="164">
                  <c:v>45330</c:v>
                </c:pt>
                <c:pt idx="165">
                  <c:v>45331</c:v>
                </c:pt>
                <c:pt idx="166">
                  <c:v>45332</c:v>
                </c:pt>
                <c:pt idx="167">
                  <c:v>45333</c:v>
                </c:pt>
                <c:pt idx="168">
                  <c:v>45334</c:v>
                </c:pt>
                <c:pt idx="169">
                  <c:v>45335</c:v>
                </c:pt>
                <c:pt idx="170">
                  <c:v>45336</c:v>
                </c:pt>
                <c:pt idx="171">
                  <c:v>45337</c:v>
                </c:pt>
                <c:pt idx="172">
                  <c:v>45338</c:v>
                </c:pt>
                <c:pt idx="173">
                  <c:v>45339</c:v>
                </c:pt>
                <c:pt idx="174">
                  <c:v>45340</c:v>
                </c:pt>
                <c:pt idx="175">
                  <c:v>45341</c:v>
                </c:pt>
                <c:pt idx="176">
                  <c:v>45342</c:v>
                </c:pt>
                <c:pt idx="177">
                  <c:v>45343</c:v>
                </c:pt>
                <c:pt idx="178">
                  <c:v>45344</c:v>
                </c:pt>
                <c:pt idx="179">
                  <c:v>45345</c:v>
                </c:pt>
                <c:pt idx="180">
                  <c:v>45346</c:v>
                </c:pt>
                <c:pt idx="181">
                  <c:v>45347</c:v>
                </c:pt>
                <c:pt idx="182">
                  <c:v>45348</c:v>
                </c:pt>
                <c:pt idx="183">
                  <c:v>45349</c:v>
                </c:pt>
                <c:pt idx="184">
                  <c:v>45350</c:v>
                </c:pt>
                <c:pt idx="185">
                  <c:v>45351</c:v>
                </c:pt>
                <c:pt idx="186">
                  <c:v>45352</c:v>
                </c:pt>
                <c:pt idx="187">
                  <c:v>45353</c:v>
                </c:pt>
                <c:pt idx="188">
                  <c:v>45354</c:v>
                </c:pt>
                <c:pt idx="189">
                  <c:v>45355</c:v>
                </c:pt>
                <c:pt idx="190">
                  <c:v>45356</c:v>
                </c:pt>
                <c:pt idx="191">
                  <c:v>45357</c:v>
                </c:pt>
                <c:pt idx="192">
                  <c:v>45358</c:v>
                </c:pt>
                <c:pt idx="193">
                  <c:v>45359</c:v>
                </c:pt>
                <c:pt idx="194">
                  <c:v>45360</c:v>
                </c:pt>
                <c:pt idx="195">
                  <c:v>45361</c:v>
                </c:pt>
                <c:pt idx="196">
                  <c:v>45362</c:v>
                </c:pt>
                <c:pt idx="197">
                  <c:v>45363</c:v>
                </c:pt>
                <c:pt idx="198">
                  <c:v>45364</c:v>
                </c:pt>
                <c:pt idx="199">
                  <c:v>45365</c:v>
                </c:pt>
                <c:pt idx="200">
                  <c:v>45366</c:v>
                </c:pt>
                <c:pt idx="201">
                  <c:v>45367</c:v>
                </c:pt>
                <c:pt idx="202">
                  <c:v>45368</c:v>
                </c:pt>
                <c:pt idx="203">
                  <c:v>45369</c:v>
                </c:pt>
                <c:pt idx="204">
                  <c:v>45370</c:v>
                </c:pt>
                <c:pt idx="205">
                  <c:v>45371</c:v>
                </c:pt>
                <c:pt idx="206">
                  <c:v>45372</c:v>
                </c:pt>
                <c:pt idx="207">
                  <c:v>45373</c:v>
                </c:pt>
                <c:pt idx="208">
                  <c:v>45374</c:v>
                </c:pt>
                <c:pt idx="209">
                  <c:v>45375</c:v>
                </c:pt>
                <c:pt idx="210">
                  <c:v>45376</c:v>
                </c:pt>
                <c:pt idx="211">
                  <c:v>45377</c:v>
                </c:pt>
                <c:pt idx="212">
                  <c:v>45378</c:v>
                </c:pt>
                <c:pt idx="213">
                  <c:v>45379</c:v>
                </c:pt>
                <c:pt idx="214">
                  <c:v>45380</c:v>
                </c:pt>
                <c:pt idx="215">
                  <c:v>45381</c:v>
                </c:pt>
                <c:pt idx="216">
                  <c:v>45382</c:v>
                </c:pt>
                <c:pt idx="217">
                  <c:v>45383</c:v>
                </c:pt>
                <c:pt idx="218">
                  <c:v>45384</c:v>
                </c:pt>
                <c:pt idx="219">
                  <c:v>45385</c:v>
                </c:pt>
                <c:pt idx="220">
                  <c:v>45386</c:v>
                </c:pt>
                <c:pt idx="221">
                  <c:v>45387</c:v>
                </c:pt>
                <c:pt idx="222">
                  <c:v>45388</c:v>
                </c:pt>
                <c:pt idx="223">
                  <c:v>45389</c:v>
                </c:pt>
                <c:pt idx="224">
                  <c:v>45390</c:v>
                </c:pt>
                <c:pt idx="225">
                  <c:v>45391</c:v>
                </c:pt>
                <c:pt idx="226">
                  <c:v>45392</c:v>
                </c:pt>
                <c:pt idx="227">
                  <c:v>45393</c:v>
                </c:pt>
                <c:pt idx="228">
                  <c:v>45394</c:v>
                </c:pt>
                <c:pt idx="229">
                  <c:v>45395</c:v>
                </c:pt>
                <c:pt idx="230">
                  <c:v>45396</c:v>
                </c:pt>
                <c:pt idx="231">
                  <c:v>45397</c:v>
                </c:pt>
                <c:pt idx="232">
                  <c:v>45398</c:v>
                </c:pt>
                <c:pt idx="233">
                  <c:v>45399</c:v>
                </c:pt>
                <c:pt idx="234">
                  <c:v>45400</c:v>
                </c:pt>
                <c:pt idx="235">
                  <c:v>45401</c:v>
                </c:pt>
                <c:pt idx="236">
                  <c:v>45402</c:v>
                </c:pt>
                <c:pt idx="237">
                  <c:v>45403</c:v>
                </c:pt>
                <c:pt idx="238">
                  <c:v>45404</c:v>
                </c:pt>
                <c:pt idx="239">
                  <c:v>45405</c:v>
                </c:pt>
                <c:pt idx="240">
                  <c:v>45406</c:v>
                </c:pt>
                <c:pt idx="241">
                  <c:v>45407</c:v>
                </c:pt>
                <c:pt idx="242">
                  <c:v>45408</c:v>
                </c:pt>
                <c:pt idx="243">
                  <c:v>45409</c:v>
                </c:pt>
                <c:pt idx="244">
                  <c:v>45410</c:v>
                </c:pt>
                <c:pt idx="245">
                  <c:v>45411</c:v>
                </c:pt>
                <c:pt idx="246">
                  <c:v>45412</c:v>
                </c:pt>
                <c:pt idx="247">
                  <c:v>45413</c:v>
                </c:pt>
                <c:pt idx="248">
                  <c:v>45414</c:v>
                </c:pt>
                <c:pt idx="249">
                  <c:v>45415</c:v>
                </c:pt>
                <c:pt idx="250">
                  <c:v>45416</c:v>
                </c:pt>
                <c:pt idx="251">
                  <c:v>45417</c:v>
                </c:pt>
                <c:pt idx="252">
                  <c:v>45418</c:v>
                </c:pt>
                <c:pt idx="253">
                  <c:v>45419</c:v>
                </c:pt>
                <c:pt idx="254">
                  <c:v>45420</c:v>
                </c:pt>
                <c:pt idx="255">
                  <c:v>45421</c:v>
                </c:pt>
                <c:pt idx="256">
                  <c:v>45422</c:v>
                </c:pt>
                <c:pt idx="257">
                  <c:v>45423</c:v>
                </c:pt>
                <c:pt idx="258">
                  <c:v>45424</c:v>
                </c:pt>
                <c:pt idx="259">
                  <c:v>45425</c:v>
                </c:pt>
                <c:pt idx="260">
                  <c:v>45426</c:v>
                </c:pt>
                <c:pt idx="261">
                  <c:v>45427</c:v>
                </c:pt>
                <c:pt idx="262">
                  <c:v>45428</c:v>
                </c:pt>
                <c:pt idx="263">
                  <c:v>45429</c:v>
                </c:pt>
                <c:pt idx="264">
                  <c:v>45430</c:v>
                </c:pt>
                <c:pt idx="265">
                  <c:v>45431</c:v>
                </c:pt>
                <c:pt idx="266">
                  <c:v>45432</c:v>
                </c:pt>
                <c:pt idx="267">
                  <c:v>45433</c:v>
                </c:pt>
                <c:pt idx="268">
                  <c:v>45434</c:v>
                </c:pt>
                <c:pt idx="269">
                  <c:v>45435</c:v>
                </c:pt>
                <c:pt idx="270">
                  <c:v>45436</c:v>
                </c:pt>
                <c:pt idx="271">
                  <c:v>45437</c:v>
                </c:pt>
                <c:pt idx="272">
                  <c:v>45438</c:v>
                </c:pt>
                <c:pt idx="273">
                  <c:v>45439</c:v>
                </c:pt>
                <c:pt idx="274">
                  <c:v>45440</c:v>
                </c:pt>
                <c:pt idx="275">
                  <c:v>45441</c:v>
                </c:pt>
                <c:pt idx="276">
                  <c:v>45442</c:v>
                </c:pt>
                <c:pt idx="277">
                  <c:v>45443</c:v>
                </c:pt>
                <c:pt idx="278">
                  <c:v>45444</c:v>
                </c:pt>
                <c:pt idx="279">
                  <c:v>45445</c:v>
                </c:pt>
                <c:pt idx="280">
                  <c:v>45446</c:v>
                </c:pt>
                <c:pt idx="281">
                  <c:v>45447</c:v>
                </c:pt>
                <c:pt idx="282">
                  <c:v>45448</c:v>
                </c:pt>
                <c:pt idx="283">
                  <c:v>45449</c:v>
                </c:pt>
                <c:pt idx="284">
                  <c:v>45450</c:v>
                </c:pt>
                <c:pt idx="285">
                  <c:v>45451</c:v>
                </c:pt>
                <c:pt idx="286">
                  <c:v>45452</c:v>
                </c:pt>
                <c:pt idx="287">
                  <c:v>45453</c:v>
                </c:pt>
                <c:pt idx="288">
                  <c:v>45454</c:v>
                </c:pt>
                <c:pt idx="289">
                  <c:v>45455</c:v>
                </c:pt>
                <c:pt idx="290">
                  <c:v>45456</c:v>
                </c:pt>
                <c:pt idx="291">
                  <c:v>45457</c:v>
                </c:pt>
                <c:pt idx="292">
                  <c:v>45458</c:v>
                </c:pt>
                <c:pt idx="293">
                  <c:v>45459</c:v>
                </c:pt>
                <c:pt idx="294">
                  <c:v>45460</c:v>
                </c:pt>
                <c:pt idx="295">
                  <c:v>45461</c:v>
                </c:pt>
                <c:pt idx="296">
                  <c:v>45462</c:v>
                </c:pt>
                <c:pt idx="297">
                  <c:v>45463</c:v>
                </c:pt>
                <c:pt idx="298">
                  <c:v>45464</c:v>
                </c:pt>
                <c:pt idx="299">
                  <c:v>45465</c:v>
                </c:pt>
                <c:pt idx="300">
                  <c:v>45466</c:v>
                </c:pt>
                <c:pt idx="301">
                  <c:v>45467</c:v>
                </c:pt>
                <c:pt idx="302">
                  <c:v>45468</c:v>
                </c:pt>
                <c:pt idx="303">
                  <c:v>45469</c:v>
                </c:pt>
                <c:pt idx="304">
                  <c:v>45470</c:v>
                </c:pt>
                <c:pt idx="305">
                  <c:v>45471</c:v>
                </c:pt>
                <c:pt idx="306">
                  <c:v>45472</c:v>
                </c:pt>
                <c:pt idx="307">
                  <c:v>45473</c:v>
                </c:pt>
                <c:pt idx="308">
                  <c:v>45474</c:v>
                </c:pt>
                <c:pt idx="309">
                  <c:v>45475</c:v>
                </c:pt>
                <c:pt idx="310">
                  <c:v>45476</c:v>
                </c:pt>
                <c:pt idx="311">
                  <c:v>45477</c:v>
                </c:pt>
                <c:pt idx="312">
                  <c:v>45478</c:v>
                </c:pt>
                <c:pt idx="313">
                  <c:v>45479</c:v>
                </c:pt>
                <c:pt idx="314">
                  <c:v>45480</c:v>
                </c:pt>
                <c:pt idx="315">
                  <c:v>45481</c:v>
                </c:pt>
                <c:pt idx="316">
                  <c:v>45482</c:v>
                </c:pt>
                <c:pt idx="317">
                  <c:v>45483</c:v>
                </c:pt>
                <c:pt idx="318">
                  <c:v>45484</c:v>
                </c:pt>
                <c:pt idx="319">
                  <c:v>45485</c:v>
                </c:pt>
                <c:pt idx="320">
                  <c:v>45486</c:v>
                </c:pt>
                <c:pt idx="321">
                  <c:v>45487</c:v>
                </c:pt>
                <c:pt idx="322">
                  <c:v>45488</c:v>
                </c:pt>
                <c:pt idx="323">
                  <c:v>45489</c:v>
                </c:pt>
                <c:pt idx="324">
                  <c:v>45490</c:v>
                </c:pt>
                <c:pt idx="325">
                  <c:v>45491</c:v>
                </c:pt>
                <c:pt idx="326">
                  <c:v>45492</c:v>
                </c:pt>
                <c:pt idx="327">
                  <c:v>45493</c:v>
                </c:pt>
                <c:pt idx="328">
                  <c:v>45494</c:v>
                </c:pt>
                <c:pt idx="329">
                  <c:v>45495</c:v>
                </c:pt>
                <c:pt idx="330">
                  <c:v>45496</c:v>
                </c:pt>
                <c:pt idx="331">
                  <c:v>45497</c:v>
                </c:pt>
                <c:pt idx="332">
                  <c:v>45498</c:v>
                </c:pt>
                <c:pt idx="333">
                  <c:v>45499</c:v>
                </c:pt>
                <c:pt idx="334">
                  <c:v>45500</c:v>
                </c:pt>
                <c:pt idx="335">
                  <c:v>45501</c:v>
                </c:pt>
                <c:pt idx="336">
                  <c:v>45502</c:v>
                </c:pt>
                <c:pt idx="337">
                  <c:v>45503</c:v>
                </c:pt>
                <c:pt idx="338">
                  <c:v>45504</c:v>
                </c:pt>
                <c:pt idx="339">
                  <c:v>45505</c:v>
                </c:pt>
                <c:pt idx="340">
                  <c:v>45506</c:v>
                </c:pt>
                <c:pt idx="341">
                  <c:v>45507</c:v>
                </c:pt>
                <c:pt idx="342">
                  <c:v>45508</c:v>
                </c:pt>
                <c:pt idx="343">
                  <c:v>45509</c:v>
                </c:pt>
                <c:pt idx="344">
                  <c:v>45510</c:v>
                </c:pt>
                <c:pt idx="345">
                  <c:v>45511</c:v>
                </c:pt>
                <c:pt idx="346">
                  <c:v>45512</c:v>
                </c:pt>
                <c:pt idx="347">
                  <c:v>45513</c:v>
                </c:pt>
                <c:pt idx="348">
                  <c:v>45514</c:v>
                </c:pt>
                <c:pt idx="349">
                  <c:v>45515</c:v>
                </c:pt>
                <c:pt idx="350">
                  <c:v>45516</c:v>
                </c:pt>
                <c:pt idx="351">
                  <c:v>45517</c:v>
                </c:pt>
                <c:pt idx="352">
                  <c:v>45518</c:v>
                </c:pt>
                <c:pt idx="353">
                  <c:v>45519</c:v>
                </c:pt>
                <c:pt idx="354">
                  <c:v>45520</c:v>
                </c:pt>
                <c:pt idx="355">
                  <c:v>45521</c:v>
                </c:pt>
                <c:pt idx="356">
                  <c:v>45522</c:v>
                </c:pt>
                <c:pt idx="357">
                  <c:v>45523</c:v>
                </c:pt>
                <c:pt idx="358">
                  <c:v>45524</c:v>
                </c:pt>
                <c:pt idx="359">
                  <c:v>45525</c:v>
                </c:pt>
                <c:pt idx="360">
                  <c:v>45526</c:v>
                </c:pt>
                <c:pt idx="361">
                  <c:v>45527</c:v>
                </c:pt>
                <c:pt idx="362">
                  <c:v>45528</c:v>
                </c:pt>
                <c:pt idx="363">
                  <c:v>45529</c:v>
                </c:pt>
                <c:pt idx="364">
                  <c:v>45530</c:v>
                </c:pt>
                <c:pt idx="365">
                  <c:v>45531</c:v>
                </c:pt>
                <c:pt idx="366">
                  <c:v>0</c:v>
                </c:pt>
                <c:pt idx="367">
                  <c:v>1</c:v>
                </c:pt>
                <c:pt idx="368">
                  <c:v>2</c:v>
                </c:pt>
                <c:pt idx="369">
                  <c:v>3</c:v>
                </c:pt>
                <c:pt idx="370">
                  <c:v>4</c:v>
                </c:pt>
                <c:pt idx="371">
                  <c:v>5</c:v>
                </c:pt>
                <c:pt idx="372">
                  <c:v>6</c:v>
                </c:pt>
                <c:pt idx="373">
                  <c:v>7</c:v>
                </c:pt>
                <c:pt idx="374">
                  <c:v>8</c:v>
                </c:pt>
                <c:pt idx="375">
                  <c:v>9</c:v>
                </c:pt>
                <c:pt idx="376">
                  <c:v>10</c:v>
                </c:pt>
                <c:pt idx="377">
                  <c:v>11</c:v>
                </c:pt>
                <c:pt idx="378">
                  <c:v>12</c:v>
                </c:pt>
                <c:pt idx="379">
                  <c:v>13</c:v>
                </c:pt>
                <c:pt idx="380">
                  <c:v>14</c:v>
                </c:pt>
                <c:pt idx="381">
                  <c:v>15</c:v>
                </c:pt>
                <c:pt idx="382">
                  <c:v>16</c:v>
                </c:pt>
                <c:pt idx="383">
                  <c:v>17</c:v>
                </c:pt>
                <c:pt idx="384">
                  <c:v>18</c:v>
                </c:pt>
                <c:pt idx="385">
                  <c:v>19</c:v>
                </c:pt>
                <c:pt idx="386">
                  <c:v>20</c:v>
                </c:pt>
                <c:pt idx="387">
                  <c:v>21</c:v>
                </c:pt>
                <c:pt idx="388">
                  <c:v>22</c:v>
                </c:pt>
                <c:pt idx="389">
                  <c:v>23</c:v>
                </c:pt>
                <c:pt idx="390">
                  <c:v>24</c:v>
                </c:pt>
                <c:pt idx="391">
                  <c:v>25</c:v>
                </c:pt>
                <c:pt idx="392">
                  <c:v>26</c:v>
                </c:pt>
                <c:pt idx="393">
                  <c:v>27</c:v>
                </c:pt>
                <c:pt idx="394">
                  <c:v>28</c:v>
                </c:pt>
                <c:pt idx="395">
                  <c:v>29</c:v>
                </c:pt>
                <c:pt idx="396">
                  <c:v>30</c:v>
                </c:pt>
                <c:pt idx="397">
                  <c:v>31</c:v>
                </c:pt>
                <c:pt idx="398">
                  <c:v>32</c:v>
                </c:pt>
                <c:pt idx="399">
                  <c:v>33</c:v>
                </c:pt>
                <c:pt idx="400">
                  <c:v>34</c:v>
                </c:pt>
                <c:pt idx="401">
                  <c:v>35</c:v>
                </c:pt>
                <c:pt idx="402">
                  <c:v>36</c:v>
                </c:pt>
                <c:pt idx="403">
                  <c:v>37</c:v>
                </c:pt>
                <c:pt idx="404">
                  <c:v>38</c:v>
                </c:pt>
                <c:pt idx="405">
                  <c:v>39</c:v>
                </c:pt>
                <c:pt idx="406">
                  <c:v>40</c:v>
                </c:pt>
                <c:pt idx="407">
                  <c:v>41</c:v>
                </c:pt>
                <c:pt idx="408">
                  <c:v>42</c:v>
                </c:pt>
                <c:pt idx="409">
                  <c:v>43</c:v>
                </c:pt>
                <c:pt idx="410">
                  <c:v>44</c:v>
                </c:pt>
                <c:pt idx="411">
                  <c:v>45</c:v>
                </c:pt>
                <c:pt idx="412">
                  <c:v>46</c:v>
                </c:pt>
                <c:pt idx="413">
                  <c:v>47</c:v>
                </c:pt>
                <c:pt idx="414">
                  <c:v>48</c:v>
                </c:pt>
                <c:pt idx="415">
                  <c:v>49</c:v>
                </c:pt>
                <c:pt idx="416">
                  <c:v>50</c:v>
                </c:pt>
                <c:pt idx="417">
                  <c:v>51</c:v>
                </c:pt>
                <c:pt idx="418">
                  <c:v>52</c:v>
                </c:pt>
                <c:pt idx="419">
                  <c:v>53</c:v>
                </c:pt>
                <c:pt idx="420">
                  <c:v>54</c:v>
                </c:pt>
                <c:pt idx="421">
                  <c:v>55</c:v>
                </c:pt>
                <c:pt idx="422">
                  <c:v>56</c:v>
                </c:pt>
                <c:pt idx="423">
                  <c:v>57</c:v>
                </c:pt>
                <c:pt idx="424">
                  <c:v>58</c:v>
                </c:pt>
                <c:pt idx="425">
                  <c:v>59</c:v>
                </c:pt>
                <c:pt idx="426">
                  <c:v>60</c:v>
                </c:pt>
                <c:pt idx="427">
                  <c:v>61</c:v>
                </c:pt>
                <c:pt idx="428">
                  <c:v>62</c:v>
                </c:pt>
                <c:pt idx="429">
                  <c:v>63</c:v>
                </c:pt>
                <c:pt idx="430">
                  <c:v>64</c:v>
                </c:pt>
                <c:pt idx="431">
                  <c:v>65</c:v>
                </c:pt>
                <c:pt idx="432">
                  <c:v>66</c:v>
                </c:pt>
                <c:pt idx="433">
                  <c:v>67</c:v>
                </c:pt>
                <c:pt idx="434">
                  <c:v>68</c:v>
                </c:pt>
                <c:pt idx="435">
                  <c:v>69</c:v>
                </c:pt>
                <c:pt idx="436">
                  <c:v>70</c:v>
                </c:pt>
                <c:pt idx="437">
                  <c:v>71</c:v>
                </c:pt>
                <c:pt idx="438">
                  <c:v>72</c:v>
                </c:pt>
                <c:pt idx="439">
                  <c:v>73</c:v>
                </c:pt>
                <c:pt idx="440">
                  <c:v>74</c:v>
                </c:pt>
                <c:pt idx="441">
                  <c:v>75</c:v>
                </c:pt>
                <c:pt idx="442">
                  <c:v>76</c:v>
                </c:pt>
                <c:pt idx="443">
                  <c:v>77</c:v>
                </c:pt>
                <c:pt idx="444">
                  <c:v>78</c:v>
                </c:pt>
                <c:pt idx="445">
                  <c:v>79</c:v>
                </c:pt>
                <c:pt idx="446">
                  <c:v>80</c:v>
                </c:pt>
                <c:pt idx="447">
                  <c:v>81</c:v>
                </c:pt>
                <c:pt idx="448">
                  <c:v>82</c:v>
                </c:pt>
                <c:pt idx="449">
                  <c:v>83</c:v>
                </c:pt>
                <c:pt idx="450">
                  <c:v>84</c:v>
                </c:pt>
                <c:pt idx="451">
                  <c:v>85</c:v>
                </c:pt>
                <c:pt idx="452">
                  <c:v>86</c:v>
                </c:pt>
                <c:pt idx="453">
                  <c:v>87</c:v>
                </c:pt>
                <c:pt idx="454">
                  <c:v>88</c:v>
                </c:pt>
                <c:pt idx="455">
                  <c:v>89</c:v>
                </c:pt>
                <c:pt idx="456">
                  <c:v>90</c:v>
                </c:pt>
                <c:pt idx="457">
                  <c:v>91</c:v>
                </c:pt>
                <c:pt idx="458">
                  <c:v>92</c:v>
                </c:pt>
                <c:pt idx="459">
                  <c:v>93</c:v>
                </c:pt>
                <c:pt idx="460">
                  <c:v>94</c:v>
                </c:pt>
                <c:pt idx="461">
                  <c:v>95</c:v>
                </c:pt>
                <c:pt idx="462">
                  <c:v>96</c:v>
                </c:pt>
                <c:pt idx="463">
                  <c:v>97</c:v>
                </c:pt>
                <c:pt idx="464">
                  <c:v>98</c:v>
                </c:pt>
                <c:pt idx="465">
                  <c:v>99</c:v>
                </c:pt>
                <c:pt idx="466">
                  <c:v>100</c:v>
                </c:pt>
                <c:pt idx="467">
                  <c:v>101</c:v>
                </c:pt>
                <c:pt idx="468">
                  <c:v>102</c:v>
                </c:pt>
                <c:pt idx="469">
                  <c:v>103</c:v>
                </c:pt>
                <c:pt idx="470">
                  <c:v>104</c:v>
                </c:pt>
                <c:pt idx="471">
                  <c:v>105</c:v>
                </c:pt>
                <c:pt idx="472">
                  <c:v>106</c:v>
                </c:pt>
                <c:pt idx="473">
                  <c:v>107</c:v>
                </c:pt>
                <c:pt idx="474">
                  <c:v>108</c:v>
                </c:pt>
                <c:pt idx="475">
                  <c:v>109</c:v>
                </c:pt>
                <c:pt idx="476">
                  <c:v>110</c:v>
                </c:pt>
                <c:pt idx="477">
                  <c:v>111</c:v>
                </c:pt>
                <c:pt idx="478">
                  <c:v>112</c:v>
                </c:pt>
                <c:pt idx="479">
                  <c:v>113</c:v>
                </c:pt>
                <c:pt idx="480">
                  <c:v>114</c:v>
                </c:pt>
                <c:pt idx="481">
                  <c:v>115</c:v>
                </c:pt>
                <c:pt idx="482">
                  <c:v>116</c:v>
                </c:pt>
                <c:pt idx="483">
                  <c:v>117</c:v>
                </c:pt>
                <c:pt idx="484">
                  <c:v>118</c:v>
                </c:pt>
                <c:pt idx="485">
                  <c:v>119</c:v>
                </c:pt>
                <c:pt idx="486">
                  <c:v>120</c:v>
                </c:pt>
                <c:pt idx="487">
                  <c:v>121</c:v>
                </c:pt>
                <c:pt idx="488">
                  <c:v>122</c:v>
                </c:pt>
                <c:pt idx="489">
                  <c:v>123</c:v>
                </c:pt>
                <c:pt idx="490">
                  <c:v>124</c:v>
                </c:pt>
                <c:pt idx="491">
                  <c:v>125</c:v>
                </c:pt>
                <c:pt idx="492">
                  <c:v>126</c:v>
                </c:pt>
                <c:pt idx="493">
                  <c:v>127</c:v>
                </c:pt>
                <c:pt idx="494">
                  <c:v>128</c:v>
                </c:pt>
                <c:pt idx="495">
                  <c:v>129</c:v>
                </c:pt>
                <c:pt idx="496">
                  <c:v>130</c:v>
                </c:pt>
                <c:pt idx="497">
                  <c:v>131</c:v>
                </c:pt>
                <c:pt idx="498">
                  <c:v>132</c:v>
                </c:pt>
                <c:pt idx="499">
                  <c:v>133</c:v>
                </c:pt>
                <c:pt idx="500">
                  <c:v>134</c:v>
                </c:pt>
                <c:pt idx="501">
                  <c:v>135</c:v>
                </c:pt>
                <c:pt idx="502">
                  <c:v>136</c:v>
                </c:pt>
                <c:pt idx="503">
                  <c:v>137</c:v>
                </c:pt>
                <c:pt idx="504">
                  <c:v>138</c:v>
                </c:pt>
                <c:pt idx="505">
                  <c:v>139</c:v>
                </c:pt>
                <c:pt idx="506">
                  <c:v>140</c:v>
                </c:pt>
                <c:pt idx="507">
                  <c:v>141</c:v>
                </c:pt>
                <c:pt idx="508">
                  <c:v>142</c:v>
                </c:pt>
                <c:pt idx="509">
                  <c:v>143</c:v>
                </c:pt>
                <c:pt idx="510">
                  <c:v>144</c:v>
                </c:pt>
                <c:pt idx="511">
                  <c:v>145</c:v>
                </c:pt>
                <c:pt idx="512">
                  <c:v>146</c:v>
                </c:pt>
                <c:pt idx="513">
                  <c:v>147</c:v>
                </c:pt>
                <c:pt idx="514">
                  <c:v>148</c:v>
                </c:pt>
                <c:pt idx="515">
                  <c:v>149</c:v>
                </c:pt>
                <c:pt idx="516">
                  <c:v>150</c:v>
                </c:pt>
                <c:pt idx="517">
                  <c:v>151</c:v>
                </c:pt>
                <c:pt idx="518">
                  <c:v>152</c:v>
                </c:pt>
                <c:pt idx="519">
                  <c:v>153</c:v>
                </c:pt>
                <c:pt idx="520">
                  <c:v>154</c:v>
                </c:pt>
                <c:pt idx="521">
                  <c:v>155</c:v>
                </c:pt>
                <c:pt idx="522">
                  <c:v>156</c:v>
                </c:pt>
                <c:pt idx="523">
                  <c:v>157</c:v>
                </c:pt>
                <c:pt idx="524">
                  <c:v>158</c:v>
                </c:pt>
                <c:pt idx="525">
                  <c:v>159</c:v>
                </c:pt>
                <c:pt idx="526">
                  <c:v>160</c:v>
                </c:pt>
                <c:pt idx="527">
                  <c:v>161</c:v>
                </c:pt>
                <c:pt idx="528">
                  <c:v>162</c:v>
                </c:pt>
                <c:pt idx="529">
                  <c:v>163</c:v>
                </c:pt>
                <c:pt idx="530">
                  <c:v>164</c:v>
                </c:pt>
                <c:pt idx="531">
                  <c:v>165</c:v>
                </c:pt>
                <c:pt idx="532">
                  <c:v>166</c:v>
                </c:pt>
                <c:pt idx="533">
                  <c:v>167</c:v>
                </c:pt>
                <c:pt idx="534">
                  <c:v>168</c:v>
                </c:pt>
                <c:pt idx="535">
                  <c:v>169</c:v>
                </c:pt>
                <c:pt idx="536">
                  <c:v>170</c:v>
                </c:pt>
                <c:pt idx="537">
                  <c:v>171</c:v>
                </c:pt>
                <c:pt idx="538">
                  <c:v>172</c:v>
                </c:pt>
                <c:pt idx="539">
                  <c:v>173</c:v>
                </c:pt>
                <c:pt idx="540">
                  <c:v>174</c:v>
                </c:pt>
                <c:pt idx="541">
                  <c:v>175</c:v>
                </c:pt>
                <c:pt idx="542">
                  <c:v>176</c:v>
                </c:pt>
                <c:pt idx="543">
                  <c:v>177</c:v>
                </c:pt>
                <c:pt idx="544">
                  <c:v>178</c:v>
                </c:pt>
                <c:pt idx="545">
                  <c:v>179</c:v>
                </c:pt>
                <c:pt idx="546">
                  <c:v>180</c:v>
                </c:pt>
                <c:pt idx="547">
                  <c:v>181</c:v>
                </c:pt>
                <c:pt idx="548">
                  <c:v>182</c:v>
                </c:pt>
                <c:pt idx="549">
                  <c:v>183</c:v>
                </c:pt>
                <c:pt idx="550">
                  <c:v>184</c:v>
                </c:pt>
                <c:pt idx="551">
                  <c:v>185</c:v>
                </c:pt>
                <c:pt idx="552">
                  <c:v>186</c:v>
                </c:pt>
                <c:pt idx="553">
                  <c:v>187</c:v>
                </c:pt>
                <c:pt idx="554">
                  <c:v>188</c:v>
                </c:pt>
                <c:pt idx="555">
                  <c:v>189</c:v>
                </c:pt>
                <c:pt idx="556">
                  <c:v>190</c:v>
                </c:pt>
                <c:pt idx="557">
                  <c:v>191</c:v>
                </c:pt>
                <c:pt idx="558">
                  <c:v>192</c:v>
                </c:pt>
                <c:pt idx="559">
                  <c:v>193</c:v>
                </c:pt>
                <c:pt idx="560">
                  <c:v>194</c:v>
                </c:pt>
                <c:pt idx="561">
                  <c:v>195</c:v>
                </c:pt>
                <c:pt idx="562">
                  <c:v>196</c:v>
                </c:pt>
                <c:pt idx="563">
                  <c:v>197</c:v>
                </c:pt>
                <c:pt idx="564">
                  <c:v>198</c:v>
                </c:pt>
                <c:pt idx="565">
                  <c:v>199</c:v>
                </c:pt>
                <c:pt idx="566">
                  <c:v>200</c:v>
                </c:pt>
                <c:pt idx="567">
                  <c:v>201</c:v>
                </c:pt>
                <c:pt idx="568">
                  <c:v>202</c:v>
                </c:pt>
                <c:pt idx="569">
                  <c:v>203</c:v>
                </c:pt>
                <c:pt idx="570">
                  <c:v>204</c:v>
                </c:pt>
                <c:pt idx="571">
                  <c:v>205</c:v>
                </c:pt>
                <c:pt idx="572">
                  <c:v>206</c:v>
                </c:pt>
                <c:pt idx="573">
                  <c:v>207</c:v>
                </c:pt>
                <c:pt idx="574">
                  <c:v>208</c:v>
                </c:pt>
                <c:pt idx="575">
                  <c:v>209</c:v>
                </c:pt>
                <c:pt idx="576">
                  <c:v>210</c:v>
                </c:pt>
                <c:pt idx="577">
                  <c:v>211</c:v>
                </c:pt>
                <c:pt idx="578">
                  <c:v>212</c:v>
                </c:pt>
                <c:pt idx="579">
                  <c:v>213</c:v>
                </c:pt>
                <c:pt idx="580">
                  <c:v>214</c:v>
                </c:pt>
                <c:pt idx="581">
                  <c:v>215</c:v>
                </c:pt>
                <c:pt idx="582">
                  <c:v>216</c:v>
                </c:pt>
                <c:pt idx="583">
                  <c:v>217</c:v>
                </c:pt>
                <c:pt idx="584">
                  <c:v>218</c:v>
                </c:pt>
                <c:pt idx="585">
                  <c:v>219</c:v>
                </c:pt>
                <c:pt idx="586">
                  <c:v>220</c:v>
                </c:pt>
                <c:pt idx="587">
                  <c:v>221</c:v>
                </c:pt>
                <c:pt idx="588">
                  <c:v>222</c:v>
                </c:pt>
                <c:pt idx="589">
                  <c:v>223</c:v>
                </c:pt>
                <c:pt idx="590">
                  <c:v>224</c:v>
                </c:pt>
                <c:pt idx="591">
                  <c:v>225</c:v>
                </c:pt>
                <c:pt idx="592">
                  <c:v>226</c:v>
                </c:pt>
                <c:pt idx="593">
                  <c:v>227</c:v>
                </c:pt>
                <c:pt idx="594">
                  <c:v>228</c:v>
                </c:pt>
                <c:pt idx="595">
                  <c:v>229</c:v>
                </c:pt>
                <c:pt idx="596">
                  <c:v>230</c:v>
                </c:pt>
                <c:pt idx="597">
                  <c:v>231</c:v>
                </c:pt>
                <c:pt idx="598">
                  <c:v>232</c:v>
                </c:pt>
                <c:pt idx="599">
                  <c:v>233</c:v>
                </c:pt>
                <c:pt idx="600">
                  <c:v>234</c:v>
                </c:pt>
                <c:pt idx="601">
                  <c:v>235</c:v>
                </c:pt>
                <c:pt idx="602">
                  <c:v>236</c:v>
                </c:pt>
                <c:pt idx="603">
                  <c:v>237</c:v>
                </c:pt>
                <c:pt idx="604">
                  <c:v>238</c:v>
                </c:pt>
                <c:pt idx="605">
                  <c:v>239</c:v>
                </c:pt>
                <c:pt idx="606">
                  <c:v>240</c:v>
                </c:pt>
                <c:pt idx="607">
                  <c:v>241</c:v>
                </c:pt>
                <c:pt idx="608">
                  <c:v>242</c:v>
                </c:pt>
                <c:pt idx="609">
                  <c:v>243</c:v>
                </c:pt>
                <c:pt idx="610">
                  <c:v>244</c:v>
                </c:pt>
                <c:pt idx="611">
                  <c:v>245</c:v>
                </c:pt>
                <c:pt idx="612">
                  <c:v>246</c:v>
                </c:pt>
                <c:pt idx="613">
                  <c:v>247</c:v>
                </c:pt>
                <c:pt idx="614">
                  <c:v>248</c:v>
                </c:pt>
                <c:pt idx="615">
                  <c:v>249</c:v>
                </c:pt>
                <c:pt idx="616">
                  <c:v>250</c:v>
                </c:pt>
                <c:pt idx="617">
                  <c:v>251</c:v>
                </c:pt>
                <c:pt idx="618">
                  <c:v>252</c:v>
                </c:pt>
                <c:pt idx="619">
                  <c:v>253</c:v>
                </c:pt>
                <c:pt idx="620">
                  <c:v>254</c:v>
                </c:pt>
                <c:pt idx="621">
                  <c:v>255</c:v>
                </c:pt>
                <c:pt idx="622">
                  <c:v>256</c:v>
                </c:pt>
                <c:pt idx="623">
                  <c:v>257</c:v>
                </c:pt>
                <c:pt idx="624">
                  <c:v>258</c:v>
                </c:pt>
                <c:pt idx="625">
                  <c:v>259</c:v>
                </c:pt>
                <c:pt idx="626">
                  <c:v>260</c:v>
                </c:pt>
                <c:pt idx="627">
                  <c:v>261</c:v>
                </c:pt>
                <c:pt idx="628">
                  <c:v>262</c:v>
                </c:pt>
                <c:pt idx="629">
                  <c:v>263</c:v>
                </c:pt>
                <c:pt idx="630">
                  <c:v>264</c:v>
                </c:pt>
                <c:pt idx="631">
                  <c:v>265</c:v>
                </c:pt>
                <c:pt idx="632">
                  <c:v>266</c:v>
                </c:pt>
                <c:pt idx="633">
                  <c:v>267</c:v>
                </c:pt>
                <c:pt idx="634">
                  <c:v>268</c:v>
                </c:pt>
                <c:pt idx="635">
                  <c:v>269</c:v>
                </c:pt>
                <c:pt idx="636">
                  <c:v>270</c:v>
                </c:pt>
                <c:pt idx="637">
                  <c:v>271</c:v>
                </c:pt>
                <c:pt idx="638">
                  <c:v>272</c:v>
                </c:pt>
                <c:pt idx="639">
                  <c:v>273</c:v>
                </c:pt>
                <c:pt idx="640">
                  <c:v>274</c:v>
                </c:pt>
                <c:pt idx="641">
                  <c:v>275</c:v>
                </c:pt>
                <c:pt idx="642">
                  <c:v>276</c:v>
                </c:pt>
                <c:pt idx="643">
                  <c:v>277</c:v>
                </c:pt>
                <c:pt idx="644">
                  <c:v>278</c:v>
                </c:pt>
                <c:pt idx="645">
                  <c:v>279</c:v>
                </c:pt>
                <c:pt idx="646">
                  <c:v>280</c:v>
                </c:pt>
                <c:pt idx="647">
                  <c:v>281</c:v>
                </c:pt>
                <c:pt idx="648">
                  <c:v>282</c:v>
                </c:pt>
                <c:pt idx="649">
                  <c:v>283</c:v>
                </c:pt>
                <c:pt idx="650">
                  <c:v>284</c:v>
                </c:pt>
                <c:pt idx="651">
                  <c:v>285</c:v>
                </c:pt>
                <c:pt idx="652">
                  <c:v>286</c:v>
                </c:pt>
                <c:pt idx="653">
                  <c:v>287</c:v>
                </c:pt>
                <c:pt idx="654">
                  <c:v>288</c:v>
                </c:pt>
                <c:pt idx="655">
                  <c:v>289</c:v>
                </c:pt>
                <c:pt idx="656">
                  <c:v>290</c:v>
                </c:pt>
                <c:pt idx="657">
                  <c:v>291</c:v>
                </c:pt>
                <c:pt idx="658">
                  <c:v>292</c:v>
                </c:pt>
                <c:pt idx="659">
                  <c:v>293</c:v>
                </c:pt>
                <c:pt idx="660">
                  <c:v>294</c:v>
                </c:pt>
                <c:pt idx="661">
                  <c:v>295</c:v>
                </c:pt>
                <c:pt idx="662">
                  <c:v>296</c:v>
                </c:pt>
                <c:pt idx="663">
                  <c:v>297</c:v>
                </c:pt>
                <c:pt idx="664">
                  <c:v>298</c:v>
                </c:pt>
                <c:pt idx="665">
                  <c:v>299</c:v>
                </c:pt>
                <c:pt idx="666">
                  <c:v>300</c:v>
                </c:pt>
                <c:pt idx="667">
                  <c:v>301</c:v>
                </c:pt>
                <c:pt idx="668">
                  <c:v>302</c:v>
                </c:pt>
                <c:pt idx="669">
                  <c:v>303</c:v>
                </c:pt>
                <c:pt idx="670">
                  <c:v>304</c:v>
                </c:pt>
                <c:pt idx="671">
                  <c:v>305</c:v>
                </c:pt>
                <c:pt idx="672">
                  <c:v>306</c:v>
                </c:pt>
                <c:pt idx="673">
                  <c:v>307</c:v>
                </c:pt>
                <c:pt idx="674">
                  <c:v>308</c:v>
                </c:pt>
                <c:pt idx="675">
                  <c:v>309</c:v>
                </c:pt>
                <c:pt idx="676">
                  <c:v>310</c:v>
                </c:pt>
                <c:pt idx="677">
                  <c:v>311</c:v>
                </c:pt>
                <c:pt idx="678">
                  <c:v>312</c:v>
                </c:pt>
                <c:pt idx="679">
                  <c:v>313</c:v>
                </c:pt>
                <c:pt idx="680">
                  <c:v>314</c:v>
                </c:pt>
                <c:pt idx="681">
                  <c:v>315</c:v>
                </c:pt>
                <c:pt idx="682">
                  <c:v>316</c:v>
                </c:pt>
                <c:pt idx="683">
                  <c:v>317</c:v>
                </c:pt>
                <c:pt idx="684">
                  <c:v>318</c:v>
                </c:pt>
                <c:pt idx="685">
                  <c:v>319</c:v>
                </c:pt>
                <c:pt idx="686">
                  <c:v>320</c:v>
                </c:pt>
                <c:pt idx="687">
                  <c:v>321</c:v>
                </c:pt>
                <c:pt idx="688">
                  <c:v>322</c:v>
                </c:pt>
                <c:pt idx="689">
                  <c:v>323</c:v>
                </c:pt>
                <c:pt idx="690">
                  <c:v>324</c:v>
                </c:pt>
                <c:pt idx="691">
                  <c:v>325</c:v>
                </c:pt>
                <c:pt idx="692">
                  <c:v>326</c:v>
                </c:pt>
                <c:pt idx="693">
                  <c:v>327</c:v>
                </c:pt>
                <c:pt idx="694">
                  <c:v>328</c:v>
                </c:pt>
                <c:pt idx="695">
                  <c:v>329</c:v>
                </c:pt>
                <c:pt idx="696">
                  <c:v>330</c:v>
                </c:pt>
                <c:pt idx="697">
                  <c:v>331</c:v>
                </c:pt>
                <c:pt idx="698">
                  <c:v>332</c:v>
                </c:pt>
                <c:pt idx="699">
                  <c:v>333</c:v>
                </c:pt>
                <c:pt idx="700">
                  <c:v>334</c:v>
                </c:pt>
                <c:pt idx="701">
                  <c:v>335</c:v>
                </c:pt>
                <c:pt idx="702">
                  <c:v>336</c:v>
                </c:pt>
                <c:pt idx="703">
                  <c:v>337</c:v>
                </c:pt>
                <c:pt idx="704">
                  <c:v>338</c:v>
                </c:pt>
                <c:pt idx="705">
                  <c:v>339</c:v>
                </c:pt>
                <c:pt idx="706">
                  <c:v>340</c:v>
                </c:pt>
                <c:pt idx="707">
                  <c:v>341</c:v>
                </c:pt>
                <c:pt idx="708">
                  <c:v>342</c:v>
                </c:pt>
                <c:pt idx="709">
                  <c:v>343</c:v>
                </c:pt>
                <c:pt idx="710">
                  <c:v>344</c:v>
                </c:pt>
                <c:pt idx="711">
                  <c:v>345</c:v>
                </c:pt>
                <c:pt idx="712">
                  <c:v>346</c:v>
                </c:pt>
                <c:pt idx="713">
                  <c:v>347</c:v>
                </c:pt>
                <c:pt idx="714">
                  <c:v>348</c:v>
                </c:pt>
                <c:pt idx="715">
                  <c:v>349</c:v>
                </c:pt>
                <c:pt idx="716">
                  <c:v>350</c:v>
                </c:pt>
                <c:pt idx="717">
                  <c:v>351</c:v>
                </c:pt>
                <c:pt idx="718">
                  <c:v>352</c:v>
                </c:pt>
                <c:pt idx="719">
                  <c:v>353</c:v>
                </c:pt>
                <c:pt idx="720">
                  <c:v>354</c:v>
                </c:pt>
                <c:pt idx="721">
                  <c:v>355</c:v>
                </c:pt>
                <c:pt idx="722">
                  <c:v>356</c:v>
                </c:pt>
                <c:pt idx="723">
                  <c:v>357</c:v>
                </c:pt>
                <c:pt idx="724">
                  <c:v>358</c:v>
                </c:pt>
                <c:pt idx="725">
                  <c:v>359</c:v>
                </c:pt>
                <c:pt idx="726">
                  <c:v>360</c:v>
                </c:pt>
                <c:pt idx="727">
                  <c:v>361</c:v>
                </c:pt>
                <c:pt idx="728">
                  <c:v>362</c:v>
                </c:pt>
                <c:pt idx="729">
                  <c:v>363</c:v>
                </c:pt>
                <c:pt idx="730">
                  <c:v>364</c:v>
                </c:pt>
                <c:pt idx="731">
                  <c:v>365</c:v>
                </c:pt>
                <c:pt idx="732">
                  <c:v>366</c:v>
                </c:pt>
                <c:pt idx="733">
                  <c:v>367</c:v>
                </c:pt>
                <c:pt idx="734">
                  <c:v>368</c:v>
                </c:pt>
                <c:pt idx="735">
                  <c:v>369</c:v>
                </c:pt>
                <c:pt idx="736">
                  <c:v>370</c:v>
                </c:pt>
                <c:pt idx="737">
                  <c:v>371</c:v>
                </c:pt>
                <c:pt idx="738">
                  <c:v>372</c:v>
                </c:pt>
                <c:pt idx="739">
                  <c:v>373</c:v>
                </c:pt>
                <c:pt idx="740">
                  <c:v>374</c:v>
                </c:pt>
                <c:pt idx="741">
                  <c:v>375</c:v>
                </c:pt>
                <c:pt idx="742">
                  <c:v>376</c:v>
                </c:pt>
                <c:pt idx="743">
                  <c:v>377</c:v>
                </c:pt>
                <c:pt idx="744">
                  <c:v>378</c:v>
                </c:pt>
                <c:pt idx="745">
                  <c:v>379</c:v>
                </c:pt>
                <c:pt idx="746">
                  <c:v>380</c:v>
                </c:pt>
                <c:pt idx="747">
                  <c:v>381</c:v>
                </c:pt>
                <c:pt idx="748">
                  <c:v>382</c:v>
                </c:pt>
                <c:pt idx="749">
                  <c:v>383</c:v>
                </c:pt>
                <c:pt idx="750">
                  <c:v>384</c:v>
                </c:pt>
                <c:pt idx="751">
                  <c:v>385</c:v>
                </c:pt>
                <c:pt idx="752">
                  <c:v>386</c:v>
                </c:pt>
                <c:pt idx="753">
                  <c:v>387</c:v>
                </c:pt>
                <c:pt idx="754">
                  <c:v>388</c:v>
                </c:pt>
                <c:pt idx="755">
                  <c:v>389</c:v>
                </c:pt>
                <c:pt idx="756">
                  <c:v>390</c:v>
                </c:pt>
                <c:pt idx="757">
                  <c:v>391</c:v>
                </c:pt>
                <c:pt idx="758">
                  <c:v>392</c:v>
                </c:pt>
                <c:pt idx="759">
                  <c:v>393</c:v>
                </c:pt>
                <c:pt idx="760">
                  <c:v>394</c:v>
                </c:pt>
                <c:pt idx="761">
                  <c:v>395</c:v>
                </c:pt>
                <c:pt idx="762">
                  <c:v>396</c:v>
                </c:pt>
                <c:pt idx="763">
                  <c:v>397</c:v>
                </c:pt>
                <c:pt idx="764">
                  <c:v>398</c:v>
                </c:pt>
                <c:pt idx="765">
                  <c:v>399</c:v>
                </c:pt>
                <c:pt idx="766">
                  <c:v>400</c:v>
                </c:pt>
                <c:pt idx="767">
                  <c:v>401</c:v>
                </c:pt>
                <c:pt idx="768">
                  <c:v>402</c:v>
                </c:pt>
                <c:pt idx="769">
                  <c:v>403</c:v>
                </c:pt>
                <c:pt idx="770">
                  <c:v>404</c:v>
                </c:pt>
                <c:pt idx="771">
                  <c:v>405</c:v>
                </c:pt>
                <c:pt idx="772">
                  <c:v>406</c:v>
                </c:pt>
                <c:pt idx="773">
                  <c:v>407</c:v>
                </c:pt>
                <c:pt idx="774">
                  <c:v>408</c:v>
                </c:pt>
                <c:pt idx="775">
                  <c:v>409</c:v>
                </c:pt>
                <c:pt idx="776">
                  <c:v>410</c:v>
                </c:pt>
                <c:pt idx="777">
                  <c:v>411</c:v>
                </c:pt>
                <c:pt idx="778">
                  <c:v>412</c:v>
                </c:pt>
                <c:pt idx="779">
                  <c:v>413</c:v>
                </c:pt>
                <c:pt idx="780">
                  <c:v>414</c:v>
                </c:pt>
                <c:pt idx="781">
                  <c:v>415</c:v>
                </c:pt>
                <c:pt idx="782">
                  <c:v>416</c:v>
                </c:pt>
                <c:pt idx="783">
                  <c:v>417</c:v>
                </c:pt>
                <c:pt idx="784">
                  <c:v>418</c:v>
                </c:pt>
                <c:pt idx="785">
                  <c:v>419</c:v>
                </c:pt>
                <c:pt idx="786">
                  <c:v>420</c:v>
                </c:pt>
                <c:pt idx="787">
                  <c:v>421</c:v>
                </c:pt>
                <c:pt idx="788">
                  <c:v>422</c:v>
                </c:pt>
                <c:pt idx="789">
                  <c:v>423</c:v>
                </c:pt>
                <c:pt idx="790">
                  <c:v>424</c:v>
                </c:pt>
                <c:pt idx="791">
                  <c:v>425</c:v>
                </c:pt>
                <c:pt idx="792">
                  <c:v>426</c:v>
                </c:pt>
                <c:pt idx="793">
                  <c:v>427</c:v>
                </c:pt>
                <c:pt idx="794">
                  <c:v>428</c:v>
                </c:pt>
                <c:pt idx="795">
                  <c:v>429</c:v>
                </c:pt>
                <c:pt idx="796">
                  <c:v>430</c:v>
                </c:pt>
                <c:pt idx="797">
                  <c:v>431</c:v>
                </c:pt>
                <c:pt idx="798">
                  <c:v>432</c:v>
                </c:pt>
                <c:pt idx="799">
                  <c:v>433</c:v>
                </c:pt>
                <c:pt idx="800">
                  <c:v>434</c:v>
                </c:pt>
                <c:pt idx="801">
                  <c:v>435</c:v>
                </c:pt>
                <c:pt idx="802">
                  <c:v>436</c:v>
                </c:pt>
                <c:pt idx="803">
                  <c:v>437</c:v>
                </c:pt>
                <c:pt idx="804">
                  <c:v>438</c:v>
                </c:pt>
                <c:pt idx="805">
                  <c:v>439</c:v>
                </c:pt>
                <c:pt idx="806">
                  <c:v>440</c:v>
                </c:pt>
                <c:pt idx="807">
                  <c:v>441</c:v>
                </c:pt>
                <c:pt idx="808">
                  <c:v>442</c:v>
                </c:pt>
                <c:pt idx="809">
                  <c:v>443</c:v>
                </c:pt>
                <c:pt idx="810">
                  <c:v>444</c:v>
                </c:pt>
                <c:pt idx="811">
                  <c:v>445</c:v>
                </c:pt>
                <c:pt idx="812">
                  <c:v>446</c:v>
                </c:pt>
                <c:pt idx="813">
                  <c:v>447</c:v>
                </c:pt>
                <c:pt idx="814">
                  <c:v>448</c:v>
                </c:pt>
                <c:pt idx="815">
                  <c:v>449</c:v>
                </c:pt>
                <c:pt idx="816">
                  <c:v>450</c:v>
                </c:pt>
                <c:pt idx="817">
                  <c:v>451</c:v>
                </c:pt>
                <c:pt idx="818">
                  <c:v>452</c:v>
                </c:pt>
                <c:pt idx="819">
                  <c:v>453</c:v>
                </c:pt>
                <c:pt idx="820">
                  <c:v>454</c:v>
                </c:pt>
                <c:pt idx="821">
                  <c:v>455</c:v>
                </c:pt>
                <c:pt idx="822">
                  <c:v>456</c:v>
                </c:pt>
                <c:pt idx="823">
                  <c:v>457</c:v>
                </c:pt>
                <c:pt idx="824">
                  <c:v>458</c:v>
                </c:pt>
                <c:pt idx="825">
                  <c:v>459</c:v>
                </c:pt>
                <c:pt idx="826">
                  <c:v>460</c:v>
                </c:pt>
                <c:pt idx="827">
                  <c:v>461</c:v>
                </c:pt>
                <c:pt idx="828">
                  <c:v>462</c:v>
                </c:pt>
                <c:pt idx="829">
                  <c:v>463</c:v>
                </c:pt>
                <c:pt idx="830">
                  <c:v>464</c:v>
                </c:pt>
                <c:pt idx="831">
                  <c:v>465</c:v>
                </c:pt>
                <c:pt idx="832">
                  <c:v>466</c:v>
                </c:pt>
                <c:pt idx="833">
                  <c:v>467</c:v>
                </c:pt>
                <c:pt idx="834">
                  <c:v>468</c:v>
                </c:pt>
                <c:pt idx="835">
                  <c:v>469</c:v>
                </c:pt>
                <c:pt idx="836">
                  <c:v>470</c:v>
                </c:pt>
                <c:pt idx="837">
                  <c:v>471</c:v>
                </c:pt>
                <c:pt idx="838">
                  <c:v>472</c:v>
                </c:pt>
                <c:pt idx="839">
                  <c:v>473</c:v>
                </c:pt>
                <c:pt idx="840">
                  <c:v>474</c:v>
                </c:pt>
                <c:pt idx="841">
                  <c:v>475</c:v>
                </c:pt>
                <c:pt idx="842">
                  <c:v>476</c:v>
                </c:pt>
                <c:pt idx="843">
                  <c:v>477</c:v>
                </c:pt>
                <c:pt idx="844">
                  <c:v>478</c:v>
                </c:pt>
                <c:pt idx="845">
                  <c:v>479</c:v>
                </c:pt>
                <c:pt idx="846">
                  <c:v>480</c:v>
                </c:pt>
                <c:pt idx="847">
                  <c:v>481</c:v>
                </c:pt>
                <c:pt idx="848">
                  <c:v>482</c:v>
                </c:pt>
                <c:pt idx="849">
                  <c:v>483</c:v>
                </c:pt>
                <c:pt idx="850">
                  <c:v>484</c:v>
                </c:pt>
                <c:pt idx="851">
                  <c:v>485</c:v>
                </c:pt>
                <c:pt idx="852">
                  <c:v>486</c:v>
                </c:pt>
                <c:pt idx="853">
                  <c:v>487</c:v>
                </c:pt>
                <c:pt idx="854">
                  <c:v>488</c:v>
                </c:pt>
                <c:pt idx="855">
                  <c:v>489</c:v>
                </c:pt>
                <c:pt idx="856">
                  <c:v>490</c:v>
                </c:pt>
                <c:pt idx="857">
                  <c:v>491</c:v>
                </c:pt>
                <c:pt idx="858">
                  <c:v>492</c:v>
                </c:pt>
                <c:pt idx="859">
                  <c:v>493</c:v>
                </c:pt>
                <c:pt idx="860">
                  <c:v>494</c:v>
                </c:pt>
                <c:pt idx="861">
                  <c:v>495</c:v>
                </c:pt>
                <c:pt idx="862">
                  <c:v>496</c:v>
                </c:pt>
                <c:pt idx="863">
                  <c:v>497</c:v>
                </c:pt>
                <c:pt idx="864">
                  <c:v>498</c:v>
                </c:pt>
                <c:pt idx="865">
                  <c:v>499</c:v>
                </c:pt>
                <c:pt idx="866">
                  <c:v>500</c:v>
                </c:pt>
                <c:pt idx="867">
                  <c:v>501</c:v>
                </c:pt>
                <c:pt idx="868">
                  <c:v>502</c:v>
                </c:pt>
                <c:pt idx="869">
                  <c:v>503</c:v>
                </c:pt>
                <c:pt idx="870">
                  <c:v>504</c:v>
                </c:pt>
                <c:pt idx="871">
                  <c:v>505</c:v>
                </c:pt>
                <c:pt idx="872">
                  <c:v>506</c:v>
                </c:pt>
                <c:pt idx="873">
                  <c:v>507</c:v>
                </c:pt>
                <c:pt idx="874">
                  <c:v>508</c:v>
                </c:pt>
                <c:pt idx="875">
                  <c:v>509</c:v>
                </c:pt>
                <c:pt idx="876">
                  <c:v>510</c:v>
                </c:pt>
                <c:pt idx="877">
                  <c:v>511</c:v>
                </c:pt>
                <c:pt idx="878">
                  <c:v>512</c:v>
                </c:pt>
                <c:pt idx="879">
                  <c:v>513</c:v>
                </c:pt>
                <c:pt idx="880">
                  <c:v>514</c:v>
                </c:pt>
                <c:pt idx="881">
                  <c:v>515</c:v>
                </c:pt>
                <c:pt idx="882">
                  <c:v>516</c:v>
                </c:pt>
                <c:pt idx="883">
                  <c:v>517</c:v>
                </c:pt>
                <c:pt idx="884">
                  <c:v>518</c:v>
                </c:pt>
                <c:pt idx="885">
                  <c:v>519</c:v>
                </c:pt>
                <c:pt idx="886">
                  <c:v>520</c:v>
                </c:pt>
                <c:pt idx="887">
                  <c:v>521</c:v>
                </c:pt>
                <c:pt idx="888">
                  <c:v>522</c:v>
                </c:pt>
                <c:pt idx="889">
                  <c:v>523</c:v>
                </c:pt>
                <c:pt idx="890">
                  <c:v>524</c:v>
                </c:pt>
                <c:pt idx="891">
                  <c:v>525</c:v>
                </c:pt>
                <c:pt idx="892">
                  <c:v>526</c:v>
                </c:pt>
                <c:pt idx="893">
                  <c:v>527</c:v>
                </c:pt>
                <c:pt idx="894">
                  <c:v>528</c:v>
                </c:pt>
                <c:pt idx="895">
                  <c:v>529</c:v>
                </c:pt>
                <c:pt idx="896">
                  <c:v>530</c:v>
                </c:pt>
                <c:pt idx="897">
                  <c:v>531</c:v>
                </c:pt>
                <c:pt idx="898">
                  <c:v>532</c:v>
                </c:pt>
                <c:pt idx="899">
                  <c:v>533</c:v>
                </c:pt>
                <c:pt idx="900">
                  <c:v>534</c:v>
                </c:pt>
                <c:pt idx="901">
                  <c:v>535</c:v>
                </c:pt>
                <c:pt idx="902">
                  <c:v>536</c:v>
                </c:pt>
                <c:pt idx="903">
                  <c:v>537</c:v>
                </c:pt>
                <c:pt idx="904">
                  <c:v>538</c:v>
                </c:pt>
                <c:pt idx="905">
                  <c:v>539</c:v>
                </c:pt>
                <c:pt idx="906">
                  <c:v>540</c:v>
                </c:pt>
                <c:pt idx="907">
                  <c:v>541</c:v>
                </c:pt>
                <c:pt idx="908">
                  <c:v>542</c:v>
                </c:pt>
                <c:pt idx="909">
                  <c:v>543</c:v>
                </c:pt>
                <c:pt idx="910">
                  <c:v>544</c:v>
                </c:pt>
                <c:pt idx="911">
                  <c:v>545</c:v>
                </c:pt>
                <c:pt idx="912">
                  <c:v>546</c:v>
                </c:pt>
                <c:pt idx="913">
                  <c:v>547</c:v>
                </c:pt>
                <c:pt idx="914">
                  <c:v>548</c:v>
                </c:pt>
                <c:pt idx="915">
                  <c:v>549</c:v>
                </c:pt>
                <c:pt idx="916">
                  <c:v>550</c:v>
                </c:pt>
                <c:pt idx="917">
                  <c:v>551</c:v>
                </c:pt>
                <c:pt idx="918">
                  <c:v>552</c:v>
                </c:pt>
                <c:pt idx="919">
                  <c:v>553</c:v>
                </c:pt>
                <c:pt idx="920">
                  <c:v>554</c:v>
                </c:pt>
                <c:pt idx="921">
                  <c:v>555</c:v>
                </c:pt>
                <c:pt idx="922">
                  <c:v>556</c:v>
                </c:pt>
                <c:pt idx="923">
                  <c:v>557</c:v>
                </c:pt>
                <c:pt idx="924">
                  <c:v>558</c:v>
                </c:pt>
                <c:pt idx="925">
                  <c:v>559</c:v>
                </c:pt>
                <c:pt idx="926">
                  <c:v>560</c:v>
                </c:pt>
                <c:pt idx="927">
                  <c:v>561</c:v>
                </c:pt>
                <c:pt idx="928">
                  <c:v>562</c:v>
                </c:pt>
                <c:pt idx="929">
                  <c:v>563</c:v>
                </c:pt>
                <c:pt idx="930">
                  <c:v>564</c:v>
                </c:pt>
                <c:pt idx="931">
                  <c:v>565</c:v>
                </c:pt>
                <c:pt idx="932">
                  <c:v>566</c:v>
                </c:pt>
                <c:pt idx="933">
                  <c:v>567</c:v>
                </c:pt>
                <c:pt idx="934">
                  <c:v>568</c:v>
                </c:pt>
                <c:pt idx="935">
                  <c:v>569</c:v>
                </c:pt>
                <c:pt idx="936">
                  <c:v>570</c:v>
                </c:pt>
                <c:pt idx="937">
                  <c:v>571</c:v>
                </c:pt>
                <c:pt idx="938">
                  <c:v>572</c:v>
                </c:pt>
                <c:pt idx="939">
                  <c:v>573</c:v>
                </c:pt>
                <c:pt idx="940">
                  <c:v>574</c:v>
                </c:pt>
                <c:pt idx="941">
                  <c:v>575</c:v>
                </c:pt>
                <c:pt idx="942">
                  <c:v>576</c:v>
                </c:pt>
                <c:pt idx="943">
                  <c:v>577</c:v>
                </c:pt>
                <c:pt idx="944">
                  <c:v>578</c:v>
                </c:pt>
                <c:pt idx="945">
                  <c:v>579</c:v>
                </c:pt>
                <c:pt idx="946">
                  <c:v>580</c:v>
                </c:pt>
                <c:pt idx="947">
                  <c:v>581</c:v>
                </c:pt>
                <c:pt idx="948">
                  <c:v>582</c:v>
                </c:pt>
                <c:pt idx="949">
                  <c:v>583</c:v>
                </c:pt>
                <c:pt idx="950">
                  <c:v>584</c:v>
                </c:pt>
                <c:pt idx="951">
                  <c:v>585</c:v>
                </c:pt>
                <c:pt idx="952">
                  <c:v>586</c:v>
                </c:pt>
                <c:pt idx="953">
                  <c:v>587</c:v>
                </c:pt>
                <c:pt idx="954">
                  <c:v>588</c:v>
                </c:pt>
                <c:pt idx="955">
                  <c:v>589</c:v>
                </c:pt>
                <c:pt idx="956">
                  <c:v>590</c:v>
                </c:pt>
                <c:pt idx="957">
                  <c:v>591</c:v>
                </c:pt>
                <c:pt idx="958">
                  <c:v>592</c:v>
                </c:pt>
                <c:pt idx="959">
                  <c:v>593</c:v>
                </c:pt>
                <c:pt idx="960">
                  <c:v>594</c:v>
                </c:pt>
                <c:pt idx="961">
                  <c:v>595</c:v>
                </c:pt>
                <c:pt idx="962">
                  <c:v>596</c:v>
                </c:pt>
                <c:pt idx="963">
                  <c:v>597</c:v>
                </c:pt>
                <c:pt idx="964">
                  <c:v>598</c:v>
                </c:pt>
                <c:pt idx="965">
                  <c:v>599</c:v>
                </c:pt>
                <c:pt idx="966">
                  <c:v>600</c:v>
                </c:pt>
                <c:pt idx="967">
                  <c:v>601</c:v>
                </c:pt>
                <c:pt idx="968">
                  <c:v>602</c:v>
                </c:pt>
                <c:pt idx="969">
                  <c:v>603</c:v>
                </c:pt>
                <c:pt idx="970">
                  <c:v>604</c:v>
                </c:pt>
                <c:pt idx="971">
                  <c:v>605</c:v>
                </c:pt>
                <c:pt idx="972">
                  <c:v>606</c:v>
                </c:pt>
                <c:pt idx="973">
                  <c:v>607</c:v>
                </c:pt>
                <c:pt idx="974">
                  <c:v>608</c:v>
                </c:pt>
                <c:pt idx="975">
                  <c:v>609</c:v>
                </c:pt>
                <c:pt idx="976">
                  <c:v>610</c:v>
                </c:pt>
                <c:pt idx="977">
                  <c:v>611</c:v>
                </c:pt>
                <c:pt idx="978">
                  <c:v>612</c:v>
                </c:pt>
                <c:pt idx="979">
                  <c:v>613</c:v>
                </c:pt>
                <c:pt idx="980">
                  <c:v>614</c:v>
                </c:pt>
                <c:pt idx="981">
                  <c:v>615</c:v>
                </c:pt>
                <c:pt idx="982">
                  <c:v>616</c:v>
                </c:pt>
                <c:pt idx="983">
                  <c:v>617</c:v>
                </c:pt>
                <c:pt idx="984">
                  <c:v>618</c:v>
                </c:pt>
                <c:pt idx="985">
                  <c:v>619</c:v>
                </c:pt>
                <c:pt idx="986">
                  <c:v>620</c:v>
                </c:pt>
                <c:pt idx="987">
                  <c:v>621</c:v>
                </c:pt>
                <c:pt idx="988">
                  <c:v>622</c:v>
                </c:pt>
                <c:pt idx="989">
                  <c:v>623</c:v>
                </c:pt>
                <c:pt idx="990">
                  <c:v>624</c:v>
                </c:pt>
                <c:pt idx="991">
                  <c:v>625</c:v>
                </c:pt>
                <c:pt idx="992">
                  <c:v>626</c:v>
                </c:pt>
                <c:pt idx="993">
                  <c:v>627</c:v>
                </c:pt>
                <c:pt idx="994">
                  <c:v>628</c:v>
                </c:pt>
                <c:pt idx="995">
                  <c:v>629</c:v>
                </c:pt>
                <c:pt idx="996">
                  <c:v>630</c:v>
                </c:pt>
                <c:pt idx="997">
                  <c:v>631</c:v>
                </c:pt>
                <c:pt idx="998">
                  <c:v>632</c:v>
                </c:pt>
                <c:pt idx="999">
                  <c:v>633</c:v>
                </c:pt>
                <c:pt idx="1000">
                  <c:v>634</c:v>
                </c:pt>
                <c:pt idx="1001">
                  <c:v>635</c:v>
                </c:pt>
                <c:pt idx="1002">
                  <c:v>636</c:v>
                </c:pt>
                <c:pt idx="1003">
                  <c:v>637</c:v>
                </c:pt>
                <c:pt idx="1004">
                  <c:v>638</c:v>
                </c:pt>
                <c:pt idx="1005">
                  <c:v>639</c:v>
                </c:pt>
                <c:pt idx="1006">
                  <c:v>640</c:v>
                </c:pt>
                <c:pt idx="1007">
                  <c:v>641</c:v>
                </c:pt>
                <c:pt idx="1008">
                  <c:v>642</c:v>
                </c:pt>
                <c:pt idx="1009">
                  <c:v>643</c:v>
                </c:pt>
                <c:pt idx="1010">
                  <c:v>644</c:v>
                </c:pt>
                <c:pt idx="1011">
                  <c:v>645</c:v>
                </c:pt>
                <c:pt idx="1012">
                  <c:v>646</c:v>
                </c:pt>
                <c:pt idx="1013">
                  <c:v>647</c:v>
                </c:pt>
                <c:pt idx="1014">
                  <c:v>648</c:v>
                </c:pt>
                <c:pt idx="1015">
                  <c:v>649</c:v>
                </c:pt>
                <c:pt idx="1016">
                  <c:v>650</c:v>
                </c:pt>
                <c:pt idx="1017">
                  <c:v>651</c:v>
                </c:pt>
                <c:pt idx="1018">
                  <c:v>652</c:v>
                </c:pt>
                <c:pt idx="1019">
                  <c:v>653</c:v>
                </c:pt>
                <c:pt idx="1020">
                  <c:v>654</c:v>
                </c:pt>
                <c:pt idx="1021">
                  <c:v>655</c:v>
                </c:pt>
                <c:pt idx="1022">
                  <c:v>656</c:v>
                </c:pt>
                <c:pt idx="1023">
                  <c:v>657</c:v>
                </c:pt>
                <c:pt idx="1024">
                  <c:v>658</c:v>
                </c:pt>
                <c:pt idx="1025">
                  <c:v>659</c:v>
                </c:pt>
                <c:pt idx="1026">
                  <c:v>660</c:v>
                </c:pt>
                <c:pt idx="1027">
                  <c:v>661</c:v>
                </c:pt>
                <c:pt idx="1028">
                  <c:v>662</c:v>
                </c:pt>
                <c:pt idx="1029">
                  <c:v>663</c:v>
                </c:pt>
                <c:pt idx="1030">
                  <c:v>664</c:v>
                </c:pt>
                <c:pt idx="1031">
                  <c:v>665</c:v>
                </c:pt>
                <c:pt idx="1032">
                  <c:v>666</c:v>
                </c:pt>
                <c:pt idx="1033">
                  <c:v>667</c:v>
                </c:pt>
                <c:pt idx="1034">
                  <c:v>668</c:v>
                </c:pt>
                <c:pt idx="1035">
                  <c:v>669</c:v>
                </c:pt>
                <c:pt idx="1036">
                  <c:v>670</c:v>
                </c:pt>
                <c:pt idx="1037">
                  <c:v>671</c:v>
                </c:pt>
                <c:pt idx="1038">
                  <c:v>672</c:v>
                </c:pt>
                <c:pt idx="1039">
                  <c:v>673</c:v>
                </c:pt>
                <c:pt idx="1040">
                  <c:v>674</c:v>
                </c:pt>
                <c:pt idx="1041">
                  <c:v>675</c:v>
                </c:pt>
                <c:pt idx="1042">
                  <c:v>676</c:v>
                </c:pt>
                <c:pt idx="1043">
                  <c:v>677</c:v>
                </c:pt>
                <c:pt idx="1044">
                  <c:v>678</c:v>
                </c:pt>
                <c:pt idx="1045">
                  <c:v>679</c:v>
                </c:pt>
                <c:pt idx="1046">
                  <c:v>680</c:v>
                </c:pt>
                <c:pt idx="1047">
                  <c:v>681</c:v>
                </c:pt>
                <c:pt idx="1048">
                  <c:v>682</c:v>
                </c:pt>
                <c:pt idx="1049">
                  <c:v>683</c:v>
                </c:pt>
                <c:pt idx="1050">
                  <c:v>684</c:v>
                </c:pt>
                <c:pt idx="1051">
                  <c:v>685</c:v>
                </c:pt>
                <c:pt idx="1052">
                  <c:v>686</c:v>
                </c:pt>
                <c:pt idx="1053">
                  <c:v>687</c:v>
                </c:pt>
                <c:pt idx="1054">
                  <c:v>688</c:v>
                </c:pt>
                <c:pt idx="1055">
                  <c:v>689</c:v>
                </c:pt>
                <c:pt idx="1056">
                  <c:v>690</c:v>
                </c:pt>
                <c:pt idx="1057">
                  <c:v>691</c:v>
                </c:pt>
                <c:pt idx="1058">
                  <c:v>692</c:v>
                </c:pt>
                <c:pt idx="1059">
                  <c:v>693</c:v>
                </c:pt>
                <c:pt idx="1060">
                  <c:v>694</c:v>
                </c:pt>
                <c:pt idx="1061">
                  <c:v>695</c:v>
                </c:pt>
                <c:pt idx="1062">
                  <c:v>696</c:v>
                </c:pt>
                <c:pt idx="1063">
                  <c:v>697</c:v>
                </c:pt>
                <c:pt idx="1064">
                  <c:v>698</c:v>
                </c:pt>
                <c:pt idx="1065">
                  <c:v>699</c:v>
                </c:pt>
                <c:pt idx="1066">
                  <c:v>700</c:v>
                </c:pt>
                <c:pt idx="1067">
                  <c:v>701</c:v>
                </c:pt>
                <c:pt idx="1068">
                  <c:v>702</c:v>
                </c:pt>
                <c:pt idx="1069">
                  <c:v>703</c:v>
                </c:pt>
                <c:pt idx="1070">
                  <c:v>704</c:v>
                </c:pt>
                <c:pt idx="1071">
                  <c:v>705</c:v>
                </c:pt>
                <c:pt idx="1072">
                  <c:v>706</c:v>
                </c:pt>
                <c:pt idx="1073">
                  <c:v>707</c:v>
                </c:pt>
                <c:pt idx="1074">
                  <c:v>708</c:v>
                </c:pt>
                <c:pt idx="1075">
                  <c:v>709</c:v>
                </c:pt>
                <c:pt idx="1076">
                  <c:v>710</c:v>
                </c:pt>
                <c:pt idx="1077">
                  <c:v>711</c:v>
                </c:pt>
                <c:pt idx="1078">
                  <c:v>712</c:v>
                </c:pt>
                <c:pt idx="1079">
                  <c:v>713</c:v>
                </c:pt>
                <c:pt idx="1080">
                  <c:v>714</c:v>
                </c:pt>
                <c:pt idx="1081">
                  <c:v>715</c:v>
                </c:pt>
                <c:pt idx="1082">
                  <c:v>716</c:v>
                </c:pt>
                <c:pt idx="1083">
                  <c:v>717</c:v>
                </c:pt>
                <c:pt idx="1084">
                  <c:v>718</c:v>
                </c:pt>
                <c:pt idx="1085">
                  <c:v>719</c:v>
                </c:pt>
                <c:pt idx="1086">
                  <c:v>720</c:v>
                </c:pt>
                <c:pt idx="1087">
                  <c:v>721</c:v>
                </c:pt>
                <c:pt idx="1088">
                  <c:v>722</c:v>
                </c:pt>
                <c:pt idx="1089">
                  <c:v>723</c:v>
                </c:pt>
                <c:pt idx="1090">
                  <c:v>724</c:v>
                </c:pt>
                <c:pt idx="1091">
                  <c:v>725</c:v>
                </c:pt>
                <c:pt idx="1092">
                  <c:v>726</c:v>
                </c:pt>
                <c:pt idx="1093">
                  <c:v>727</c:v>
                </c:pt>
                <c:pt idx="1094">
                  <c:v>728</c:v>
                </c:pt>
                <c:pt idx="1095">
                  <c:v>729</c:v>
                </c:pt>
                <c:pt idx="1096">
                  <c:v>730</c:v>
                </c:pt>
                <c:pt idx="1097">
                  <c:v>731</c:v>
                </c:pt>
                <c:pt idx="1098">
                  <c:v>732</c:v>
                </c:pt>
                <c:pt idx="1099">
                  <c:v>733</c:v>
                </c:pt>
                <c:pt idx="1100">
                  <c:v>734</c:v>
                </c:pt>
                <c:pt idx="1101">
                  <c:v>735</c:v>
                </c:pt>
                <c:pt idx="1102">
                  <c:v>736</c:v>
                </c:pt>
                <c:pt idx="1103">
                  <c:v>737</c:v>
                </c:pt>
                <c:pt idx="1104">
                  <c:v>738</c:v>
                </c:pt>
                <c:pt idx="1105">
                  <c:v>739</c:v>
                </c:pt>
                <c:pt idx="1106">
                  <c:v>740</c:v>
                </c:pt>
                <c:pt idx="1107">
                  <c:v>741</c:v>
                </c:pt>
                <c:pt idx="1108">
                  <c:v>742</c:v>
                </c:pt>
                <c:pt idx="1109">
                  <c:v>743</c:v>
                </c:pt>
                <c:pt idx="1110">
                  <c:v>744</c:v>
                </c:pt>
                <c:pt idx="1111">
                  <c:v>745</c:v>
                </c:pt>
                <c:pt idx="1112">
                  <c:v>746</c:v>
                </c:pt>
                <c:pt idx="1113">
                  <c:v>747</c:v>
                </c:pt>
                <c:pt idx="1114">
                  <c:v>748</c:v>
                </c:pt>
                <c:pt idx="1115">
                  <c:v>749</c:v>
                </c:pt>
                <c:pt idx="1116">
                  <c:v>750</c:v>
                </c:pt>
                <c:pt idx="1117">
                  <c:v>751</c:v>
                </c:pt>
                <c:pt idx="1118">
                  <c:v>752</c:v>
                </c:pt>
                <c:pt idx="1119">
                  <c:v>753</c:v>
                </c:pt>
                <c:pt idx="1120">
                  <c:v>754</c:v>
                </c:pt>
                <c:pt idx="1121">
                  <c:v>755</c:v>
                </c:pt>
                <c:pt idx="1122">
                  <c:v>756</c:v>
                </c:pt>
                <c:pt idx="1123">
                  <c:v>757</c:v>
                </c:pt>
                <c:pt idx="1124">
                  <c:v>758</c:v>
                </c:pt>
                <c:pt idx="1125">
                  <c:v>759</c:v>
                </c:pt>
                <c:pt idx="1126">
                  <c:v>760</c:v>
                </c:pt>
                <c:pt idx="1127">
                  <c:v>761</c:v>
                </c:pt>
                <c:pt idx="1128">
                  <c:v>762</c:v>
                </c:pt>
                <c:pt idx="1129">
                  <c:v>763</c:v>
                </c:pt>
                <c:pt idx="1130">
                  <c:v>764</c:v>
                </c:pt>
                <c:pt idx="1131">
                  <c:v>765</c:v>
                </c:pt>
                <c:pt idx="1132">
                  <c:v>766</c:v>
                </c:pt>
                <c:pt idx="1133">
                  <c:v>767</c:v>
                </c:pt>
                <c:pt idx="1134">
                  <c:v>768</c:v>
                </c:pt>
                <c:pt idx="1135">
                  <c:v>769</c:v>
                </c:pt>
                <c:pt idx="1136">
                  <c:v>770</c:v>
                </c:pt>
                <c:pt idx="1137">
                  <c:v>771</c:v>
                </c:pt>
                <c:pt idx="1138">
                  <c:v>772</c:v>
                </c:pt>
                <c:pt idx="1139">
                  <c:v>773</c:v>
                </c:pt>
                <c:pt idx="1140">
                  <c:v>774</c:v>
                </c:pt>
                <c:pt idx="1141">
                  <c:v>775</c:v>
                </c:pt>
                <c:pt idx="1142">
                  <c:v>776</c:v>
                </c:pt>
                <c:pt idx="1143">
                  <c:v>777</c:v>
                </c:pt>
                <c:pt idx="1144">
                  <c:v>778</c:v>
                </c:pt>
                <c:pt idx="1145">
                  <c:v>779</c:v>
                </c:pt>
                <c:pt idx="1146">
                  <c:v>780</c:v>
                </c:pt>
                <c:pt idx="1147">
                  <c:v>781</c:v>
                </c:pt>
                <c:pt idx="1148">
                  <c:v>782</c:v>
                </c:pt>
                <c:pt idx="1149">
                  <c:v>783</c:v>
                </c:pt>
                <c:pt idx="1150">
                  <c:v>784</c:v>
                </c:pt>
                <c:pt idx="1151">
                  <c:v>785</c:v>
                </c:pt>
                <c:pt idx="1152">
                  <c:v>786</c:v>
                </c:pt>
                <c:pt idx="1153">
                  <c:v>787</c:v>
                </c:pt>
                <c:pt idx="1154">
                  <c:v>788</c:v>
                </c:pt>
                <c:pt idx="1155">
                  <c:v>789</c:v>
                </c:pt>
                <c:pt idx="1156">
                  <c:v>790</c:v>
                </c:pt>
                <c:pt idx="1157">
                  <c:v>791</c:v>
                </c:pt>
                <c:pt idx="1158">
                  <c:v>792</c:v>
                </c:pt>
                <c:pt idx="1159">
                  <c:v>793</c:v>
                </c:pt>
                <c:pt idx="1160">
                  <c:v>794</c:v>
                </c:pt>
                <c:pt idx="1161">
                  <c:v>795</c:v>
                </c:pt>
                <c:pt idx="1162">
                  <c:v>796</c:v>
                </c:pt>
                <c:pt idx="1163">
                  <c:v>797</c:v>
                </c:pt>
                <c:pt idx="1164">
                  <c:v>798</c:v>
                </c:pt>
                <c:pt idx="1165">
                  <c:v>799</c:v>
                </c:pt>
                <c:pt idx="1166">
                  <c:v>800</c:v>
                </c:pt>
                <c:pt idx="1167">
                  <c:v>801</c:v>
                </c:pt>
                <c:pt idx="1168">
                  <c:v>802</c:v>
                </c:pt>
                <c:pt idx="1169">
                  <c:v>803</c:v>
                </c:pt>
                <c:pt idx="1170">
                  <c:v>804</c:v>
                </c:pt>
                <c:pt idx="1171">
                  <c:v>805</c:v>
                </c:pt>
                <c:pt idx="1172">
                  <c:v>806</c:v>
                </c:pt>
                <c:pt idx="1173">
                  <c:v>807</c:v>
                </c:pt>
                <c:pt idx="1174">
                  <c:v>808</c:v>
                </c:pt>
                <c:pt idx="1175">
                  <c:v>809</c:v>
                </c:pt>
                <c:pt idx="1176">
                  <c:v>810</c:v>
                </c:pt>
                <c:pt idx="1177">
                  <c:v>811</c:v>
                </c:pt>
                <c:pt idx="1178">
                  <c:v>812</c:v>
                </c:pt>
                <c:pt idx="1179">
                  <c:v>813</c:v>
                </c:pt>
                <c:pt idx="1180">
                  <c:v>814</c:v>
                </c:pt>
                <c:pt idx="1181">
                  <c:v>815</c:v>
                </c:pt>
                <c:pt idx="1182">
                  <c:v>816</c:v>
                </c:pt>
                <c:pt idx="1183">
                  <c:v>817</c:v>
                </c:pt>
                <c:pt idx="1184">
                  <c:v>818</c:v>
                </c:pt>
                <c:pt idx="1185">
                  <c:v>819</c:v>
                </c:pt>
                <c:pt idx="1186">
                  <c:v>820</c:v>
                </c:pt>
                <c:pt idx="1187">
                  <c:v>821</c:v>
                </c:pt>
                <c:pt idx="1188">
                  <c:v>822</c:v>
                </c:pt>
                <c:pt idx="1189">
                  <c:v>823</c:v>
                </c:pt>
                <c:pt idx="1190">
                  <c:v>824</c:v>
                </c:pt>
                <c:pt idx="1191">
                  <c:v>825</c:v>
                </c:pt>
                <c:pt idx="1192">
                  <c:v>826</c:v>
                </c:pt>
                <c:pt idx="1193">
                  <c:v>827</c:v>
                </c:pt>
                <c:pt idx="1194">
                  <c:v>828</c:v>
                </c:pt>
                <c:pt idx="1195">
                  <c:v>829</c:v>
                </c:pt>
                <c:pt idx="1196">
                  <c:v>830</c:v>
                </c:pt>
                <c:pt idx="1197">
                  <c:v>831</c:v>
                </c:pt>
                <c:pt idx="1198">
                  <c:v>832</c:v>
                </c:pt>
                <c:pt idx="1199">
                  <c:v>833</c:v>
                </c:pt>
                <c:pt idx="1200">
                  <c:v>834</c:v>
                </c:pt>
                <c:pt idx="1201">
                  <c:v>835</c:v>
                </c:pt>
                <c:pt idx="1202">
                  <c:v>836</c:v>
                </c:pt>
                <c:pt idx="1203">
                  <c:v>837</c:v>
                </c:pt>
                <c:pt idx="1204">
                  <c:v>838</c:v>
                </c:pt>
                <c:pt idx="1205">
                  <c:v>839</c:v>
                </c:pt>
                <c:pt idx="1206">
                  <c:v>840</c:v>
                </c:pt>
                <c:pt idx="1207">
                  <c:v>841</c:v>
                </c:pt>
                <c:pt idx="1208">
                  <c:v>842</c:v>
                </c:pt>
                <c:pt idx="1209">
                  <c:v>843</c:v>
                </c:pt>
                <c:pt idx="1210">
                  <c:v>844</c:v>
                </c:pt>
                <c:pt idx="1211">
                  <c:v>845</c:v>
                </c:pt>
                <c:pt idx="1212">
                  <c:v>846</c:v>
                </c:pt>
                <c:pt idx="1213">
                  <c:v>847</c:v>
                </c:pt>
                <c:pt idx="1214">
                  <c:v>848</c:v>
                </c:pt>
                <c:pt idx="1215">
                  <c:v>849</c:v>
                </c:pt>
                <c:pt idx="1216">
                  <c:v>850</c:v>
                </c:pt>
                <c:pt idx="1217">
                  <c:v>851</c:v>
                </c:pt>
                <c:pt idx="1218">
                  <c:v>852</c:v>
                </c:pt>
                <c:pt idx="1219">
                  <c:v>853</c:v>
                </c:pt>
                <c:pt idx="1220">
                  <c:v>854</c:v>
                </c:pt>
                <c:pt idx="1221">
                  <c:v>855</c:v>
                </c:pt>
                <c:pt idx="1222">
                  <c:v>856</c:v>
                </c:pt>
                <c:pt idx="1223">
                  <c:v>857</c:v>
                </c:pt>
                <c:pt idx="1224">
                  <c:v>858</c:v>
                </c:pt>
                <c:pt idx="1225">
                  <c:v>859</c:v>
                </c:pt>
                <c:pt idx="1226">
                  <c:v>860</c:v>
                </c:pt>
                <c:pt idx="1227">
                  <c:v>861</c:v>
                </c:pt>
                <c:pt idx="1228">
                  <c:v>862</c:v>
                </c:pt>
                <c:pt idx="1229">
                  <c:v>863</c:v>
                </c:pt>
                <c:pt idx="1230">
                  <c:v>864</c:v>
                </c:pt>
                <c:pt idx="1231">
                  <c:v>865</c:v>
                </c:pt>
                <c:pt idx="1232">
                  <c:v>866</c:v>
                </c:pt>
                <c:pt idx="1233">
                  <c:v>867</c:v>
                </c:pt>
                <c:pt idx="1234">
                  <c:v>868</c:v>
                </c:pt>
                <c:pt idx="1235">
                  <c:v>869</c:v>
                </c:pt>
                <c:pt idx="1236">
                  <c:v>870</c:v>
                </c:pt>
                <c:pt idx="1237">
                  <c:v>871</c:v>
                </c:pt>
                <c:pt idx="1238">
                  <c:v>872</c:v>
                </c:pt>
                <c:pt idx="1239">
                  <c:v>873</c:v>
                </c:pt>
                <c:pt idx="1240">
                  <c:v>874</c:v>
                </c:pt>
                <c:pt idx="1241">
                  <c:v>875</c:v>
                </c:pt>
                <c:pt idx="1242">
                  <c:v>876</c:v>
                </c:pt>
                <c:pt idx="1243">
                  <c:v>877</c:v>
                </c:pt>
                <c:pt idx="1244">
                  <c:v>878</c:v>
                </c:pt>
                <c:pt idx="1245">
                  <c:v>879</c:v>
                </c:pt>
                <c:pt idx="1246">
                  <c:v>880</c:v>
                </c:pt>
                <c:pt idx="1247">
                  <c:v>881</c:v>
                </c:pt>
                <c:pt idx="1248">
                  <c:v>882</c:v>
                </c:pt>
                <c:pt idx="1249">
                  <c:v>883</c:v>
                </c:pt>
                <c:pt idx="1250">
                  <c:v>884</c:v>
                </c:pt>
                <c:pt idx="1251">
                  <c:v>885</c:v>
                </c:pt>
                <c:pt idx="1252">
                  <c:v>886</c:v>
                </c:pt>
                <c:pt idx="1253">
                  <c:v>887</c:v>
                </c:pt>
                <c:pt idx="1254">
                  <c:v>888</c:v>
                </c:pt>
                <c:pt idx="1255">
                  <c:v>889</c:v>
                </c:pt>
                <c:pt idx="1256">
                  <c:v>890</c:v>
                </c:pt>
                <c:pt idx="1257">
                  <c:v>891</c:v>
                </c:pt>
                <c:pt idx="1258">
                  <c:v>892</c:v>
                </c:pt>
                <c:pt idx="1259">
                  <c:v>893</c:v>
                </c:pt>
                <c:pt idx="1260">
                  <c:v>894</c:v>
                </c:pt>
                <c:pt idx="1261">
                  <c:v>895</c:v>
                </c:pt>
                <c:pt idx="1262">
                  <c:v>896</c:v>
                </c:pt>
                <c:pt idx="1263">
                  <c:v>897</c:v>
                </c:pt>
                <c:pt idx="1264">
                  <c:v>898</c:v>
                </c:pt>
                <c:pt idx="1265">
                  <c:v>899</c:v>
                </c:pt>
                <c:pt idx="1266">
                  <c:v>900</c:v>
                </c:pt>
                <c:pt idx="1267">
                  <c:v>901</c:v>
                </c:pt>
                <c:pt idx="1268">
                  <c:v>902</c:v>
                </c:pt>
                <c:pt idx="1269">
                  <c:v>903</c:v>
                </c:pt>
                <c:pt idx="1270">
                  <c:v>904</c:v>
                </c:pt>
                <c:pt idx="1271">
                  <c:v>905</c:v>
                </c:pt>
                <c:pt idx="1272">
                  <c:v>906</c:v>
                </c:pt>
                <c:pt idx="1273">
                  <c:v>907</c:v>
                </c:pt>
                <c:pt idx="1274">
                  <c:v>908</c:v>
                </c:pt>
                <c:pt idx="1275">
                  <c:v>909</c:v>
                </c:pt>
                <c:pt idx="1276">
                  <c:v>910</c:v>
                </c:pt>
                <c:pt idx="1277">
                  <c:v>911</c:v>
                </c:pt>
                <c:pt idx="1278">
                  <c:v>912</c:v>
                </c:pt>
                <c:pt idx="1279">
                  <c:v>913</c:v>
                </c:pt>
                <c:pt idx="1280">
                  <c:v>914</c:v>
                </c:pt>
                <c:pt idx="1281">
                  <c:v>915</c:v>
                </c:pt>
                <c:pt idx="1282">
                  <c:v>916</c:v>
                </c:pt>
                <c:pt idx="1283">
                  <c:v>917</c:v>
                </c:pt>
                <c:pt idx="1284">
                  <c:v>918</c:v>
                </c:pt>
                <c:pt idx="1285">
                  <c:v>919</c:v>
                </c:pt>
                <c:pt idx="1286">
                  <c:v>920</c:v>
                </c:pt>
                <c:pt idx="1287">
                  <c:v>921</c:v>
                </c:pt>
                <c:pt idx="1288">
                  <c:v>922</c:v>
                </c:pt>
                <c:pt idx="1289">
                  <c:v>923</c:v>
                </c:pt>
                <c:pt idx="1290">
                  <c:v>924</c:v>
                </c:pt>
                <c:pt idx="1291">
                  <c:v>925</c:v>
                </c:pt>
                <c:pt idx="1292">
                  <c:v>926</c:v>
                </c:pt>
                <c:pt idx="1293">
                  <c:v>927</c:v>
                </c:pt>
                <c:pt idx="1294">
                  <c:v>928</c:v>
                </c:pt>
                <c:pt idx="1295">
                  <c:v>929</c:v>
                </c:pt>
                <c:pt idx="1296">
                  <c:v>930</c:v>
                </c:pt>
                <c:pt idx="1297">
                  <c:v>931</c:v>
                </c:pt>
                <c:pt idx="1298">
                  <c:v>932</c:v>
                </c:pt>
                <c:pt idx="1299">
                  <c:v>933</c:v>
                </c:pt>
                <c:pt idx="1300">
                  <c:v>934</c:v>
                </c:pt>
                <c:pt idx="1301">
                  <c:v>935</c:v>
                </c:pt>
                <c:pt idx="1302">
                  <c:v>936</c:v>
                </c:pt>
                <c:pt idx="1303">
                  <c:v>937</c:v>
                </c:pt>
                <c:pt idx="1304">
                  <c:v>938</c:v>
                </c:pt>
                <c:pt idx="1305">
                  <c:v>939</c:v>
                </c:pt>
                <c:pt idx="1306">
                  <c:v>940</c:v>
                </c:pt>
                <c:pt idx="1307">
                  <c:v>941</c:v>
                </c:pt>
                <c:pt idx="1308">
                  <c:v>942</c:v>
                </c:pt>
                <c:pt idx="1309">
                  <c:v>943</c:v>
                </c:pt>
                <c:pt idx="1310">
                  <c:v>944</c:v>
                </c:pt>
                <c:pt idx="1311">
                  <c:v>945</c:v>
                </c:pt>
                <c:pt idx="1312">
                  <c:v>946</c:v>
                </c:pt>
                <c:pt idx="1313">
                  <c:v>947</c:v>
                </c:pt>
                <c:pt idx="1314">
                  <c:v>948</c:v>
                </c:pt>
                <c:pt idx="1315">
                  <c:v>949</c:v>
                </c:pt>
                <c:pt idx="1316">
                  <c:v>950</c:v>
                </c:pt>
                <c:pt idx="1317">
                  <c:v>951</c:v>
                </c:pt>
                <c:pt idx="1318">
                  <c:v>952</c:v>
                </c:pt>
                <c:pt idx="1319">
                  <c:v>953</c:v>
                </c:pt>
                <c:pt idx="1320">
                  <c:v>954</c:v>
                </c:pt>
                <c:pt idx="1321">
                  <c:v>955</c:v>
                </c:pt>
                <c:pt idx="1322">
                  <c:v>956</c:v>
                </c:pt>
                <c:pt idx="1323">
                  <c:v>957</c:v>
                </c:pt>
                <c:pt idx="1324">
                  <c:v>958</c:v>
                </c:pt>
                <c:pt idx="1325">
                  <c:v>959</c:v>
                </c:pt>
                <c:pt idx="1326">
                  <c:v>960</c:v>
                </c:pt>
                <c:pt idx="1327">
                  <c:v>961</c:v>
                </c:pt>
                <c:pt idx="1328">
                  <c:v>962</c:v>
                </c:pt>
                <c:pt idx="1329">
                  <c:v>963</c:v>
                </c:pt>
                <c:pt idx="1330">
                  <c:v>964</c:v>
                </c:pt>
                <c:pt idx="1331">
                  <c:v>965</c:v>
                </c:pt>
                <c:pt idx="1332">
                  <c:v>966</c:v>
                </c:pt>
                <c:pt idx="1333">
                  <c:v>967</c:v>
                </c:pt>
                <c:pt idx="1334">
                  <c:v>968</c:v>
                </c:pt>
                <c:pt idx="1335">
                  <c:v>969</c:v>
                </c:pt>
                <c:pt idx="1336">
                  <c:v>970</c:v>
                </c:pt>
                <c:pt idx="1337">
                  <c:v>971</c:v>
                </c:pt>
                <c:pt idx="1338">
                  <c:v>972</c:v>
                </c:pt>
                <c:pt idx="1339">
                  <c:v>973</c:v>
                </c:pt>
                <c:pt idx="1340">
                  <c:v>974</c:v>
                </c:pt>
                <c:pt idx="1341">
                  <c:v>975</c:v>
                </c:pt>
                <c:pt idx="1342">
                  <c:v>976</c:v>
                </c:pt>
                <c:pt idx="1343">
                  <c:v>977</c:v>
                </c:pt>
                <c:pt idx="1344">
                  <c:v>978</c:v>
                </c:pt>
                <c:pt idx="1345">
                  <c:v>979</c:v>
                </c:pt>
                <c:pt idx="1346">
                  <c:v>980</c:v>
                </c:pt>
                <c:pt idx="1347">
                  <c:v>981</c:v>
                </c:pt>
                <c:pt idx="1348">
                  <c:v>982</c:v>
                </c:pt>
                <c:pt idx="1349">
                  <c:v>983</c:v>
                </c:pt>
                <c:pt idx="1350">
                  <c:v>984</c:v>
                </c:pt>
                <c:pt idx="1351">
                  <c:v>985</c:v>
                </c:pt>
                <c:pt idx="1352">
                  <c:v>986</c:v>
                </c:pt>
                <c:pt idx="1353">
                  <c:v>987</c:v>
                </c:pt>
                <c:pt idx="1354">
                  <c:v>988</c:v>
                </c:pt>
                <c:pt idx="1355">
                  <c:v>989</c:v>
                </c:pt>
                <c:pt idx="1356">
                  <c:v>990</c:v>
                </c:pt>
                <c:pt idx="1357">
                  <c:v>991</c:v>
                </c:pt>
                <c:pt idx="1358">
                  <c:v>992</c:v>
                </c:pt>
                <c:pt idx="1359">
                  <c:v>993</c:v>
                </c:pt>
                <c:pt idx="1360">
                  <c:v>994</c:v>
                </c:pt>
                <c:pt idx="1361">
                  <c:v>995</c:v>
                </c:pt>
                <c:pt idx="1362">
                  <c:v>996</c:v>
                </c:pt>
                <c:pt idx="1363">
                  <c:v>997</c:v>
                </c:pt>
                <c:pt idx="1364">
                  <c:v>998</c:v>
                </c:pt>
                <c:pt idx="1365">
                  <c:v>999</c:v>
                </c:pt>
                <c:pt idx="1366">
                  <c:v>1000</c:v>
                </c:pt>
                <c:pt idx="1367">
                  <c:v>1001</c:v>
                </c:pt>
                <c:pt idx="1368">
                  <c:v>1002</c:v>
                </c:pt>
                <c:pt idx="1369">
                  <c:v>1003</c:v>
                </c:pt>
                <c:pt idx="1370">
                  <c:v>1004</c:v>
                </c:pt>
                <c:pt idx="1371">
                  <c:v>1005</c:v>
                </c:pt>
                <c:pt idx="1372">
                  <c:v>1006</c:v>
                </c:pt>
                <c:pt idx="1373">
                  <c:v>1007</c:v>
                </c:pt>
                <c:pt idx="1374">
                  <c:v>1008</c:v>
                </c:pt>
                <c:pt idx="1375">
                  <c:v>1009</c:v>
                </c:pt>
                <c:pt idx="1376">
                  <c:v>1010</c:v>
                </c:pt>
                <c:pt idx="1377">
                  <c:v>1011</c:v>
                </c:pt>
                <c:pt idx="1378">
                  <c:v>1012</c:v>
                </c:pt>
                <c:pt idx="1379">
                  <c:v>1013</c:v>
                </c:pt>
                <c:pt idx="1380">
                  <c:v>1014</c:v>
                </c:pt>
                <c:pt idx="1381">
                  <c:v>1015</c:v>
                </c:pt>
                <c:pt idx="1382">
                  <c:v>1016</c:v>
                </c:pt>
                <c:pt idx="1383">
                  <c:v>1017</c:v>
                </c:pt>
                <c:pt idx="1384">
                  <c:v>1018</c:v>
                </c:pt>
                <c:pt idx="1385">
                  <c:v>1019</c:v>
                </c:pt>
                <c:pt idx="1386">
                  <c:v>1020</c:v>
                </c:pt>
                <c:pt idx="1387">
                  <c:v>1021</c:v>
                </c:pt>
                <c:pt idx="1388">
                  <c:v>1022</c:v>
                </c:pt>
                <c:pt idx="1389">
                  <c:v>1023</c:v>
                </c:pt>
                <c:pt idx="1390">
                  <c:v>1024</c:v>
                </c:pt>
                <c:pt idx="1391">
                  <c:v>1025</c:v>
                </c:pt>
                <c:pt idx="1392">
                  <c:v>1026</c:v>
                </c:pt>
                <c:pt idx="1393">
                  <c:v>1027</c:v>
                </c:pt>
                <c:pt idx="1394">
                  <c:v>1028</c:v>
                </c:pt>
                <c:pt idx="1395">
                  <c:v>1029</c:v>
                </c:pt>
                <c:pt idx="1396">
                  <c:v>1030</c:v>
                </c:pt>
                <c:pt idx="1397">
                  <c:v>1031</c:v>
                </c:pt>
                <c:pt idx="1398">
                  <c:v>1032</c:v>
                </c:pt>
                <c:pt idx="1399">
                  <c:v>1033</c:v>
                </c:pt>
                <c:pt idx="1400">
                  <c:v>1034</c:v>
                </c:pt>
                <c:pt idx="1401">
                  <c:v>1035</c:v>
                </c:pt>
                <c:pt idx="1402">
                  <c:v>1036</c:v>
                </c:pt>
                <c:pt idx="1403">
                  <c:v>1037</c:v>
                </c:pt>
                <c:pt idx="1404">
                  <c:v>1038</c:v>
                </c:pt>
                <c:pt idx="1405">
                  <c:v>1039</c:v>
                </c:pt>
                <c:pt idx="1406">
                  <c:v>1040</c:v>
                </c:pt>
                <c:pt idx="1407">
                  <c:v>1041</c:v>
                </c:pt>
                <c:pt idx="1408">
                  <c:v>1042</c:v>
                </c:pt>
                <c:pt idx="1409">
                  <c:v>1043</c:v>
                </c:pt>
                <c:pt idx="1410">
                  <c:v>1044</c:v>
                </c:pt>
                <c:pt idx="1411">
                  <c:v>1045</c:v>
                </c:pt>
                <c:pt idx="1412">
                  <c:v>1046</c:v>
                </c:pt>
                <c:pt idx="1413">
                  <c:v>1047</c:v>
                </c:pt>
                <c:pt idx="1414">
                  <c:v>1048</c:v>
                </c:pt>
                <c:pt idx="1415">
                  <c:v>1049</c:v>
                </c:pt>
                <c:pt idx="1416">
                  <c:v>1050</c:v>
                </c:pt>
                <c:pt idx="1417">
                  <c:v>1051</c:v>
                </c:pt>
                <c:pt idx="1418">
                  <c:v>1052</c:v>
                </c:pt>
                <c:pt idx="1419">
                  <c:v>1053</c:v>
                </c:pt>
                <c:pt idx="1420">
                  <c:v>1054</c:v>
                </c:pt>
                <c:pt idx="1421">
                  <c:v>1055</c:v>
                </c:pt>
                <c:pt idx="1422">
                  <c:v>1056</c:v>
                </c:pt>
                <c:pt idx="1423">
                  <c:v>1057</c:v>
                </c:pt>
                <c:pt idx="1424">
                  <c:v>1058</c:v>
                </c:pt>
                <c:pt idx="1425">
                  <c:v>1059</c:v>
                </c:pt>
                <c:pt idx="1426">
                  <c:v>1060</c:v>
                </c:pt>
                <c:pt idx="1427">
                  <c:v>1061</c:v>
                </c:pt>
                <c:pt idx="1428">
                  <c:v>1062</c:v>
                </c:pt>
                <c:pt idx="1429">
                  <c:v>1063</c:v>
                </c:pt>
                <c:pt idx="1430">
                  <c:v>1064</c:v>
                </c:pt>
                <c:pt idx="1431">
                  <c:v>1065</c:v>
                </c:pt>
                <c:pt idx="1432">
                  <c:v>1066</c:v>
                </c:pt>
                <c:pt idx="1433">
                  <c:v>1067</c:v>
                </c:pt>
                <c:pt idx="1434">
                  <c:v>1068</c:v>
                </c:pt>
                <c:pt idx="1435">
                  <c:v>1069</c:v>
                </c:pt>
                <c:pt idx="1436">
                  <c:v>1070</c:v>
                </c:pt>
                <c:pt idx="1437">
                  <c:v>1071</c:v>
                </c:pt>
                <c:pt idx="1438">
                  <c:v>1072</c:v>
                </c:pt>
                <c:pt idx="1439">
                  <c:v>1073</c:v>
                </c:pt>
                <c:pt idx="1440">
                  <c:v>1074</c:v>
                </c:pt>
                <c:pt idx="1441">
                  <c:v>1075</c:v>
                </c:pt>
                <c:pt idx="1442">
                  <c:v>1076</c:v>
                </c:pt>
                <c:pt idx="1443">
                  <c:v>1077</c:v>
                </c:pt>
                <c:pt idx="1444">
                  <c:v>1078</c:v>
                </c:pt>
                <c:pt idx="1445">
                  <c:v>1079</c:v>
                </c:pt>
                <c:pt idx="1446">
                  <c:v>1080</c:v>
                </c:pt>
                <c:pt idx="1447">
                  <c:v>1081</c:v>
                </c:pt>
                <c:pt idx="1448">
                  <c:v>1082</c:v>
                </c:pt>
                <c:pt idx="1449">
                  <c:v>1083</c:v>
                </c:pt>
                <c:pt idx="1450">
                  <c:v>1084</c:v>
                </c:pt>
                <c:pt idx="1451">
                  <c:v>1085</c:v>
                </c:pt>
                <c:pt idx="1452">
                  <c:v>1086</c:v>
                </c:pt>
                <c:pt idx="1453">
                  <c:v>1087</c:v>
                </c:pt>
                <c:pt idx="1454">
                  <c:v>1088</c:v>
                </c:pt>
                <c:pt idx="1455">
                  <c:v>1089</c:v>
                </c:pt>
                <c:pt idx="1456">
                  <c:v>1090</c:v>
                </c:pt>
                <c:pt idx="1457">
                  <c:v>1091</c:v>
                </c:pt>
                <c:pt idx="1458">
                  <c:v>1092</c:v>
                </c:pt>
                <c:pt idx="1459">
                  <c:v>1093</c:v>
                </c:pt>
                <c:pt idx="1460">
                  <c:v>1094</c:v>
                </c:pt>
                <c:pt idx="1461">
                  <c:v>1095</c:v>
                </c:pt>
                <c:pt idx="1462">
                  <c:v>1096</c:v>
                </c:pt>
                <c:pt idx="1463">
                  <c:v>1097</c:v>
                </c:pt>
                <c:pt idx="1464">
                  <c:v>1098</c:v>
                </c:pt>
                <c:pt idx="1465">
                  <c:v>1099</c:v>
                </c:pt>
                <c:pt idx="1466">
                  <c:v>1100</c:v>
                </c:pt>
                <c:pt idx="1467">
                  <c:v>1101</c:v>
                </c:pt>
                <c:pt idx="1468">
                  <c:v>1102</c:v>
                </c:pt>
                <c:pt idx="1469">
                  <c:v>1103</c:v>
                </c:pt>
                <c:pt idx="1470">
                  <c:v>1104</c:v>
                </c:pt>
                <c:pt idx="1471">
                  <c:v>1105</c:v>
                </c:pt>
                <c:pt idx="1472">
                  <c:v>1106</c:v>
                </c:pt>
                <c:pt idx="1473">
                  <c:v>1107</c:v>
                </c:pt>
                <c:pt idx="1474">
                  <c:v>1108</c:v>
                </c:pt>
                <c:pt idx="1475">
                  <c:v>1109</c:v>
                </c:pt>
                <c:pt idx="1476">
                  <c:v>1110</c:v>
                </c:pt>
                <c:pt idx="1477">
                  <c:v>1111</c:v>
                </c:pt>
                <c:pt idx="1478">
                  <c:v>1112</c:v>
                </c:pt>
                <c:pt idx="1479">
                  <c:v>1113</c:v>
                </c:pt>
                <c:pt idx="1480">
                  <c:v>1114</c:v>
                </c:pt>
                <c:pt idx="1481">
                  <c:v>1115</c:v>
                </c:pt>
                <c:pt idx="1482">
                  <c:v>1116</c:v>
                </c:pt>
                <c:pt idx="1483">
                  <c:v>1117</c:v>
                </c:pt>
                <c:pt idx="1484">
                  <c:v>1118</c:v>
                </c:pt>
                <c:pt idx="1485">
                  <c:v>1119</c:v>
                </c:pt>
                <c:pt idx="1486">
                  <c:v>1120</c:v>
                </c:pt>
                <c:pt idx="1487">
                  <c:v>1121</c:v>
                </c:pt>
                <c:pt idx="1488">
                  <c:v>1122</c:v>
                </c:pt>
                <c:pt idx="1489">
                  <c:v>1123</c:v>
                </c:pt>
                <c:pt idx="1490">
                  <c:v>1124</c:v>
                </c:pt>
                <c:pt idx="1491">
                  <c:v>1125</c:v>
                </c:pt>
                <c:pt idx="1492">
                  <c:v>1126</c:v>
                </c:pt>
                <c:pt idx="1493">
                  <c:v>1127</c:v>
                </c:pt>
                <c:pt idx="1494">
                  <c:v>1128</c:v>
                </c:pt>
                <c:pt idx="1495">
                  <c:v>1129</c:v>
                </c:pt>
                <c:pt idx="1496">
                  <c:v>1130</c:v>
                </c:pt>
                <c:pt idx="1497">
                  <c:v>1131</c:v>
                </c:pt>
                <c:pt idx="1498">
                  <c:v>1132</c:v>
                </c:pt>
                <c:pt idx="1499">
                  <c:v>1133</c:v>
                </c:pt>
                <c:pt idx="1500">
                  <c:v>1134</c:v>
                </c:pt>
                <c:pt idx="1501">
                  <c:v>1135</c:v>
                </c:pt>
                <c:pt idx="1502">
                  <c:v>1136</c:v>
                </c:pt>
                <c:pt idx="1503">
                  <c:v>1137</c:v>
                </c:pt>
                <c:pt idx="1504">
                  <c:v>1138</c:v>
                </c:pt>
                <c:pt idx="1505">
                  <c:v>1139</c:v>
                </c:pt>
                <c:pt idx="1506">
                  <c:v>1140</c:v>
                </c:pt>
                <c:pt idx="1507">
                  <c:v>1141</c:v>
                </c:pt>
                <c:pt idx="1508">
                  <c:v>1142</c:v>
                </c:pt>
                <c:pt idx="1509">
                  <c:v>1143</c:v>
                </c:pt>
                <c:pt idx="1510">
                  <c:v>1144</c:v>
                </c:pt>
                <c:pt idx="1511">
                  <c:v>1145</c:v>
                </c:pt>
                <c:pt idx="1512">
                  <c:v>1146</c:v>
                </c:pt>
                <c:pt idx="1513">
                  <c:v>1147</c:v>
                </c:pt>
                <c:pt idx="1514">
                  <c:v>1148</c:v>
                </c:pt>
                <c:pt idx="1515">
                  <c:v>1149</c:v>
                </c:pt>
                <c:pt idx="1516">
                  <c:v>1150</c:v>
                </c:pt>
                <c:pt idx="1517">
                  <c:v>1151</c:v>
                </c:pt>
                <c:pt idx="1518">
                  <c:v>1152</c:v>
                </c:pt>
                <c:pt idx="1519">
                  <c:v>1153</c:v>
                </c:pt>
                <c:pt idx="1520">
                  <c:v>1154</c:v>
                </c:pt>
                <c:pt idx="1521">
                  <c:v>1155</c:v>
                </c:pt>
                <c:pt idx="1522">
                  <c:v>1156</c:v>
                </c:pt>
                <c:pt idx="1523">
                  <c:v>1157</c:v>
                </c:pt>
                <c:pt idx="1524">
                  <c:v>1158</c:v>
                </c:pt>
                <c:pt idx="1525">
                  <c:v>1159</c:v>
                </c:pt>
                <c:pt idx="1526">
                  <c:v>1160</c:v>
                </c:pt>
                <c:pt idx="1527">
                  <c:v>1161</c:v>
                </c:pt>
                <c:pt idx="1528">
                  <c:v>1162</c:v>
                </c:pt>
                <c:pt idx="1529">
                  <c:v>1163</c:v>
                </c:pt>
                <c:pt idx="1530">
                  <c:v>1164</c:v>
                </c:pt>
                <c:pt idx="1531">
                  <c:v>1165</c:v>
                </c:pt>
                <c:pt idx="1532">
                  <c:v>1166</c:v>
                </c:pt>
                <c:pt idx="1533">
                  <c:v>1167</c:v>
                </c:pt>
                <c:pt idx="1534">
                  <c:v>1168</c:v>
                </c:pt>
                <c:pt idx="1535">
                  <c:v>1169</c:v>
                </c:pt>
                <c:pt idx="1536">
                  <c:v>1170</c:v>
                </c:pt>
                <c:pt idx="1537">
                  <c:v>1171</c:v>
                </c:pt>
                <c:pt idx="1538">
                  <c:v>1172</c:v>
                </c:pt>
                <c:pt idx="1539">
                  <c:v>1173</c:v>
                </c:pt>
                <c:pt idx="1540">
                  <c:v>1174</c:v>
                </c:pt>
                <c:pt idx="1541">
                  <c:v>1175</c:v>
                </c:pt>
                <c:pt idx="1542">
                  <c:v>1176</c:v>
                </c:pt>
                <c:pt idx="1543">
                  <c:v>1177</c:v>
                </c:pt>
                <c:pt idx="1544">
                  <c:v>1178</c:v>
                </c:pt>
                <c:pt idx="1545">
                  <c:v>1179</c:v>
                </c:pt>
                <c:pt idx="1546">
                  <c:v>1180</c:v>
                </c:pt>
                <c:pt idx="1547">
                  <c:v>1181</c:v>
                </c:pt>
                <c:pt idx="1548">
                  <c:v>1182</c:v>
                </c:pt>
                <c:pt idx="1549">
                  <c:v>1183</c:v>
                </c:pt>
                <c:pt idx="1550">
                  <c:v>1184</c:v>
                </c:pt>
                <c:pt idx="1551">
                  <c:v>1185</c:v>
                </c:pt>
                <c:pt idx="1552">
                  <c:v>1186</c:v>
                </c:pt>
                <c:pt idx="1553">
                  <c:v>1187</c:v>
                </c:pt>
                <c:pt idx="1554">
                  <c:v>1188</c:v>
                </c:pt>
                <c:pt idx="1555">
                  <c:v>1189</c:v>
                </c:pt>
                <c:pt idx="1556">
                  <c:v>1190</c:v>
                </c:pt>
                <c:pt idx="1557">
                  <c:v>1191</c:v>
                </c:pt>
                <c:pt idx="1558">
                  <c:v>1192</c:v>
                </c:pt>
                <c:pt idx="1559">
                  <c:v>1193</c:v>
                </c:pt>
                <c:pt idx="1560">
                  <c:v>1194</c:v>
                </c:pt>
                <c:pt idx="1561">
                  <c:v>1195</c:v>
                </c:pt>
                <c:pt idx="1562">
                  <c:v>1196</c:v>
                </c:pt>
                <c:pt idx="1563">
                  <c:v>1197</c:v>
                </c:pt>
                <c:pt idx="1564">
                  <c:v>1198</c:v>
                </c:pt>
                <c:pt idx="1565">
                  <c:v>1199</c:v>
                </c:pt>
                <c:pt idx="1566">
                  <c:v>1200</c:v>
                </c:pt>
                <c:pt idx="1567">
                  <c:v>1201</c:v>
                </c:pt>
                <c:pt idx="1568">
                  <c:v>1202</c:v>
                </c:pt>
                <c:pt idx="1569">
                  <c:v>1203</c:v>
                </c:pt>
                <c:pt idx="1570">
                  <c:v>1204</c:v>
                </c:pt>
                <c:pt idx="1571">
                  <c:v>1205</c:v>
                </c:pt>
                <c:pt idx="1572">
                  <c:v>1206</c:v>
                </c:pt>
                <c:pt idx="1573">
                  <c:v>1207</c:v>
                </c:pt>
                <c:pt idx="1574">
                  <c:v>1208</c:v>
                </c:pt>
                <c:pt idx="1575">
                  <c:v>1209</c:v>
                </c:pt>
                <c:pt idx="1576">
                  <c:v>1210</c:v>
                </c:pt>
                <c:pt idx="1577">
                  <c:v>1211</c:v>
                </c:pt>
                <c:pt idx="1578">
                  <c:v>1212</c:v>
                </c:pt>
                <c:pt idx="1579">
                  <c:v>1213</c:v>
                </c:pt>
                <c:pt idx="1580">
                  <c:v>1214</c:v>
                </c:pt>
                <c:pt idx="1581">
                  <c:v>1215</c:v>
                </c:pt>
                <c:pt idx="1582">
                  <c:v>1216</c:v>
                </c:pt>
                <c:pt idx="1583">
                  <c:v>1217</c:v>
                </c:pt>
                <c:pt idx="1584">
                  <c:v>1218</c:v>
                </c:pt>
                <c:pt idx="1585">
                  <c:v>1219</c:v>
                </c:pt>
                <c:pt idx="1586">
                  <c:v>1220</c:v>
                </c:pt>
                <c:pt idx="1587">
                  <c:v>1221</c:v>
                </c:pt>
                <c:pt idx="1588">
                  <c:v>1222</c:v>
                </c:pt>
                <c:pt idx="1589">
                  <c:v>1223</c:v>
                </c:pt>
                <c:pt idx="1590">
                  <c:v>1224</c:v>
                </c:pt>
                <c:pt idx="1591">
                  <c:v>1225</c:v>
                </c:pt>
                <c:pt idx="1592">
                  <c:v>1226</c:v>
                </c:pt>
                <c:pt idx="1593">
                  <c:v>1227</c:v>
                </c:pt>
                <c:pt idx="1594">
                  <c:v>1228</c:v>
                </c:pt>
                <c:pt idx="1595">
                  <c:v>1229</c:v>
                </c:pt>
                <c:pt idx="1596">
                  <c:v>1230</c:v>
                </c:pt>
                <c:pt idx="1597">
                  <c:v>1231</c:v>
                </c:pt>
                <c:pt idx="1598">
                  <c:v>1232</c:v>
                </c:pt>
                <c:pt idx="1599">
                  <c:v>1233</c:v>
                </c:pt>
                <c:pt idx="1600">
                  <c:v>1234</c:v>
                </c:pt>
                <c:pt idx="1601">
                  <c:v>1235</c:v>
                </c:pt>
                <c:pt idx="1602">
                  <c:v>1236</c:v>
                </c:pt>
                <c:pt idx="1603">
                  <c:v>1237</c:v>
                </c:pt>
                <c:pt idx="1604">
                  <c:v>1238</c:v>
                </c:pt>
                <c:pt idx="1605">
                  <c:v>1239</c:v>
                </c:pt>
                <c:pt idx="1606">
                  <c:v>1240</c:v>
                </c:pt>
                <c:pt idx="1607">
                  <c:v>1241</c:v>
                </c:pt>
                <c:pt idx="1608">
                  <c:v>1242</c:v>
                </c:pt>
                <c:pt idx="1609">
                  <c:v>1243</c:v>
                </c:pt>
                <c:pt idx="1610">
                  <c:v>1244</c:v>
                </c:pt>
                <c:pt idx="1611">
                  <c:v>1245</c:v>
                </c:pt>
                <c:pt idx="1612">
                  <c:v>1246</c:v>
                </c:pt>
                <c:pt idx="1613">
                  <c:v>1247</c:v>
                </c:pt>
                <c:pt idx="1614">
                  <c:v>1248</c:v>
                </c:pt>
                <c:pt idx="1615">
                  <c:v>1249</c:v>
                </c:pt>
                <c:pt idx="1616">
                  <c:v>1250</c:v>
                </c:pt>
                <c:pt idx="1617">
                  <c:v>1251</c:v>
                </c:pt>
                <c:pt idx="1618">
                  <c:v>1252</c:v>
                </c:pt>
                <c:pt idx="1619">
                  <c:v>1253</c:v>
                </c:pt>
                <c:pt idx="1620">
                  <c:v>1254</c:v>
                </c:pt>
                <c:pt idx="1621">
                  <c:v>1255</c:v>
                </c:pt>
                <c:pt idx="1622">
                  <c:v>1256</c:v>
                </c:pt>
                <c:pt idx="1623">
                  <c:v>1257</c:v>
                </c:pt>
                <c:pt idx="1624">
                  <c:v>1258</c:v>
                </c:pt>
                <c:pt idx="1625">
                  <c:v>1259</c:v>
                </c:pt>
                <c:pt idx="1626">
                  <c:v>1260</c:v>
                </c:pt>
                <c:pt idx="1627">
                  <c:v>1261</c:v>
                </c:pt>
                <c:pt idx="1628">
                  <c:v>1262</c:v>
                </c:pt>
                <c:pt idx="1629">
                  <c:v>1263</c:v>
                </c:pt>
                <c:pt idx="1630">
                  <c:v>1264</c:v>
                </c:pt>
                <c:pt idx="1631">
                  <c:v>1265</c:v>
                </c:pt>
                <c:pt idx="1632">
                  <c:v>1266</c:v>
                </c:pt>
                <c:pt idx="1633">
                  <c:v>1267</c:v>
                </c:pt>
                <c:pt idx="1634">
                  <c:v>1268</c:v>
                </c:pt>
                <c:pt idx="1635">
                  <c:v>1269</c:v>
                </c:pt>
                <c:pt idx="1636">
                  <c:v>1270</c:v>
                </c:pt>
                <c:pt idx="1637">
                  <c:v>1271</c:v>
                </c:pt>
                <c:pt idx="1638">
                  <c:v>1272</c:v>
                </c:pt>
                <c:pt idx="1639">
                  <c:v>1273</c:v>
                </c:pt>
                <c:pt idx="1640">
                  <c:v>1274</c:v>
                </c:pt>
                <c:pt idx="1641">
                  <c:v>1275</c:v>
                </c:pt>
                <c:pt idx="1642">
                  <c:v>1276</c:v>
                </c:pt>
                <c:pt idx="1643">
                  <c:v>1277</c:v>
                </c:pt>
                <c:pt idx="1644">
                  <c:v>1278</c:v>
                </c:pt>
                <c:pt idx="1645">
                  <c:v>1279</c:v>
                </c:pt>
                <c:pt idx="1646">
                  <c:v>1280</c:v>
                </c:pt>
                <c:pt idx="1647">
                  <c:v>1281</c:v>
                </c:pt>
                <c:pt idx="1648">
                  <c:v>1282</c:v>
                </c:pt>
                <c:pt idx="1649">
                  <c:v>1283</c:v>
                </c:pt>
                <c:pt idx="1650">
                  <c:v>1284</c:v>
                </c:pt>
                <c:pt idx="1651">
                  <c:v>1285</c:v>
                </c:pt>
                <c:pt idx="1652">
                  <c:v>1286</c:v>
                </c:pt>
                <c:pt idx="1653">
                  <c:v>1287</c:v>
                </c:pt>
                <c:pt idx="1654">
                  <c:v>1288</c:v>
                </c:pt>
                <c:pt idx="1655">
                  <c:v>1289</c:v>
                </c:pt>
                <c:pt idx="1656">
                  <c:v>1290</c:v>
                </c:pt>
                <c:pt idx="1657">
                  <c:v>1291</c:v>
                </c:pt>
                <c:pt idx="1658">
                  <c:v>1292</c:v>
                </c:pt>
                <c:pt idx="1659">
                  <c:v>1293</c:v>
                </c:pt>
                <c:pt idx="1660">
                  <c:v>1294</c:v>
                </c:pt>
                <c:pt idx="1661">
                  <c:v>1295</c:v>
                </c:pt>
                <c:pt idx="1662">
                  <c:v>1296</c:v>
                </c:pt>
                <c:pt idx="1663">
                  <c:v>1297</c:v>
                </c:pt>
                <c:pt idx="1664">
                  <c:v>1298</c:v>
                </c:pt>
                <c:pt idx="1665">
                  <c:v>1299</c:v>
                </c:pt>
                <c:pt idx="1666">
                  <c:v>1300</c:v>
                </c:pt>
                <c:pt idx="1667">
                  <c:v>1301</c:v>
                </c:pt>
                <c:pt idx="1668">
                  <c:v>1302</c:v>
                </c:pt>
                <c:pt idx="1669">
                  <c:v>1303</c:v>
                </c:pt>
                <c:pt idx="1670">
                  <c:v>1304</c:v>
                </c:pt>
                <c:pt idx="1671">
                  <c:v>1305</c:v>
                </c:pt>
                <c:pt idx="1672">
                  <c:v>1306</c:v>
                </c:pt>
                <c:pt idx="1673">
                  <c:v>1307</c:v>
                </c:pt>
                <c:pt idx="1674">
                  <c:v>1308</c:v>
                </c:pt>
                <c:pt idx="1675">
                  <c:v>1309</c:v>
                </c:pt>
                <c:pt idx="1676">
                  <c:v>1310</c:v>
                </c:pt>
                <c:pt idx="1677">
                  <c:v>1311</c:v>
                </c:pt>
                <c:pt idx="1678">
                  <c:v>1312</c:v>
                </c:pt>
                <c:pt idx="1679">
                  <c:v>1313</c:v>
                </c:pt>
                <c:pt idx="1680">
                  <c:v>1314</c:v>
                </c:pt>
                <c:pt idx="1681">
                  <c:v>1315</c:v>
                </c:pt>
                <c:pt idx="1682">
                  <c:v>1316</c:v>
                </c:pt>
                <c:pt idx="1683">
                  <c:v>1317</c:v>
                </c:pt>
                <c:pt idx="1684">
                  <c:v>1318</c:v>
                </c:pt>
                <c:pt idx="1685">
                  <c:v>1319</c:v>
                </c:pt>
                <c:pt idx="1686">
                  <c:v>1320</c:v>
                </c:pt>
                <c:pt idx="1687">
                  <c:v>1321</c:v>
                </c:pt>
                <c:pt idx="1688">
                  <c:v>1322</c:v>
                </c:pt>
                <c:pt idx="1689">
                  <c:v>1323</c:v>
                </c:pt>
                <c:pt idx="1690">
                  <c:v>1324</c:v>
                </c:pt>
                <c:pt idx="1691">
                  <c:v>1325</c:v>
                </c:pt>
                <c:pt idx="1692">
                  <c:v>1326</c:v>
                </c:pt>
                <c:pt idx="1693">
                  <c:v>1327</c:v>
                </c:pt>
                <c:pt idx="1694">
                  <c:v>1328</c:v>
                </c:pt>
                <c:pt idx="1695">
                  <c:v>1329</c:v>
                </c:pt>
                <c:pt idx="1696">
                  <c:v>1330</c:v>
                </c:pt>
                <c:pt idx="1697">
                  <c:v>1331</c:v>
                </c:pt>
                <c:pt idx="1698">
                  <c:v>1332</c:v>
                </c:pt>
                <c:pt idx="1699">
                  <c:v>1333</c:v>
                </c:pt>
                <c:pt idx="1700">
                  <c:v>1334</c:v>
                </c:pt>
                <c:pt idx="1701">
                  <c:v>1335</c:v>
                </c:pt>
                <c:pt idx="1702">
                  <c:v>1336</c:v>
                </c:pt>
                <c:pt idx="1703">
                  <c:v>1337</c:v>
                </c:pt>
                <c:pt idx="1704">
                  <c:v>1338</c:v>
                </c:pt>
                <c:pt idx="1705">
                  <c:v>1339</c:v>
                </c:pt>
                <c:pt idx="1706">
                  <c:v>1340</c:v>
                </c:pt>
                <c:pt idx="1707">
                  <c:v>1341</c:v>
                </c:pt>
                <c:pt idx="1708">
                  <c:v>1342</c:v>
                </c:pt>
                <c:pt idx="1709">
                  <c:v>1343</c:v>
                </c:pt>
                <c:pt idx="1710">
                  <c:v>1344</c:v>
                </c:pt>
                <c:pt idx="1711">
                  <c:v>1345</c:v>
                </c:pt>
                <c:pt idx="1712">
                  <c:v>1346</c:v>
                </c:pt>
                <c:pt idx="1713">
                  <c:v>1347</c:v>
                </c:pt>
                <c:pt idx="1714">
                  <c:v>1348</c:v>
                </c:pt>
                <c:pt idx="1715">
                  <c:v>1349</c:v>
                </c:pt>
                <c:pt idx="1716">
                  <c:v>1350</c:v>
                </c:pt>
                <c:pt idx="1717">
                  <c:v>1351</c:v>
                </c:pt>
                <c:pt idx="1718">
                  <c:v>1352</c:v>
                </c:pt>
                <c:pt idx="1719">
                  <c:v>1353</c:v>
                </c:pt>
                <c:pt idx="1720">
                  <c:v>1354</c:v>
                </c:pt>
                <c:pt idx="1721">
                  <c:v>1355</c:v>
                </c:pt>
                <c:pt idx="1722">
                  <c:v>1356</c:v>
                </c:pt>
                <c:pt idx="1723">
                  <c:v>1357</c:v>
                </c:pt>
                <c:pt idx="1724">
                  <c:v>1358</c:v>
                </c:pt>
                <c:pt idx="1725">
                  <c:v>1359</c:v>
                </c:pt>
                <c:pt idx="1726">
                  <c:v>1360</c:v>
                </c:pt>
                <c:pt idx="1727">
                  <c:v>1361</c:v>
                </c:pt>
                <c:pt idx="1728">
                  <c:v>1362</c:v>
                </c:pt>
                <c:pt idx="1729">
                  <c:v>1363</c:v>
                </c:pt>
                <c:pt idx="1730">
                  <c:v>1364</c:v>
                </c:pt>
                <c:pt idx="1731">
                  <c:v>1365</c:v>
                </c:pt>
                <c:pt idx="1732">
                  <c:v>1366</c:v>
                </c:pt>
                <c:pt idx="1733">
                  <c:v>1367</c:v>
                </c:pt>
                <c:pt idx="1734">
                  <c:v>1368</c:v>
                </c:pt>
                <c:pt idx="1735">
                  <c:v>1369</c:v>
                </c:pt>
                <c:pt idx="1736">
                  <c:v>1370</c:v>
                </c:pt>
                <c:pt idx="1737">
                  <c:v>1371</c:v>
                </c:pt>
                <c:pt idx="1738">
                  <c:v>1372</c:v>
                </c:pt>
                <c:pt idx="1739">
                  <c:v>1373</c:v>
                </c:pt>
                <c:pt idx="1740">
                  <c:v>1374</c:v>
                </c:pt>
                <c:pt idx="1741">
                  <c:v>1375</c:v>
                </c:pt>
                <c:pt idx="1742">
                  <c:v>1376</c:v>
                </c:pt>
                <c:pt idx="1743">
                  <c:v>1377</c:v>
                </c:pt>
                <c:pt idx="1744">
                  <c:v>1378</c:v>
                </c:pt>
                <c:pt idx="1745">
                  <c:v>1379</c:v>
                </c:pt>
                <c:pt idx="1746">
                  <c:v>1380</c:v>
                </c:pt>
                <c:pt idx="1747">
                  <c:v>1381</c:v>
                </c:pt>
                <c:pt idx="1748">
                  <c:v>1382</c:v>
                </c:pt>
                <c:pt idx="1749">
                  <c:v>1383</c:v>
                </c:pt>
                <c:pt idx="1750">
                  <c:v>1384</c:v>
                </c:pt>
                <c:pt idx="1751">
                  <c:v>1385</c:v>
                </c:pt>
                <c:pt idx="1752">
                  <c:v>1386</c:v>
                </c:pt>
                <c:pt idx="1753">
                  <c:v>1387</c:v>
                </c:pt>
                <c:pt idx="1754">
                  <c:v>1388</c:v>
                </c:pt>
                <c:pt idx="1755">
                  <c:v>1389</c:v>
                </c:pt>
                <c:pt idx="1756">
                  <c:v>1390</c:v>
                </c:pt>
                <c:pt idx="1757">
                  <c:v>1391</c:v>
                </c:pt>
                <c:pt idx="1758">
                  <c:v>1392</c:v>
                </c:pt>
                <c:pt idx="1759">
                  <c:v>1393</c:v>
                </c:pt>
                <c:pt idx="1760">
                  <c:v>1394</c:v>
                </c:pt>
                <c:pt idx="1761">
                  <c:v>1395</c:v>
                </c:pt>
                <c:pt idx="1762">
                  <c:v>1396</c:v>
                </c:pt>
                <c:pt idx="1763">
                  <c:v>1397</c:v>
                </c:pt>
                <c:pt idx="1764">
                  <c:v>1398</c:v>
                </c:pt>
                <c:pt idx="1765">
                  <c:v>1399</c:v>
                </c:pt>
                <c:pt idx="1766">
                  <c:v>1400</c:v>
                </c:pt>
                <c:pt idx="1767">
                  <c:v>1401</c:v>
                </c:pt>
                <c:pt idx="1768">
                  <c:v>1402</c:v>
                </c:pt>
                <c:pt idx="1769">
                  <c:v>1403</c:v>
                </c:pt>
                <c:pt idx="1770">
                  <c:v>1404</c:v>
                </c:pt>
                <c:pt idx="1771">
                  <c:v>1405</c:v>
                </c:pt>
                <c:pt idx="1772">
                  <c:v>1406</c:v>
                </c:pt>
                <c:pt idx="1773">
                  <c:v>1407</c:v>
                </c:pt>
                <c:pt idx="1774">
                  <c:v>1408</c:v>
                </c:pt>
                <c:pt idx="1775">
                  <c:v>1409</c:v>
                </c:pt>
                <c:pt idx="1776">
                  <c:v>1410</c:v>
                </c:pt>
                <c:pt idx="1777">
                  <c:v>1411</c:v>
                </c:pt>
                <c:pt idx="1778">
                  <c:v>1412</c:v>
                </c:pt>
                <c:pt idx="1779">
                  <c:v>1413</c:v>
                </c:pt>
                <c:pt idx="1780">
                  <c:v>1414</c:v>
                </c:pt>
                <c:pt idx="1781">
                  <c:v>1415</c:v>
                </c:pt>
                <c:pt idx="1782">
                  <c:v>1416</c:v>
                </c:pt>
                <c:pt idx="1783">
                  <c:v>1417</c:v>
                </c:pt>
                <c:pt idx="1784">
                  <c:v>1418</c:v>
                </c:pt>
                <c:pt idx="1785">
                  <c:v>1419</c:v>
                </c:pt>
                <c:pt idx="1786">
                  <c:v>1420</c:v>
                </c:pt>
                <c:pt idx="1787">
                  <c:v>1421</c:v>
                </c:pt>
                <c:pt idx="1788">
                  <c:v>1422</c:v>
                </c:pt>
                <c:pt idx="1789">
                  <c:v>1423</c:v>
                </c:pt>
                <c:pt idx="1790">
                  <c:v>1424</c:v>
                </c:pt>
                <c:pt idx="1791">
                  <c:v>1425</c:v>
                </c:pt>
                <c:pt idx="1792">
                  <c:v>1426</c:v>
                </c:pt>
                <c:pt idx="1793">
                  <c:v>1427</c:v>
                </c:pt>
                <c:pt idx="1794">
                  <c:v>1428</c:v>
                </c:pt>
                <c:pt idx="1795">
                  <c:v>1429</c:v>
                </c:pt>
                <c:pt idx="1796">
                  <c:v>1430</c:v>
                </c:pt>
                <c:pt idx="1797">
                  <c:v>1431</c:v>
                </c:pt>
                <c:pt idx="1798">
                  <c:v>1432</c:v>
                </c:pt>
                <c:pt idx="1799">
                  <c:v>1433</c:v>
                </c:pt>
                <c:pt idx="1800">
                  <c:v>1434</c:v>
                </c:pt>
                <c:pt idx="1801">
                  <c:v>1435</c:v>
                </c:pt>
                <c:pt idx="1802">
                  <c:v>1436</c:v>
                </c:pt>
                <c:pt idx="1803">
                  <c:v>1437</c:v>
                </c:pt>
                <c:pt idx="1804">
                  <c:v>1438</c:v>
                </c:pt>
                <c:pt idx="1805">
                  <c:v>1439</c:v>
                </c:pt>
                <c:pt idx="1806">
                  <c:v>1440</c:v>
                </c:pt>
                <c:pt idx="1807">
                  <c:v>1441</c:v>
                </c:pt>
                <c:pt idx="1808">
                  <c:v>1442</c:v>
                </c:pt>
                <c:pt idx="1809">
                  <c:v>1443</c:v>
                </c:pt>
                <c:pt idx="1810">
                  <c:v>1444</c:v>
                </c:pt>
                <c:pt idx="1811">
                  <c:v>1445</c:v>
                </c:pt>
                <c:pt idx="1812">
                  <c:v>1446</c:v>
                </c:pt>
                <c:pt idx="1813">
                  <c:v>1447</c:v>
                </c:pt>
                <c:pt idx="1814">
                  <c:v>1448</c:v>
                </c:pt>
                <c:pt idx="1815">
                  <c:v>1449</c:v>
                </c:pt>
                <c:pt idx="1816">
                  <c:v>1450</c:v>
                </c:pt>
                <c:pt idx="1817">
                  <c:v>1451</c:v>
                </c:pt>
                <c:pt idx="1818">
                  <c:v>1452</c:v>
                </c:pt>
                <c:pt idx="1819">
                  <c:v>1453</c:v>
                </c:pt>
                <c:pt idx="1820">
                  <c:v>1454</c:v>
                </c:pt>
                <c:pt idx="1821">
                  <c:v>1455</c:v>
                </c:pt>
                <c:pt idx="1822">
                  <c:v>1456</c:v>
                </c:pt>
                <c:pt idx="1823">
                  <c:v>1457</c:v>
                </c:pt>
                <c:pt idx="1824">
                  <c:v>1458</c:v>
                </c:pt>
                <c:pt idx="1825">
                  <c:v>1459</c:v>
                </c:pt>
                <c:pt idx="1826">
                  <c:v>1460</c:v>
                </c:pt>
                <c:pt idx="1827">
                  <c:v>1461</c:v>
                </c:pt>
                <c:pt idx="1828">
                  <c:v>1462</c:v>
                </c:pt>
                <c:pt idx="1829">
                  <c:v>1463</c:v>
                </c:pt>
                <c:pt idx="1830">
                  <c:v>1464</c:v>
                </c:pt>
                <c:pt idx="1831">
                  <c:v>1465</c:v>
                </c:pt>
                <c:pt idx="1832">
                  <c:v>1466</c:v>
                </c:pt>
                <c:pt idx="1833">
                  <c:v>1467</c:v>
                </c:pt>
                <c:pt idx="1834">
                  <c:v>1468</c:v>
                </c:pt>
                <c:pt idx="1835">
                  <c:v>1469</c:v>
                </c:pt>
                <c:pt idx="1836">
                  <c:v>1470</c:v>
                </c:pt>
                <c:pt idx="1837">
                  <c:v>1471</c:v>
                </c:pt>
                <c:pt idx="1838">
                  <c:v>1472</c:v>
                </c:pt>
                <c:pt idx="1839">
                  <c:v>1473</c:v>
                </c:pt>
                <c:pt idx="1840">
                  <c:v>1474</c:v>
                </c:pt>
                <c:pt idx="1841">
                  <c:v>1475</c:v>
                </c:pt>
                <c:pt idx="1842">
                  <c:v>1476</c:v>
                </c:pt>
                <c:pt idx="1843">
                  <c:v>1477</c:v>
                </c:pt>
                <c:pt idx="1844">
                  <c:v>1478</c:v>
                </c:pt>
                <c:pt idx="1845">
                  <c:v>1479</c:v>
                </c:pt>
                <c:pt idx="1846">
                  <c:v>1480</c:v>
                </c:pt>
                <c:pt idx="1847">
                  <c:v>1481</c:v>
                </c:pt>
                <c:pt idx="1848">
                  <c:v>1482</c:v>
                </c:pt>
                <c:pt idx="1849">
                  <c:v>1483</c:v>
                </c:pt>
                <c:pt idx="1850">
                  <c:v>1484</c:v>
                </c:pt>
                <c:pt idx="1851">
                  <c:v>1485</c:v>
                </c:pt>
                <c:pt idx="1852">
                  <c:v>1486</c:v>
                </c:pt>
                <c:pt idx="1853">
                  <c:v>1487</c:v>
                </c:pt>
                <c:pt idx="1854">
                  <c:v>1488</c:v>
                </c:pt>
                <c:pt idx="1855">
                  <c:v>1489</c:v>
                </c:pt>
                <c:pt idx="1856">
                  <c:v>1490</c:v>
                </c:pt>
                <c:pt idx="1857">
                  <c:v>1491</c:v>
                </c:pt>
                <c:pt idx="1858">
                  <c:v>1492</c:v>
                </c:pt>
                <c:pt idx="1859">
                  <c:v>1493</c:v>
                </c:pt>
                <c:pt idx="1860">
                  <c:v>1494</c:v>
                </c:pt>
                <c:pt idx="1861">
                  <c:v>1495</c:v>
                </c:pt>
                <c:pt idx="1862">
                  <c:v>1496</c:v>
                </c:pt>
                <c:pt idx="1863">
                  <c:v>1497</c:v>
                </c:pt>
                <c:pt idx="1864">
                  <c:v>1498</c:v>
                </c:pt>
                <c:pt idx="1865">
                  <c:v>1499</c:v>
                </c:pt>
                <c:pt idx="1866">
                  <c:v>1500</c:v>
                </c:pt>
                <c:pt idx="1867">
                  <c:v>1501</c:v>
                </c:pt>
                <c:pt idx="1868">
                  <c:v>1502</c:v>
                </c:pt>
                <c:pt idx="1869">
                  <c:v>1503</c:v>
                </c:pt>
                <c:pt idx="1870">
                  <c:v>1504</c:v>
                </c:pt>
                <c:pt idx="1871">
                  <c:v>1505</c:v>
                </c:pt>
                <c:pt idx="1872">
                  <c:v>1506</c:v>
                </c:pt>
                <c:pt idx="1873">
                  <c:v>1507</c:v>
                </c:pt>
                <c:pt idx="1874">
                  <c:v>1508</c:v>
                </c:pt>
                <c:pt idx="1875">
                  <c:v>1509</c:v>
                </c:pt>
                <c:pt idx="1876">
                  <c:v>1510</c:v>
                </c:pt>
                <c:pt idx="1877">
                  <c:v>1511</c:v>
                </c:pt>
                <c:pt idx="1878">
                  <c:v>1512</c:v>
                </c:pt>
                <c:pt idx="1879">
                  <c:v>1513</c:v>
                </c:pt>
                <c:pt idx="1880">
                  <c:v>1514</c:v>
                </c:pt>
                <c:pt idx="1881">
                  <c:v>1515</c:v>
                </c:pt>
                <c:pt idx="1882">
                  <c:v>1516</c:v>
                </c:pt>
                <c:pt idx="1883">
                  <c:v>1517</c:v>
                </c:pt>
                <c:pt idx="1884">
                  <c:v>1518</c:v>
                </c:pt>
                <c:pt idx="1885">
                  <c:v>1519</c:v>
                </c:pt>
                <c:pt idx="1886">
                  <c:v>1520</c:v>
                </c:pt>
                <c:pt idx="1887">
                  <c:v>1521</c:v>
                </c:pt>
                <c:pt idx="1888">
                  <c:v>1522</c:v>
                </c:pt>
                <c:pt idx="1889">
                  <c:v>1523</c:v>
                </c:pt>
                <c:pt idx="1890">
                  <c:v>1524</c:v>
                </c:pt>
                <c:pt idx="1891">
                  <c:v>1525</c:v>
                </c:pt>
                <c:pt idx="1892">
                  <c:v>1526</c:v>
                </c:pt>
                <c:pt idx="1893">
                  <c:v>1527</c:v>
                </c:pt>
                <c:pt idx="1894">
                  <c:v>1528</c:v>
                </c:pt>
                <c:pt idx="1895">
                  <c:v>1529</c:v>
                </c:pt>
                <c:pt idx="1896">
                  <c:v>1530</c:v>
                </c:pt>
                <c:pt idx="1897">
                  <c:v>1531</c:v>
                </c:pt>
                <c:pt idx="1898">
                  <c:v>1532</c:v>
                </c:pt>
                <c:pt idx="1899">
                  <c:v>1533</c:v>
                </c:pt>
                <c:pt idx="1900">
                  <c:v>1534</c:v>
                </c:pt>
                <c:pt idx="1901">
                  <c:v>1535</c:v>
                </c:pt>
                <c:pt idx="1902">
                  <c:v>1536</c:v>
                </c:pt>
                <c:pt idx="1903">
                  <c:v>1537</c:v>
                </c:pt>
                <c:pt idx="1904">
                  <c:v>1538</c:v>
                </c:pt>
                <c:pt idx="1905">
                  <c:v>1539</c:v>
                </c:pt>
                <c:pt idx="1906">
                  <c:v>1540</c:v>
                </c:pt>
                <c:pt idx="1907">
                  <c:v>1541</c:v>
                </c:pt>
                <c:pt idx="1908">
                  <c:v>1542</c:v>
                </c:pt>
                <c:pt idx="1909">
                  <c:v>1543</c:v>
                </c:pt>
                <c:pt idx="1910">
                  <c:v>1544</c:v>
                </c:pt>
                <c:pt idx="1911">
                  <c:v>1545</c:v>
                </c:pt>
                <c:pt idx="1912">
                  <c:v>1546</c:v>
                </c:pt>
                <c:pt idx="1913">
                  <c:v>1547</c:v>
                </c:pt>
                <c:pt idx="1914">
                  <c:v>1548</c:v>
                </c:pt>
                <c:pt idx="1915">
                  <c:v>1549</c:v>
                </c:pt>
                <c:pt idx="1916">
                  <c:v>1550</c:v>
                </c:pt>
                <c:pt idx="1917">
                  <c:v>1551</c:v>
                </c:pt>
                <c:pt idx="1918">
                  <c:v>1552</c:v>
                </c:pt>
                <c:pt idx="1919">
                  <c:v>1553</c:v>
                </c:pt>
                <c:pt idx="1920">
                  <c:v>1554</c:v>
                </c:pt>
                <c:pt idx="1921">
                  <c:v>1555</c:v>
                </c:pt>
                <c:pt idx="1922">
                  <c:v>1556</c:v>
                </c:pt>
                <c:pt idx="1923">
                  <c:v>1557</c:v>
                </c:pt>
                <c:pt idx="1924">
                  <c:v>1558</c:v>
                </c:pt>
                <c:pt idx="1925">
                  <c:v>1559</c:v>
                </c:pt>
                <c:pt idx="1926">
                  <c:v>1560</c:v>
                </c:pt>
                <c:pt idx="1927">
                  <c:v>1561</c:v>
                </c:pt>
                <c:pt idx="1928">
                  <c:v>1562</c:v>
                </c:pt>
                <c:pt idx="1929">
                  <c:v>1563</c:v>
                </c:pt>
                <c:pt idx="1930">
                  <c:v>1564</c:v>
                </c:pt>
                <c:pt idx="1931">
                  <c:v>1565</c:v>
                </c:pt>
                <c:pt idx="1932">
                  <c:v>1566</c:v>
                </c:pt>
                <c:pt idx="1933">
                  <c:v>1567</c:v>
                </c:pt>
                <c:pt idx="1934">
                  <c:v>1568</c:v>
                </c:pt>
                <c:pt idx="1935">
                  <c:v>1569</c:v>
                </c:pt>
                <c:pt idx="1936">
                  <c:v>1570</c:v>
                </c:pt>
                <c:pt idx="1937">
                  <c:v>1571</c:v>
                </c:pt>
                <c:pt idx="1938">
                  <c:v>1572</c:v>
                </c:pt>
                <c:pt idx="1939">
                  <c:v>1573</c:v>
                </c:pt>
                <c:pt idx="1940">
                  <c:v>1574</c:v>
                </c:pt>
                <c:pt idx="1941">
                  <c:v>1575</c:v>
                </c:pt>
                <c:pt idx="1942">
                  <c:v>1576</c:v>
                </c:pt>
                <c:pt idx="1943">
                  <c:v>1577</c:v>
                </c:pt>
                <c:pt idx="1944">
                  <c:v>1578</c:v>
                </c:pt>
                <c:pt idx="1945">
                  <c:v>1579</c:v>
                </c:pt>
                <c:pt idx="1946">
                  <c:v>1580</c:v>
                </c:pt>
                <c:pt idx="1947">
                  <c:v>1581</c:v>
                </c:pt>
                <c:pt idx="1948">
                  <c:v>1582</c:v>
                </c:pt>
                <c:pt idx="1949">
                  <c:v>1583</c:v>
                </c:pt>
                <c:pt idx="1950">
                  <c:v>1584</c:v>
                </c:pt>
                <c:pt idx="1951">
                  <c:v>1585</c:v>
                </c:pt>
                <c:pt idx="1952">
                  <c:v>1586</c:v>
                </c:pt>
                <c:pt idx="1953">
                  <c:v>1587</c:v>
                </c:pt>
                <c:pt idx="1954">
                  <c:v>1588</c:v>
                </c:pt>
                <c:pt idx="1955">
                  <c:v>1589</c:v>
                </c:pt>
                <c:pt idx="1956">
                  <c:v>1590</c:v>
                </c:pt>
                <c:pt idx="1957">
                  <c:v>1591</c:v>
                </c:pt>
                <c:pt idx="1958">
                  <c:v>1592</c:v>
                </c:pt>
                <c:pt idx="1959">
                  <c:v>1593</c:v>
                </c:pt>
                <c:pt idx="1960">
                  <c:v>1594</c:v>
                </c:pt>
                <c:pt idx="1961">
                  <c:v>1595</c:v>
                </c:pt>
                <c:pt idx="1962">
                  <c:v>1596</c:v>
                </c:pt>
                <c:pt idx="1963">
                  <c:v>1597</c:v>
                </c:pt>
                <c:pt idx="1964">
                  <c:v>1598</c:v>
                </c:pt>
                <c:pt idx="1965">
                  <c:v>1599</c:v>
                </c:pt>
                <c:pt idx="1966">
                  <c:v>1600</c:v>
                </c:pt>
                <c:pt idx="1967">
                  <c:v>1601</c:v>
                </c:pt>
                <c:pt idx="1968">
                  <c:v>1602</c:v>
                </c:pt>
                <c:pt idx="1969">
                  <c:v>1603</c:v>
                </c:pt>
                <c:pt idx="1970">
                  <c:v>1604</c:v>
                </c:pt>
                <c:pt idx="1971">
                  <c:v>1605</c:v>
                </c:pt>
                <c:pt idx="1972">
                  <c:v>1606</c:v>
                </c:pt>
                <c:pt idx="1973">
                  <c:v>1607</c:v>
                </c:pt>
                <c:pt idx="1974">
                  <c:v>1608</c:v>
                </c:pt>
                <c:pt idx="1975">
                  <c:v>1609</c:v>
                </c:pt>
                <c:pt idx="1976">
                  <c:v>1610</c:v>
                </c:pt>
                <c:pt idx="1977">
                  <c:v>1611</c:v>
                </c:pt>
                <c:pt idx="1978">
                  <c:v>1612</c:v>
                </c:pt>
                <c:pt idx="1979">
                  <c:v>1613</c:v>
                </c:pt>
                <c:pt idx="1980">
                  <c:v>1614</c:v>
                </c:pt>
                <c:pt idx="1981">
                  <c:v>1615</c:v>
                </c:pt>
                <c:pt idx="1982">
                  <c:v>1616</c:v>
                </c:pt>
                <c:pt idx="1983">
                  <c:v>1617</c:v>
                </c:pt>
                <c:pt idx="1984">
                  <c:v>1618</c:v>
                </c:pt>
                <c:pt idx="1985">
                  <c:v>1619</c:v>
                </c:pt>
                <c:pt idx="1986">
                  <c:v>1620</c:v>
                </c:pt>
                <c:pt idx="1987">
                  <c:v>1621</c:v>
                </c:pt>
                <c:pt idx="1988">
                  <c:v>1622</c:v>
                </c:pt>
                <c:pt idx="1989">
                  <c:v>1623</c:v>
                </c:pt>
                <c:pt idx="1990">
                  <c:v>1624</c:v>
                </c:pt>
                <c:pt idx="1991">
                  <c:v>1625</c:v>
                </c:pt>
                <c:pt idx="1992">
                  <c:v>1626</c:v>
                </c:pt>
                <c:pt idx="1993">
                  <c:v>1627</c:v>
                </c:pt>
                <c:pt idx="1994">
                  <c:v>1628</c:v>
                </c:pt>
                <c:pt idx="1995">
                  <c:v>1629</c:v>
                </c:pt>
                <c:pt idx="1996">
                  <c:v>1630</c:v>
                </c:pt>
                <c:pt idx="1997">
                  <c:v>1631</c:v>
                </c:pt>
                <c:pt idx="1998">
                  <c:v>1632</c:v>
                </c:pt>
                <c:pt idx="1999">
                  <c:v>1633</c:v>
                </c:pt>
                <c:pt idx="2000">
                  <c:v>1634</c:v>
                </c:pt>
                <c:pt idx="2001">
                  <c:v>1635</c:v>
                </c:pt>
                <c:pt idx="2002">
                  <c:v>1636</c:v>
                </c:pt>
                <c:pt idx="2003">
                  <c:v>1637</c:v>
                </c:pt>
                <c:pt idx="2004">
                  <c:v>1638</c:v>
                </c:pt>
                <c:pt idx="2005">
                  <c:v>1639</c:v>
                </c:pt>
                <c:pt idx="2006">
                  <c:v>1640</c:v>
                </c:pt>
                <c:pt idx="2007">
                  <c:v>1641</c:v>
                </c:pt>
                <c:pt idx="2008">
                  <c:v>1642</c:v>
                </c:pt>
                <c:pt idx="2009">
                  <c:v>1643</c:v>
                </c:pt>
                <c:pt idx="2010">
                  <c:v>1644</c:v>
                </c:pt>
                <c:pt idx="2011">
                  <c:v>1645</c:v>
                </c:pt>
                <c:pt idx="2012">
                  <c:v>1646</c:v>
                </c:pt>
                <c:pt idx="2013">
                  <c:v>1647</c:v>
                </c:pt>
                <c:pt idx="2014">
                  <c:v>1648</c:v>
                </c:pt>
                <c:pt idx="2015">
                  <c:v>1649</c:v>
                </c:pt>
                <c:pt idx="2016">
                  <c:v>1650</c:v>
                </c:pt>
                <c:pt idx="2017">
                  <c:v>1651</c:v>
                </c:pt>
                <c:pt idx="2018">
                  <c:v>1652</c:v>
                </c:pt>
                <c:pt idx="2019">
                  <c:v>1653</c:v>
                </c:pt>
                <c:pt idx="2020">
                  <c:v>1654</c:v>
                </c:pt>
                <c:pt idx="2021">
                  <c:v>1655</c:v>
                </c:pt>
                <c:pt idx="2022">
                  <c:v>1656</c:v>
                </c:pt>
                <c:pt idx="2023">
                  <c:v>1657</c:v>
                </c:pt>
                <c:pt idx="2024">
                  <c:v>1658</c:v>
                </c:pt>
                <c:pt idx="2025">
                  <c:v>1659</c:v>
                </c:pt>
                <c:pt idx="2026">
                  <c:v>1660</c:v>
                </c:pt>
                <c:pt idx="2027">
                  <c:v>1661</c:v>
                </c:pt>
                <c:pt idx="2028">
                  <c:v>1662</c:v>
                </c:pt>
                <c:pt idx="2029">
                  <c:v>1663</c:v>
                </c:pt>
                <c:pt idx="2030">
                  <c:v>1664</c:v>
                </c:pt>
                <c:pt idx="2031">
                  <c:v>1665</c:v>
                </c:pt>
                <c:pt idx="2032">
                  <c:v>1666</c:v>
                </c:pt>
                <c:pt idx="2033">
                  <c:v>1667</c:v>
                </c:pt>
                <c:pt idx="2034">
                  <c:v>1668</c:v>
                </c:pt>
                <c:pt idx="2035">
                  <c:v>1669</c:v>
                </c:pt>
                <c:pt idx="2036">
                  <c:v>1670</c:v>
                </c:pt>
                <c:pt idx="2037">
                  <c:v>1671</c:v>
                </c:pt>
                <c:pt idx="2038">
                  <c:v>1672</c:v>
                </c:pt>
                <c:pt idx="2039">
                  <c:v>1673</c:v>
                </c:pt>
                <c:pt idx="2040">
                  <c:v>1674</c:v>
                </c:pt>
                <c:pt idx="2041">
                  <c:v>1675</c:v>
                </c:pt>
                <c:pt idx="2042">
                  <c:v>1676</c:v>
                </c:pt>
                <c:pt idx="2043">
                  <c:v>1677</c:v>
                </c:pt>
                <c:pt idx="2044">
                  <c:v>1678</c:v>
                </c:pt>
                <c:pt idx="2045">
                  <c:v>1679</c:v>
                </c:pt>
                <c:pt idx="2046">
                  <c:v>1680</c:v>
                </c:pt>
                <c:pt idx="2047">
                  <c:v>1681</c:v>
                </c:pt>
                <c:pt idx="2048">
                  <c:v>1682</c:v>
                </c:pt>
                <c:pt idx="2049">
                  <c:v>1683</c:v>
                </c:pt>
                <c:pt idx="2050">
                  <c:v>1684</c:v>
                </c:pt>
                <c:pt idx="2051">
                  <c:v>1685</c:v>
                </c:pt>
                <c:pt idx="2052">
                  <c:v>1686</c:v>
                </c:pt>
                <c:pt idx="2053">
                  <c:v>1687</c:v>
                </c:pt>
                <c:pt idx="2054">
                  <c:v>1688</c:v>
                </c:pt>
                <c:pt idx="2055">
                  <c:v>1689</c:v>
                </c:pt>
                <c:pt idx="2056">
                  <c:v>1690</c:v>
                </c:pt>
                <c:pt idx="2057">
                  <c:v>1691</c:v>
                </c:pt>
                <c:pt idx="2058">
                  <c:v>1692</c:v>
                </c:pt>
                <c:pt idx="2059">
                  <c:v>1693</c:v>
                </c:pt>
                <c:pt idx="2060">
                  <c:v>1694</c:v>
                </c:pt>
                <c:pt idx="2061">
                  <c:v>1695</c:v>
                </c:pt>
                <c:pt idx="2062">
                  <c:v>1696</c:v>
                </c:pt>
                <c:pt idx="2063">
                  <c:v>1697</c:v>
                </c:pt>
                <c:pt idx="2064">
                  <c:v>1698</c:v>
                </c:pt>
                <c:pt idx="2065">
                  <c:v>1699</c:v>
                </c:pt>
                <c:pt idx="2066">
                  <c:v>1700</c:v>
                </c:pt>
                <c:pt idx="2067">
                  <c:v>1701</c:v>
                </c:pt>
                <c:pt idx="2068">
                  <c:v>1702</c:v>
                </c:pt>
                <c:pt idx="2069">
                  <c:v>1703</c:v>
                </c:pt>
                <c:pt idx="2070">
                  <c:v>1704</c:v>
                </c:pt>
                <c:pt idx="2071">
                  <c:v>1705</c:v>
                </c:pt>
                <c:pt idx="2072">
                  <c:v>1706</c:v>
                </c:pt>
                <c:pt idx="2073">
                  <c:v>1707</c:v>
                </c:pt>
                <c:pt idx="2074">
                  <c:v>1708</c:v>
                </c:pt>
                <c:pt idx="2075">
                  <c:v>1709</c:v>
                </c:pt>
                <c:pt idx="2076">
                  <c:v>1710</c:v>
                </c:pt>
                <c:pt idx="2077">
                  <c:v>1711</c:v>
                </c:pt>
                <c:pt idx="2078">
                  <c:v>1712</c:v>
                </c:pt>
                <c:pt idx="2079">
                  <c:v>1713</c:v>
                </c:pt>
                <c:pt idx="2080">
                  <c:v>1714</c:v>
                </c:pt>
                <c:pt idx="2081">
                  <c:v>1715</c:v>
                </c:pt>
                <c:pt idx="2082">
                  <c:v>1716</c:v>
                </c:pt>
                <c:pt idx="2083">
                  <c:v>1717</c:v>
                </c:pt>
                <c:pt idx="2084">
                  <c:v>1718</c:v>
                </c:pt>
                <c:pt idx="2085">
                  <c:v>1719</c:v>
                </c:pt>
                <c:pt idx="2086">
                  <c:v>1720</c:v>
                </c:pt>
                <c:pt idx="2087">
                  <c:v>1721</c:v>
                </c:pt>
                <c:pt idx="2088">
                  <c:v>1722</c:v>
                </c:pt>
                <c:pt idx="2089">
                  <c:v>1723</c:v>
                </c:pt>
                <c:pt idx="2090">
                  <c:v>1724</c:v>
                </c:pt>
                <c:pt idx="2091">
                  <c:v>1725</c:v>
                </c:pt>
                <c:pt idx="2092">
                  <c:v>1726</c:v>
                </c:pt>
                <c:pt idx="2093">
                  <c:v>1727</c:v>
                </c:pt>
                <c:pt idx="2094">
                  <c:v>1728</c:v>
                </c:pt>
                <c:pt idx="2095">
                  <c:v>1729</c:v>
                </c:pt>
                <c:pt idx="2096">
                  <c:v>1730</c:v>
                </c:pt>
                <c:pt idx="2097">
                  <c:v>1731</c:v>
                </c:pt>
                <c:pt idx="2098">
                  <c:v>1732</c:v>
                </c:pt>
                <c:pt idx="2099">
                  <c:v>1733</c:v>
                </c:pt>
                <c:pt idx="2100">
                  <c:v>1734</c:v>
                </c:pt>
                <c:pt idx="2101">
                  <c:v>1735</c:v>
                </c:pt>
                <c:pt idx="2102">
                  <c:v>1736</c:v>
                </c:pt>
                <c:pt idx="2103">
                  <c:v>1737</c:v>
                </c:pt>
                <c:pt idx="2104">
                  <c:v>1738</c:v>
                </c:pt>
                <c:pt idx="2105">
                  <c:v>1739</c:v>
                </c:pt>
                <c:pt idx="2106">
                  <c:v>1740</c:v>
                </c:pt>
                <c:pt idx="2107">
                  <c:v>1741</c:v>
                </c:pt>
                <c:pt idx="2108">
                  <c:v>1742</c:v>
                </c:pt>
                <c:pt idx="2109">
                  <c:v>1743</c:v>
                </c:pt>
                <c:pt idx="2110">
                  <c:v>1744</c:v>
                </c:pt>
                <c:pt idx="2111">
                  <c:v>1745</c:v>
                </c:pt>
                <c:pt idx="2112">
                  <c:v>1746</c:v>
                </c:pt>
                <c:pt idx="2113">
                  <c:v>1747</c:v>
                </c:pt>
                <c:pt idx="2114">
                  <c:v>1748</c:v>
                </c:pt>
                <c:pt idx="2115">
                  <c:v>1749</c:v>
                </c:pt>
                <c:pt idx="2116">
                  <c:v>1750</c:v>
                </c:pt>
                <c:pt idx="2117">
                  <c:v>1751</c:v>
                </c:pt>
                <c:pt idx="2118">
                  <c:v>1752</c:v>
                </c:pt>
                <c:pt idx="2119">
                  <c:v>1753</c:v>
                </c:pt>
                <c:pt idx="2120">
                  <c:v>1754</c:v>
                </c:pt>
                <c:pt idx="2121">
                  <c:v>1755</c:v>
                </c:pt>
                <c:pt idx="2122">
                  <c:v>1756</c:v>
                </c:pt>
                <c:pt idx="2123">
                  <c:v>1757</c:v>
                </c:pt>
                <c:pt idx="2124">
                  <c:v>1758</c:v>
                </c:pt>
                <c:pt idx="2125">
                  <c:v>1759</c:v>
                </c:pt>
                <c:pt idx="2126">
                  <c:v>1760</c:v>
                </c:pt>
                <c:pt idx="2127">
                  <c:v>1761</c:v>
                </c:pt>
                <c:pt idx="2128">
                  <c:v>1762</c:v>
                </c:pt>
                <c:pt idx="2129">
                  <c:v>1763</c:v>
                </c:pt>
                <c:pt idx="2130">
                  <c:v>1764</c:v>
                </c:pt>
                <c:pt idx="2131">
                  <c:v>1765</c:v>
                </c:pt>
                <c:pt idx="2132">
                  <c:v>1766</c:v>
                </c:pt>
                <c:pt idx="2133">
                  <c:v>1767</c:v>
                </c:pt>
                <c:pt idx="2134">
                  <c:v>1768</c:v>
                </c:pt>
                <c:pt idx="2135">
                  <c:v>1769</c:v>
                </c:pt>
                <c:pt idx="2136">
                  <c:v>1770</c:v>
                </c:pt>
                <c:pt idx="2137">
                  <c:v>1771</c:v>
                </c:pt>
                <c:pt idx="2138">
                  <c:v>1772</c:v>
                </c:pt>
                <c:pt idx="2139">
                  <c:v>1773</c:v>
                </c:pt>
                <c:pt idx="2140">
                  <c:v>1774</c:v>
                </c:pt>
                <c:pt idx="2141">
                  <c:v>1775</c:v>
                </c:pt>
                <c:pt idx="2142">
                  <c:v>1776</c:v>
                </c:pt>
                <c:pt idx="2143">
                  <c:v>1777</c:v>
                </c:pt>
                <c:pt idx="2144">
                  <c:v>1778</c:v>
                </c:pt>
                <c:pt idx="2145">
                  <c:v>1779</c:v>
                </c:pt>
                <c:pt idx="2146">
                  <c:v>1780</c:v>
                </c:pt>
                <c:pt idx="2147">
                  <c:v>1781</c:v>
                </c:pt>
                <c:pt idx="2148">
                  <c:v>1782</c:v>
                </c:pt>
                <c:pt idx="2149">
                  <c:v>1783</c:v>
                </c:pt>
                <c:pt idx="2150">
                  <c:v>1784</c:v>
                </c:pt>
                <c:pt idx="2151">
                  <c:v>1785</c:v>
                </c:pt>
                <c:pt idx="2152">
                  <c:v>1786</c:v>
                </c:pt>
                <c:pt idx="2153">
                  <c:v>1787</c:v>
                </c:pt>
                <c:pt idx="2154">
                  <c:v>1788</c:v>
                </c:pt>
                <c:pt idx="2155">
                  <c:v>1789</c:v>
                </c:pt>
                <c:pt idx="2156">
                  <c:v>1790</c:v>
                </c:pt>
                <c:pt idx="2157">
                  <c:v>1791</c:v>
                </c:pt>
                <c:pt idx="2158">
                  <c:v>1792</c:v>
                </c:pt>
                <c:pt idx="2159">
                  <c:v>1793</c:v>
                </c:pt>
                <c:pt idx="2160">
                  <c:v>1794</c:v>
                </c:pt>
                <c:pt idx="2161">
                  <c:v>1795</c:v>
                </c:pt>
                <c:pt idx="2162">
                  <c:v>1796</c:v>
                </c:pt>
                <c:pt idx="2163">
                  <c:v>1797</c:v>
                </c:pt>
                <c:pt idx="2164">
                  <c:v>1798</c:v>
                </c:pt>
                <c:pt idx="2165">
                  <c:v>1799</c:v>
                </c:pt>
                <c:pt idx="2166">
                  <c:v>1800</c:v>
                </c:pt>
                <c:pt idx="2167">
                  <c:v>1801</c:v>
                </c:pt>
                <c:pt idx="2168">
                  <c:v>1802</c:v>
                </c:pt>
                <c:pt idx="2169">
                  <c:v>1803</c:v>
                </c:pt>
                <c:pt idx="2170">
                  <c:v>1804</c:v>
                </c:pt>
                <c:pt idx="2171">
                  <c:v>1805</c:v>
                </c:pt>
                <c:pt idx="2172">
                  <c:v>1806</c:v>
                </c:pt>
                <c:pt idx="2173">
                  <c:v>1807</c:v>
                </c:pt>
                <c:pt idx="2174">
                  <c:v>1808</c:v>
                </c:pt>
                <c:pt idx="2175">
                  <c:v>1809</c:v>
                </c:pt>
                <c:pt idx="2176">
                  <c:v>1810</c:v>
                </c:pt>
                <c:pt idx="2177">
                  <c:v>1811</c:v>
                </c:pt>
                <c:pt idx="2178">
                  <c:v>1812</c:v>
                </c:pt>
                <c:pt idx="2179">
                  <c:v>1813</c:v>
                </c:pt>
                <c:pt idx="2180">
                  <c:v>1814</c:v>
                </c:pt>
                <c:pt idx="2181">
                  <c:v>1815</c:v>
                </c:pt>
                <c:pt idx="2182">
                  <c:v>1816</c:v>
                </c:pt>
                <c:pt idx="2183">
                  <c:v>1817</c:v>
                </c:pt>
                <c:pt idx="2184">
                  <c:v>1818</c:v>
                </c:pt>
                <c:pt idx="2185">
                  <c:v>1819</c:v>
                </c:pt>
                <c:pt idx="2186">
                  <c:v>1820</c:v>
                </c:pt>
                <c:pt idx="2187">
                  <c:v>1821</c:v>
                </c:pt>
                <c:pt idx="2188">
                  <c:v>1822</c:v>
                </c:pt>
                <c:pt idx="2189">
                  <c:v>1823</c:v>
                </c:pt>
                <c:pt idx="2190">
                  <c:v>1824</c:v>
                </c:pt>
                <c:pt idx="2191">
                  <c:v>1825</c:v>
                </c:pt>
                <c:pt idx="2192">
                  <c:v>1826</c:v>
                </c:pt>
                <c:pt idx="2193">
                  <c:v>1827</c:v>
                </c:pt>
                <c:pt idx="2194">
                  <c:v>1828</c:v>
                </c:pt>
                <c:pt idx="2195">
                  <c:v>1829</c:v>
                </c:pt>
                <c:pt idx="2196">
                  <c:v>1830</c:v>
                </c:pt>
                <c:pt idx="2197">
                  <c:v>1831</c:v>
                </c:pt>
                <c:pt idx="2198">
                  <c:v>1832</c:v>
                </c:pt>
                <c:pt idx="2199">
                  <c:v>1833</c:v>
                </c:pt>
                <c:pt idx="2200">
                  <c:v>1834</c:v>
                </c:pt>
                <c:pt idx="2201">
                  <c:v>1835</c:v>
                </c:pt>
                <c:pt idx="2202">
                  <c:v>1836</c:v>
                </c:pt>
                <c:pt idx="2203">
                  <c:v>1837</c:v>
                </c:pt>
                <c:pt idx="2204">
                  <c:v>1838</c:v>
                </c:pt>
                <c:pt idx="2205">
                  <c:v>1839</c:v>
                </c:pt>
                <c:pt idx="2206">
                  <c:v>1840</c:v>
                </c:pt>
                <c:pt idx="2207">
                  <c:v>1841</c:v>
                </c:pt>
                <c:pt idx="2208">
                  <c:v>1842</c:v>
                </c:pt>
                <c:pt idx="2209">
                  <c:v>1843</c:v>
                </c:pt>
                <c:pt idx="2210">
                  <c:v>1844</c:v>
                </c:pt>
                <c:pt idx="2211">
                  <c:v>1845</c:v>
                </c:pt>
                <c:pt idx="2212">
                  <c:v>1846</c:v>
                </c:pt>
                <c:pt idx="2213">
                  <c:v>1847</c:v>
                </c:pt>
                <c:pt idx="2214">
                  <c:v>1848</c:v>
                </c:pt>
                <c:pt idx="2215">
                  <c:v>1849</c:v>
                </c:pt>
                <c:pt idx="2216">
                  <c:v>1850</c:v>
                </c:pt>
                <c:pt idx="2217">
                  <c:v>1851</c:v>
                </c:pt>
                <c:pt idx="2218">
                  <c:v>1852</c:v>
                </c:pt>
                <c:pt idx="2219">
                  <c:v>1853</c:v>
                </c:pt>
                <c:pt idx="2220">
                  <c:v>1854</c:v>
                </c:pt>
                <c:pt idx="2221">
                  <c:v>1855</c:v>
                </c:pt>
                <c:pt idx="2222">
                  <c:v>1856</c:v>
                </c:pt>
                <c:pt idx="2223">
                  <c:v>1857</c:v>
                </c:pt>
                <c:pt idx="2224">
                  <c:v>1858</c:v>
                </c:pt>
                <c:pt idx="2225">
                  <c:v>1859</c:v>
                </c:pt>
                <c:pt idx="2226">
                  <c:v>1860</c:v>
                </c:pt>
                <c:pt idx="2227">
                  <c:v>1861</c:v>
                </c:pt>
                <c:pt idx="2228">
                  <c:v>1862</c:v>
                </c:pt>
                <c:pt idx="2229">
                  <c:v>1863</c:v>
                </c:pt>
                <c:pt idx="2230">
                  <c:v>1864</c:v>
                </c:pt>
                <c:pt idx="2231">
                  <c:v>1865</c:v>
                </c:pt>
                <c:pt idx="2232">
                  <c:v>1866</c:v>
                </c:pt>
                <c:pt idx="2233">
                  <c:v>1867</c:v>
                </c:pt>
                <c:pt idx="2234">
                  <c:v>1868</c:v>
                </c:pt>
                <c:pt idx="2235">
                  <c:v>1869</c:v>
                </c:pt>
                <c:pt idx="2236">
                  <c:v>1870</c:v>
                </c:pt>
                <c:pt idx="2237">
                  <c:v>1871</c:v>
                </c:pt>
                <c:pt idx="2238">
                  <c:v>1872</c:v>
                </c:pt>
                <c:pt idx="2239">
                  <c:v>1873</c:v>
                </c:pt>
                <c:pt idx="2240">
                  <c:v>1874</c:v>
                </c:pt>
                <c:pt idx="2241">
                  <c:v>1875</c:v>
                </c:pt>
                <c:pt idx="2242">
                  <c:v>1876</c:v>
                </c:pt>
                <c:pt idx="2243">
                  <c:v>1877</c:v>
                </c:pt>
                <c:pt idx="2244">
                  <c:v>1878</c:v>
                </c:pt>
                <c:pt idx="2245">
                  <c:v>1879</c:v>
                </c:pt>
                <c:pt idx="2246">
                  <c:v>1880</c:v>
                </c:pt>
                <c:pt idx="2247">
                  <c:v>1881</c:v>
                </c:pt>
                <c:pt idx="2248">
                  <c:v>1882</c:v>
                </c:pt>
                <c:pt idx="2249">
                  <c:v>1883</c:v>
                </c:pt>
                <c:pt idx="2250">
                  <c:v>1884</c:v>
                </c:pt>
                <c:pt idx="2251">
                  <c:v>1885</c:v>
                </c:pt>
                <c:pt idx="2252">
                  <c:v>1886</c:v>
                </c:pt>
                <c:pt idx="2253">
                  <c:v>1887</c:v>
                </c:pt>
                <c:pt idx="2254">
                  <c:v>1888</c:v>
                </c:pt>
                <c:pt idx="2255">
                  <c:v>1889</c:v>
                </c:pt>
                <c:pt idx="2256">
                  <c:v>1890</c:v>
                </c:pt>
                <c:pt idx="2257">
                  <c:v>1891</c:v>
                </c:pt>
                <c:pt idx="2258">
                  <c:v>1892</c:v>
                </c:pt>
                <c:pt idx="2259">
                  <c:v>1893</c:v>
                </c:pt>
                <c:pt idx="2260">
                  <c:v>1894</c:v>
                </c:pt>
                <c:pt idx="2261">
                  <c:v>1895</c:v>
                </c:pt>
                <c:pt idx="2262">
                  <c:v>1896</c:v>
                </c:pt>
                <c:pt idx="2263">
                  <c:v>1897</c:v>
                </c:pt>
                <c:pt idx="2264">
                  <c:v>1898</c:v>
                </c:pt>
                <c:pt idx="2265">
                  <c:v>1899</c:v>
                </c:pt>
                <c:pt idx="2266">
                  <c:v>1900</c:v>
                </c:pt>
                <c:pt idx="2267">
                  <c:v>1901</c:v>
                </c:pt>
                <c:pt idx="2268">
                  <c:v>1902</c:v>
                </c:pt>
                <c:pt idx="2269">
                  <c:v>1903</c:v>
                </c:pt>
                <c:pt idx="2270">
                  <c:v>1904</c:v>
                </c:pt>
                <c:pt idx="2271">
                  <c:v>1905</c:v>
                </c:pt>
                <c:pt idx="2272">
                  <c:v>1906</c:v>
                </c:pt>
                <c:pt idx="2273">
                  <c:v>1907</c:v>
                </c:pt>
                <c:pt idx="2274">
                  <c:v>1908</c:v>
                </c:pt>
                <c:pt idx="2275">
                  <c:v>1909</c:v>
                </c:pt>
                <c:pt idx="2276">
                  <c:v>1910</c:v>
                </c:pt>
                <c:pt idx="2277">
                  <c:v>1911</c:v>
                </c:pt>
                <c:pt idx="2278">
                  <c:v>1912</c:v>
                </c:pt>
                <c:pt idx="2279">
                  <c:v>1913</c:v>
                </c:pt>
                <c:pt idx="2280">
                  <c:v>1914</c:v>
                </c:pt>
                <c:pt idx="2281">
                  <c:v>1915</c:v>
                </c:pt>
                <c:pt idx="2282">
                  <c:v>1916</c:v>
                </c:pt>
                <c:pt idx="2283">
                  <c:v>1917</c:v>
                </c:pt>
                <c:pt idx="2284">
                  <c:v>1918</c:v>
                </c:pt>
                <c:pt idx="2285">
                  <c:v>1919</c:v>
                </c:pt>
                <c:pt idx="2286">
                  <c:v>1920</c:v>
                </c:pt>
                <c:pt idx="2287">
                  <c:v>1921</c:v>
                </c:pt>
                <c:pt idx="2288">
                  <c:v>1922</c:v>
                </c:pt>
                <c:pt idx="2289">
                  <c:v>1923</c:v>
                </c:pt>
                <c:pt idx="2290">
                  <c:v>1924</c:v>
                </c:pt>
                <c:pt idx="2291">
                  <c:v>1925</c:v>
                </c:pt>
                <c:pt idx="2292">
                  <c:v>1926</c:v>
                </c:pt>
                <c:pt idx="2293">
                  <c:v>1927</c:v>
                </c:pt>
                <c:pt idx="2294">
                  <c:v>1928</c:v>
                </c:pt>
                <c:pt idx="2295">
                  <c:v>1929</c:v>
                </c:pt>
                <c:pt idx="2296">
                  <c:v>1930</c:v>
                </c:pt>
                <c:pt idx="2297">
                  <c:v>1931</c:v>
                </c:pt>
                <c:pt idx="2298">
                  <c:v>1932</c:v>
                </c:pt>
                <c:pt idx="2299">
                  <c:v>1933</c:v>
                </c:pt>
                <c:pt idx="2300">
                  <c:v>1934</c:v>
                </c:pt>
                <c:pt idx="2301">
                  <c:v>1935</c:v>
                </c:pt>
                <c:pt idx="2302">
                  <c:v>1936</c:v>
                </c:pt>
                <c:pt idx="2303">
                  <c:v>1937</c:v>
                </c:pt>
                <c:pt idx="2304">
                  <c:v>1938</c:v>
                </c:pt>
                <c:pt idx="2305">
                  <c:v>1939</c:v>
                </c:pt>
                <c:pt idx="2306">
                  <c:v>1940</c:v>
                </c:pt>
                <c:pt idx="2307">
                  <c:v>1941</c:v>
                </c:pt>
                <c:pt idx="2308">
                  <c:v>1942</c:v>
                </c:pt>
                <c:pt idx="2309">
                  <c:v>1943</c:v>
                </c:pt>
                <c:pt idx="2310">
                  <c:v>1944</c:v>
                </c:pt>
                <c:pt idx="2311">
                  <c:v>1945</c:v>
                </c:pt>
                <c:pt idx="2312">
                  <c:v>1946</c:v>
                </c:pt>
                <c:pt idx="2313">
                  <c:v>1947</c:v>
                </c:pt>
                <c:pt idx="2314">
                  <c:v>1948</c:v>
                </c:pt>
                <c:pt idx="2315">
                  <c:v>1949</c:v>
                </c:pt>
                <c:pt idx="2316">
                  <c:v>1950</c:v>
                </c:pt>
                <c:pt idx="2317">
                  <c:v>1951</c:v>
                </c:pt>
                <c:pt idx="2318">
                  <c:v>1952</c:v>
                </c:pt>
                <c:pt idx="2319">
                  <c:v>1953</c:v>
                </c:pt>
                <c:pt idx="2320">
                  <c:v>1954</c:v>
                </c:pt>
                <c:pt idx="2321">
                  <c:v>1955</c:v>
                </c:pt>
                <c:pt idx="2322">
                  <c:v>1956</c:v>
                </c:pt>
                <c:pt idx="2323">
                  <c:v>1957</c:v>
                </c:pt>
                <c:pt idx="2324">
                  <c:v>1958</c:v>
                </c:pt>
                <c:pt idx="2325">
                  <c:v>1959</c:v>
                </c:pt>
                <c:pt idx="2326">
                  <c:v>1960</c:v>
                </c:pt>
                <c:pt idx="2327">
                  <c:v>1961</c:v>
                </c:pt>
                <c:pt idx="2328">
                  <c:v>1962</c:v>
                </c:pt>
                <c:pt idx="2329">
                  <c:v>1963</c:v>
                </c:pt>
                <c:pt idx="2330">
                  <c:v>1964</c:v>
                </c:pt>
                <c:pt idx="2331">
                  <c:v>1965</c:v>
                </c:pt>
                <c:pt idx="2332">
                  <c:v>1966</c:v>
                </c:pt>
                <c:pt idx="2333">
                  <c:v>1967</c:v>
                </c:pt>
                <c:pt idx="2334">
                  <c:v>1968</c:v>
                </c:pt>
                <c:pt idx="2335">
                  <c:v>1969</c:v>
                </c:pt>
                <c:pt idx="2336">
                  <c:v>1970</c:v>
                </c:pt>
                <c:pt idx="2337">
                  <c:v>1971</c:v>
                </c:pt>
                <c:pt idx="2338">
                  <c:v>1972</c:v>
                </c:pt>
                <c:pt idx="2339">
                  <c:v>1973</c:v>
                </c:pt>
                <c:pt idx="2340">
                  <c:v>1974</c:v>
                </c:pt>
                <c:pt idx="2341">
                  <c:v>1975</c:v>
                </c:pt>
                <c:pt idx="2342">
                  <c:v>1976</c:v>
                </c:pt>
                <c:pt idx="2343">
                  <c:v>1977</c:v>
                </c:pt>
                <c:pt idx="2344">
                  <c:v>1978</c:v>
                </c:pt>
                <c:pt idx="2345">
                  <c:v>1979</c:v>
                </c:pt>
                <c:pt idx="2346">
                  <c:v>1980</c:v>
                </c:pt>
                <c:pt idx="2347">
                  <c:v>1981</c:v>
                </c:pt>
                <c:pt idx="2348">
                  <c:v>1982</c:v>
                </c:pt>
                <c:pt idx="2349">
                  <c:v>1983</c:v>
                </c:pt>
                <c:pt idx="2350">
                  <c:v>1984</c:v>
                </c:pt>
                <c:pt idx="2351">
                  <c:v>1985</c:v>
                </c:pt>
                <c:pt idx="2352">
                  <c:v>1986</c:v>
                </c:pt>
                <c:pt idx="2353">
                  <c:v>1987</c:v>
                </c:pt>
                <c:pt idx="2354">
                  <c:v>1988</c:v>
                </c:pt>
                <c:pt idx="2355">
                  <c:v>1989</c:v>
                </c:pt>
                <c:pt idx="2356">
                  <c:v>1990</c:v>
                </c:pt>
                <c:pt idx="2357">
                  <c:v>1991</c:v>
                </c:pt>
                <c:pt idx="2358">
                  <c:v>1992</c:v>
                </c:pt>
                <c:pt idx="2359">
                  <c:v>1993</c:v>
                </c:pt>
                <c:pt idx="2360">
                  <c:v>1994</c:v>
                </c:pt>
                <c:pt idx="2361">
                  <c:v>1995</c:v>
                </c:pt>
                <c:pt idx="2362">
                  <c:v>1996</c:v>
                </c:pt>
                <c:pt idx="2363">
                  <c:v>1997</c:v>
                </c:pt>
                <c:pt idx="2364">
                  <c:v>1998</c:v>
                </c:pt>
                <c:pt idx="2365">
                  <c:v>1999</c:v>
                </c:pt>
                <c:pt idx="2366">
                  <c:v>2000</c:v>
                </c:pt>
                <c:pt idx="2367">
                  <c:v>2001</c:v>
                </c:pt>
                <c:pt idx="2368">
                  <c:v>2002</c:v>
                </c:pt>
                <c:pt idx="2369">
                  <c:v>2003</c:v>
                </c:pt>
                <c:pt idx="2370">
                  <c:v>2004</c:v>
                </c:pt>
                <c:pt idx="2371">
                  <c:v>2005</c:v>
                </c:pt>
                <c:pt idx="2372">
                  <c:v>2006</c:v>
                </c:pt>
                <c:pt idx="2373">
                  <c:v>2007</c:v>
                </c:pt>
                <c:pt idx="2374">
                  <c:v>2008</c:v>
                </c:pt>
                <c:pt idx="2375">
                  <c:v>2009</c:v>
                </c:pt>
                <c:pt idx="2376">
                  <c:v>2010</c:v>
                </c:pt>
                <c:pt idx="2377">
                  <c:v>2011</c:v>
                </c:pt>
                <c:pt idx="2378">
                  <c:v>2012</c:v>
                </c:pt>
                <c:pt idx="2379">
                  <c:v>2013</c:v>
                </c:pt>
                <c:pt idx="2380">
                  <c:v>2014</c:v>
                </c:pt>
                <c:pt idx="2381">
                  <c:v>2015</c:v>
                </c:pt>
                <c:pt idx="2382">
                  <c:v>2016</c:v>
                </c:pt>
                <c:pt idx="2383">
                  <c:v>2017</c:v>
                </c:pt>
                <c:pt idx="2384">
                  <c:v>2018</c:v>
                </c:pt>
                <c:pt idx="2385">
                  <c:v>2019</c:v>
                </c:pt>
                <c:pt idx="2386">
                  <c:v>2020</c:v>
                </c:pt>
                <c:pt idx="2387">
                  <c:v>2021</c:v>
                </c:pt>
                <c:pt idx="2388">
                  <c:v>2022</c:v>
                </c:pt>
                <c:pt idx="2389">
                  <c:v>2023</c:v>
                </c:pt>
                <c:pt idx="2390">
                  <c:v>2024</c:v>
                </c:pt>
                <c:pt idx="2391">
                  <c:v>2025</c:v>
                </c:pt>
                <c:pt idx="2392">
                  <c:v>2026</c:v>
                </c:pt>
                <c:pt idx="2393">
                  <c:v>2027</c:v>
                </c:pt>
                <c:pt idx="2394">
                  <c:v>2028</c:v>
                </c:pt>
                <c:pt idx="2395">
                  <c:v>2029</c:v>
                </c:pt>
                <c:pt idx="2396">
                  <c:v>2030</c:v>
                </c:pt>
                <c:pt idx="2397">
                  <c:v>2031</c:v>
                </c:pt>
                <c:pt idx="2398">
                  <c:v>2032</c:v>
                </c:pt>
                <c:pt idx="2399">
                  <c:v>2033</c:v>
                </c:pt>
                <c:pt idx="2400">
                  <c:v>2034</c:v>
                </c:pt>
                <c:pt idx="2401">
                  <c:v>2035</c:v>
                </c:pt>
                <c:pt idx="2402">
                  <c:v>2036</c:v>
                </c:pt>
                <c:pt idx="2403">
                  <c:v>2037</c:v>
                </c:pt>
                <c:pt idx="2404">
                  <c:v>2038</c:v>
                </c:pt>
                <c:pt idx="2405">
                  <c:v>2039</c:v>
                </c:pt>
                <c:pt idx="2406">
                  <c:v>2040</c:v>
                </c:pt>
                <c:pt idx="2407">
                  <c:v>2041</c:v>
                </c:pt>
                <c:pt idx="2408">
                  <c:v>2042</c:v>
                </c:pt>
                <c:pt idx="2409">
                  <c:v>2043</c:v>
                </c:pt>
                <c:pt idx="2410">
                  <c:v>2044</c:v>
                </c:pt>
                <c:pt idx="2411">
                  <c:v>2045</c:v>
                </c:pt>
                <c:pt idx="2412">
                  <c:v>2046</c:v>
                </c:pt>
                <c:pt idx="2413">
                  <c:v>2047</c:v>
                </c:pt>
                <c:pt idx="2414">
                  <c:v>2048</c:v>
                </c:pt>
                <c:pt idx="2415">
                  <c:v>2049</c:v>
                </c:pt>
                <c:pt idx="2416">
                  <c:v>2050</c:v>
                </c:pt>
                <c:pt idx="2417">
                  <c:v>2051</c:v>
                </c:pt>
                <c:pt idx="2418">
                  <c:v>2052</c:v>
                </c:pt>
                <c:pt idx="2419">
                  <c:v>2053</c:v>
                </c:pt>
                <c:pt idx="2420">
                  <c:v>2054</c:v>
                </c:pt>
                <c:pt idx="2421">
                  <c:v>2055</c:v>
                </c:pt>
                <c:pt idx="2422">
                  <c:v>2056</c:v>
                </c:pt>
                <c:pt idx="2423">
                  <c:v>2057</c:v>
                </c:pt>
                <c:pt idx="2424">
                  <c:v>2058</c:v>
                </c:pt>
                <c:pt idx="2425">
                  <c:v>2059</c:v>
                </c:pt>
                <c:pt idx="2426">
                  <c:v>2060</c:v>
                </c:pt>
                <c:pt idx="2427">
                  <c:v>2061</c:v>
                </c:pt>
                <c:pt idx="2428">
                  <c:v>2062</c:v>
                </c:pt>
                <c:pt idx="2429">
                  <c:v>2063</c:v>
                </c:pt>
                <c:pt idx="2430">
                  <c:v>2064</c:v>
                </c:pt>
                <c:pt idx="2431">
                  <c:v>2065</c:v>
                </c:pt>
                <c:pt idx="2432">
                  <c:v>2066</c:v>
                </c:pt>
                <c:pt idx="2433">
                  <c:v>2067</c:v>
                </c:pt>
                <c:pt idx="2434">
                  <c:v>2068</c:v>
                </c:pt>
                <c:pt idx="2435">
                  <c:v>2069</c:v>
                </c:pt>
                <c:pt idx="2436">
                  <c:v>2070</c:v>
                </c:pt>
                <c:pt idx="2437">
                  <c:v>2071</c:v>
                </c:pt>
                <c:pt idx="2438">
                  <c:v>2072</c:v>
                </c:pt>
                <c:pt idx="2439">
                  <c:v>2073</c:v>
                </c:pt>
                <c:pt idx="2440">
                  <c:v>2074</c:v>
                </c:pt>
                <c:pt idx="2441">
                  <c:v>2075</c:v>
                </c:pt>
                <c:pt idx="2442">
                  <c:v>2076</c:v>
                </c:pt>
                <c:pt idx="2443">
                  <c:v>2077</c:v>
                </c:pt>
                <c:pt idx="2444">
                  <c:v>2078</c:v>
                </c:pt>
                <c:pt idx="2445">
                  <c:v>2079</c:v>
                </c:pt>
                <c:pt idx="2446">
                  <c:v>2080</c:v>
                </c:pt>
                <c:pt idx="2447">
                  <c:v>2081</c:v>
                </c:pt>
                <c:pt idx="2448">
                  <c:v>2082</c:v>
                </c:pt>
                <c:pt idx="2449">
                  <c:v>2083</c:v>
                </c:pt>
                <c:pt idx="2450">
                  <c:v>2084</c:v>
                </c:pt>
                <c:pt idx="2451">
                  <c:v>2085</c:v>
                </c:pt>
                <c:pt idx="2452">
                  <c:v>2086</c:v>
                </c:pt>
                <c:pt idx="2453">
                  <c:v>2087</c:v>
                </c:pt>
                <c:pt idx="2454">
                  <c:v>2088</c:v>
                </c:pt>
                <c:pt idx="2455">
                  <c:v>2089</c:v>
                </c:pt>
                <c:pt idx="2456">
                  <c:v>2090</c:v>
                </c:pt>
                <c:pt idx="2457">
                  <c:v>2091</c:v>
                </c:pt>
                <c:pt idx="2458">
                  <c:v>2092</c:v>
                </c:pt>
                <c:pt idx="2459">
                  <c:v>2093</c:v>
                </c:pt>
                <c:pt idx="2460">
                  <c:v>2094</c:v>
                </c:pt>
                <c:pt idx="2461">
                  <c:v>2095</c:v>
                </c:pt>
                <c:pt idx="2462">
                  <c:v>2096</c:v>
                </c:pt>
                <c:pt idx="2463">
                  <c:v>2097</c:v>
                </c:pt>
                <c:pt idx="2464">
                  <c:v>2098</c:v>
                </c:pt>
                <c:pt idx="2465">
                  <c:v>2099</c:v>
                </c:pt>
                <c:pt idx="2466">
                  <c:v>2100</c:v>
                </c:pt>
                <c:pt idx="2467">
                  <c:v>2101</c:v>
                </c:pt>
                <c:pt idx="2468">
                  <c:v>2102</c:v>
                </c:pt>
                <c:pt idx="2469">
                  <c:v>2103</c:v>
                </c:pt>
                <c:pt idx="2470">
                  <c:v>2104</c:v>
                </c:pt>
                <c:pt idx="2471">
                  <c:v>2105</c:v>
                </c:pt>
                <c:pt idx="2472">
                  <c:v>2106</c:v>
                </c:pt>
                <c:pt idx="2473">
                  <c:v>2107</c:v>
                </c:pt>
                <c:pt idx="2474">
                  <c:v>2108</c:v>
                </c:pt>
                <c:pt idx="2475">
                  <c:v>2109</c:v>
                </c:pt>
                <c:pt idx="2476">
                  <c:v>2110</c:v>
                </c:pt>
                <c:pt idx="2477">
                  <c:v>2111</c:v>
                </c:pt>
                <c:pt idx="2478">
                  <c:v>2112</c:v>
                </c:pt>
                <c:pt idx="2479">
                  <c:v>2113</c:v>
                </c:pt>
                <c:pt idx="2480">
                  <c:v>2114</c:v>
                </c:pt>
                <c:pt idx="2481">
                  <c:v>2115</c:v>
                </c:pt>
                <c:pt idx="2482">
                  <c:v>2116</c:v>
                </c:pt>
                <c:pt idx="2483">
                  <c:v>2117</c:v>
                </c:pt>
                <c:pt idx="2484">
                  <c:v>2118</c:v>
                </c:pt>
                <c:pt idx="2485">
                  <c:v>2119</c:v>
                </c:pt>
                <c:pt idx="2486">
                  <c:v>2120</c:v>
                </c:pt>
                <c:pt idx="2487">
                  <c:v>2121</c:v>
                </c:pt>
                <c:pt idx="2488">
                  <c:v>2122</c:v>
                </c:pt>
                <c:pt idx="2489">
                  <c:v>2123</c:v>
                </c:pt>
                <c:pt idx="2490">
                  <c:v>2124</c:v>
                </c:pt>
                <c:pt idx="2491">
                  <c:v>2125</c:v>
                </c:pt>
                <c:pt idx="2492">
                  <c:v>2126</c:v>
                </c:pt>
                <c:pt idx="2493">
                  <c:v>2127</c:v>
                </c:pt>
                <c:pt idx="2494">
                  <c:v>2128</c:v>
                </c:pt>
                <c:pt idx="2495">
                  <c:v>2129</c:v>
                </c:pt>
                <c:pt idx="2496">
                  <c:v>2130</c:v>
                </c:pt>
                <c:pt idx="2497">
                  <c:v>2131</c:v>
                </c:pt>
                <c:pt idx="2498">
                  <c:v>2132</c:v>
                </c:pt>
                <c:pt idx="2499">
                  <c:v>2133</c:v>
                </c:pt>
                <c:pt idx="2500">
                  <c:v>2134</c:v>
                </c:pt>
                <c:pt idx="2501">
                  <c:v>2135</c:v>
                </c:pt>
                <c:pt idx="2502">
                  <c:v>2136</c:v>
                </c:pt>
                <c:pt idx="2503">
                  <c:v>2137</c:v>
                </c:pt>
                <c:pt idx="2504">
                  <c:v>2138</c:v>
                </c:pt>
                <c:pt idx="2505">
                  <c:v>2139</c:v>
                </c:pt>
                <c:pt idx="2506">
                  <c:v>2140</c:v>
                </c:pt>
                <c:pt idx="2507">
                  <c:v>2141</c:v>
                </c:pt>
                <c:pt idx="2508">
                  <c:v>2142</c:v>
                </c:pt>
                <c:pt idx="2509">
                  <c:v>2143</c:v>
                </c:pt>
                <c:pt idx="2510">
                  <c:v>2144</c:v>
                </c:pt>
                <c:pt idx="2511">
                  <c:v>2145</c:v>
                </c:pt>
                <c:pt idx="2512">
                  <c:v>2146</c:v>
                </c:pt>
                <c:pt idx="2513">
                  <c:v>2147</c:v>
                </c:pt>
                <c:pt idx="2514">
                  <c:v>2148</c:v>
                </c:pt>
                <c:pt idx="2515">
                  <c:v>2149</c:v>
                </c:pt>
                <c:pt idx="2516">
                  <c:v>2150</c:v>
                </c:pt>
                <c:pt idx="2517">
                  <c:v>2151</c:v>
                </c:pt>
                <c:pt idx="2518">
                  <c:v>2152</c:v>
                </c:pt>
                <c:pt idx="2519">
                  <c:v>2153</c:v>
                </c:pt>
                <c:pt idx="2520">
                  <c:v>2154</c:v>
                </c:pt>
                <c:pt idx="2521">
                  <c:v>2155</c:v>
                </c:pt>
                <c:pt idx="2522">
                  <c:v>2156</c:v>
                </c:pt>
                <c:pt idx="2523">
                  <c:v>2157</c:v>
                </c:pt>
                <c:pt idx="2524">
                  <c:v>2158</c:v>
                </c:pt>
                <c:pt idx="2525">
                  <c:v>2159</c:v>
                </c:pt>
                <c:pt idx="2526">
                  <c:v>2160</c:v>
                </c:pt>
                <c:pt idx="2527">
                  <c:v>2161</c:v>
                </c:pt>
                <c:pt idx="2528">
                  <c:v>2162</c:v>
                </c:pt>
                <c:pt idx="2529">
                  <c:v>2163</c:v>
                </c:pt>
                <c:pt idx="2530">
                  <c:v>2164</c:v>
                </c:pt>
                <c:pt idx="2531">
                  <c:v>2165</c:v>
                </c:pt>
                <c:pt idx="2532">
                  <c:v>2166</c:v>
                </c:pt>
                <c:pt idx="2533">
                  <c:v>2167</c:v>
                </c:pt>
                <c:pt idx="2534">
                  <c:v>2168</c:v>
                </c:pt>
                <c:pt idx="2535">
                  <c:v>2169</c:v>
                </c:pt>
                <c:pt idx="2536">
                  <c:v>2170</c:v>
                </c:pt>
                <c:pt idx="2537">
                  <c:v>2171</c:v>
                </c:pt>
                <c:pt idx="2538">
                  <c:v>2172</c:v>
                </c:pt>
                <c:pt idx="2539">
                  <c:v>2173</c:v>
                </c:pt>
                <c:pt idx="2540">
                  <c:v>2174</c:v>
                </c:pt>
                <c:pt idx="2541">
                  <c:v>2175</c:v>
                </c:pt>
                <c:pt idx="2542">
                  <c:v>2176</c:v>
                </c:pt>
                <c:pt idx="2543">
                  <c:v>2177</c:v>
                </c:pt>
                <c:pt idx="2544">
                  <c:v>2178</c:v>
                </c:pt>
                <c:pt idx="2545">
                  <c:v>2179</c:v>
                </c:pt>
                <c:pt idx="2546">
                  <c:v>2180</c:v>
                </c:pt>
                <c:pt idx="2547">
                  <c:v>2181</c:v>
                </c:pt>
                <c:pt idx="2548">
                  <c:v>2182</c:v>
                </c:pt>
                <c:pt idx="2549">
                  <c:v>2183</c:v>
                </c:pt>
                <c:pt idx="2550">
                  <c:v>2184</c:v>
                </c:pt>
                <c:pt idx="2551">
                  <c:v>2185</c:v>
                </c:pt>
                <c:pt idx="2552">
                  <c:v>2186</c:v>
                </c:pt>
                <c:pt idx="2553">
                  <c:v>2187</c:v>
                </c:pt>
                <c:pt idx="2554">
                  <c:v>2188</c:v>
                </c:pt>
                <c:pt idx="2555">
                  <c:v>2189</c:v>
                </c:pt>
                <c:pt idx="2556">
                  <c:v>2190</c:v>
                </c:pt>
                <c:pt idx="2557">
                  <c:v>2191</c:v>
                </c:pt>
                <c:pt idx="2558">
                  <c:v>2192</c:v>
                </c:pt>
                <c:pt idx="2559">
                  <c:v>2193</c:v>
                </c:pt>
                <c:pt idx="2560">
                  <c:v>2194</c:v>
                </c:pt>
                <c:pt idx="2561">
                  <c:v>2195</c:v>
                </c:pt>
                <c:pt idx="2562">
                  <c:v>2196</c:v>
                </c:pt>
                <c:pt idx="2563">
                  <c:v>2197</c:v>
                </c:pt>
                <c:pt idx="2564">
                  <c:v>2198</c:v>
                </c:pt>
                <c:pt idx="2565">
                  <c:v>2199</c:v>
                </c:pt>
                <c:pt idx="2566">
                  <c:v>2200</c:v>
                </c:pt>
                <c:pt idx="2567">
                  <c:v>2201</c:v>
                </c:pt>
                <c:pt idx="2568">
                  <c:v>2202</c:v>
                </c:pt>
                <c:pt idx="2569">
                  <c:v>2203</c:v>
                </c:pt>
                <c:pt idx="2570">
                  <c:v>2204</c:v>
                </c:pt>
                <c:pt idx="2571">
                  <c:v>2205</c:v>
                </c:pt>
                <c:pt idx="2572">
                  <c:v>2206</c:v>
                </c:pt>
                <c:pt idx="2573">
                  <c:v>2207</c:v>
                </c:pt>
                <c:pt idx="2574">
                  <c:v>2208</c:v>
                </c:pt>
                <c:pt idx="2575">
                  <c:v>2209</c:v>
                </c:pt>
                <c:pt idx="2576">
                  <c:v>2210</c:v>
                </c:pt>
                <c:pt idx="2577">
                  <c:v>2211</c:v>
                </c:pt>
                <c:pt idx="2578">
                  <c:v>2212</c:v>
                </c:pt>
                <c:pt idx="2579">
                  <c:v>2213</c:v>
                </c:pt>
                <c:pt idx="2580">
                  <c:v>2214</c:v>
                </c:pt>
                <c:pt idx="2581">
                  <c:v>2215</c:v>
                </c:pt>
                <c:pt idx="2582">
                  <c:v>2216</c:v>
                </c:pt>
                <c:pt idx="2583">
                  <c:v>2217</c:v>
                </c:pt>
                <c:pt idx="2584">
                  <c:v>2218</c:v>
                </c:pt>
                <c:pt idx="2585">
                  <c:v>2219</c:v>
                </c:pt>
                <c:pt idx="2586">
                  <c:v>2220</c:v>
                </c:pt>
                <c:pt idx="2587">
                  <c:v>2221</c:v>
                </c:pt>
                <c:pt idx="2588">
                  <c:v>2222</c:v>
                </c:pt>
                <c:pt idx="2589">
                  <c:v>2223</c:v>
                </c:pt>
                <c:pt idx="2590">
                  <c:v>2224</c:v>
                </c:pt>
                <c:pt idx="2591">
                  <c:v>2225</c:v>
                </c:pt>
                <c:pt idx="2592">
                  <c:v>2226</c:v>
                </c:pt>
                <c:pt idx="2593">
                  <c:v>2227</c:v>
                </c:pt>
                <c:pt idx="2594">
                  <c:v>2228</c:v>
                </c:pt>
                <c:pt idx="2595">
                  <c:v>2229</c:v>
                </c:pt>
                <c:pt idx="2596">
                  <c:v>2230</c:v>
                </c:pt>
                <c:pt idx="2597">
                  <c:v>2231</c:v>
                </c:pt>
                <c:pt idx="2598">
                  <c:v>2232</c:v>
                </c:pt>
                <c:pt idx="2599">
                  <c:v>2233</c:v>
                </c:pt>
                <c:pt idx="2600">
                  <c:v>2234</c:v>
                </c:pt>
                <c:pt idx="2601">
                  <c:v>2235</c:v>
                </c:pt>
                <c:pt idx="2602">
                  <c:v>2236</c:v>
                </c:pt>
                <c:pt idx="2603">
                  <c:v>2237</c:v>
                </c:pt>
                <c:pt idx="2604">
                  <c:v>2238</c:v>
                </c:pt>
                <c:pt idx="2605">
                  <c:v>2239</c:v>
                </c:pt>
                <c:pt idx="2606">
                  <c:v>2240</c:v>
                </c:pt>
                <c:pt idx="2607">
                  <c:v>2241</c:v>
                </c:pt>
                <c:pt idx="2608">
                  <c:v>2242</c:v>
                </c:pt>
                <c:pt idx="2609">
                  <c:v>2243</c:v>
                </c:pt>
                <c:pt idx="2610">
                  <c:v>2244</c:v>
                </c:pt>
                <c:pt idx="2611">
                  <c:v>2245</c:v>
                </c:pt>
                <c:pt idx="2612">
                  <c:v>2246</c:v>
                </c:pt>
                <c:pt idx="2613">
                  <c:v>2247</c:v>
                </c:pt>
                <c:pt idx="2614">
                  <c:v>2248</c:v>
                </c:pt>
                <c:pt idx="2615">
                  <c:v>2249</c:v>
                </c:pt>
                <c:pt idx="2616">
                  <c:v>2250</c:v>
                </c:pt>
                <c:pt idx="2617">
                  <c:v>2251</c:v>
                </c:pt>
                <c:pt idx="2618">
                  <c:v>2252</c:v>
                </c:pt>
                <c:pt idx="2619">
                  <c:v>2253</c:v>
                </c:pt>
                <c:pt idx="2620">
                  <c:v>2254</c:v>
                </c:pt>
                <c:pt idx="2621">
                  <c:v>2255</c:v>
                </c:pt>
                <c:pt idx="2622">
                  <c:v>2256</c:v>
                </c:pt>
                <c:pt idx="2623">
                  <c:v>2257</c:v>
                </c:pt>
                <c:pt idx="2624">
                  <c:v>2258</c:v>
                </c:pt>
                <c:pt idx="2625">
                  <c:v>2259</c:v>
                </c:pt>
                <c:pt idx="2626">
                  <c:v>2260</c:v>
                </c:pt>
                <c:pt idx="2627">
                  <c:v>2261</c:v>
                </c:pt>
                <c:pt idx="2628">
                  <c:v>2262</c:v>
                </c:pt>
                <c:pt idx="2629">
                  <c:v>2263</c:v>
                </c:pt>
                <c:pt idx="2630">
                  <c:v>2264</c:v>
                </c:pt>
                <c:pt idx="2631">
                  <c:v>2265</c:v>
                </c:pt>
                <c:pt idx="2632">
                  <c:v>2266</c:v>
                </c:pt>
                <c:pt idx="2633">
                  <c:v>2267</c:v>
                </c:pt>
                <c:pt idx="2634">
                  <c:v>2268</c:v>
                </c:pt>
                <c:pt idx="2635">
                  <c:v>2269</c:v>
                </c:pt>
                <c:pt idx="2636">
                  <c:v>2270</c:v>
                </c:pt>
                <c:pt idx="2637">
                  <c:v>2271</c:v>
                </c:pt>
                <c:pt idx="2638">
                  <c:v>2272</c:v>
                </c:pt>
                <c:pt idx="2639">
                  <c:v>2273</c:v>
                </c:pt>
                <c:pt idx="2640">
                  <c:v>2274</c:v>
                </c:pt>
                <c:pt idx="2641">
                  <c:v>2275</c:v>
                </c:pt>
                <c:pt idx="2642">
                  <c:v>2276</c:v>
                </c:pt>
                <c:pt idx="2643">
                  <c:v>2277</c:v>
                </c:pt>
                <c:pt idx="2644">
                  <c:v>2278</c:v>
                </c:pt>
                <c:pt idx="2645">
                  <c:v>2279</c:v>
                </c:pt>
                <c:pt idx="2646">
                  <c:v>2280</c:v>
                </c:pt>
                <c:pt idx="2647">
                  <c:v>2281</c:v>
                </c:pt>
                <c:pt idx="2648">
                  <c:v>2282</c:v>
                </c:pt>
                <c:pt idx="2649">
                  <c:v>2283</c:v>
                </c:pt>
                <c:pt idx="2650">
                  <c:v>2284</c:v>
                </c:pt>
                <c:pt idx="2651">
                  <c:v>2285</c:v>
                </c:pt>
                <c:pt idx="2652">
                  <c:v>2286</c:v>
                </c:pt>
                <c:pt idx="2653">
                  <c:v>2287</c:v>
                </c:pt>
                <c:pt idx="2654">
                  <c:v>2288</c:v>
                </c:pt>
                <c:pt idx="2655">
                  <c:v>2289</c:v>
                </c:pt>
                <c:pt idx="2656">
                  <c:v>2290</c:v>
                </c:pt>
                <c:pt idx="2657">
                  <c:v>2291</c:v>
                </c:pt>
                <c:pt idx="2658">
                  <c:v>2292</c:v>
                </c:pt>
                <c:pt idx="2659">
                  <c:v>2293</c:v>
                </c:pt>
                <c:pt idx="2660">
                  <c:v>2294</c:v>
                </c:pt>
                <c:pt idx="2661">
                  <c:v>2295</c:v>
                </c:pt>
                <c:pt idx="2662">
                  <c:v>2296</c:v>
                </c:pt>
                <c:pt idx="2663">
                  <c:v>2297</c:v>
                </c:pt>
                <c:pt idx="2664">
                  <c:v>2298</c:v>
                </c:pt>
                <c:pt idx="2665">
                  <c:v>2299</c:v>
                </c:pt>
                <c:pt idx="2666">
                  <c:v>2300</c:v>
                </c:pt>
                <c:pt idx="2667">
                  <c:v>2301</c:v>
                </c:pt>
                <c:pt idx="2668">
                  <c:v>2302</c:v>
                </c:pt>
                <c:pt idx="2669">
                  <c:v>2303</c:v>
                </c:pt>
                <c:pt idx="2670">
                  <c:v>2304</c:v>
                </c:pt>
                <c:pt idx="2671">
                  <c:v>2305</c:v>
                </c:pt>
                <c:pt idx="2672">
                  <c:v>2306</c:v>
                </c:pt>
                <c:pt idx="2673">
                  <c:v>2307</c:v>
                </c:pt>
                <c:pt idx="2674">
                  <c:v>2308</c:v>
                </c:pt>
                <c:pt idx="2675">
                  <c:v>2309</c:v>
                </c:pt>
                <c:pt idx="2676">
                  <c:v>2310</c:v>
                </c:pt>
                <c:pt idx="2677">
                  <c:v>2311</c:v>
                </c:pt>
                <c:pt idx="2678">
                  <c:v>2312</c:v>
                </c:pt>
                <c:pt idx="2679">
                  <c:v>2313</c:v>
                </c:pt>
                <c:pt idx="2680">
                  <c:v>2314</c:v>
                </c:pt>
                <c:pt idx="2681">
                  <c:v>2315</c:v>
                </c:pt>
                <c:pt idx="2682">
                  <c:v>2316</c:v>
                </c:pt>
                <c:pt idx="2683">
                  <c:v>2317</c:v>
                </c:pt>
                <c:pt idx="2684">
                  <c:v>2318</c:v>
                </c:pt>
                <c:pt idx="2685">
                  <c:v>2319</c:v>
                </c:pt>
                <c:pt idx="2686">
                  <c:v>2320</c:v>
                </c:pt>
                <c:pt idx="2687">
                  <c:v>2321</c:v>
                </c:pt>
                <c:pt idx="2688">
                  <c:v>2322</c:v>
                </c:pt>
                <c:pt idx="2689">
                  <c:v>2323</c:v>
                </c:pt>
                <c:pt idx="2690">
                  <c:v>2324</c:v>
                </c:pt>
                <c:pt idx="2691">
                  <c:v>2325</c:v>
                </c:pt>
                <c:pt idx="2692">
                  <c:v>2326</c:v>
                </c:pt>
                <c:pt idx="2693">
                  <c:v>2327</c:v>
                </c:pt>
                <c:pt idx="2694">
                  <c:v>2328</c:v>
                </c:pt>
                <c:pt idx="2695">
                  <c:v>2329</c:v>
                </c:pt>
                <c:pt idx="2696">
                  <c:v>2330</c:v>
                </c:pt>
                <c:pt idx="2697">
                  <c:v>2331</c:v>
                </c:pt>
                <c:pt idx="2698">
                  <c:v>2332</c:v>
                </c:pt>
                <c:pt idx="2699">
                  <c:v>2333</c:v>
                </c:pt>
                <c:pt idx="2700">
                  <c:v>2334</c:v>
                </c:pt>
                <c:pt idx="2701">
                  <c:v>2335</c:v>
                </c:pt>
                <c:pt idx="2702">
                  <c:v>2336</c:v>
                </c:pt>
                <c:pt idx="2703">
                  <c:v>2337</c:v>
                </c:pt>
                <c:pt idx="2704">
                  <c:v>2338</c:v>
                </c:pt>
                <c:pt idx="2705">
                  <c:v>2339</c:v>
                </c:pt>
                <c:pt idx="2706">
                  <c:v>2340</c:v>
                </c:pt>
                <c:pt idx="2707">
                  <c:v>2341</c:v>
                </c:pt>
                <c:pt idx="2708">
                  <c:v>2342</c:v>
                </c:pt>
                <c:pt idx="2709">
                  <c:v>2343</c:v>
                </c:pt>
                <c:pt idx="2710">
                  <c:v>2344</c:v>
                </c:pt>
                <c:pt idx="2711">
                  <c:v>2345</c:v>
                </c:pt>
                <c:pt idx="2712">
                  <c:v>2346</c:v>
                </c:pt>
                <c:pt idx="2713">
                  <c:v>2347</c:v>
                </c:pt>
                <c:pt idx="2714">
                  <c:v>2348</c:v>
                </c:pt>
                <c:pt idx="2715">
                  <c:v>2349</c:v>
                </c:pt>
                <c:pt idx="2716">
                  <c:v>2350</c:v>
                </c:pt>
                <c:pt idx="2717">
                  <c:v>2351</c:v>
                </c:pt>
                <c:pt idx="2718">
                  <c:v>2352</c:v>
                </c:pt>
                <c:pt idx="2719">
                  <c:v>2353</c:v>
                </c:pt>
                <c:pt idx="2720">
                  <c:v>2354</c:v>
                </c:pt>
                <c:pt idx="2721">
                  <c:v>2355</c:v>
                </c:pt>
                <c:pt idx="2722">
                  <c:v>2356</c:v>
                </c:pt>
                <c:pt idx="2723">
                  <c:v>2357</c:v>
                </c:pt>
                <c:pt idx="2724">
                  <c:v>2358</c:v>
                </c:pt>
                <c:pt idx="2725">
                  <c:v>2359</c:v>
                </c:pt>
                <c:pt idx="2726">
                  <c:v>2360</c:v>
                </c:pt>
                <c:pt idx="2727">
                  <c:v>2361</c:v>
                </c:pt>
                <c:pt idx="2728">
                  <c:v>2362</c:v>
                </c:pt>
                <c:pt idx="2729">
                  <c:v>2363</c:v>
                </c:pt>
                <c:pt idx="2730">
                  <c:v>2364</c:v>
                </c:pt>
                <c:pt idx="2731">
                  <c:v>2365</c:v>
                </c:pt>
                <c:pt idx="2732">
                  <c:v>2366</c:v>
                </c:pt>
                <c:pt idx="2733">
                  <c:v>2367</c:v>
                </c:pt>
                <c:pt idx="2734">
                  <c:v>2368</c:v>
                </c:pt>
                <c:pt idx="2735">
                  <c:v>2369</c:v>
                </c:pt>
                <c:pt idx="2736">
                  <c:v>2370</c:v>
                </c:pt>
                <c:pt idx="2737">
                  <c:v>2371</c:v>
                </c:pt>
                <c:pt idx="2738">
                  <c:v>2372</c:v>
                </c:pt>
                <c:pt idx="2739">
                  <c:v>2373</c:v>
                </c:pt>
                <c:pt idx="2740">
                  <c:v>2374</c:v>
                </c:pt>
                <c:pt idx="2741">
                  <c:v>2375</c:v>
                </c:pt>
                <c:pt idx="2742">
                  <c:v>2376</c:v>
                </c:pt>
                <c:pt idx="2743">
                  <c:v>2377</c:v>
                </c:pt>
                <c:pt idx="2744">
                  <c:v>2378</c:v>
                </c:pt>
                <c:pt idx="2745">
                  <c:v>2379</c:v>
                </c:pt>
                <c:pt idx="2746">
                  <c:v>2380</c:v>
                </c:pt>
                <c:pt idx="2747">
                  <c:v>2381</c:v>
                </c:pt>
                <c:pt idx="2748">
                  <c:v>2382</c:v>
                </c:pt>
                <c:pt idx="2749">
                  <c:v>2383</c:v>
                </c:pt>
                <c:pt idx="2750">
                  <c:v>2384</c:v>
                </c:pt>
                <c:pt idx="2751">
                  <c:v>2385</c:v>
                </c:pt>
                <c:pt idx="2752">
                  <c:v>2386</c:v>
                </c:pt>
                <c:pt idx="2753">
                  <c:v>2387</c:v>
                </c:pt>
                <c:pt idx="2754">
                  <c:v>2388</c:v>
                </c:pt>
                <c:pt idx="2755">
                  <c:v>2389</c:v>
                </c:pt>
                <c:pt idx="2756">
                  <c:v>2390</c:v>
                </c:pt>
                <c:pt idx="2757">
                  <c:v>2391</c:v>
                </c:pt>
                <c:pt idx="2758">
                  <c:v>2392</c:v>
                </c:pt>
                <c:pt idx="2759">
                  <c:v>2393</c:v>
                </c:pt>
                <c:pt idx="2760">
                  <c:v>2394</c:v>
                </c:pt>
                <c:pt idx="2761">
                  <c:v>2395</c:v>
                </c:pt>
                <c:pt idx="2762">
                  <c:v>2396</c:v>
                </c:pt>
                <c:pt idx="2763">
                  <c:v>2397</c:v>
                </c:pt>
                <c:pt idx="2764">
                  <c:v>2398</c:v>
                </c:pt>
                <c:pt idx="2765">
                  <c:v>2399</c:v>
                </c:pt>
                <c:pt idx="2766">
                  <c:v>2400</c:v>
                </c:pt>
                <c:pt idx="2767">
                  <c:v>2401</c:v>
                </c:pt>
                <c:pt idx="2768">
                  <c:v>2402</c:v>
                </c:pt>
                <c:pt idx="2769">
                  <c:v>2403</c:v>
                </c:pt>
                <c:pt idx="2770">
                  <c:v>2404</c:v>
                </c:pt>
                <c:pt idx="2771">
                  <c:v>2405</c:v>
                </c:pt>
                <c:pt idx="2772">
                  <c:v>2406</c:v>
                </c:pt>
                <c:pt idx="2773">
                  <c:v>2407</c:v>
                </c:pt>
                <c:pt idx="2774">
                  <c:v>2408</c:v>
                </c:pt>
                <c:pt idx="2775">
                  <c:v>2409</c:v>
                </c:pt>
                <c:pt idx="2776">
                  <c:v>2410</c:v>
                </c:pt>
                <c:pt idx="2777">
                  <c:v>2411</c:v>
                </c:pt>
                <c:pt idx="2778">
                  <c:v>2412</c:v>
                </c:pt>
                <c:pt idx="2779">
                  <c:v>2413</c:v>
                </c:pt>
                <c:pt idx="2780">
                  <c:v>2414</c:v>
                </c:pt>
                <c:pt idx="2781">
                  <c:v>2415</c:v>
                </c:pt>
                <c:pt idx="2782">
                  <c:v>2416</c:v>
                </c:pt>
                <c:pt idx="2783">
                  <c:v>2417</c:v>
                </c:pt>
                <c:pt idx="2784">
                  <c:v>2418</c:v>
                </c:pt>
                <c:pt idx="2785">
                  <c:v>2419</c:v>
                </c:pt>
                <c:pt idx="2786">
                  <c:v>2420</c:v>
                </c:pt>
                <c:pt idx="2787">
                  <c:v>2421</c:v>
                </c:pt>
                <c:pt idx="2788">
                  <c:v>2422</c:v>
                </c:pt>
                <c:pt idx="2789">
                  <c:v>2423</c:v>
                </c:pt>
                <c:pt idx="2790">
                  <c:v>2424</c:v>
                </c:pt>
                <c:pt idx="2791">
                  <c:v>2425</c:v>
                </c:pt>
                <c:pt idx="2792">
                  <c:v>2426</c:v>
                </c:pt>
                <c:pt idx="2793">
                  <c:v>2427</c:v>
                </c:pt>
                <c:pt idx="2794">
                  <c:v>2428</c:v>
                </c:pt>
                <c:pt idx="2795">
                  <c:v>2429</c:v>
                </c:pt>
                <c:pt idx="2796">
                  <c:v>2430</c:v>
                </c:pt>
                <c:pt idx="2797">
                  <c:v>2431</c:v>
                </c:pt>
                <c:pt idx="2798">
                  <c:v>2432</c:v>
                </c:pt>
                <c:pt idx="2799">
                  <c:v>2433</c:v>
                </c:pt>
                <c:pt idx="2800">
                  <c:v>2434</c:v>
                </c:pt>
                <c:pt idx="2801">
                  <c:v>2435</c:v>
                </c:pt>
                <c:pt idx="2802">
                  <c:v>2436</c:v>
                </c:pt>
                <c:pt idx="2803">
                  <c:v>2437</c:v>
                </c:pt>
                <c:pt idx="2804">
                  <c:v>2438</c:v>
                </c:pt>
                <c:pt idx="2805">
                  <c:v>2439</c:v>
                </c:pt>
                <c:pt idx="2806">
                  <c:v>2440</c:v>
                </c:pt>
                <c:pt idx="2807">
                  <c:v>2441</c:v>
                </c:pt>
                <c:pt idx="2808">
                  <c:v>2442</c:v>
                </c:pt>
                <c:pt idx="2809">
                  <c:v>2443</c:v>
                </c:pt>
                <c:pt idx="2810">
                  <c:v>2444</c:v>
                </c:pt>
                <c:pt idx="2811">
                  <c:v>2445</c:v>
                </c:pt>
                <c:pt idx="2812">
                  <c:v>2446</c:v>
                </c:pt>
                <c:pt idx="2813">
                  <c:v>2447</c:v>
                </c:pt>
                <c:pt idx="2814">
                  <c:v>2448</c:v>
                </c:pt>
                <c:pt idx="2815">
                  <c:v>2449</c:v>
                </c:pt>
                <c:pt idx="2816">
                  <c:v>2450</c:v>
                </c:pt>
                <c:pt idx="2817">
                  <c:v>2451</c:v>
                </c:pt>
                <c:pt idx="2818">
                  <c:v>2452</c:v>
                </c:pt>
                <c:pt idx="2819">
                  <c:v>2453</c:v>
                </c:pt>
                <c:pt idx="2820">
                  <c:v>2454</c:v>
                </c:pt>
                <c:pt idx="2821">
                  <c:v>2455</c:v>
                </c:pt>
                <c:pt idx="2822">
                  <c:v>2456</c:v>
                </c:pt>
                <c:pt idx="2823">
                  <c:v>2457</c:v>
                </c:pt>
                <c:pt idx="2824">
                  <c:v>2458</c:v>
                </c:pt>
                <c:pt idx="2825">
                  <c:v>2459</c:v>
                </c:pt>
                <c:pt idx="2826">
                  <c:v>2460</c:v>
                </c:pt>
                <c:pt idx="2827">
                  <c:v>2461</c:v>
                </c:pt>
                <c:pt idx="2828">
                  <c:v>2462</c:v>
                </c:pt>
                <c:pt idx="2829">
                  <c:v>2463</c:v>
                </c:pt>
                <c:pt idx="2830">
                  <c:v>2464</c:v>
                </c:pt>
                <c:pt idx="2831">
                  <c:v>2465</c:v>
                </c:pt>
                <c:pt idx="2832">
                  <c:v>2466</c:v>
                </c:pt>
                <c:pt idx="2833">
                  <c:v>2467</c:v>
                </c:pt>
                <c:pt idx="2834">
                  <c:v>2468</c:v>
                </c:pt>
                <c:pt idx="2835">
                  <c:v>2469</c:v>
                </c:pt>
                <c:pt idx="2836">
                  <c:v>2470</c:v>
                </c:pt>
                <c:pt idx="2837">
                  <c:v>2471</c:v>
                </c:pt>
                <c:pt idx="2838">
                  <c:v>2472</c:v>
                </c:pt>
                <c:pt idx="2839">
                  <c:v>2473</c:v>
                </c:pt>
                <c:pt idx="2840">
                  <c:v>2474</c:v>
                </c:pt>
                <c:pt idx="2841">
                  <c:v>2475</c:v>
                </c:pt>
                <c:pt idx="2842">
                  <c:v>2476</c:v>
                </c:pt>
                <c:pt idx="2843">
                  <c:v>2477</c:v>
                </c:pt>
                <c:pt idx="2844">
                  <c:v>2478</c:v>
                </c:pt>
                <c:pt idx="2845">
                  <c:v>2479</c:v>
                </c:pt>
                <c:pt idx="2846">
                  <c:v>2480</c:v>
                </c:pt>
                <c:pt idx="2847">
                  <c:v>2481</c:v>
                </c:pt>
                <c:pt idx="2848">
                  <c:v>2482</c:v>
                </c:pt>
                <c:pt idx="2849">
                  <c:v>2483</c:v>
                </c:pt>
                <c:pt idx="2850">
                  <c:v>2484</c:v>
                </c:pt>
                <c:pt idx="2851">
                  <c:v>2485</c:v>
                </c:pt>
                <c:pt idx="2852">
                  <c:v>2486</c:v>
                </c:pt>
                <c:pt idx="2853">
                  <c:v>2487</c:v>
                </c:pt>
                <c:pt idx="2854">
                  <c:v>2488</c:v>
                </c:pt>
                <c:pt idx="2855">
                  <c:v>2489</c:v>
                </c:pt>
                <c:pt idx="2856">
                  <c:v>2490</c:v>
                </c:pt>
                <c:pt idx="2857">
                  <c:v>2491</c:v>
                </c:pt>
                <c:pt idx="2858">
                  <c:v>2492</c:v>
                </c:pt>
                <c:pt idx="2859">
                  <c:v>2493</c:v>
                </c:pt>
                <c:pt idx="2860">
                  <c:v>2494</c:v>
                </c:pt>
                <c:pt idx="2861">
                  <c:v>2495</c:v>
                </c:pt>
                <c:pt idx="2862">
                  <c:v>2496</c:v>
                </c:pt>
                <c:pt idx="2863">
                  <c:v>2497</c:v>
                </c:pt>
                <c:pt idx="2864">
                  <c:v>2498</c:v>
                </c:pt>
                <c:pt idx="2865">
                  <c:v>2499</c:v>
                </c:pt>
                <c:pt idx="2866">
                  <c:v>2500</c:v>
                </c:pt>
                <c:pt idx="2867">
                  <c:v>2501</c:v>
                </c:pt>
                <c:pt idx="2868">
                  <c:v>2502</c:v>
                </c:pt>
                <c:pt idx="2869">
                  <c:v>2503</c:v>
                </c:pt>
                <c:pt idx="2870">
                  <c:v>2504</c:v>
                </c:pt>
                <c:pt idx="2871">
                  <c:v>2505</c:v>
                </c:pt>
                <c:pt idx="2872">
                  <c:v>2506</c:v>
                </c:pt>
                <c:pt idx="2873">
                  <c:v>2507</c:v>
                </c:pt>
                <c:pt idx="2874">
                  <c:v>2508</c:v>
                </c:pt>
                <c:pt idx="2875">
                  <c:v>2509</c:v>
                </c:pt>
                <c:pt idx="2876">
                  <c:v>2510</c:v>
                </c:pt>
                <c:pt idx="2877">
                  <c:v>2511</c:v>
                </c:pt>
                <c:pt idx="2878">
                  <c:v>2512</c:v>
                </c:pt>
                <c:pt idx="2879">
                  <c:v>2513</c:v>
                </c:pt>
                <c:pt idx="2880">
                  <c:v>2514</c:v>
                </c:pt>
                <c:pt idx="2881">
                  <c:v>2515</c:v>
                </c:pt>
                <c:pt idx="2882">
                  <c:v>2516</c:v>
                </c:pt>
                <c:pt idx="2883">
                  <c:v>2517</c:v>
                </c:pt>
                <c:pt idx="2884">
                  <c:v>2518</c:v>
                </c:pt>
                <c:pt idx="2885">
                  <c:v>2519</c:v>
                </c:pt>
                <c:pt idx="2886">
                  <c:v>2520</c:v>
                </c:pt>
                <c:pt idx="2887">
                  <c:v>2521</c:v>
                </c:pt>
                <c:pt idx="2888">
                  <c:v>2522</c:v>
                </c:pt>
                <c:pt idx="2889">
                  <c:v>2523</c:v>
                </c:pt>
                <c:pt idx="2890">
                  <c:v>2524</c:v>
                </c:pt>
                <c:pt idx="2891">
                  <c:v>2525</c:v>
                </c:pt>
                <c:pt idx="2892">
                  <c:v>2526</c:v>
                </c:pt>
                <c:pt idx="2893">
                  <c:v>2527</c:v>
                </c:pt>
                <c:pt idx="2894">
                  <c:v>2528</c:v>
                </c:pt>
                <c:pt idx="2895">
                  <c:v>2529</c:v>
                </c:pt>
                <c:pt idx="2896">
                  <c:v>2530</c:v>
                </c:pt>
                <c:pt idx="2897">
                  <c:v>2531</c:v>
                </c:pt>
                <c:pt idx="2898">
                  <c:v>2532</c:v>
                </c:pt>
                <c:pt idx="2899">
                  <c:v>2533</c:v>
                </c:pt>
                <c:pt idx="2900">
                  <c:v>2534</c:v>
                </c:pt>
                <c:pt idx="2901">
                  <c:v>2535</c:v>
                </c:pt>
                <c:pt idx="2902">
                  <c:v>2536</c:v>
                </c:pt>
                <c:pt idx="2903">
                  <c:v>2537</c:v>
                </c:pt>
                <c:pt idx="2904">
                  <c:v>2538</c:v>
                </c:pt>
                <c:pt idx="2905">
                  <c:v>2539</c:v>
                </c:pt>
                <c:pt idx="2906">
                  <c:v>2540</c:v>
                </c:pt>
                <c:pt idx="2907">
                  <c:v>2541</c:v>
                </c:pt>
                <c:pt idx="2908">
                  <c:v>2542</c:v>
                </c:pt>
                <c:pt idx="2909">
                  <c:v>2543</c:v>
                </c:pt>
                <c:pt idx="2910">
                  <c:v>2544</c:v>
                </c:pt>
                <c:pt idx="2911">
                  <c:v>2545</c:v>
                </c:pt>
                <c:pt idx="2912">
                  <c:v>2546</c:v>
                </c:pt>
                <c:pt idx="2913">
                  <c:v>2547</c:v>
                </c:pt>
                <c:pt idx="2914">
                  <c:v>2548</c:v>
                </c:pt>
                <c:pt idx="2915">
                  <c:v>2549</c:v>
                </c:pt>
                <c:pt idx="2916">
                  <c:v>2550</c:v>
                </c:pt>
                <c:pt idx="2917">
                  <c:v>2551</c:v>
                </c:pt>
                <c:pt idx="2918">
                  <c:v>2552</c:v>
                </c:pt>
                <c:pt idx="2919">
                  <c:v>2553</c:v>
                </c:pt>
                <c:pt idx="2920">
                  <c:v>2554</c:v>
                </c:pt>
                <c:pt idx="2921">
                  <c:v>2555</c:v>
                </c:pt>
                <c:pt idx="2922">
                  <c:v>2556</c:v>
                </c:pt>
                <c:pt idx="2923">
                  <c:v>2557</c:v>
                </c:pt>
                <c:pt idx="2924">
                  <c:v>2558</c:v>
                </c:pt>
                <c:pt idx="2925">
                  <c:v>2559</c:v>
                </c:pt>
                <c:pt idx="2926">
                  <c:v>2560</c:v>
                </c:pt>
                <c:pt idx="2927">
                  <c:v>2561</c:v>
                </c:pt>
                <c:pt idx="2928">
                  <c:v>2562</c:v>
                </c:pt>
                <c:pt idx="2929">
                  <c:v>2563</c:v>
                </c:pt>
                <c:pt idx="2930">
                  <c:v>2564</c:v>
                </c:pt>
                <c:pt idx="2931">
                  <c:v>2565</c:v>
                </c:pt>
                <c:pt idx="2932">
                  <c:v>2566</c:v>
                </c:pt>
                <c:pt idx="2933">
                  <c:v>2567</c:v>
                </c:pt>
                <c:pt idx="2934">
                  <c:v>2568</c:v>
                </c:pt>
                <c:pt idx="2935">
                  <c:v>2569</c:v>
                </c:pt>
                <c:pt idx="2936">
                  <c:v>2570</c:v>
                </c:pt>
                <c:pt idx="2937">
                  <c:v>2571</c:v>
                </c:pt>
                <c:pt idx="2938">
                  <c:v>2572</c:v>
                </c:pt>
                <c:pt idx="2939">
                  <c:v>2573</c:v>
                </c:pt>
                <c:pt idx="2940">
                  <c:v>2574</c:v>
                </c:pt>
                <c:pt idx="2941">
                  <c:v>2575</c:v>
                </c:pt>
                <c:pt idx="2942">
                  <c:v>2576</c:v>
                </c:pt>
                <c:pt idx="2943">
                  <c:v>2577</c:v>
                </c:pt>
                <c:pt idx="2944">
                  <c:v>2578</c:v>
                </c:pt>
                <c:pt idx="2945">
                  <c:v>2579</c:v>
                </c:pt>
                <c:pt idx="2946">
                  <c:v>2580</c:v>
                </c:pt>
                <c:pt idx="2947">
                  <c:v>2581</c:v>
                </c:pt>
                <c:pt idx="2948">
                  <c:v>2582</c:v>
                </c:pt>
                <c:pt idx="2949">
                  <c:v>2583</c:v>
                </c:pt>
                <c:pt idx="2950">
                  <c:v>2584</c:v>
                </c:pt>
                <c:pt idx="2951">
                  <c:v>2585</c:v>
                </c:pt>
                <c:pt idx="2952">
                  <c:v>2586</c:v>
                </c:pt>
                <c:pt idx="2953">
                  <c:v>2587</c:v>
                </c:pt>
                <c:pt idx="2954">
                  <c:v>2588</c:v>
                </c:pt>
                <c:pt idx="2955">
                  <c:v>2589</c:v>
                </c:pt>
                <c:pt idx="2956">
                  <c:v>2590</c:v>
                </c:pt>
                <c:pt idx="2957">
                  <c:v>2591</c:v>
                </c:pt>
                <c:pt idx="2958">
                  <c:v>2592</c:v>
                </c:pt>
                <c:pt idx="2959">
                  <c:v>2593</c:v>
                </c:pt>
                <c:pt idx="2960">
                  <c:v>2594</c:v>
                </c:pt>
                <c:pt idx="2961">
                  <c:v>2595</c:v>
                </c:pt>
                <c:pt idx="2962">
                  <c:v>2596</c:v>
                </c:pt>
                <c:pt idx="2963">
                  <c:v>2597</c:v>
                </c:pt>
                <c:pt idx="2964">
                  <c:v>2598</c:v>
                </c:pt>
                <c:pt idx="2965">
                  <c:v>2599</c:v>
                </c:pt>
                <c:pt idx="2966">
                  <c:v>2600</c:v>
                </c:pt>
                <c:pt idx="2967">
                  <c:v>2601</c:v>
                </c:pt>
                <c:pt idx="2968">
                  <c:v>2602</c:v>
                </c:pt>
                <c:pt idx="2969">
                  <c:v>2603</c:v>
                </c:pt>
                <c:pt idx="2970">
                  <c:v>2604</c:v>
                </c:pt>
                <c:pt idx="2971">
                  <c:v>2605</c:v>
                </c:pt>
                <c:pt idx="2972">
                  <c:v>2606</c:v>
                </c:pt>
                <c:pt idx="2973">
                  <c:v>2607</c:v>
                </c:pt>
                <c:pt idx="2974">
                  <c:v>2608</c:v>
                </c:pt>
                <c:pt idx="2975">
                  <c:v>2609</c:v>
                </c:pt>
                <c:pt idx="2976">
                  <c:v>2610</c:v>
                </c:pt>
                <c:pt idx="2977">
                  <c:v>2611</c:v>
                </c:pt>
                <c:pt idx="2978">
                  <c:v>2612</c:v>
                </c:pt>
                <c:pt idx="2979">
                  <c:v>2613</c:v>
                </c:pt>
                <c:pt idx="2980">
                  <c:v>2614</c:v>
                </c:pt>
                <c:pt idx="2981">
                  <c:v>2615</c:v>
                </c:pt>
                <c:pt idx="2982">
                  <c:v>2616</c:v>
                </c:pt>
                <c:pt idx="2983">
                  <c:v>2617</c:v>
                </c:pt>
                <c:pt idx="2984">
                  <c:v>2618</c:v>
                </c:pt>
                <c:pt idx="2985">
                  <c:v>2619</c:v>
                </c:pt>
                <c:pt idx="2986">
                  <c:v>2620</c:v>
                </c:pt>
                <c:pt idx="2987">
                  <c:v>2621</c:v>
                </c:pt>
                <c:pt idx="2988">
                  <c:v>2622</c:v>
                </c:pt>
                <c:pt idx="2989">
                  <c:v>2623</c:v>
                </c:pt>
                <c:pt idx="2990">
                  <c:v>2624</c:v>
                </c:pt>
                <c:pt idx="2991">
                  <c:v>2625</c:v>
                </c:pt>
                <c:pt idx="2992">
                  <c:v>2626</c:v>
                </c:pt>
                <c:pt idx="2993">
                  <c:v>2627</c:v>
                </c:pt>
                <c:pt idx="2994">
                  <c:v>2628</c:v>
                </c:pt>
                <c:pt idx="2995">
                  <c:v>2629</c:v>
                </c:pt>
                <c:pt idx="2996">
                  <c:v>2630</c:v>
                </c:pt>
                <c:pt idx="2997">
                  <c:v>2631</c:v>
                </c:pt>
                <c:pt idx="2998">
                  <c:v>2632</c:v>
                </c:pt>
                <c:pt idx="2999">
                  <c:v>2633</c:v>
                </c:pt>
                <c:pt idx="3000">
                  <c:v>2634</c:v>
                </c:pt>
                <c:pt idx="3001">
                  <c:v>2635</c:v>
                </c:pt>
                <c:pt idx="3002">
                  <c:v>2636</c:v>
                </c:pt>
                <c:pt idx="3003">
                  <c:v>2637</c:v>
                </c:pt>
                <c:pt idx="3004">
                  <c:v>2638</c:v>
                </c:pt>
                <c:pt idx="3005">
                  <c:v>2639</c:v>
                </c:pt>
                <c:pt idx="3006">
                  <c:v>2640</c:v>
                </c:pt>
                <c:pt idx="3007">
                  <c:v>2641</c:v>
                </c:pt>
                <c:pt idx="3008">
                  <c:v>2642</c:v>
                </c:pt>
                <c:pt idx="3009">
                  <c:v>2643</c:v>
                </c:pt>
                <c:pt idx="3010">
                  <c:v>2644</c:v>
                </c:pt>
                <c:pt idx="3011">
                  <c:v>2645</c:v>
                </c:pt>
                <c:pt idx="3012">
                  <c:v>2646</c:v>
                </c:pt>
                <c:pt idx="3013">
                  <c:v>2647</c:v>
                </c:pt>
                <c:pt idx="3014">
                  <c:v>2648</c:v>
                </c:pt>
                <c:pt idx="3015">
                  <c:v>2649</c:v>
                </c:pt>
                <c:pt idx="3016">
                  <c:v>2650</c:v>
                </c:pt>
                <c:pt idx="3017">
                  <c:v>2651</c:v>
                </c:pt>
                <c:pt idx="3018">
                  <c:v>2652</c:v>
                </c:pt>
                <c:pt idx="3019">
                  <c:v>2653</c:v>
                </c:pt>
                <c:pt idx="3020">
                  <c:v>2654</c:v>
                </c:pt>
                <c:pt idx="3021">
                  <c:v>2655</c:v>
                </c:pt>
                <c:pt idx="3022">
                  <c:v>2656</c:v>
                </c:pt>
                <c:pt idx="3023">
                  <c:v>2657</c:v>
                </c:pt>
                <c:pt idx="3024">
                  <c:v>2658</c:v>
                </c:pt>
                <c:pt idx="3025">
                  <c:v>2659</c:v>
                </c:pt>
                <c:pt idx="3026">
                  <c:v>2660</c:v>
                </c:pt>
                <c:pt idx="3027">
                  <c:v>2661</c:v>
                </c:pt>
                <c:pt idx="3028">
                  <c:v>2662</c:v>
                </c:pt>
                <c:pt idx="3029">
                  <c:v>2663</c:v>
                </c:pt>
                <c:pt idx="3030">
                  <c:v>2664</c:v>
                </c:pt>
                <c:pt idx="3031">
                  <c:v>2665</c:v>
                </c:pt>
                <c:pt idx="3032">
                  <c:v>2666</c:v>
                </c:pt>
                <c:pt idx="3033">
                  <c:v>2667</c:v>
                </c:pt>
                <c:pt idx="3034">
                  <c:v>2668</c:v>
                </c:pt>
                <c:pt idx="3035">
                  <c:v>2669</c:v>
                </c:pt>
                <c:pt idx="3036">
                  <c:v>2670</c:v>
                </c:pt>
                <c:pt idx="3037">
                  <c:v>2671</c:v>
                </c:pt>
                <c:pt idx="3038">
                  <c:v>2672</c:v>
                </c:pt>
                <c:pt idx="3039">
                  <c:v>2673</c:v>
                </c:pt>
                <c:pt idx="3040">
                  <c:v>2674</c:v>
                </c:pt>
                <c:pt idx="3041">
                  <c:v>2675</c:v>
                </c:pt>
                <c:pt idx="3042">
                  <c:v>2676</c:v>
                </c:pt>
                <c:pt idx="3043">
                  <c:v>2677</c:v>
                </c:pt>
                <c:pt idx="3044">
                  <c:v>2678</c:v>
                </c:pt>
                <c:pt idx="3045">
                  <c:v>2679</c:v>
                </c:pt>
                <c:pt idx="3046">
                  <c:v>2680</c:v>
                </c:pt>
                <c:pt idx="3047">
                  <c:v>2681</c:v>
                </c:pt>
                <c:pt idx="3048">
                  <c:v>2682</c:v>
                </c:pt>
                <c:pt idx="3049">
                  <c:v>2683</c:v>
                </c:pt>
                <c:pt idx="3050">
                  <c:v>2684</c:v>
                </c:pt>
                <c:pt idx="3051">
                  <c:v>2685</c:v>
                </c:pt>
                <c:pt idx="3052">
                  <c:v>2686</c:v>
                </c:pt>
                <c:pt idx="3053">
                  <c:v>2687</c:v>
                </c:pt>
                <c:pt idx="3054">
                  <c:v>2688</c:v>
                </c:pt>
                <c:pt idx="3055">
                  <c:v>2689</c:v>
                </c:pt>
                <c:pt idx="3056">
                  <c:v>2690</c:v>
                </c:pt>
                <c:pt idx="3057">
                  <c:v>2691</c:v>
                </c:pt>
                <c:pt idx="3058">
                  <c:v>2692</c:v>
                </c:pt>
                <c:pt idx="3059">
                  <c:v>2693</c:v>
                </c:pt>
                <c:pt idx="3060">
                  <c:v>2694</c:v>
                </c:pt>
                <c:pt idx="3061">
                  <c:v>2695</c:v>
                </c:pt>
                <c:pt idx="3062">
                  <c:v>2696</c:v>
                </c:pt>
                <c:pt idx="3063">
                  <c:v>2697</c:v>
                </c:pt>
                <c:pt idx="3064">
                  <c:v>2698</c:v>
                </c:pt>
                <c:pt idx="3065">
                  <c:v>2699</c:v>
                </c:pt>
                <c:pt idx="3066">
                  <c:v>2700</c:v>
                </c:pt>
                <c:pt idx="3067">
                  <c:v>2701</c:v>
                </c:pt>
                <c:pt idx="3068">
                  <c:v>2702</c:v>
                </c:pt>
                <c:pt idx="3069">
                  <c:v>2703</c:v>
                </c:pt>
                <c:pt idx="3070">
                  <c:v>2704</c:v>
                </c:pt>
                <c:pt idx="3071">
                  <c:v>2705</c:v>
                </c:pt>
                <c:pt idx="3072">
                  <c:v>2706</c:v>
                </c:pt>
                <c:pt idx="3073">
                  <c:v>2707</c:v>
                </c:pt>
                <c:pt idx="3074">
                  <c:v>2708</c:v>
                </c:pt>
                <c:pt idx="3075">
                  <c:v>2709</c:v>
                </c:pt>
                <c:pt idx="3076">
                  <c:v>2710</c:v>
                </c:pt>
                <c:pt idx="3077">
                  <c:v>2711</c:v>
                </c:pt>
                <c:pt idx="3078">
                  <c:v>2712</c:v>
                </c:pt>
                <c:pt idx="3079">
                  <c:v>2713</c:v>
                </c:pt>
                <c:pt idx="3080">
                  <c:v>2714</c:v>
                </c:pt>
                <c:pt idx="3081">
                  <c:v>2715</c:v>
                </c:pt>
                <c:pt idx="3082">
                  <c:v>2716</c:v>
                </c:pt>
                <c:pt idx="3083">
                  <c:v>2717</c:v>
                </c:pt>
                <c:pt idx="3084">
                  <c:v>2718</c:v>
                </c:pt>
                <c:pt idx="3085">
                  <c:v>2719</c:v>
                </c:pt>
                <c:pt idx="3086">
                  <c:v>2720</c:v>
                </c:pt>
                <c:pt idx="3087">
                  <c:v>2721</c:v>
                </c:pt>
                <c:pt idx="3088">
                  <c:v>2722</c:v>
                </c:pt>
                <c:pt idx="3089">
                  <c:v>2723</c:v>
                </c:pt>
                <c:pt idx="3090">
                  <c:v>2724</c:v>
                </c:pt>
                <c:pt idx="3091">
                  <c:v>2725</c:v>
                </c:pt>
                <c:pt idx="3092">
                  <c:v>2726</c:v>
                </c:pt>
                <c:pt idx="3093">
                  <c:v>2727</c:v>
                </c:pt>
                <c:pt idx="3094">
                  <c:v>2728</c:v>
                </c:pt>
                <c:pt idx="3095">
                  <c:v>2729</c:v>
                </c:pt>
                <c:pt idx="3096">
                  <c:v>2730</c:v>
                </c:pt>
                <c:pt idx="3097">
                  <c:v>2731</c:v>
                </c:pt>
                <c:pt idx="3098">
                  <c:v>2732</c:v>
                </c:pt>
                <c:pt idx="3099">
                  <c:v>2733</c:v>
                </c:pt>
                <c:pt idx="3100">
                  <c:v>2734</c:v>
                </c:pt>
                <c:pt idx="3101">
                  <c:v>2735</c:v>
                </c:pt>
                <c:pt idx="3102">
                  <c:v>2736</c:v>
                </c:pt>
                <c:pt idx="3103">
                  <c:v>2737</c:v>
                </c:pt>
                <c:pt idx="3104">
                  <c:v>2738</c:v>
                </c:pt>
                <c:pt idx="3105">
                  <c:v>2739</c:v>
                </c:pt>
                <c:pt idx="3106">
                  <c:v>2740</c:v>
                </c:pt>
                <c:pt idx="3107">
                  <c:v>2741</c:v>
                </c:pt>
                <c:pt idx="3108">
                  <c:v>2742</c:v>
                </c:pt>
                <c:pt idx="3109">
                  <c:v>2743</c:v>
                </c:pt>
                <c:pt idx="3110">
                  <c:v>2744</c:v>
                </c:pt>
                <c:pt idx="3111">
                  <c:v>2745</c:v>
                </c:pt>
                <c:pt idx="3112">
                  <c:v>2746</c:v>
                </c:pt>
                <c:pt idx="3113">
                  <c:v>2747</c:v>
                </c:pt>
                <c:pt idx="3114">
                  <c:v>2748</c:v>
                </c:pt>
                <c:pt idx="3115">
                  <c:v>2749</c:v>
                </c:pt>
                <c:pt idx="3116">
                  <c:v>2750</c:v>
                </c:pt>
                <c:pt idx="3117">
                  <c:v>2751</c:v>
                </c:pt>
                <c:pt idx="3118">
                  <c:v>2752</c:v>
                </c:pt>
                <c:pt idx="3119">
                  <c:v>2753</c:v>
                </c:pt>
                <c:pt idx="3120">
                  <c:v>2754</c:v>
                </c:pt>
                <c:pt idx="3121">
                  <c:v>2755</c:v>
                </c:pt>
                <c:pt idx="3122">
                  <c:v>2756</c:v>
                </c:pt>
                <c:pt idx="3123">
                  <c:v>2757</c:v>
                </c:pt>
                <c:pt idx="3124">
                  <c:v>2758</c:v>
                </c:pt>
                <c:pt idx="3125">
                  <c:v>2759</c:v>
                </c:pt>
                <c:pt idx="3126">
                  <c:v>2760</c:v>
                </c:pt>
                <c:pt idx="3127">
                  <c:v>2761</c:v>
                </c:pt>
                <c:pt idx="3128">
                  <c:v>2762</c:v>
                </c:pt>
                <c:pt idx="3129">
                  <c:v>2763</c:v>
                </c:pt>
                <c:pt idx="3130">
                  <c:v>2764</c:v>
                </c:pt>
                <c:pt idx="3131">
                  <c:v>2765</c:v>
                </c:pt>
                <c:pt idx="3132">
                  <c:v>2766</c:v>
                </c:pt>
                <c:pt idx="3133">
                  <c:v>2767</c:v>
                </c:pt>
                <c:pt idx="3134">
                  <c:v>2768</c:v>
                </c:pt>
                <c:pt idx="3135">
                  <c:v>2769</c:v>
                </c:pt>
                <c:pt idx="3136">
                  <c:v>2770</c:v>
                </c:pt>
                <c:pt idx="3137">
                  <c:v>2771</c:v>
                </c:pt>
                <c:pt idx="3138">
                  <c:v>2772</c:v>
                </c:pt>
                <c:pt idx="3139">
                  <c:v>2773</c:v>
                </c:pt>
                <c:pt idx="3140">
                  <c:v>2774</c:v>
                </c:pt>
                <c:pt idx="3141">
                  <c:v>2775</c:v>
                </c:pt>
                <c:pt idx="3142">
                  <c:v>2776</c:v>
                </c:pt>
                <c:pt idx="3143">
                  <c:v>2777</c:v>
                </c:pt>
                <c:pt idx="3144">
                  <c:v>2778</c:v>
                </c:pt>
                <c:pt idx="3145">
                  <c:v>2779</c:v>
                </c:pt>
                <c:pt idx="3146">
                  <c:v>2780</c:v>
                </c:pt>
                <c:pt idx="3147">
                  <c:v>2781</c:v>
                </c:pt>
                <c:pt idx="3148">
                  <c:v>2782</c:v>
                </c:pt>
                <c:pt idx="3149">
                  <c:v>2783</c:v>
                </c:pt>
                <c:pt idx="3150">
                  <c:v>2784</c:v>
                </c:pt>
                <c:pt idx="3151">
                  <c:v>2785</c:v>
                </c:pt>
                <c:pt idx="3152">
                  <c:v>2786</c:v>
                </c:pt>
                <c:pt idx="3153">
                  <c:v>2787</c:v>
                </c:pt>
                <c:pt idx="3154">
                  <c:v>2788</c:v>
                </c:pt>
                <c:pt idx="3155">
                  <c:v>2789</c:v>
                </c:pt>
                <c:pt idx="3156">
                  <c:v>2790</c:v>
                </c:pt>
                <c:pt idx="3157">
                  <c:v>2791</c:v>
                </c:pt>
                <c:pt idx="3158">
                  <c:v>2792</c:v>
                </c:pt>
                <c:pt idx="3159">
                  <c:v>2793</c:v>
                </c:pt>
                <c:pt idx="3160">
                  <c:v>2794</c:v>
                </c:pt>
                <c:pt idx="3161">
                  <c:v>2795</c:v>
                </c:pt>
                <c:pt idx="3162">
                  <c:v>2796</c:v>
                </c:pt>
                <c:pt idx="3163">
                  <c:v>2797</c:v>
                </c:pt>
                <c:pt idx="3164">
                  <c:v>2798</c:v>
                </c:pt>
                <c:pt idx="3165">
                  <c:v>2799</c:v>
                </c:pt>
                <c:pt idx="3166">
                  <c:v>2800</c:v>
                </c:pt>
                <c:pt idx="3167">
                  <c:v>2801</c:v>
                </c:pt>
                <c:pt idx="3168">
                  <c:v>2802</c:v>
                </c:pt>
                <c:pt idx="3169">
                  <c:v>2803</c:v>
                </c:pt>
                <c:pt idx="3170">
                  <c:v>2804</c:v>
                </c:pt>
                <c:pt idx="3171">
                  <c:v>2805</c:v>
                </c:pt>
                <c:pt idx="3172">
                  <c:v>2806</c:v>
                </c:pt>
                <c:pt idx="3173">
                  <c:v>2807</c:v>
                </c:pt>
                <c:pt idx="3174">
                  <c:v>2808</c:v>
                </c:pt>
                <c:pt idx="3175">
                  <c:v>2809</c:v>
                </c:pt>
                <c:pt idx="3176">
                  <c:v>2810</c:v>
                </c:pt>
                <c:pt idx="3177">
                  <c:v>2811</c:v>
                </c:pt>
                <c:pt idx="3178">
                  <c:v>2812</c:v>
                </c:pt>
                <c:pt idx="3179">
                  <c:v>2813</c:v>
                </c:pt>
                <c:pt idx="3180">
                  <c:v>2814</c:v>
                </c:pt>
                <c:pt idx="3181">
                  <c:v>2815</c:v>
                </c:pt>
                <c:pt idx="3182">
                  <c:v>2816</c:v>
                </c:pt>
                <c:pt idx="3183">
                  <c:v>2817</c:v>
                </c:pt>
                <c:pt idx="3184">
                  <c:v>2818</c:v>
                </c:pt>
                <c:pt idx="3185">
                  <c:v>2819</c:v>
                </c:pt>
                <c:pt idx="3186">
                  <c:v>2820</c:v>
                </c:pt>
                <c:pt idx="3187">
                  <c:v>2821</c:v>
                </c:pt>
                <c:pt idx="3188">
                  <c:v>2822</c:v>
                </c:pt>
                <c:pt idx="3189">
                  <c:v>2823</c:v>
                </c:pt>
                <c:pt idx="3190">
                  <c:v>2824</c:v>
                </c:pt>
                <c:pt idx="3191">
                  <c:v>2825</c:v>
                </c:pt>
                <c:pt idx="3192">
                  <c:v>2826</c:v>
                </c:pt>
                <c:pt idx="3193">
                  <c:v>2827</c:v>
                </c:pt>
                <c:pt idx="3194">
                  <c:v>2828</c:v>
                </c:pt>
                <c:pt idx="3195">
                  <c:v>2829</c:v>
                </c:pt>
                <c:pt idx="3196">
                  <c:v>2830</c:v>
                </c:pt>
                <c:pt idx="3197">
                  <c:v>2831</c:v>
                </c:pt>
                <c:pt idx="3198">
                  <c:v>2832</c:v>
                </c:pt>
                <c:pt idx="3199">
                  <c:v>2833</c:v>
                </c:pt>
                <c:pt idx="3200">
                  <c:v>2834</c:v>
                </c:pt>
                <c:pt idx="3201">
                  <c:v>2835</c:v>
                </c:pt>
                <c:pt idx="3202">
                  <c:v>2836</c:v>
                </c:pt>
                <c:pt idx="3203">
                  <c:v>2837</c:v>
                </c:pt>
                <c:pt idx="3204">
                  <c:v>2838</c:v>
                </c:pt>
                <c:pt idx="3205">
                  <c:v>2839</c:v>
                </c:pt>
                <c:pt idx="3206">
                  <c:v>2840</c:v>
                </c:pt>
                <c:pt idx="3207">
                  <c:v>2841</c:v>
                </c:pt>
                <c:pt idx="3208">
                  <c:v>2842</c:v>
                </c:pt>
                <c:pt idx="3209">
                  <c:v>2843</c:v>
                </c:pt>
                <c:pt idx="3210">
                  <c:v>2844</c:v>
                </c:pt>
                <c:pt idx="3211">
                  <c:v>2845</c:v>
                </c:pt>
                <c:pt idx="3212">
                  <c:v>2846</c:v>
                </c:pt>
                <c:pt idx="3213">
                  <c:v>2847</c:v>
                </c:pt>
                <c:pt idx="3214">
                  <c:v>2848</c:v>
                </c:pt>
                <c:pt idx="3215">
                  <c:v>2849</c:v>
                </c:pt>
                <c:pt idx="3216">
                  <c:v>2850</c:v>
                </c:pt>
                <c:pt idx="3217">
                  <c:v>2851</c:v>
                </c:pt>
                <c:pt idx="3218">
                  <c:v>2852</c:v>
                </c:pt>
                <c:pt idx="3219">
                  <c:v>2853</c:v>
                </c:pt>
                <c:pt idx="3220">
                  <c:v>2854</c:v>
                </c:pt>
                <c:pt idx="3221">
                  <c:v>2855</c:v>
                </c:pt>
                <c:pt idx="3222">
                  <c:v>2856</c:v>
                </c:pt>
                <c:pt idx="3223">
                  <c:v>2857</c:v>
                </c:pt>
                <c:pt idx="3224">
                  <c:v>2858</c:v>
                </c:pt>
                <c:pt idx="3225">
                  <c:v>2859</c:v>
                </c:pt>
                <c:pt idx="3226">
                  <c:v>2860</c:v>
                </c:pt>
                <c:pt idx="3227">
                  <c:v>2861</c:v>
                </c:pt>
                <c:pt idx="3228">
                  <c:v>2862</c:v>
                </c:pt>
                <c:pt idx="3229">
                  <c:v>2863</c:v>
                </c:pt>
                <c:pt idx="3230">
                  <c:v>2864</c:v>
                </c:pt>
                <c:pt idx="3231">
                  <c:v>2865</c:v>
                </c:pt>
                <c:pt idx="3232">
                  <c:v>2866</c:v>
                </c:pt>
                <c:pt idx="3233">
                  <c:v>2867</c:v>
                </c:pt>
                <c:pt idx="3234">
                  <c:v>2868</c:v>
                </c:pt>
                <c:pt idx="3235">
                  <c:v>2869</c:v>
                </c:pt>
                <c:pt idx="3236">
                  <c:v>2870</c:v>
                </c:pt>
                <c:pt idx="3237">
                  <c:v>2871</c:v>
                </c:pt>
                <c:pt idx="3238">
                  <c:v>2872</c:v>
                </c:pt>
                <c:pt idx="3239">
                  <c:v>2873</c:v>
                </c:pt>
                <c:pt idx="3240">
                  <c:v>2874</c:v>
                </c:pt>
                <c:pt idx="3241">
                  <c:v>2875</c:v>
                </c:pt>
                <c:pt idx="3242">
                  <c:v>2876</c:v>
                </c:pt>
                <c:pt idx="3243">
                  <c:v>2877</c:v>
                </c:pt>
                <c:pt idx="3244">
                  <c:v>2878</c:v>
                </c:pt>
                <c:pt idx="3245">
                  <c:v>2879</c:v>
                </c:pt>
                <c:pt idx="3246">
                  <c:v>2880</c:v>
                </c:pt>
                <c:pt idx="3247">
                  <c:v>2881</c:v>
                </c:pt>
                <c:pt idx="3248">
                  <c:v>2882</c:v>
                </c:pt>
                <c:pt idx="3249">
                  <c:v>2883</c:v>
                </c:pt>
                <c:pt idx="3250">
                  <c:v>2884</c:v>
                </c:pt>
                <c:pt idx="3251">
                  <c:v>2885</c:v>
                </c:pt>
                <c:pt idx="3252">
                  <c:v>2886</c:v>
                </c:pt>
                <c:pt idx="3253">
                  <c:v>2887</c:v>
                </c:pt>
                <c:pt idx="3254">
                  <c:v>2888</c:v>
                </c:pt>
                <c:pt idx="3255">
                  <c:v>2889</c:v>
                </c:pt>
                <c:pt idx="3256">
                  <c:v>2890</c:v>
                </c:pt>
                <c:pt idx="3257">
                  <c:v>2891</c:v>
                </c:pt>
                <c:pt idx="3258">
                  <c:v>2892</c:v>
                </c:pt>
                <c:pt idx="3259">
                  <c:v>2893</c:v>
                </c:pt>
                <c:pt idx="3260">
                  <c:v>2894</c:v>
                </c:pt>
                <c:pt idx="3261">
                  <c:v>2895</c:v>
                </c:pt>
                <c:pt idx="3262">
                  <c:v>2896</c:v>
                </c:pt>
                <c:pt idx="3263">
                  <c:v>2897</c:v>
                </c:pt>
                <c:pt idx="3264">
                  <c:v>2898</c:v>
                </c:pt>
                <c:pt idx="3265">
                  <c:v>2899</c:v>
                </c:pt>
                <c:pt idx="3266">
                  <c:v>2900</c:v>
                </c:pt>
                <c:pt idx="3267">
                  <c:v>2901</c:v>
                </c:pt>
                <c:pt idx="3268">
                  <c:v>2902</c:v>
                </c:pt>
                <c:pt idx="3269">
                  <c:v>2903</c:v>
                </c:pt>
                <c:pt idx="3270">
                  <c:v>2904</c:v>
                </c:pt>
                <c:pt idx="3271">
                  <c:v>2905</c:v>
                </c:pt>
                <c:pt idx="3272">
                  <c:v>2906</c:v>
                </c:pt>
                <c:pt idx="3273">
                  <c:v>2907</c:v>
                </c:pt>
                <c:pt idx="3274">
                  <c:v>2908</c:v>
                </c:pt>
                <c:pt idx="3275">
                  <c:v>2909</c:v>
                </c:pt>
                <c:pt idx="3276">
                  <c:v>2910</c:v>
                </c:pt>
                <c:pt idx="3277">
                  <c:v>2911</c:v>
                </c:pt>
                <c:pt idx="3278">
                  <c:v>2912</c:v>
                </c:pt>
                <c:pt idx="3279">
                  <c:v>2913</c:v>
                </c:pt>
                <c:pt idx="3280">
                  <c:v>2914</c:v>
                </c:pt>
                <c:pt idx="3281">
                  <c:v>2915</c:v>
                </c:pt>
                <c:pt idx="3282">
                  <c:v>2916</c:v>
                </c:pt>
                <c:pt idx="3283">
                  <c:v>2917</c:v>
                </c:pt>
                <c:pt idx="3284">
                  <c:v>2918</c:v>
                </c:pt>
                <c:pt idx="3285">
                  <c:v>2919</c:v>
                </c:pt>
                <c:pt idx="3286">
                  <c:v>2920</c:v>
                </c:pt>
                <c:pt idx="3287">
                  <c:v>2921</c:v>
                </c:pt>
                <c:pt idx="3288">
                  <c:v>2922</c:v>
                </c:pt>
                <c:pt idx="3289">
                  <c:v>2923</c:v>
                </c:pt>
                <c:pt idx="3290">
                  <c:v>2924</c:v>
                </c:pt>
                <c:pt idx="3291">
                  <c:v>2925</c:v>
                </c:pt>
                <c:pt idx="3292">
                  <c:v>2926</c:v>
                </c:pt>
                <c:pt idx="3293">
                  <c:v>2927</c:v>
                </c:pt>
                <c:pt idx="3294">
                  <c:v>2928</c:v>
                </c:pt>
                <c:pt idx="3295">
                  <c:v>2929</c:v>
                </c:pt>
                <c:pt idx="3296">
                  <c:v>2930</c:v>
                </c:pt>
                <c:pt idx="3297">
                  <c:v>2931</c:v>
                </c:pt>
                <c:pt idx="3298">
                  <c:v>2932</c:v>
                </c:pt>
                <c:pt idx="3299">
                  <c:v>2933</c:v>
                </c:pt>
                <c:pt idx="3300">
                  <c:v>2934</c:v>
                </c:pt>
                <c:pt idx="3301">
                  <c:v>2935</c:v>
                </c:pt>
                <c:pt idx="3302">
                  <c:v>2936</c:v>
                </c:pt>
                <c:pt idx="3303">
                  <c:v>2937</c:v>
                </c:pt>
                <c:pt idx="3304">
                  <c:v>2938</c:v>
                </c:pt>
                <c:pt idx="3305">
                  <c:v>2939</c:v>
                </c:pt>
                <c:pt idx="3306">
                  <c:v>2940</c:v>
                </c:pt>
                <c:pt idx="3307">
                  <c:v>2941</c:v>
                </c:pt>
                <c:pt idx="3308">
                  <c:v>2942</c:v>
                </c:pt>
                <c:pt idx="3309">
                  <c:v>2943</c:v>
                </c:pt>
                <c:pt idx="3310">
                  <c:v>2944</c:v>
                </c:pt>
                <c:pt idx="3311">
                  <c:v>2945</c:v>
                </c:pt>
                <c:pt idx="3312">
                  <c:v>2946</c:v>
                </c:pt>
                <c:pt idx="3313">
                  <c:v>2947</c:v>
                </c:pt>
                <c:pt idx="3314">
                  <c:v>2948</c:v>
                </c:pt>
                <c:pt idx="3315">
                  <c:v>2949</c:v>
                </c:pt>
                <c:pt idx="3316">
                  <c:v>2950</c:v>
                </c:pt>
                <c:pt idx="3317">
                  <c:v>2951</c:v>
                </c:pt>
                <c:pt idx="3318">
                  <c:v>2952</c:v>
                </c:pt>
                <c:pt idx="3319">
                  <c:v>2953</c:v>
                </c:pt>
                <c:pt idx="3320">
                  <c:v>2954</c:v>
                </c:pt>
                <c:pt idx="3321">
                  <c:v>2955</c:v>
                </c:pt>
                <c:pt idx="3322">
                  <c:v>2956</c:v>
                </c:pt>
                <c:pt idx="3323">
                  <c:v>2957</c:v>
                </c:pt>
                <c:pt idx="3324">
                  <c:v>2958</c:v>
                </c:pt>
                <c:pt idx="3325">
                  <c:v>2959</c:v>
                </c:pt>
                <c:pt idx="3326">
                  <c:v>2960</c:v>
                </c:pt>
                <c:pt idx="3327">
                  <c:v>2961</c:v>
                </c:pt>
                <c:pt idx="3328">
                  <c:v>2962</c:v>
                </c:pt>
                <c:pt idx="3329">
                  <c:v>2963</c:v>
                </c:pt>
                <c:pt idx="3330">
                  <c:v>2964</c:v>
                </c:pt>
                <c:pt idx="3331">
                  <c:v>2965</c:v>
                </c:pt>
                <c:pt idx="3332">
                  <c:v>2966</c:v>
                </c:pt>
                <c:pt idx="3333">
                  <c:v>2967</c:v>
                </c:pt>
                <c:pt idx="3334">
                  <c:v>2968</c:v>
                </c:pt>
                <c:pt idx="3335">
                  <c:v>2969</c:v>
                </c:pt>
                <c:pt idx="3336">
                  <c:v>2970</c:v>
                </c:pt>
                <c:pt idx="3337">
                  <c:v>2971</c:v>
                </c:pt>
                <c:pt idx="3338">
                  <c:v>2972</c:v>
                </c:pt>
                <c:pt idx="3339">
                  <c:v>2973</c:v>
                </c:pt>
                <c:pt idx="3340">
                  <c:v>2974</c:v>
                </c:pt>
                <c:pt idx="3341">
                  <c:v>2975</c:v>
                </c:pt>
                <c:pt idx="3342">
                  <c:v>2976</c:v>
                </c:pt>
                <c:pt idx="3343">
                  <c:v>2977</c:v>
                </c:pt>
                <c:pt idx="3344">
                  <c:v>2978</c:v>
                </c:pt>
                <c:pt idx="3345">
                  <c:v>2979</c:v>
                </c:pt>
                <c:pt idx="3346">
                  <c:v>2980</c:v>
                </c:pt>
                <c:pt idx="3347">
                  <c:v>2981</c:v>
                </c:pt>
                <c:pt idx="3348">
                  <c:v>2982</c:v>
                </c:pt>
                <c:pt idx="3349">
                  <c:v>2983</c:v>
                </c:pt>
                <c:pt idx="3350">
                  <c:v>2984</c:v>
                </c:pt>
                <c:pt idx="3351">
                  <c:v>2985</c:v>
                </c:pt>
                <c:pt idx="3352">
                  <c:v>2986</c:v>
                </c:pt>
                <c:pt idx="3353">
                  <c:v>2987</c:v>
                </c:pt>
                <c:pt idx="3354">
                  <c:v>2988</c:v>
                </c:pt>
                <c:pt idx="3355">
                  <c:v>2989</c:v>
                </c:pt>
                <c:pt idx="3356">
                  <c:v>2990</c:v>
                </c:pt>
                <c:pt idx="3357">
                  <c:v>2991</c:v>
                </c:pt>
                <c:pt idx="3358">
                  <c:v>2992</c:v>
                </c:pt>
                <c:pt idx="3359">
                  <c:v>2993</c:v>
                </c:pt>
                <c:pt idx="3360">
                  <c:v>2994</c:v>
                </c:pt>
                <c:pt idx="3361">
                  <c:v>2995</c:v>
                </c:pt>
                <c:pt idx="3362">
                  <c:v>2996</c:v>
                </c:pt>
                <c:pt idx="3363">
                  <c:v>2997</c:v>
                </c:pt>
                <c:pt idx="3364">
                  <c:v>2998</c:v>
                </c:pt>
                <c:pt idx="3365">
                  <c:v>2999</c:v>
                </c:pt>
                <c:pt idx="3366">
                  <c:v>3000</c:v>
                </c:pt>
                <c:pt idx="3367">
                  <c:v>3001</c:v>
                </c:pt>
                <c:pt idx="3368">
                  <c:v>3002</c:v>
                </c:pt>
                <c:pt idx="3369">
                  <c:v>3003</c:v>
                </c:pt>
                <c:pt idx="3370">
                  <c:v>3004</c:v>
                </c:pt>
                <c:pt idx="3371">
                  <c:v>3005</c:v>
                </c:pt>
                <c:pt idx="3372">
                  <c:v>3006</c:v>
                </c:pt>
                <c:pt idx="3373">
                  <c:v>3007</c:v>
                </c:pt>
                <c:pt idx="3374">
                  <c:v>3008</c:v>
                </c:pt>
                <c:pt idx="3375">
                  <c:v>3009</c:v>
                </c:pt>
                <c:pt idx="3376">
                  <c:v>3010</c:v>
                </c:pt>
                <c:pt idx="3377">
                  <c:v>3011</c:v>
                </c:pt>
                <c:pt idx="3378">
                  <c:v>3012</c:v>
                </c:pt>
                <c:pt idx="3379">
                  <c:v>3013</c:v>
                </c:pt>
                <c:pt idx="3380">
                  <c:v>3014</c:v>
                </c:pt>
                <c:pt idx="3381">
                  <c:v>3015</c:v>
                </c:pt>
                <c:pt idx="3382">
                  <c:v>3016</c:v>
                </c:pt>
                <c:pt idx="3383">
                  <c:v>3017</c:v>
                </c:pt>
                <c:pt idx="3384">
                  <c:v>3018</c:v>
                </c:pt>
                <c:pt idx="3385">
                  <c:v>3019</c:v>
                </c:pt>
                <c:pt idx="3386">
                  <c:v>3020</c:v>
                </c:pt>
                <c:pt idx="3387">
                  <c:v>3021</c:v>
                </c:pt>
                <c:pt idx="3388">
                  <c:v>3022</c:v>
                </c:pt>
                <c:pt idx="3389">
                  <c:v>3023</c:v>
                </c:pt>
                <c:pt idx="3390">
                  <c:v>3024</c:v>
                </c:pt>
                <c:pt idx="3391">
                  <c:v>3025</c:v>
                </c:pt>
                <c:pt idx="3392">
                  <c:v>3026</c:v>
                </c:pt>
                <c:pt idx="3393">
                  <c:v>3027</c:v>
                </c:pt>
                <c:pt idx="3394">
                  <c:v>3028</c:v>
                </c:pt>
                <c:pt idx="3395">
                  <c:v>3029</c:v>
                </c:pt>
                <c:pt idx="3396">
                  <c:v>3030</c:v>
                </c:pt>
                <c:pt idx="3397">
                  <c:v>3031</c:v>
                </c:pt>
                <c:pt idx="3398">
                  <c:v>3032</c:v>
                </c:pt>
                <c:pt idx="3399">
                  <c:v>3033</c:v>
                </c:pt>
                <c:pt idx="3400">
                  <c:v>3034</c:v>
                </c:pt>
                <c:pt idx="3401">
                  <c:v>3035</c:v>
                </c:pt>
                <c:pt idx="3402">
                  <c:v>3036</c:v>
                </c:pt>
                <c:pt idx="3403">
                  <c:v>3037</c:v>
                </c:pt>
                <c:pt idx="3404">
                  <c:v>3038</c:v>
                </c:pt>
                <c:pt idx="3405">
                  <c:v>3039</c:v>
                </c:pt>
                <c:pt idx="3406">
                  <c:v>3040</c:v>
                </c:pt>
                <c:pt idx="3407">
                  <c:v>3041</c:v>
                </c:pt>
                <c:pt idx="3408">
                  <c:v>3042</c:v>
                </c:pt>
                <c:pt idx="3409">
                  <c:v>3043</c:v>
                </c:pt>
                <c:pt idx="3410">
                  <c:v>3044</c:v>
                </c:pt>
                <c:pt idx="3411">
                  <c:v>3045</c:v>
                </c:pt>
                <c:pt idx="3412">
                  <c:v>3046</c:v>
                </c:pt>
                <c:pt idx="3413">
                  <c:v>3047</c:v>
                </c:pt>
                <c:pt idx="3414">
                  <c:v>3048</c:v>
                </c:pt>
                <c:pt idx="3415">
                  <c:v>3049</c:v>
                </c:pt>
                <c:pt idx="3416">
                  <c:v>3050</c:v>
                </c:pt>
                <c:pt idx="3417">
                  <c:v>3051</c:v>
                </c:pt>
                <c:pt idx="3418">
                  <c:v>3052</c:v>
                </c:pt>
                <c:pt idx="3419">
                  <c:v>3053</c:v>
                </c:pt>
                <c:pt idx="3420">
                  <c:v>3054</c:v>
                </c:pt>
                <c:pt idx="3421">
                  <c:v>3055</c:v>
                </c:pt>
                <c:pt idx="3422">
                  <c:v>3056</c:v>
                </c:pt>
                <c:pt idx="3423">
                  <c:v>3057</c:v>
                </c:pt>
                <c:pt idx="3424">
                  <c:v>3058</c:v>
                </c:pt>
                <c:pt idx="3425">
                  <c:v>3059</c:v>
                </c:pt>
                <c:pt idx="3426">
                  <c:v>3060</c:v>
                </c:pt>
                <c:pt idx="3427">
                  <c:v>3061</c:v>
                </c:pt>
                <c:pt idx="3428">
                  <c:v>3062</c:v>
                </c:pt>
                <c:pt idx="3429">
                  <c:v>3063</c:v>
                </c:pt>
                <c:pt idx="3430">
                  <c:v>3064</c:v>
                </c:pt>
                <c:pt idx="3431">
                  <c:v>3065</c:v>
                </c:pt>
                <c:pt idx="3432">
                  <c:v>3066</c:v>
                </c:pt>
                <c:pt idx="3433">
                  <c:v>3067</c:v>
                </c:pt>
                <c:pt idx="3434">
                  <c:v>3068</c:v>
                </c:pt>
                <c:pt idx="3435">
                  <c:v>3069</c:v>
                </c:pt>
                <c:pt idx="3436">
                  <c:v>3070</c:v>
                </c:pt>
                <c:pt idx="3437">
                  <c:v>3071</c:v>
                </c:pt>
                <c:pt idx="3438">
                  <c:v>3072</c:v>
                </c:pt>
                <c:pt idx="3439">
                  <c:v>3073</c:v>
                </c:pt>
                <c:pt idx="3440">
                  <c:v>3074</c:v>
                </c:pt>
                <c:pt idx="3441">
                  <c:v>3075</c:v>
                </c:pt>
                <c:pt idx="3442">
                  <c:v>3076</c:v>
                </c:pt>
                <c:pt idx="3443">
                  <c:v>3077</c:v>
                </c:pt>
                <c:pt idx="3444">
                  <c:v>3078</c:v>
                </c:pt>
                <c:pt idx="3445">
                  <c:v>3079</c:v>
                </c:pt>
                <c:pt idx="3446">
                  <c:v>3080</c:v>
                </c:pt>
                <c:pt idx="3447">
                  <c:v>3081</c:v>
                </c:pt>
                <c:pt idx="3448">
                  <c:v>3082</c:v>
                </c:pt>
                <c:pt idx="3449">
                  <c:v>3083</c:v>
                </c:pt>
                <c:pt idx="3450">
                  <c:v>3084</c:v>
                </c:pt>
                <c:pt idx="3451">
                  <c:v>3085</c:v>
                </c:pt>
                <c:pt idx="3452">
                  <c:v>3086</c:v>
                </c:pt>
                <c:pt idx="3453">
                  <c:v>3087</c:v>
                </c:pt>
                <c:pt idx="3454">
                  <c:v>3088</c:v>
                </c:pt>
                <c:pt idx="3455">
                  <c:v>3089</c:v>
                </c:pt>
                <c:pt idx="3456">
                  <c:v>3090</c:v>
                </c:pt>
                <c:pt idx="3457">
                  <c:v>3091</c:v>
                </c:pt>
                <c:pt idx="3458">
                  <c:v>3092</c:v>
                </c:pt>
                <c:pt idx="3459">
                  <c:v>3093</c:v>
                </c:pt>
                <c:pt idx="3460">
                  <c:v>3094</c:v>
                </c:pt>
                <c:pt idx="3461">
                  <c:v>3095</c:v>
                </c:pt>
                <c:pt idx="3462">
                  <c:v>3096</c:v>
                </c:pt>
                <c:pt idx="3463">
                  <c:v>3097</c:v>
                </c:pt>
                <c:pt idx="3464">
                  <c:v>3098</c:v>
                </c:pt>
                <c:pt idx="3465">
                  <c:v>3099</c:v>
                </c:pt>
                <c:pt idx="3466">
                  <c:v>3100</c:v>
                </c:pt>
                <c:pt idx="3467">
                  <c:v>3101</c:v>
                </c:pt>
                <c:pt idx="3468">
                  <c:v>3102</c:v>
                </c:pt>
                <c:pt idx="3469">
                  <c:v>3103</c:v>
                </c:pt>
                <c:pt idx="3470">
                  <c:v>3104</c:v>
                </c:pt>
                <c:pt idx="3471">
                  <c:v>3105</c:v>
                </c:pt>
                <c:pt idx="3472">
                  <c:v>3106</c:v>
                </c:pt>
                <c:pt idx="3473">
                  <c:v>3107</c:v>
                </c:pt>
                <c:pt idx="3474">
                  <c:v>3108</c:v>
                </c:pt>
                <c:pt idx="3475">
                  <c:v>3109</c:v>
                </c:pt>
                <c:pt idx="3476">
                  <c:v>3110</c:v>
                </c:pt>
                <c:pt idx="3477">
                  <c:v>3111</c:v>
                </c:pt>
                <c:pt idx="3478">
                  <c:v>3112</c:v>
                </c:pt>
                <c:pt idx="3479">
                  <c:v>3113</c:v>
                </c:pt>
                <c:pt idx="3480">
                  <c:v>3114</c:v>
                </c:pt>
                <c:pt idx="3481">
                  <c:v>3115</c:v>
                </c:pt>
                <c:pt idx="3482">
                  <c:v>3116</c:v>
                </c:pt>
                <c:pt idx="3483">
                  <c:v>3117</c:v>
                </c:pt>
                <c:pt idx="3484">
                  <c:v>3118</c:v>
                </c:pt>
                <c:pt idx="3485">
                  <c:v>3119</c:v>
                </c:pt>
                <c:pt idx="3486">
                  <c:v>3120</c:v>
                </c:pt>
                <c:pt idx="3487">
                  <c:v>3121</c:v>
                </c:pt>
                <c:pt idx="3488">
                  <c:v>3122</c:v>
                </c:pt>
                <c:pt idx="3489">
                  <c:v>3123</c:v>
                </c:pt>
                <c:pt idx="3490">
                  <c:v>3124</c:v>
                </c:pt>
                <c:pt idx="3491">
                  <c:v>3125</c:v>
                </c:pt>
                <c:pt idx="3492">
                  <c:v>3126</c:v>
                </c:pt>
                <c:pt idx="3493">
                  <c:v>3127</c:v>
                </c:pt>
                <c:pt idx="3494">
                  <c:v>3128</c:v>
                </c:pt>
                <c:pt idx="3495">
                  <c:v>3129</c:v>
                </c:pt>
                <c:pt idx="3496">
                  <c:v>3130</c:v>
                </c:pt>
                <c:pt idx="3497">
                  <c:v>3131</c:v>
                </c:pt>
                <c:pt idx="3498">
                  <c:v>3132</c:v>
                </c:pt>
                <c:pt idx="3499">
                  <c:v>3133</c:v>
                </c:pt>
                <c:pt idx="3500">
                  <c:v>3134</c:v>
                </c:pt>
                <c:pt idx="3501">
                  <c:v>3135</c:v>
                </c:pt>
                <c:pt idx="3502">
                  <c:v>3136</c:v>
                </c:pt>
                <c:pt idx="3503">
                  <c:v>3137</c:v>
                </c:pt>
                <c:pt idx="3504">
                  <c:v>3138</c:v>
                </c:pt>
                <c:pt idx="3505">
                  <c:v>3139</c:v>
                </c:pt>
                <c:pt idx="3506">
                  <c:v>3140</c:v>
                </c:pt>
                <c:pt idx="3507">
                  <c:v>3141</c:v>
                </c:pt>
                <c:pt idx="3508">
                  <c:v>3142</c:v>
                </c:pt>
                <c:pt idx="3509">
                  <c:v>3143</c:v>
                </c:pt>
                <c:pt idx="3510">
                  <c:v>3144</c:v>
                </c:pt>
                <c:pt idx="3511">
                  <c:v>3145</c:v>
                </c:pt>
                <c:pt idx="3512">
                  <c:v>3146</c:v>
                </c:pt>
                <c:pt idx="3513">
                  <c:v>3147</c:v>
                </c:pt>
                <c:pt idx="3514">
                  <c:v>3148</c:v>
                </c:pt>
                <c:pt idx="3515">
                  <c:v>3149</c:v>
                </c:pt>
                <c:pt idx="3516">
                  <c:v>3150</c:v>
                </c:pt>
                <c:pt idx="3517">
                  <c:v>3151</c:v>
                </c:pt>
                <c:pt idx="3518">
                  <c:v>3152</c:v>
                </c:pt>
                <c:pt idx="3519">
                  <c:v>3153</c:v>
                </c:pt>
                <c:pt idx="3520">
                  <c:v>3154</c:v>
                </c:pt>
                <c:pt idx="3521">
                  <c:v>3155</c:v>
                </c:pt>
                <c:pt idx="3522">
                  <c:v>3156</c:v>
                </c:pt>
                <c:pt idx="3523">
                  <c:v>3157</c:v>
                </c:pt>
                <c:pt idx="3524">
                  <c:v>3158</c:v>
                </c:pt>
                <c:pt idx="3525">
                  <c:v>3159</c:v>
                </c:pt>
                <c:pt idx="3526">
                  <c:v>3160</c:v>
                </c:pt>
                <c:pt idx="3527">
                  <c:v>3161</c:v>
                </c:pt>
                <c:pt idx="3528">
                  <c:v>3162</c:v>
                </c:pt>
                <c:pt idx="3529">
                  <c:v>3163</c:v>
                </c:pt>
                <c:pt idx="3530">
                  <c:v>3164</c:v>
                </c:pt>
                <c:pt idx="3531">
                  <c:v>3165</c:v>
                </c:pt>
                <c:pt idx="3532">
                  <c:v>3166</c:v>
                </c:pt>
                <c:pt idx="3533">
                  <c:v>3167</c:v>
                </c:pt>
                <c:pt idx="3534">
                  <c:v>3168</c:v>
                </c:pt>
                <c:pt idx="3535">
                  <c:v>3169</c:v>
                </c:pt>
                <c:pt idx="3536">
                  <c:v>3170</c:v>
                </c:pt>
                <c:pt idx="3537">
                  <c:v>3171</c:v>
                </c:pt>
                <c:pt idx="3538">
                  <c:v>3172</c:v>
                </c:pt>
                <c:pt idx="3539">
                  <c:v>3173</c:v>
                </c:pt>
                <c:pt idx="3540">
                  <c:v>3174</c:v>
                </c:pt>
                <c:pt idx="3541">
                  <c:v>3175</c:v>
                </c:pt>
                <c:pt idx="3542">
                  <c:v>3176</c:v>
                </c:pt>
                <c:pt idx="3543">
                  <c:v>3177</c:v>
                </c:pt>
                <c:pt idx="3544">
                  <c:v>3178</c:v>
                </c:pt>
                <c:pt idx="3545">
                  <c:v>3179</c:v>
                </c:pt>
                <c:pt idx="3546">
                  <c:v>3180</c:v>
                </c:pt>
                <c:pt idx="3547">
                  <c:v>3181</c:v>
                </c:pt>
                <c:pt idx="3548">
                  <c:v>3182</c:v>
                </c:pt>
                <c:pt idx="3549">
                  <c:v>3183</c:v>
                </c:pt>
                <c:pt idx="3550">
                  <c:v>3184</c:v>
                </c:pt>
                <c:pt idx="3551">
                  <c:v>3185</c:v>
                </c:pt>
                <c:pt idx="3552">
                  <c:v>3186</c:v>
                </c:pt>
                <c:pt idx="3553">
                  <c:v>3187</c:v>
                </c:pt>
                <c:pt idx="3554">
                  <c:v>3188</c:v>
                </c:pt>
                <c:pt idx="3555">
                  <c:v>3189</c:v>
                </c:pt>
                <c:pt idx="3556">
                  <c:v>3190</c:v>
                </c:pt>
                <c:pt idx="3557">
                  <c:v>3191</c:v>
                </c:pt>
                <c:pt idx="3558">
                  <c:v>3192</c:v>
                </c:pt>
                <c:pt idx="3559">
                  <c:v>3193</c:v>
                </c:pt>
                <c:pt idx="3560">
                  <c:v>3194</c:v>
                </c:pt>
                <c:pt idx="3561">
                  <c:v>3195</c:v>
                </c:pt>
                <c:pt idx="3562">
                  <c:v>3196</c:v>
                </c:pt>
                <c:pt idx="3563">
                  <c:v>3197</c:v>
                </c:pt>
                <c:pt idx="3564">
                  <c:v>3198</c:v>
                </c:pt>
                <c:pt idx="3565">
                  <c:v>3199</c:v>
                </c:pt>
                <c:pt idx="3566">
                  <c:v>3200</c:v>
                </c:pt>
                <c:pt idx="3567">
                  <c:v>3201</c:v>
                </c:pt>
                <c:pt idx="3568">
                  <c:v>3202</c:v>
                </c:pt>
                <c:pt idx="3569">
                  <c:v>3203</c:v>
                </c:pt>
                <c:pt idx="3570">
                  <c:v>3204</c:v>
                </c:pt>
                <c:pt idx="3571">
                  <c:v>3205</c:v>
                </c:pt>
                <c:pt idx="3572">
                  <c:v>3206</c:v>
                </c:pt>
                <c:pt idx="3573">
                  <c:v>3207</c:v>
                </c:pt>
                <c:pt idx="3574">
                  <c:v>3208</c:v>
                </c:pt>
                <c:pt idx="3575">
                  <c:v>3209</c:v>
                </c:pt>
                <c:pt idx="3576">
                  <c:v>3210</c:v>
                </c:pt>
                <c:pt idx="3577">
                  <c:v>3211</c:v>
                </c:pt>
                <c:pt idx="3578">
                  <c:v>3212</c:v>
                </c:pt>
                <c:pt idx="3579">
                  <c:v>3213</c:v>
                </c:pt>
                <c:pt idx="3580">
                  <c:v>3214</c:v>
                </c:pt>
                <c:pt idx="3581">
                  <c:v>3215</c:v>
                </c:pt>
                <c:pt idx="3582">
                  <c:v>3216</c:v>
                </c:pt>
                <c:pt idx="3583">
                  <c:v>3217</c:v>
                </c:pt>
                <c:pt idx="3584">
                  <c:v>3218</c:v>
                </c:pt>
                <c:pt idx="3585">
                  <c:v>3219</c:v>
                </c:pt>
                <c:pt idx="3586">
                  <c:v>3220</c:v>
                </c:pt>
                <c:pt idx="3587">
                  <c:v>3221</c:v>
                </c:pt>
                <c:pt idx="3588">
                  <c:v>3222</c:v>
                </c:pt>
                <c:pt idx="3589">
                  <c:v>3223</c:v>
                </c:pt>
                <c:pt idx="3590">
                  <c:v>3224</c:v>
                </c:pt>
                <c:pt idx="3591">
                  <c:v>3225</c:v>
                </c:pt>
                <c:pt idx="3592">
                  <c:v>3226</c:v>
                </c:pt>
                <c:pt idx="3593">
                  <c:v>3227</c:v>
                </c:pt>
                <c:pt idx="3594">
                  <c:v>3228</c:v>
                </c:pt>
                <c:pt idx="3595">
                  <c:v>3229</c:v>
                </c:pt>
                <c:pt idx="3596">
                  <c:v>3230</c:v>
                </c:pt>
                <c:pt idx="3597">
                  <c:v>3231</c:v>
                </c:pt>
                <c:pt idx="3598">
                  <c:v>3232</c:v>
                </c:pt>
                <c:pt idx="3599">
                  <c:v>3233</c:v>
                </c:pt>
                <c:pt idx="3600">
                  <c:v>3234</c:v>
                </c:pt>
                <c:pt idx="3601">
                  <c:v>3235</c:v>
                </c:pt>
                <c:pt idx="3602">
                  <c:v>3236</c:v>
                </c:pt>
                <c:pt idx="3603">
                  <c:v>3237</c:v>
                </c:pt>
                <c:pt idx="3604">
                  <c:v>3238</c:v>
                </c:pt>
                <c:pt idx="3605">
                  <c:v>3239</c:v>
                </c:pt>
                <c:pt idx="3606">
                  <c:v>3240</c:v>
                </c:pt>
                <c:pt idx="3607">
                  <c:v>3241</c:v>
                </c:pt>
                <c:pt idx="3608">
                  <c:v>3242</c:v>
                </c:pt>
                <c:pt idx="3609">
                  <c:v>3243</c:v>
                </c:pt>
                <c:pt idx="3610">
                  <c:v>3244</c:v>
                </c:pt>
                <c:pt idx="3611">
                  <c:v>3245</c:v>
                </c:pt>
                <c:pt idx="3612">
                  <c:v>3246</c:v>
                </c:pt>
                <c:pt idx="3613">
                  <c:v>3247</c:v>
                </c:pt>
                <c:pt idx="3614">
                  <c:v>3248</c:v>
                </c:pt>
                <c:pt idx="3615">
                  <c:v>3249</c:v>
                </c:pt>
                <c:pt idx="3616">
                  <c:v>3250</c:v>
                </c:pt>
                <c:pt idx="3617">
                  <c:v>3251</c:v>
                </c:pt>
                <c:pt idx="3618">
                  <c:v>3252</c:v>
                </c:pt>
                <c:pt idx="3619">
                  <c:v>3253</c:v>
                </c:pt>
                <c:pt idx="3620">
                  <c:v>3254</c:v>
                </c:pt>
                <c:pt idx="3621">
                  <c:v>3255</c:v>
                </c:pt>
                <c:pt idx="3622">
                  <c:v>3256</c:v>
                </c:pt>
                <c:pt idx="3623">
                  <c:v>3257</c:v>
                </c:pt>
                <c:pt idx="3624">
                  <c:v>3258</c:v>
                </c:pt>
                <c:pt idx="3625">
                  <c:v>3259</c:v>
                </c:pt>
                <c:pt idx="3626">
                  <c:v>3260</c:v>
                </c:pt>
                <c:pt idx="3627">
                  <c:v>3261</c:v>
                </c:pt>
                <c:pt idx="3628">
                  <c:v>3262</c:v>
                </c:pt>
                <c:pt idx="3629">
                  <c:v>3263</c:v>
                </c:pt>
                <c:pt idx="3630">
                  <c:v>3264</c:v>
                </c:pt>
                <c:pt idx="3631">
                  <c:v>3265</c:v>
                </c:pt>
                <c:pt idx="3632">
                  <c:v>3266</c:v>
                </c:pt>
                <c:pt idx="3633">
                  <c:v>3267</c:v>
                </c:pt>
                <c:pt idx="3634">
                  <c:v>3268</c:v>
                </c:pt>
                <c:pt idx="3635">
                  <c:v>3269</c:v>
                </c:pt>
                <c:pt idx="3636">
                  <c:v>3270</c:v>
                </c:pt>
                <c:pt idx="3637">
                  <c:v>3271</c:v>
                </c:pt>
                <c:pt idx="3638">
                  <c:v>3272</c:v>
                </c:pt>
                <c:pt idx="3639">
                  <c:v>3273</c:v>
                </c:pt>
                <c:pt idx="3640">
                  <c:v>3274</c:v>
                </c:pt>
                <c:pt idx="3641">
                  <c:v>3275</c:v>
                </c:pt>
                <c:pt idx="3642">
                  <c:v>3276</c:v>
                </c:pt>
                <c:pt idx="3643">
                  <c:v>3277</c:v>
                </c:pt>
                <c:pt idx="3644">
                  <c:v>3278</c:v>
                </c:pt>
                <c:pt idx="3645">
                  <c:v>3279</c:v>
                </c:pt>
                <c:pt idx="3646">
                  <c:v>3280</c:v>
                </c:pt>
                <c:pt idx="3647">
                  <c:v>3281</c:v>
                </c:pt>
                <c:pt idx="3648">
                  <c:v>3282</c:v>
                </c:pt>
                <c:pt idx="3649">
                  <c:v>3283</c:v>
                </c:pt>
                <c:pt idx="3650">
                  <c:v>3284</c:v>
                </c:pt>
                <c:pt idx="3651">
                  <c:v>3285</c:v>
                </c:pt>
                <c:pt idx="3652">
                  <c:v>3286</c:v>
                </c:pt>
                <c:pt idx="3653">
                  <c:v>3287</c:v>
                </c:pt>
                <c:pt idx="3654">
                  <c:v>3288</c:v>
                </c:pt>
                <c:pt idx="3655">
                  <c:v>3289</c:v>
                </c:pt>
                <c:pt idx="3656">
                  <c:v>3290</c:v>
                </c:pt>
                <c:pt idx="3657">
                  <c:v>3291</c:v>
                </c:pt>
                <c:pt idx="3658">
                  <c:v>3292</c:v>
                </c:pt>
                <c:pt idx="3659">
                  <c:v>3293</c:v>
                </c:pt>
                <c:pt idx="3660">
                  <c:v>3294</c:v>
                </c:pt>
                <c:pt idx="3661">
                  <c:v>3295</c:v>
                </c:pt>
                <c:pt idx="3662">
                  <c:v>3296</c:v>
                </c:pt>
                <c:pt idx="3663">
                  <c:v>3297</c:v>
                </c:pt>
                <c:pt idx="3664">
                  <c:v>3298</c:v>
                </c:pt>
                <c:pt idx="3665">
                  <c:v>3299</c:v>
                </c:pt>
                <c:pt idx="3666">
                  <c:v>3300</c:v>
                </c:pt>
                <c:pt idx="3667">
                  <c:v>3301</c:v>
                </c:pt>
                <c:pt idx="3668">
                  <c:v>3302</c:v>
                </c:pt>
                <c:pt idx="3669">
                  <c:v>3303</c:v>
                </c:pt>
                <c:pt idx="3670">
                  <c:v>3304</c:v>
                </c:pt>
                <c:pt idx="3671">
                  <c:v>3305</c:v>
                </c:pt>
                <c:pt idx="3672">
                  <c:v>3306</c:v>
                </c:pt>
                <c:pt idx="3673">
                  <c:v>3307</c:v>
                </c:pt>
                <c:pt idx="3674">
                  <c:v>3308</c:v>
                </c:pt>
                <c:pt idx="3675">
                  <c:v>3309</c:v>
                </c:pt>
                <c:pt idx="3676">
                  <c:v>3310</c:v>
                </c:pt>
                <c:pt idx="3677">
                  <c:v>3311</c:v>
                </c:pt>
                <c:pt idx="3678">
                  <c:v>3312</c:v>
                </c:pt>
                <c:pt idx="3679">
                  <c:v>3313</c:v>
                </c:pt>
                <c:pt idx="3680">
                  <c:v>3314</c:v>
                </c:pt>
                <c:pt idx="3681">
                  <c:v>3315</c:v>
                </c:pt>
                <c:pt idx="3682">
                  <c:v>3316</c:v>
                </c:pt>
                <c:pt idx="3683">
                  <c:v>3317</c:v>
                </c:pt>
                <c:pt idx="3684">
                  <c:v>3318</c:v>
                </c:pt>
                <c:pt idx="3685">
                  <c:v>3319</c:v>
                </c:pt>
                <c:pt idx="3686">
                  <c:v>3320</c:v>
                </c:pt>
                <c:pt idx="3687">
                  <c:v>3321</c:v>
                </c:pt>
                <c:pt idx="3688">
                  <c:v>3322</c:v>
                </c:pt>
                <c:pt idx="3689">
                  <c:v>3323</c:v>
                </c:pt>
                <c:pt idx="3690">
                  <c:v>3324</c:v>
                </c:pt>
                <c:pt idx="3691">
                  <c:v>3325</c:v>
                </c:pt>
                <c:pt idx="3692">
                  <c:v>3326</c:v>
                </c:pt>
                <c:pt idx="3693">
                  <c:v>3327</c:v>
                </c:pt>
                <c:pt idx="3694">
                  <c:v>3328</c:v>
                </c:pt>
                <c:pt idx="3695">
                  <c:v>3329</c:v>
                </c:pt>
                <c:pt idx="3696">
                  <c:v>3330</c:v>
                </c:pt>
                <c:pt idx="3697">
                  <c:v>3331</c:v>
                </c:pt>
                <c:pt idx="3698">
                  <c:v>3332</c:v>
                </c:pt>
                <c:pt idx="3699">
                  <c:v>3333</c:v>
                </c:pt>
                <c:pt idx="3700">
                  <c:v>3334</c:v>
                </c:pt>
                <c:pt idx="3701">
                  <c:v>3335</c:v>
                </c:pt>
                <c:pt idx="3702">
                  <c:v>3336</c:v>
                </c:pt>
                <c:pt idx="3703">
                  <c:v>3337</c:v>
                </c:pt>
                <c:pt idx="3704">
                  <c:v>3338</c:v>
                </c:pt>
                <c:pt idx="3705">
                  <c:v>3339</c:v>
                </c:pt>
                <c:pt idx="3706">
                  <c:v>3340</c:v>
                </c:pt>
                <c:pt idx="3707">
                  <c:v>3341</c:v>
                </c:pt>
                <c:pt idx="3708">
                  <c:v>3342</c:v>
                </c:pt>
                <c:pt idx="3709">
                  <c:v>3343</c:v>
                </c:pt>
                <c:pt idx="3710">
                  <c:v>3344</c:v>
                </c:pt>
                <c:pt idx="3711">
                  <c:v>3345</c:v>
                </c:pt>
                <c:pt idx="3712">
                  <c:v>3346</c:v>
                </c:pt>
                <c:pt idx="3713">
                  <c:v>3347</c:v>
                </c:pt>
                <c:pt idx="3714">
                  <c:v>3348</c:v>
                </c:pt>
                <c:pt idx="3715">
                  <c:v>3349</c:v>
                </c:pt>
                <c:pt idx="3716">
                  <c:v>3350</c:v>
                </c:pt>
                <c:pt idx="3717">
                  <c:v>3351</c:v>
                </c:pt>
                <c:pt idx="3718">
                  <c:v>3352</c:v>
                </c:pt>
                <c:pt idx="3719">
                  <c:v>3353</c:v>
                </c:pt>
                <c:pt idx="3720">
                  <c:v>3354</c:v>
                </c:pt>
                <c:pt idx="3721">
                  <c:v>3355</c:v>
                </c:pt>
                <c:pt idx="3722">
                  <c:v>3356</c:v>
                </c:pt>
                <c:pt idx="3723">
                  <c:v>3357</c:v>
                </c:pt>
                <c:pt idx="3724">
                  <c:v>3358</c:v>
                </c:pt>
                <c:pt idx="3725">
                  <c:v>3359</c:v>
                </c:pt>
                <c:pt idx="3726">
                  <c:v>3360</c:v>
                </c:pt>
                <c:pt idx="3727">
                  <c:v>3361</c:v>
                </c:pt>
                <c:pt idx="3728">
                  <c:v>3362</c:v>
                </c:pt>
                <c:pt idx="3729">
                  <c:v>3363</c:v>
                </c:pt>
                <c:pt idx="3730">
                  <c:v>3364</c:v>
                </c:pt>
                <c:pt idx="3731">
                  <c:v>3365</c:v>
                </c:pt>
                <c:pt idx="3732">
                  <c:v>3366</c:v>
                </c:pt>
                <c:pt idx="3733">
                  <c:v>3367</c:v>
                </c:pt>
                <c:pt idx="3734">
                  <c:v>3368</c:v>
                </c:pt>
                <c:pt idx="3735">
                  <c:v>3369</c:v>
                </c:pt>
                <c:pt idx="3736">
                  <c:v>3370</c:v>
                </c:pt>
                <c:pt idx="3737">
                  <c:v>3371</c:v>
                </c:pt>
                <c:pt idx="3738">
                  <c:v>3372</c:v>
                </c:pt>
                <c:pt idx="3739">
                  <c:v>3373</c:v>
                </c:pt>
                <c:pt idx="3740">
                  <c:v>3374</c:v>
                </c:pt>
                <c:pt idx="3741">
                  <c:v>3375</c:v>
                </c:pt>
                <c:pt idx="3742">
                  <c:v>3376</c:v>
                </c:pt>
                <c:pt idx="3743">
                  <c:v>3377</c:v>
                </c:pt>
                <c:pt idx="3744">
                  <c:v>3378</c:v>
                </c:pt>
                <c:pt idx="3745">
                  <c:v>3379</c:v>
                </c:pt>
                <c:pt idx="3746">
                  <c:v>3380</c:v>
                </c:pt>
                <c:pt idx="3747">
                  <c:v>3381</c:v>
                </c:pt>
                <c:pt idx="3748">
                  <c:v>3382</c:v>
                </c:pt>
                <c:pt idx="3749">
                  <c:v>3383</c:v>
                </c:pt>
                <c:pt idx="3750">
                  <c:v>3384</c:v>
                </c:pt>
                <c:pt idx="3751">
                  <c:v>3385</c:v>
                </c:pt>
                <c:pt idx="3752">
                  <c:v>3386</c:v>
                </c:pt>
                <c:pt idx="3753">
                  <c:v>3387</c:v>
                </c:pt>
                <c:pt idx="3754">
                  <c:v>3388</c:v>
                </c:pt>
                <c:pt idx="3755">
                  <c:v>3389</c:v>
                </c:pt>
                <c:pt idx="3756">
                  <c:v>3390</c:v>
                </c:pt>
                <c:pt idx="3757">
                  <c:v>3391</c:v>
                </c:pt>
                <c:pt idx="3758">
                  <c:v>3392</c:v>
                </c:pt>
                <c:pt idx="3759">
                  <c:v>3393</c:v>
                </c:pt>
                <c:pt idx="3760">
                  <c:v>3394</c:v>
                </c:pt>
                <c:pt idx="3761">
                  <c:v>3395</c:v>
                </c:pt>
                <c:pt idx="3762">
                  <c:v>3396</c:v>
                </c:pt>
                <c:pt idx="3763">
                  <c:v>3397</c:v>
                </c:pt>
                <c:pt idx="3764">
                  <c:v>3398</c:v>
                </c:pt>
                <c:pt idx="3765">
                  <c:v>3399</c:v>
                </c:pt>
                <c:pt idx="3766">
                  <c:v>3400</c:v>
                </c:pt>
                <c:pt idx="3767">
                  <c:v>3401</c:v>
                </c:pt>
                <c:pt idx="3768">
                  <c:v>3402</c:v>
                </c:pt>
                <c:pt idx="3769">
                  <c:v>3403</c:v>
                </c:pt>
                <c:pt idx="3770">
                  <c:v>3404</c:v>
                </c:pt>
                <c:pt idx="3771">
                  <c:v>3405</c:v>
                </c:pt>
                <c:pt idx="3772">
                  <c:v>3406</c:v>
                </c:pt>
                <c:pt idx="3773">
                  <c:v>3407</c:v>
                </c:pt>
                <c:pt idx="3774">
                  <c:v>3408</c:v>
                </c:pt>
                <c:pt idx="3775">
                  <c:v>3409</c:v>
                </c:pt>
                <c:pt idx="3776">
                  <c:v>3410</c:v>
                </c:pt>
                <c:pt idx="3777">
                  <c:v>3411</c:v>
                </c:pt>
                <c:pt idx="3778">
                  <c:v>3412</c:v>
                </c:pt>
                <c:pt idx="3779">
                  <c:v>3413</c:v>
                </c:pt>
                <c:pt idx="3780">
                  <c:v>3414</c:v>
                </c:pt>
                <c:pt idx="3781">
                  <c:v>3415</c:v>
                </c:pt>
                <c:pt idx="3782">
                  <c:v>3416</c:v>
                </c:pt>
                <c:pt idx="3783">
                  <c:v>3417</c:v>
                </c:pt>
                <c:pt idx="3784">
                  <c:v>3418</c:v>
                </c:pt>
                <c:pt idx="3785">
                  <c:v>3419</c:v>
                </c:pt>
                <c:pt idx="3786">
                  <c:v>3420</c:v>
                </c:pt>
                <c:pt idx="3787">
                  <c:v>3421</c:v>
                </c:pt>
                <c:pt idx="3788">
                  <c:v>3422</c:v>
                </c:pt>
                <c:pt idx="3789">
                  <c:v>3423</c:v>
                </c:pt>
                <c:pt idx="3790">
                  <c:v>3424</c:v>
                </c:pt>
                <c:pt idx="3791">
                  <c:v>3425</c:v>
                </c:pt>
                <c:pt idx="3792">
                  <c:v>3426</c:v>
                </c:pt>
                <c:pt idx="3793">
                  <c:v>3427</c:v>
                </c:pt>
                <c:pt idx="3794">
                  <c:v>3428</c:v>
                </c:pt>
                <c:pt idx="3795">
                  <c:v>3429</c:v>
                </c:pt>
                <c:pt idx="3796">
                  <c:v>3430</c:v>
                </c:pt>
                <c:pt idx="3797">
                  <c:v>3431</c:v>
                </c:pt>
                <c:pt idx="3798">
                  <c:v>3432</c:v>
                </c:pt>
                <c:pt idx="3799">
                  <c:v>3433</c:v>
                </c:pt>
                <c:pt idx="3800">
                  <c:v>3434</c:v>
                </c:pt>
                <c:pt idx="3801">
                  <c:v>3435</c:v>
                </c:pt>
                <c:pt idx="3802">
                  <c:v>3436</c:v>
                </c:pt>
                <c:pt idx="3803">
                  <c:v>3437</c:v>
                </c:pt>
                <c:pt idx="3804">
                  <c:v>3438</c:v>
                </c:pt>
                <c:pt idx="3805">
                  <c:v>3439</c:v>
                </c:pt>
                <c:pt idx="3806">
                  <c:v>3440</c:v>
                </c:pt>
                <c:pt idx="3807">
                  <c:v>3441</c:v>
                </c:pt>
                <c:pt idx="3808">
                  <c:v>3442</c:v>
                </c:pt>
                <c:pt idx="3809">
                  <c:v>3443</c:v>
                </c:pt>
                <c:pt idx="3810">
                  <c:v>3444</c:v>
                </c:pt>
                <c:pt idx="3811">
                  <c:v>3445</c:v>
                </c:pt>
                <c:pt idx="3812">
                  <c:v>3446</c:v>
                </c:pt>
                <c:pt idx="3813">
                  <c:v>3447</c:v>
                </c:pt>
                <c:pt idx="3814">
                  <c:v>3448</c:v>
                </c:pt>
                <c:pt idx="3815">
                  <c:v>3449</c:v>
                </c:pt>
                <c:pt idx="3816">
                  <c:v>3450</c:v>
                </c:pt>
                <c:pt idx="3817">
                  <c:v>3451</c:v>
                </c:pt>
                <c:pt idx="3818">
                  <c:v>3452</c:v>
                </c:pt>
                <c:pt idx="3819">
                  <c:v>3453</c:v>
                </c:pt>
                <c:pt idx="3820">
                  <c:v>3454</c:v>
                </c:pt>
                <c:pt idx="3821">
                  <c:v>3455</c:v>
                </c:pt>
                <c:pt idx="3822">
                  <c:v>3456</c:v>
                </c:pt>
                <c:pt idx="3823">
                  <c:v>3457</c:v>
                </c:pt>
                <c:pt idx="3824">
                  <c:v>3458</c:v>
                </c:pt>
                <c:pt idx="3825">
                  <c:v>3459</c:v>
                </c:pt>
                <c:pt idx="3826">
                  <c:v>3460</c:v>
                </c:pt>
                <c:pt idx="3827">
                  <c:v>3461</c:v>
                </c:pt>
                <c:pt idx="3828">
                  <c:v>3462</c:v>
                </c:pt>
                <c:pt idx="3829">
                  <c:v>3463</c:v>
                </c:pt>
                <c:pt idx="3830">
                  <c:v>3464</c:v>
                </c:pt>
                <c:pt idx="3831">
                  <c:v>3465</c:v>
                </c:pt>
                <c:pt idx="3832">
                  <c:v>3466</c:v>
                </c:pt>
                <c:pt idx="3833">
                  <c:v>3467</c:v>
                </c:pt>
                <c:pt idx="3834">
                  <c:v>3468</c:v>
                </c:pt>
                <c:pt idx="3835">
                  <c:v>3469</c:v>
                </c:pt>
                <c:pt idx="3836">
                  <c:v>3470</c:v>
                </c:pt>
                <c:pt idx="3837">
                  <c:v>3471</c:v>
                </c:pt>
                <c:pt idx="3838">
                  <c:v>3472</c:v>
                </c:pt>
                <c:pt idx="3839">
                  <c:v>3473</c:v>
                </c:pt>
                <c:pt idx="3840">
                  <c:v>3474</c:v>
                </c:pt>
                <c:pt idx="3841">
                  <c:v>3475</c:v>
                </c:pt>
                <c:pt idx="3842">
                  <c:v>3476</c:v>
                </c:pt>
                <c:pt idx="3843">
                  <c:v>3477</c:v>
                </c:pt>
                <c:pt idx="3844">
                  <c:v>3478</c:v>
                </c:pt>
                <c:pt idx="3845">
                  <c:v>3479</c:v>
                </c:pt>
                <c:pt idx="3846">
                  <c:v>3480</c:v>
                </c:pt>
                <c:pt idx="3847">
                  <c:v>3481</c:v>
                </c:pt>
                <c:pt idx="3848">
                  <c:v>3482</c:v>
                </c:pt>
                <c:pt idx="3849">
                  <c:v>3483</c:v>
                </c:pt>
                <c:pt idx="3850">
                  <c:v>3484</c:v>
                </c:pt>
                <c:pt idx="3851">
                  <c:v>3485</c:v>
                </c:pt>
                <c:pt idx="3852">
                  <c:v>3486</c:v>
                </c:pt>
                <c:pt idx="3853">
                  <c:v>3487</c:v>
                </c:pt>
                <c:pt idx="3854">
                  <c:v>3488</c:v>
                </c:pt>
                <c:pt idx="3855">
                  <c:v>3489</c:v>
                </c:pt>
                <c:pt idx="3856">
                  <c:v>3490</c:v>
                </c:pt>
                <c:pt idx="3857">
                  <c:v>3491</c:v>
                </c:pt>
                <c:pt idx="3858">
                  <c:v>3492</c:v>
                </c:pt>
                <c:pt idx="3859">
                  <c:v>3493</c:v>
                </c:pt>
                <c:pt idx="3860">
                  <c:v>3494</c:v>
                </c:pt>
                <c:pt idx="3861">
                  <c:v>3495</c:v>
                </c:pt>
                <c:pt idx="3862">
                  <c:v>3496</c:v>
                </c:pt>
                <c:pt idx="3863">
                  <c:v>3497</c:v>
                </c:pt>
                <c:pt idx="3864">
                  <c:v>3498</c:v>
                </c:pt>
                <c:pt idx="3865">
                  <c:v>3499</c:v>
                </c:pt>
                <c:pt idx="3866">
                  <c:v>3500</c:v>
                </c:pt>
                <c:pt idx="3867">
                  <c:v>3501</c:v>
                </c:pt>
                <c:pt idx="3868">
                  <c:v>3502</c:v>
                </c:pt>
                <c:pt idx="3869">
                  <c:v>3503</c:v>
                </c:pt>
                <c:pt idx="3870">
                  <c:v>3504</c:v>
                </c:pt>
                <c:pt idx="3871">
                  <c:v>3505</c:v>
                </c:pt>
                <c:pt idx="3872">
                  <c:v>3506</c:v>
                </c:pt>
                <c:pt idx="3873">
                  <c:v>3507</c:v>
                </c:pt>
                <c:pt idx="3874">
                  <c:v>3508</c:v>
                </c:pt>
                <c:pt idx="3875">
                  <c:v>3509</c:v>
                </c:pt>
                <c:pt idx="3876">
                  <c:v>3510</c:v>
                </c:pt>
                <c:pt idx="3877">
                  <c:v>3511</c:v>
                </c:pt>
                <c:pt idx="3878">
                  <c:v>3512</c:v>
                </c:pt>
                <c:pt idx="3879">
                  <c:v>3513</c:v>
                </c:pt>
                <c:pt idx="3880">
                  <c:v>3514</c:v>
                </c:pt>
                <c:pt idx="3881">
                  <c:v>3515</c:v>
                </c:pt>
                <c:pt idx="3882">
                  <c:v>3516</c:v>
                </c:pt>
                <c:pt idx="3883">
                  <c:v>3517</c:v>
                </c:pt>
                <c:pt idx="3884">
                  <c:v>3518</c:v>
                </c:pt>
                <c:pt idx="3885">
                  <c:v>3519</c:v>
                </c:pt>
                <c:pt idx="3886">
                  <c:v>3520</c:v>
                </c:pt>
                <c:pt idx="3887">
                  <c:v>3521</c:v>
                </c:pt>
                <c:pt idx="3888">
                  <c:v>3522</c:v>
                </c:pt>
                <c:pt idx="3889">
                  <c:v>3523</c:v>
                </c:pt>
                <c:pt idx="3890">
                  <c:v>3524</c:v>
                </c:pt>
                <c:pt idx="3891">
                  <c:v>3525</c:v>
                </c:pt>
                <c:pt idx="3892">
                  <c:v>3526</c:v>
                </c:pt>
                <c:pt idx="3893">
                  <c:v>3527</c:v>
                </c:pt>
                <c:pt idx="3894">
                  <c:v>3528</c:v>
                </c:pt>
                <c:pt idx="3895">
                  <c:v>3529</c:v>
                </c:pt>
                <c:pt idx="3896">
                  <c:v>3530</c:v>
                </c:pt>
                <c:pt idx="3897">
                  <c:v>3531</c:v>
                </c:pt>
                <c:pt idx="3898">
                  <c:v>3532</c:v>
                </c:pt>
                <c:pt idx="3899">
                  <c:v>3533</c:v>
                </c:pt>
                <c:pt idx="3900">
                  <c:v>3534</c:v>
                </c:pt>
                <c:pt idx="3901">
                  <c:v>3535</c:v>
                </c:pt>
                <c:pt idx="3902">
                  <c:v>3536</c:v>
                </c:pt>
                <c:pt idx="3903">
                  <c:v>3537</c:v>
                </c:pt>
                <c:pt idx="3904">
                  <c:v>3538</c:v>
                </c:pt>
                <c:pt idx="3905">
                  <c:v>3539</c:v>
                </c:pt>
                <c:pt idx="3906">
                  <c:v>3540</c:v>
                </c:pt>
                <c:pt idx="3907">
                  <c:v>3541</c:v>
                </c:pt>
                <c:pt idx="3908">
                  <c:v>3542</c:v>
                </c:pt>
                <c:pt idx="3909">
                  <c:v>3543</c:v>
                </c:pt>
                <c:pt idx="3910">
                  <c:v>3544</c:v>
                </c:pt>
                <c:pt idx="3911">
                  <c:v>3545</c:v>
                </c:pt>
                <c:pt idx="3912">
                  <c:v>3546</c:v>
                </c:pt>
                <c:pt idx="3913">
                  <c:v>3547</c:v>
                </c:pt>
                <c:pt idx="3914">
                  <c:v>3548</c:v>
                </c:pt>
                <c:pt idx="3915">
                  <c:v>3549</c:v>
                </c:pt>
                <c:pt idx="3916">
                  <c:v>3550</c:v>
                </c:pt>
                <c:pt idx="3917">
                  <c:v>3551</c:v>
                </c:pt>
                <c:pt idx="3918">
                  <c:v>3552</c:v>
                </c:pt>
                <c:pt idx="3919">
                  <c:v>3553</c:v>
                </c:pt>
                <c:pt idx="3920">
                  <c:v>3554</c:v>
                </c:pt>
                <c:pt idx="3921">
                  <c:v>3555</c:v>
                </c:pt>
                <c:pt idx="3922">
                  <c:v>3556</c:v>
                </c:pt>
                <c:pt idx="3923">
                  <c:v>3557</c:v>
                </c:pt>
                <c:pt idx="3924">
                  <c:v>3558</c:v>
                </c:pt>
                <c:pt idx="3925">
                  <c:v>3559</c:v>
                </c:pt>
                <c:pt idx="3926">
                  <c:v>3560</c:v>
                </c:pt>
                <c:pt idx="3927">
                  <c:v>3561</c:v>
                </c:pt>
                <c:pt idx="3928">
                  <c:v>3562</c:v>
                </c:pt>
                <c:pt idx="3929">
                  <c:v>3563</c:v>
                </c:pt>
                <c:pt idx="3930">
                  <c:v>3564</c:v>
                </c:pt>
                <c:pt idx="3931">
                  <c:v>3565</c:v>
                </c:pt>
                <c:pt idx="3932">
                  <c:v>3566</c:v>
                </c:pt>
                <c:pt idx="3933">
                  <c:v>3567</c:v>
                </c:pt>
                <c:pt idx="3934">
                  <c:v>3568</c:v>
                </c:pt>
                <c:pt idx="3935">
                  <c:v>3569</c:v>
                </c:pt>
                <c:pt idx="3936">
                  <c:v>3570</c:v>
                </c:pt>
                <c:pt idx="3937">
                  <c:v>3571</c:v>
                </c:pt>
                <c:pt idx="3938">
                  <c:v>3572</c:v>
                </c:pt>
                <c:pt idx="3939">
                  <c:v>3573</c:v>
                </c:pt>
                <c:pt idx="3940">
                  <c:v>3574</c:v>
                </c:pt>
                <c:pt idx="3941">
                  <c:v>3575</c:v>
                </c:pt>
                <c:pt idx="3942">
                  <c:v>3576</c:v>
                </c:pt>
                <c:pt idx="3943">
                  <c:v>3577</c:v>
                </c:pt>
                <c:pt idx="3944">
                  <c:v>3578</c:v>
                </c:pt>
                <c:pt idx="3945">
                  <c:v>3579</c:v>
                </c:pt>
                <c:pt idx="3946">
                  <c:v>3580</c:v>
                </c:pt>
                <c:pt idx="3947">
                  <c:v>3581</c:v>
                </c:pt>
                <c:pt idx="3948">
                  <c:v>3582</c:v>
                </c:pt>
                <c:pt idx="3949">
                  <c:v>3583</c:v>
                </c:pt>
                <c:pt idx="3950">
                  <c:v>3584</c:v>
                </c:pt>
                <c:pt idx="3951">
                  <c:v>3585</c:v>
                </c:pt>
                <c:pt idx="3952">
                  <c:v>3586</c:v>
                </c:pt>
                <c:pt idx="3953">
                  <c:v>3587</c:v>
                </c:pt>
                <c:pt idx="3954">
                  <c:v>3588</c:v>
                </c:pt>
                <c:pt idx="3955">
                  <c:v>3589</c:v>
                </c:pt>
                <c:pt idx="3956">
                  <c:v>3590</c:v>
                </c:pt>
                <c:pt idx="3957">
                  <c:v>3591</c:v>
                </c:pt>
                <c:pt idx="3958">
                  <c:v>3592</c:v>
                </c:pt>
                <c:pt idx="3959">
                  <c:v>3593</c:v>
                </c:pt>
                <c:pt idx="3960">
                  <c:v>3594</c:v>
                </c:pt>
                <c:pt idx="3961">
                  <c:v>3595</c:v>
                </c:pt>
                <c:pt idx="3962">
                  <c:v>3596</c:v>
                </c:pt>
                <c:pt idx="3963">
                  <c:v>3597</c:v>
                </c:pt>
                <c:pt idx="3964">
                  <c:v>3598</c:v>
                </c:pt>
                <c:pt idx="3965">
                  <c:v>3599</c:v>
                </c:pt>
                <c:pt idx="3966">
                  <c:v>3600</c:v>
                </c:pt>
                <c:pt idx="3967">
                  <c:v>3601</c:v>
                </c:pt>
                <c:pt idx="3968">
                  <c:v>3602</c:v>
                </c:pt>
                <c:pt idx="3969">
                  <c:v>3603</c:v>
                </c:pt>
                <c:pt idx="3970">
                  <c:v>3604</c:v>
                </c:pt>
                <c:pt idx="3971">
                  <c:v>3605</c:v>
                </c:pt>
                <c:pt idx="3972">
                  <c:v>3606</c:v>
                </c:pt>
                <c:pt idx="3973">
                  <c:v>3607</c:v>
                </c:pt>
                <c:pt idx="3974">
                  <c:v>3608</c:v>
                </c:pt>
                <c:pt idx="3975">
                  <c:v>3609</c:v>
                </c:pt>
                <c:pt idx="3976">
                  <c:v>3610</c:v>
                </c:pt>
                <c:pt idx="3977">
                  <c:v>3611</c:v>
                </c:pt>
                <c:pt idx="3978">
                  <c:v>3612</c:v>
                </c:pt>
                <c:pt idx="3979">
                  <c:v>3613</c:v>
                </c:pt>
                <c:pt idx="3980">
                  <c:v>3614</c:v>
                </c:pt>
                <c:pt idx="3981">
                  <c:v>3615</c:v>
                </c:pt>
                <c:pt idx="3982">
                  <c:v>3616</c:v>
                </c:pt>
                <c:pt idx="3983">
                  <c:v>3617</c:v>
                </c:pt>
                <c:pt idx="3984">
                  <c:v>3618</c:v>
                </c:pt>
                <c:pt idx="3985">
                  <c:v>3619</c:v>
                </c:pt>
                <c:pt idx="3986">
                  <c:v>3620</c:v>
                </c:pt>
                <c:pt idx="3987">
                  <c:v>3621</c:v>
                </c:pt>
                <c:pt idx="3988">
                  <c:v>3622</c:v>
                </c:pt>
                <c:pt idx="3989">
                  <c:v>3623</c:v>
                </c:pt>
                <c:pt idx="3990">
                  <c:v>3624</c:v>
                </c:pt>
                <c:pt idx="3991">
                  <c:v>3625</c:v>
                </c:pt>
                <c:pt idx="3992">
                  <c:v>3626</c:v>
                </c:pt>
                <c:pt idx="3993">
                  <c:v>3627</c:v>
                </c:pt>
                <c:pt idx="3994">
                  <c:v>3628</c:v>
                </c:pt>
                <c:pt idx="3995">
                  <c:v>3629</c:v>
                </c:pt>
                <c:pt idx="3996">
                  <c:v>3630</c:v>
                </c:pt>
              </c:numCache>
            </c:numRef>
          </c:cat>
          <c:val>
            <c:numRef>
              <c:f>'איור 20 נתונים'!$G$4:$G$4000</c:f>
              <c:numCache>
                <c:formatCode>0.00</c:formatCode>
                <c:ptCount val="3997"/>
                <c:pt idx="0">
                  <c:v>100</c:v>
                </c:pt>
                <c:pt idx="1">
                  <c:v>99.701202896182537</c:v>
                </c:pt>
                <c:pt idx="2">
                  <c:v>99.866721692784253</c:v>
                </c:pt>
                <c:pt idx="3">
                  <c:v>99.416103595915672</c:v>
                </c:pt>
                <c:pt idx="4">
                  <c:v>99.914575916442516</c:v>
                </c:pt>
                <c:pt idx="5">
                  <c:v>99.914575916442516</c:v>
                </c:pt>
                <c:pt idx="6">
                  <c:v>99.914575916442516</c:v>
                </c:pt>
                <c:pt idx="7">
                  <c:v>99.914575916442516</c:v>
                </c:pt>
                <c:pt idx="8">
                  <c:v>99.882731826516206</c:v>
                </c:pt>
                <c:pt idx="9">
                  <c:v>99.881256339638583</c:v>
                </c:pt>
                <c:pt idx="10">
                  <c:v>99.682153699926488</c:v>
                </c:pt>
                <c:pt idx="11">
                  <c:v>99.197313116373635</c:v>
                </c:pt>
                <c:pt idx="12">
                  <c:v>99.197313116373635</c:v>
                </c:pt>
                <c:pt idx="13">
                  <c:v>99.197313116373635</c:v>
                </c:pt>
                <c:pt idx="14">
                  <c:v>99.833710426671161</c:v>
                </c:pt>
                <c:pt idx="15">
                  <c:v>99.510138356624736</c:v>
                </c:pt>
                <c:pt idx="16">
                  <c:v>99.789555931303084</c:v>
                </c:pt>
                <c:pt idx="17">
                  <c:v>100.13777083442527</c:v>
                </c:pt>
                <c:pt idx="18">
                  <c:v>100.08504970629001</c:v>
                </c:pt>
                <c:pt idx="19">
                  <c:v>100.08504970629001</c:v>
                </c:pt>
                <c:pt idx="20">
                  <c:v>100.08504970629001</c:v>
                </c:pt>
                <c:pt idx="21">
                  <c:v>99.600275189313763</c:v>
                </c:pt>
                <c:pt idx="22">
                  <c:v>99.635929118491291</c:v>
                </c:pt>
                <c:pt idx="23">
                  <c:v>100.15107223851619</c:v>
                </c:pt>
                <c:pt idx="24">
                  <c:v>98.547790579522797</c:v>
                </c:pt>
                <c:pt idx="25">
                  <c:v>98.884862253389983</c:v>
                </c:pt>
                <c:pt idx="26">
                  <c:v>98.884862253389983</c:v>
                </c:pt>
                <c:pt idx="27">
                  <c:v>98.884862253389983</c:v>
                </c:pt>
                <c:pt idx="28">
                  <c:v>98.670167901597807</c:v>
                </c:pt>
                <c:pt idx="29">
                  <c:v>98.153505250310843</c:v>
                </c:pt>
                <c:pt idx="30">
                  <c:v>97.815816955061962</c:v>
                </c:pt>
                <c:pt idx="31">
                  <c:v>98.687499366861971</c:v>
                </c:pt>
                <c:pt idx="32">
                  <c:v>97.403385339474283</c:v>
                </c:pt>
                <c:pt idx="33">
                  <c:v>97.403385339474283</c:v>
                </c:pt>
                <c:pt idx="34">
                  <c:v>97.403385339474283</c:v>
                </c:pt>
                <c:pt idx="35">
                  <c:v>97.334720144183677</c:v>
                </c:pt>
                <c:pt idx="36">
                  <c:v>96.550906279275736</c:v>
                </c:pt>
                <c:pt idx="37">
                  <c:v>96.08663442324098</c:v>
                </c:pt>
                <c:pt idx="38">
                  <c:v>96.681277657120631</c:v>
                </c:pt>
                <c:pt idx="39">
                  <c:v>97.013262204588798</c:v>
                </c:pt>
                <c:pt idx="40">
                  <c:v>97.013262204588798</c:v>
                </c:pt>
                <c:pt idx="41">
                  <c:v>97.013262204588798</c:v>
                </c:pt>
                <c:pt idx="42">
                  <c:v>97.231942573169832</c:v>
                </c:pt>
                <c:pt idx="43">
                  <c:v>96.678062417058925</c:v>
                </c:pt>
                <c:pt idx="44">
                  <c:v>96.573082626824714</c:v>
                </c:pt>
                <c:pt idx="45">
                  <c:v>97.241610315547192</c:v>
                </c:pt>
                <c:pt idx="46">
                  <c:v>97.585486846805281</c:v>
                </c:pt>
                <c:pt idx="47">
                  <c:v>97.585486846805281</c:v>
                </c:pt>
                <c:pt idx="48">
                  <c:v>97.585486846805281</c:v>
                </c:pt>
                <c:pt idx="49">
                  <c:v>97.364141792967615</c:v>
                </c:pt>
                <c:pt idx="50">
                  <c:v>97.399091011994628</c:v>
                </c:pt>
                <c:pt idx="51">
                  <c:v>97.994328845063762</c:v>
                </c:pt>
                <c:pt idx="52">
                  <c:v>98.388526085506911</c:v>
                </c:pt>
                <c:pt idx="53">
                  <c:v>97.711145475518606</c:v>
                </c:pt>
                <c:pt idx="54">
                  <c:v>97.711145475518606</c:v>
                </c:pt>
                <c:pt idx="55">
                  <c:v>97.711145475518606</c:v>
                </c:pt>
                <c:pt idx="56">
                  <c:v>97.078844292970913</c:v>
                </c:pt>
                <c:pt idx="57">
                  <c:v>97.086287793935711</c:v>
                </c:pt>
                <c:pt idx="58">
                  <c:v>97.021366371319715</c:v>
                </c:pt>
                <c:pt idx="59">
                  <c:v>96.82809961254155</c:v>
                </c:pt>
                <c:pt idx="60">
                  <c:v>97.581434763439816</c:v>
                </c:pt>
                <c:pt idx="61">
                  <c:v>97.581434763439816</c:v>
                </c:pt>
                <c:pt idx="62">
                  <c:v>97.581434763439816</c:v>
                </c:pt>
                <c:pt idx="63">
                  <c:v>97.5607779471529</c:v>
                </c:pt>
                <c:pt idx="64">
                  <c:v>97.303360542485876</c:v>
                </c:pt>
                <c:pt idx="65">
                  <c:v>97.162154246076852</c:v>
                </c:pt>
                <c:pt idx="66">
                  <c:v>97.593965390803618</c:v>
                </c:pt>
                <c:pt idx="67">
                  <c:v>98.270134780220715</c:v>
                </c:pt>
                <c:pt idx="68">
                  <c:v>98.270134780220715</c:v>
                </c:pt>
                <c:pt idx="69">
                  <c:v>98.270134780220715</c:v>
                </c:pt>
                <c:pt idx="70">
                  <c:v>98.45157562178558</c:v>
                </c:pt>
                <c:pt idx="71">
                  <c:v>97.59332674722971</c:v>
                </c:pt>
                <c:pt idx="72">
                  <c:v>98.17394184467571</c:v>
                </c:pt>
                <c:pt idx="73">
                  <c:v>97.651333201493799</c:v>
                </c:pt>
                <c:pt idx="74">
                  <c:v>97.054443704009401</c:v>
                </c:pt>
                <c:pt idx="75">
                  <c:v>97.054443704009401</c:v>
                </c:pt>
                <c:pt idx="76">
                  <c:v>97.054443704009401</c:v>
                </c:pt>
                <c:pt idx="77">
                  <c:v>98.455077150345943</c:v>
                </c:pt>
                <c:pt idx="78">
                  <c:v>98.741167449261965</c:v>
                </c:pt>
                <c:pt idx="79">
                  <c:v>98.702276257830533</c:v>
                </c:pt>
                <c:pt idx="80">
                  <c:v>98.189445467986999</c:v>
                </c:pt>
                <c:pt idx="81">
                  <c:v>97.82673996239491</c:v>
                </c:pt>
                <c:pt idx="82">
                  <c:v>97.82673996239491</c:v>
                </c:pt>
                <c:pt idx="83">
                  <c:v>97.82673996239491</c:v>
                </c:pt>
                <c:pt idx="84">
                  <c:v>98.404117797586977</c:v>
                </c:pt>
                <c:pt idx="85">
                  <c:v>98.670916656132718</c:v>
                </c:pt>
                <c:pt idx="86">
                  <c:v>97.82286405656707</c:v>
                </c:pt>
                <c:pt idx="87">
                  <c:v>97.82286405656707</c:v>
                </c:pt>
                <c:pt idx="88">
                  <c:v>96.921958195712975</c:v>
                </c:pt>
                <c:pt idx="89">
                  <c:v>96.921958195712975</c:v>
                </c:pt>
                <c:pt idx="90">
                  <c:v>96.921958195712975</c:v>
                </c:pt>
                <c:pt idx="91">
                  <c:v>96.062806411276753</c:v>
                </c:pt>
                <c:pt idx="92">
                  <c:v>97.312433685673724</c:v>
                </c:pt>
                <c:pt idx="93">
                  <c:v>97.666660647267449</c:v>
                </c:pt>
                <c:pt idx="94">
                  <c:v>97.748693313225587</c:v>
                </c:pt>
                <c:pt idx="95">
                  <c:v>97.686502642442832</c:v>
                </c:pt>
                <c:pt idx="96">
                  <c:v>97.686502642442832</c:v>
                </c:pt>
                <c:pt idx="97">
                  <c:v>97.686502642442832</c:v>
                </c:pt>
                <c:pt idx="98">
                  <c:v>96.958228746272184</c:v>
                </c:pt>
                <c:pt idx="99">
                  <c:v>96.814930341603826</c:v>
                </c:pt>
                <c:pt idx="100">
                  <c:v>95.583096998507315</c:v>
                </c:pt>
                <c:pt idx="101">
                  <c:v>95.980245212705739</c:v>
                </c:pt>
                <c:pt idx="102">
                  <c:v>96.123433506413065</c:v>
                </c:pt>
                <c:pt idx="103">
                  <c:v>96.123433506413065</c:v>
                </c:pt>
                <c:pt idx="104">
                  <c:v>96.123433506413065</c:v>
                </c:pt>
                <c:pt idx="105">
                  <c:v>95.542532120468422</c:v>
                </c:pt>
                <c:pt idx="106">
                  <c:v>96.04578325670343</c:v>
                </c:pt>
                <c:pt idx="107">
                  <c:v>95.282097675469501</c:v>
                </c:pt>
                <c:pt idx="108">
                  <c:v>96.828275790079147</c:v>
                </c:pt>
                <c:pt idx="109">
                  <c:v>97.30899822368994</c:v>
                </c:pt>
                <c:pt idx="110">
                  <c:v>97.30899822368994</c:v>
                </c:pt>
                <c:pt idx="111">
                  <c:v>97.30899822368994</c:v>
                </c:pt>
                <c:pt idx="112">
                  <c:v>96.884058002930686</c:v>
                </c:pt>
                <c:pt idx="113">
                  <c:v>97.041935098837754</c:v>
                </c:pt>
                <c:pt idx="114">
                  <c:v>96.483232082634274</c:v>
                </c:pt>
                <c:pt idx="115">
                  <c:v>96.279504782559442</c:v>
                </c:pt>
                <c:pt idx="116">
                  <c:v>96.873002862444494</c:v>
                </c:pt>
                <c:pt idx="117">
                  <c:v>96.873002862444494</c:v>
                </c:pt>
                <c:pt idx="118">
                  <c:v>96.873002862444494</c:v>
                </c:pt>
                <c:pt idx="119">
                  <c:v>96.873002862444494</c:v>
                </c:pt>
                <c:pt idx="120">
                  <c:v>97.447231524151462</c:v>
                </c:pt>
                <c:pt idx="121">
                  <c:v>97.836649948886418</c:v>
                </c:pt>
                <c:pt idx="122">
                  <c:v>97.761223940589346</c:v>
                </c:pt>
                <c:pt idx="123">
                  <c:v>96.95316364206532</c:v>
                </c:pt>
                <c:pt idx="124">
                  <c:v>96.95316364206532</c:v>
                </c:pt>
                <c:pt idx="125">
                  <c:v>96.95316364206532</c:v>
                </c:pt>
                <c:pt idx="126">
                  <c:v>96.95316364206532</c:v>
                </c:pt>
                <c:pt idx="127">
                  <c:v>96.254883971675881</c:v>
                </c:pt>
                <c:pt idx="128">
                  <c:v>95.778455865544757</c:v>
                </c:pt>
                <c:pt idx="129">
                  <c:v>95.831199015872215</c:v>
                </c:pt>
                <c:pt idx="130">
                  <c:v>95.645463846827667</c:v>
                </c:pt>
                <c:pt idx="131">
                  <c:v>95.645463846827667</c:v>
                </c:pt>
                <c:pt idx="132">
                  <c:v>95.645463846827667</c:v>
                </c:pt>
                <c:pt idx="133">
                  <c:v>95.100348523213754</c:v>
                </c:pt>
                <c:pt idx="134">
                  <c:v>95.673520119694956</c:v>
                </c:pt>
                <c:pt idx="135">
                  <c:v>95.640376720428648</c:v>
                </c:pt>
                <c:pt idx="136">
                  <c:v>95.837211074343784</c:v>
                </c:pt>
                <c:pt idx="137">
                  <c:v>95.571227036909576</c:v>
                </c:pt>
                <c:pt idx="138">
                  <c:v>95.571227036909576</c:v>
                </c:pt>
                <c:pt idx="139">
                  <c:v>95.571227036909576</c:v>
                </c:pt>
                <c:pt idx="140">
                  <c:v>95.571227036909576</c:v>
                </c:pt>
                <c:pt idx="141">
                  <c:v>95.47102606238353</c:v>
                </c:pt>
                <c:pt idx="142">
                  <c:v>94.751605087478708</c:v>
                </c:pt>
                <c:pt idx="143">
                  <c:v>95.433258002754471</c:v>
                </c:pt>
                <c:pt idx="144">
                  <c:v>95.888060316141718</c:v>
                </c:pt>
                <c:pt idx="145">
                  <c:v>95.888060316141718</c:v>
                </c:pt>
                <c:pt idx="146">
                  <c:v>95.888060316141718</c:v>
                </c:pt>
                <c:pt idx="147">
                  <c:v>95.916711188198505</c:v>
                </c:pt>
                <c:pt idx="148">
                  <c:v>96.913017185678271</c:v>
                </c:pt>
                <c:pt idx="149">
                  <c:v>97.831893155370452</c:v>
                </c:pt>
                <c:pt idx="150">
                  <c:v>97.903883701683782</c:v>
                </c:pt>
                <c:pt idx="151">
                  <c:v>97.727243698019294</c:v>
                </c:pt>
                <c:pt idx="152">
                  <c:v>97.727243698019294</c:v>
                </c:pt>
                <c:pt idx="153">
                  <c:v>97.727243698019294</c:v>
                </c:pt>
                <c:pt idx="154">
                  <c:v>97.221724275987327</c:v>
                </c:pt>
                <c:pt idx="155">
                  <c:v>98.268659293343006</c:v>
                </c:pt>
                <c:pt idx="156">
                  <c:v>98.153020762082278</c:v>
                </c:pt>
                <c:pt idx="157">
                  <c:v>97.935617680649059</c:v>
                </c:pt>
                <c:pt idx="158">
                  <c:v>97.571700954485763</c:v>
                </c:pt>
                <c:pt idx="159">
                  <c:v>97.571700954485763</c:v>
                </c:pt>
                <c:pt idx="160">
                  <c:v>97.571700954485763</c:v>
                </c:pt>
                <c:pt idx="161">
                  <c:v>96.776743860322853</c:v>
                </c:pt>
                <c:pt idx="162">
                  <c:v>97.20333574549737</c:v>
                </c:pt>
                <c:pt idx="163">
                  <c:v>97.07882227077863</c:v>
                </c:pt>
                <c:pt idx="164">
                  <c:v>96.866528337936629</c:v>
                </c:pt>
                <c:pt idx="165">
                  <c:v>96.947437872092394</c:v>
                </c:pt>
                <c:pt idx="166">
                  <c:v>96.947437872092394</c:v>
                </c:pt>
                <c:pt idx="167">
                  <c:v>96.947437872092394</c:v>
                </c:pt>
                <c:pt idx="168">
                  <c:v>97.028259317479339</c:v>
                </c:pt>
                <c:pt idx="169">
                  <c:v>96.75287180397423</c:v>
                </c:pt>
                <c:pt idx="170">
                  <c:v>96.400186395834751</c:v>
                </c:pt>
                <c:pt idx="171">
                  <c:v>96.24261761061851</c:v>
                </c:pt>
                <c:pt idx="172">
                  <c:v>96.710985594403127</c:v>
                </c:pt>
                <c:pt idx="173">
                  <c:v>96.710985594403127</c:v>
                </c:pt>
                <c:pt idx="174">
                  <c:v>96.710985594403127</c:v>
                </c:pt>
                <c:pt idx="175">
                  <c:v>96.710985594403127</c:v>
                </c:pt>
                <c:pt idx="176">
                  <c:v>97.068868239902642</c:v>
                </c:pt>
                <c:pt idx="177">
                  <c:v>97.107979653256123</c:v>
                </c:pt>
                <c:pt idx="178">
                  <c:v>96.853777488650806</c:v>
                </c:pt>
                <c:pt idx="179">
                  <c:v>96.682444833307372</c:v>
                </c:pt>
                <c:pt idx="180">
                  <c:v>96.682444833307372</c:v>
                </c:pt>
                <c:pt idx="181">
                  <c:v>96.682444833307372</c:v>
                </c:pt>
                <c:pt idx="182">
                  <c:v>96.868246068928514</c:v>
                </c:pt>
                <c:pt idx="183">
                  <c:v>97.338309761512804</c:v>
                </c:pt>
                <c:pt idx="184">
                  <c:v>97.085164662133252</c:v>
                </c:pt>
                <c:pt idx="185">
                  <c:v>97.175609805513147</c:v>
                </c:pt>
                <c:pt idx="186">
                  <c:v>97.290741826353184</c:v>
                </c:pt>
                <c:pt idx="187">
                  <c:v>97.290741826353184</c:v>
                </c:pt>
                <c:pt idx="188">
                  <c:v>97.290741826353184</c:v>
                </c:pt>
                <c:pt idx="189">
                  <c:v>97.567604826735931</c:v>
                </c:pt>
                <c:pt idx="190">
                  <c:v>97.222362919561235</c:v>
                </c:pt>
                <c:pt idx="191">
                  <c:v>97.430979146305262</c:v>
                </c:pt>
                <c:pt idx="192">
                  <c:v>98.502094530700433</c:v>
                </c:pt>
                <c:pt idx="193">
                  <c:v>98.659377027418017</c:v>
                </c:pt>
                <c:pt idx="194">
                  <c:v>98.659377027418017</c:v>
                </c:pt>
                <c:pt idx="195">
                  <c:v>98.659377027418017</c:v>
                </c:pt>
                <c:pt idx="196">
                  <c:v>99.469903811468825</c:v>
                </c:pt>
                <c:pt idx="197">
                  <c:v>99.95740908027831</c:v>
                </c:pt>
                <c:pt idx="198">
                  <c:v>100.64273970165208</c:v>
                </c:pt>
                <c:pt idx="199">
                  <c:v>99.806402908338725</c:v>
                </c:pt>
                <c:pt idx="200">
                  <c:v>100.47585552913374</c:v>
                </c:pt>
                <c:pt idx="201">
                  <c:v>100.47585552913374</c:v>
                </c:pt>
                <c:pt idx="202">
                  <c:v>100.47585552913374</c:v>
                </c:pt>
                <c:pt idx="203">
                  <c:v>100.79127938806485</c:v>
                </c:pt>
                <c:pt idx="204">
                  <c:v>100.40439351543328</c:v>
                </c:pt>
                <c:pt idx="205">
                  <c:v>100.43738275935416</c:v>
                </c:pt>
                <c:pt idx="206">
                  <c:v>100.85164221689472</c:v>
                </c:pt>
                <c:pt idx="207">
                  <c:v>100.38479376437213</c:v>
                </c:pt>
                <c:pt idx="208">
                  <c:v>100.38479376437213</c:v>
                </c:pt>
                <c:pt idx="209">
                  <c:v>100.38479376437213</c:v>
                </c:pt>
                <c:pt idx="210">
                  <c:v>100.8491316869835</c:v>
                </c:pt>
                <c:pt idx="211">
                  <c:v>100.1156165090684</c:v>
                </c:pt>
                <c:pt idx="212">
                  <c:v>100.02931153782279</c:v>
                </c:pt>
                <c:pt idx="213">
                  <c:v>101.089503914885</c:v>
                </c:pt>
                <c:pt idx="214">
                  <c:v>101.089503914885</c:v>
                </c:pt>
                <c:pt idx="215">
                  <c:v>101.089503914885</c:v>
                </c:pt>
                <c:pt idx="216">
                  <c:v>101.089503914885</c:v>
                </c:pt>
                <c:pt idx="217">
                  <c:v>100.86142007023307</c:v>
                </c:pt>
                <c:pt idx="218">
                  <c:v>100.90209505923298</c:v>
                </c:pt>
                <c:pt idx="219">
                  <c:v>102.01811369353112</c:v>
                </c:pt>
                <c:pt idx="220">
                  <c:v>102.42633907040791</c:v>
                </c:pt>
                <c:pt idx="221">
                  <c:v>102.81527300691441</c:v>
                </c:pt>
                <c:pt idx="222">
                  <c:v>102.81527300691441</c:v>
                </c:pt>
                <c:pt idx="223">
                  <c:v>102.81527300691441</c:v>
                </c:pt>
                <c:pt idx="224">
                  <c:v>103.16606450652439</c:v>
                </c:pt>
                <c:pt idx="225">
                  <c:v>103.37910719390133</c:v>
                </c:pt>
                <c:pt idx="226">
                  <c:v>103.18903365299268</c:v>
                </c:pt>
                <c:pt idx="227">
                  <c:v>103.06500466650242</c:v>
                </c:pt>
                <c:pt idx="228">
                  <c:v>103.4601048168259</c:v>
                </c:pt>
                <c:pt idx="229">
                  <c:v>103.4601048168259</c:v>
                </c:pt>
                <c:pt idx="230">
                  <c:v>103.4601048168259</c:v>
                </c:pt>
                <c:pt idx="231">
                  <c:v>103.94459304530351</c:v>
                </c:pt>
                <c:pt idx="232">
                  <c:v>103.62348746078388</c:v>
                </c:pt>
                <c:pt idx="233">
                  <c:v>103.75029124349179</c:v>
                </c:pt>
                <c:pt idx="234">
                  <c:v>104.22194053391472</c:v>
                </c:pt>
                <c:pt idx="235">
                  <c:v>105.60601329171422</c:v>
                </c:pt>
                <c:pt idx="236">
                  <c:v>105.60601329171422</c:v>
                </c:pt>
                <c:pt idx="237">
                  <c:v>105.60601329171422</c:v>
                </c:pt>
                <c:pt idx="238">
                  <c:v>105.81399087488433</c:v>
                </c:pt>
                <c:pt idx="239">
                  <c:v>105.3430242724197</c:v>
                </c:pt>
                <c:pt idx="240">
                  <c:v>105.58361672224322</c:v>
                </c:pt>
                <c:pt idx="241">
                  <c:v>105.70643448816229</c:v>
                </c:pt>
                <c:pt idx="242">
                  <c:v>105.69212006322999</c:v>
                </c:pt>
                <c:pt idx="243">
                  <c:v>105.69212006322999</c:v>
                </c:pt>
                <c:pt idx="244">
                  <c:v>105.69212006322999</c:v>
                </c:pt>
                <c:pt idx="245">
                  <c:v>105.61715652096919</c:v>
                </c:pt>
                <c:pt idx="246">
                  <c:v>104.34226979211479</c:v>
                </c:pt>
                <c:pt idx="247">
                  <c:v>103.49142037413932</c:v>
                </c:pt>
                <c:pt idx="248">
                  <c:v>103.45847517460284</c:v>
                </c:pt>
                <c:pt idx="249">
                  <c:v>104.30663788512949</c:v>
                </c:pt>
                <c:pt idx="250">
                  <c:v>104.30663788512949</c:v>
                </c:pt>
                <c:pt idx="251">
                  <c:v>104.30663788512949</c:v>
                </c:pt>
                <c:pt idx="252">
                  <c:v>105.03321607250048</c:v>
                </c:pt>
                <c:pt idx="253">
                  <c:v>105.64886847774228</c:v>
                </c:pt>
                <c:pt idx="254">
                  <c:v>104.80508818346412</c:v>
                </c:pt>
                <c:pt idx="255">
                  <c:v>104.83920055918739</c:v>
                </c:pt>
                <c:pt idx="256">
                  <c:v>105.89668420660857</c:v>
                </c:pt>
                <c:pt idx="257">
                  <c:v>105.89668420660857</c:v>
                </c:pt>
                <c:pt idx="258">
                  <c:v>105.89668420660857</c:v>
                </c:pt>
                <c:pt idx="259">
                  <c:v>105.79104375060825</c:v>
                </c:pt>
                <c:pt idx="260">
                  <c:v>105.79903780637814</c:v>
                </c:pt>
                <c:pt idx="261">
                  <c:v>106.29365624326935</c:v>
                </c:pt>
                <c:pt idx="262">
                  <c:v>106.30162827684703</c:v>
                </c:pt>
                <c:pt idx="263">
                  <c:v>107.05298143044698</c:v>
                </c:pt>
                <c:pt idx="264">
                  <c:v>107.05298143044698</c:v>
                </c:pt>
                <c:pt idx="265">
                  <c:v>107.05298143044698</c:v>
                </c:pt>
                <c:pt idx="266">
                  <c:v>108.6402749779006</c:v>
                </c:pt>
                <c:pt idx="267">
                  <c:v>109.07847255836639</c:v>
                </c:pt>
                <c:pt idx="268">
                  <c:v>108.00075051631016</c:v>
                </c:pt>
                <c:pt idx="269">
                  <c:v>107.75729518150017</c:v>
                </c:pt>
                <c:pt idx="270">
                  <c:v>107.93569696054095</c:v>
                </c:pt>
                <c:pt idx="271">
                  <c:v>107.93569696054095</c:v>
                </c:pt>
                <c:pt idx="272">
                  <c:v>107.93569696054095</c:v>
                </c:pt>
                <c:pt idx="273">
                  <c:v>107.93569696054095</c:v>
                </c:pt>
                <c:pt idx="274">
                  <c:v>109.07814222548333</c:v>
                </c:pt>
                <c:pt idx="275">
                  <c:v>108.46938276640122</c:v>
                </c:pt>
                <c:pt idx="276">
                  <c:v>107.20123482836111</c:v>
                </c:pt>
                <c:pt idx="277">
                  <c:v>106.23915131756561</c:v>
                </c:pt>
                <c:pt idx="278">
                  <c:v>106.23915131756561</c:v>
                </c:pt>
                <c:pt idx="279">
                  <c:v>106.23915131756561</c:v>
                </c:pt>
                <c:pt idx="280">
                  <c:v>106.35635342447277</c:v>
                </c:pt>
                <c:pt idx="281">
                  <c:v>105.43327121606971</c:v>
                </c:pt>
                <c:pt idx="282">
                  <c:v>104.84283422090094</c:v>
                </c:pt>
                <c:pt idx="283">
                  <c:v>106.03269326565753</c:v>
                </c:pt>
                <c:pt idx="284">
                  <c:v>104.05241369833195</c:v>
                </c:pt>
                <c:pt idx="285">
                  <c:v>104.05241369833195</c:v>
                </c:pt>
                <c:pt idx="286">
                  <c:v>104.05241369833195</c:v>
                </c:pt>
                <c:pt idx="287">
                  <c:v>104.02226531720531</c:v>
                </c:pt>
                <c:pt idx="288">
                  <c:v>103.67198032801601</c:v>
                </c:pt>
                <c:pt idx="289">
                  <c:v>104.56841568385279</c:v>
                </c:pt>
                <c:pt idx="290">
                  <c:v>104.39439632106053</c:v>
                </c:pt>
                <c:pt idx="291">
                  <c:v>104.15620429018716</c:v>
                </c:pt>
                <c:pt idx="292">
                  <c:v>104.15620429018716</c:v>
                </c:pt>
                <c:pt idx="293">
                  <c:v>104.15620429018716</c:v>
                </c:pt>
                <c:pt idx="294">
                  <c:v>103.10680278730467</c:v>
                </c:pt>
                <c:pt idx="295">
                  <c:v>103.19517784461743</c:v>
                </c:pt>
                <c:pt idx="296">
                  <c:v>103.19517784461743</c:v>
                </c:pt>
                <c:pt idx="297">
                  <c:v>103.09414002678766</c:v>
                </c:pt>
                <c:pt idx="298">
                  <c:v>102.19268361112847</c:v>
                </c:pt>
                <c:pt idx="299">
                  <c:v>102.19268361112847</c:v>
                </c:pt>
                <c:pt idx="300">
                  <c:v>102.19268361112847</c:v>
                </c:pt>
                <c:pt idx="301">
                  <c:v>102.12956800827315</c:v>
                </c:pt>
                <c:pt idx="302">
                  <c:v>101.31045256926296</c:v>
                </c:pt>
                <c:pt idx="303">
                  <c:v>101.36524378346536</c:v>
                </c:pt>
                <c:pt idx="304">
                  <c:v>101.44223336740887</c:v>
                </c:pt>
                <c:pt idx="305">
                  <c:v>101.37896360920814</c:v>
                </c:pt>
                <c:pt idx="306">
                  <c:v>101.37896360920814</c:v>
                </c:pt>
                <c:pt idx="307">
                  <c:v>101.37896360920814</c:v>
                </c:pt>
                <c:pt idx="308">
                  <c:v>101.28182371939839</c:v>
                </c:pt>
                <c:pt idx="309">
                  <c:v>101.63325386258227</c:v>
                </c:pt>
                <c:pt idx="310">
                  <c:v>102.23131053625345</c:v>
                </c:pt>
                <c:pt idx="311">
                  <c:v>102.23131053625345</c:v>
                </c:pt>
                <c:pt idx="312">
                  <c:v>102.83159145133719</c:v>
                </c:pt>
                <c:pt idx="313">
                  <c:v>102.83159145133719</c:v>
                </c:pt>
                <c:pt idx="314">
                  <c:v>102.83159145133719</c:v>
                </c:pt>
                <c:pt idx="315">
                  <c:v>101.33212240639122</c:v>
                </c:pt>
                <c:pt idx="316">
                  <c:v>100.7993835547957</c:v>
                </c:pt>
                <c:pt idx="317">
                  <c:v>100.24779370667395</c:v>
                </c:pt>
                <c:pt idx="318">
                  <c:v>100.73032196004543</c:v>
                </c:pt>
                <c:pt idx="319">
                  <c:v>100.51705905074645</c:v>
                </c:pt>
                <c:pt idx="320">
                  <c:v>100.51705905074645</c:v>
                </c:pt>
                <c:pt idx="321">
                  <c:v>100.51705905074645</c:v>
                </c:pt>
                <c:pt idx="322">
                  <c:v>99.769185403514683</c:v>
                </c:pt>
                <c:pt idx="323">
                  <c:v>99.596046928410559</c:v>
                </c:pt>
                <c:pt idx="324">
                  <c:v>99.687769358938255</c:v>
                </c:pt>
                <c:pt idx="325">
                  <c:v>98.811572397736512</c:v>
                </c:pt>
                <c:pt idx="326">
                  <c:v>97.994857377676496</c:v>
                </c:pt>
                <c:pt idx="327">
                  <c:v>97.994857377676496</c:v>
                </c:pt>
                <c:pt idx="328">
                  <c:v>97.994857377676496</c:v>
                </c:pt>
                <c:pt idx="329">
                  <c:v>98.438714661538583</c:v>
                </c:pt>
                <c:pt idx="330">
                  <c:v>98.442392367636572</c:v>
                </c:pt>
                <c:pt idx="331">
                  <c:v>98.226024329236921</c:v>
                </c:pt>
                <c:pt idx="332">
                  <c:v>97.966668971655992</c:v>
                </c:pt>
                <c:pt idx="333">
                  <c:v>97.476146662514608</c:v>
                </c:pt>
                <c:pt idx="334">
                  <c:v>97.476146662514608</c:v>
                </c:pt>
                <c:pt idx="335">
                  <c:v>97.476146662514608</c:v>
                </c:pt>
                <c:pt idx="336">
                  <c:v>96.93261693673935</c:v>
                </c:pt>
                <c:pt idx="337">
                  <c:v>96.745714591508019</c:v>
                </c:pt>
                <c:pt idx="338">
                  <c:v>97.428446594201773</c:v>
                </c:pt>
                <c:pt idx="339">
                  <c:v>96.711117727556285</c:v>
                </c:pt>
                <c:pt idx="340">
                  <c:v>96.497810773872914</c:v>
                </c:pt>
                <c:pt idx="341">
                  <c:v>96.497810773872914</c:v>
                </c:pt>
                <c:pt idx="342">
                  <c:v>96.497810773872914</c:v>
                </c:pt>
                <c:pt idx="343">
                  <c:v>95.805719339492668</c:v>
                </c:pt>
                <c:pt idx="344">
                  <c:v>96.043074527062288</c:v>
                </c:pt>
                <c:pt idx="345">
                  <c:v>95.770704053889062</c:v>
                </c:pt>
                <c:pt idx="346">
                  <c:v>95.667441994646722</c:v>
                </c:pt>
                <c:pt idx="347">
                  <c:v>96.494375311889172</c:v>
                </c:pt>
                <c:pt idx="348">
                  <c:v>96.494375311889172</c:v>
                </c:pt>
                <c:pt idx="349">
                  <c:v>96.494375311889172</c:v>
                </c:pt>
                <c:pt idx="350">
                  <c:v>96.832636184135353</c:v>
                </c:pt>
                <c:pt idx="351">
                  <c:v>96.384792883484423</c:v>
                </c:pt>
                <c:pt idx="352">
                  <c:v>96.672666979968938</c:v>
                </c:pt>
                <c:pt idx="353">
                  <c:v>96.95977029972633</c:v>
                </c:pt>
                <c:pt idx="354">
                  <c:v>96.847302964142926</c:v>
                </c:pt>
                <c:pt idx="355">
                  <c:v>96.847302964142926</c:v>
                </c:pt>
                <c:pt idx="356">
                  <c:v>96.847302964142926</c:v>
                </c:pt>
                <c:pt idx="357">
                  <c:v>98.028925709015397</c:v>
                </c:pt>
                <c:pt idx="358">
                  <c:v>98.04740232827416</c:v>
                </c:pt>
                <c:pt idx="359">
                  <c:v>97.98300943827104</c:v>
                </c:pt>
                <c:pt idx="360">
                  <c:v>97.476895417049562</c:v>
                </c:pt>
                <c:pt idx="361">
                  <c:v>98.412662408161836</c:v>
                </c:pt>
                <c:pt idx="362">
                  <c:v>98.412662408161836</c:v>
                </c:pt>
                <c:pt idx="363">
                  <c:v>98.412662408161836</c:v>
                </c:pt>
                <c:pt idx="364">
                  <c:v>98.724408560994974</c:v>
                </c:pt>
                <c:pt idx="365">
                  <c:v>99.719899737363207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B0D-4DCF-B4E3-77A8E40A8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8747136"/>
        <c:axId val="228748672"/>
      </c:lineChart>
      <c:lineChart>
        <c:grouping val="standard"/>
        <c:varyColors val="0"/>
        <c:ser>
          <c:idx val="0"/>
          <c:order val="1"/>
          <c:tx>
            <c:strRef>
              <c:f>'איור 20 נתונים'!$H$3</c:f>
              <c:strCache>
                <c:ptCount val="1"/>
                <c:pt idx="0">
                  <c:v>נפט מסוג "ברנט" (ציר ימני)</c:v>
                </c:pt>
              </c:strCache>
            </c:strRef>
          </c:tx>
          <c:spPr>
            <a:ln w="38100">
              <a:solidFill>
                <a:srgbClr val="D98D25"/>
              </a:solidFill>
              <a:prstDash val="solid"/>
            </a:ln>
          </c:spPr>
          <c:marker>
            <c:symbol val="none"/>
          </c:marker>
          <c:cat>
            <c:numRef>
              <c:f>'איור 20 נתונים'!$F$4:$F$4000</c:f>
              <c:numCache>
                <c:formatCode>m/d/yyyy</c:formatCode>
                <c:ptCount val="3997"/>
                <c:pt idx="0">
                  <c:v>45166</c:v>
                </c:pt>
                <c:pt idx="1">
                  <c:v>45167</c:v>
                </c:pt>
                <c:pt idx="2">
                  <c:v>45168</c:v>
                </c:pt>
                <c:pt idx="3">
                  <c:v>45169</c:v>
                </c:pt>
                <c:pt idx="4">
                  <c:v>45170</c:v>
                </c:pt>
                <c:pt idx="5">
                  <c:v>45171</c:v>
                </c:pt>
                <c:pt idx="6">
                  <c:v>45172</c:v>
                </c:pt>
                <c:pt idx="7">
                  <c:v>45173</c:v>
                </c:pt>
                <c:pt idx="8">
                  <c:v>45174</c:v>
                </c:pt>
                <c:pt idx="9">
                  <c:v>45175</c:v>
                </c:pt>
                <c:pt idx="10">
                  <c:v>45176</c:v>
                </c:pt>
                <c:pt idx="11">
                  <c:v>45177</c:v>
                </c:pt>
                <c:pt idx="12">
                  <c:v>45178</c:v>
                </c:pt>
                <c:pt idx="13">
                  <c:v>45179</c:v>
                </c:pt>
                <c:pt idx="14">
                  <c:v>45180</c:v>
                </c:pt>
                <c:pt idx="15">
                  <c:v>45181</c:v>
                </c:pt>
                <c:pt idx="16">
                  <c:v>45182</c:v>
                </c:pt>
                <c:pt idx="17">
                  <c:v>45183</c:v>
                </c:pt>
                <c:pt idx="18">
                  <c:v>45184</c:v>
                </c:pt>
                <c:pt idx="19">
                  <c:v>45185</c:v>
                </c:pt>
                <c:pt idx="20">
                  <c:v>45186</c:v>
                </c:pt>
                <c:pt idx="21">
                  <c:v>45187</c:v>
                </c:pt>
                <c:pt idx="22">
                  <c:v>45188</c:v>
                </c:pt>
                <c:pt idx="23">
                  <c:v>45189</c:v>
                </c:pt>
                <c:pt idx="24">
                  <c:v>45190</c:v>
                </c:pt>
                <c:pt idx="25">
                  <c:v>45191</c:v>
                </c:pt>
                <c:pt idx="26">
                  <c:v>45192</c:v>
                </c:pt>
                <c:pt idx="27">
                  <c:v>45193</c:v>
                </c:pt>
                <c:pt idx="28">
                  <c:v>45194</c:v>
                </c:pt>
                <c:pt idx="29">
                  <c:v>45195</c:v>
                </c:pt>
                <c:pt idx="30">
                  <c:v>45196</c:v>
                </c:pt>
                <c:pt idx="31">
                  <c:v>45197</c:v>
                </c:pt>
                <c:pt idx="32">
                  <c:v>45198</c:v>
                </c:pt>
                <c:pt idx="33">
                  <c:v>45199</c:v>
                </c:pt>
                <c:pt idx="34">
                  <c:v>45200</c:v>
                </c:pt>
                <c:pt idx="35">
                  <c:v>45201</c:v>
                </c:pt>
                <c:pt idx="36">
                  <c:v>45202</c:v>
                </c:pt>
                <c:pt idx="37">
                  <c:v>45203</c:v>
                </c:pt>
                <c:pt idx="38">
                  <c:v>45204</c:v>
                </c:pt>
                <c:pt idx="39">
                  <c:v>45205</c:v>
                </c:pt>
                <c:pt idx="40">
                  <c:v>45206</c:v>
                </c:pt>
                <c:pt idx="41">
                  <c:v>45207</c:v>
                </c:pt>
                <c:pt idx="42">
                  <c:v>45208</c:v>
                </c:pt>
                <c:pt idx="43">
                  <c:v>45209</c:v>
                </c:pt>
                <c:pt idx="44">
                  <c:v>45210</c:v>
                </c:pt>
                <c:pt idx="45">
                  <c:v>45211</c:v>
                </c:pt>
                <c:pt idx="46">
                  <c:v>45212</c:v>
                </c:pt>
                <c:pt idx="47">
                  <c:v>45213</c:v>
                </c:pt>
                <c:pt idx="48">
                  <c:v>45214</c:v>
                </c:pt>
                <c:pt idx="49">
                  <c:v>45215</c:v>
                </c:pt>
                <c:pt idx="50">
                  <c:v>45216</c:v>
                </c:pt>
                <c:pt idx="51">
                  <c:v>45217</c:v>
                </c:pt>
                <c:pt idx="52">
                  <c:v>45218</c:v>
                </c:pt>
                <c:pt idx="53">
                  <c:v>45219</c:v>
                </c:pt>
                <c:pt idx="54">
                  <c:v>45220</c:v>
                </c:pt>
                <c:pt idx="55">
                  <c:v>45221</c:v>
                </c:pt>
                <c:pt idx="56">
                  <c:v>45222</c:v>
                </c:pt>
                <c:pt idx="57">
                  <c:v>45223</c:v>
                </c:pt>
                <c:pt idx="58">
                  <c:v>45224</c:v>
                </c:pt>
                <c:pt idx="59">
                  <c:v>45225</c:v>
                </c:pt>
                <c:pt idx="60">
                  <c:v>45226</c:v>
                </c:pt>
                <c:pt idx="61">
                  <c:v>45227</c:v>
                </c:pt>
                <c:pt idx="62">
                  <c:v>45228</c:v>
                </c:pt>
                <c:pt idx="63">
                  <c:v>45229</c:v>
                </c:pt>
                <c:pt idx="64">
                  <c:v>45230</c:v>
                </c:pt>
                <c:pt idx="65">
                  <c:v>45231</c:v>
                </c:pt>
                <c:pt idx="66">
                  <c:v>45232</c:v>
                </c:pt>
                <c:pt idx="67">
                  <c:v>45233</c:v>
                </c:pt>
                <c:pt idx="68">
                  <c:v>45234</c:v>
                </c:pt>
                <c:pt idx="69">
                  <c:v>45235</c:v>
                </c:pt>
                <c:pt idx="70">
                  <c:v>45236</c:v>
                </c:pt>
                <c:pt idx="71">
                  <c:v>45237</c:v>
                </c:pt>
                <c:pt idx="72">
                  <c:v>45238</c:v>
                </c:pt>
                <c:pt idx="73">
                  <c:v>45239</c:v>
                </c:pt>
                <c:pt idx="74">
                  <c:v>45240</c:v>
                </c:pt>
                <c:pt idx="75">
                  <c:v>45241</c:v>
                </c:pt>
                <c:pt idx="76">
                  <c:v>45242</c:v>
                </c:pt>
                <c:pt idx="77">
                  <c:v>45243</c:v>
                </c:pt>
                <c:pt idx="78">
                  <c:v>45244</c:v>
                </c:pt>
                <c:pt idx="79">
                  <c:v>45245</c:v>
                </c:pt>
                <c:pt idx="80">
                  <c:v>45246</c:v>
                </c:pt>
                <c:pt idx="81">
                  <c:v>45247</c:v>
                </c:pt>
                <c:pt idx="82">
                  <c:v>45248</c:v>
                </c:pt>
                <c:pt idx="83">
                  <c:v>45249</c:v>
                </c:pt>
                <c:pt idx="84">
                  <c:v>45250</c:v>
                </c:pt>
                <c:pt idx="85">
                  <c:v>45251</c:v>
                </c:pt>
                <c:pt idx="86">
                  <c:v>45252</c:v>
                </c:pt>
                <c:pt idx="87">
                  <c:v>45253</c:v>
                </c:pt>
                <c:pt idx="88">
                  <c:v>45254</c:v>
                </c:pt>
                <c:pt idx="89">
                  <c:v>45255</c:v>
                </c:pt>
                <c:pt idx="90">
                  <c:v>45256</c:v>
                </c:pt>
                <c:pt idx="91">
                  <c:v>45257</c:v>
                </c:pt>
                <c:pt idx="92">
                  <c:v>45258</c:v>
                </c:pt>
                <c:pt idx="93">
                  <c:v>45259</c:v>
                </c:pt>
                <c:pt idx="94">
                  <c:v>45260</c:v>
                </c:pt>
                <c:pt idx="95">
                  <c:v>45261</c:v>
                </c:pt>
                <c:pt idx="96">
                  <c:v>45262</c:v>
                </c:pt>
                <c:pt idx="97">
                  <c:v>45263</c:v>
                </c:pt>
                <c:pt idx="98">
                  <c:v>45264</c:v>
                </c:pt>
                <c:pt idx="99">
                  <c:v>45265</c:v>
                </c:pt>
                <c:pt idx="100">
                  <c:v>45266</c:v>
                </c:pt>
                <c:pt idx="101">
                  <c:v>45267</c:v>
                </c:pt>
                <c:pt idx="102">
                  <c:v>45268</c:v>
                </c:pt>
                <c:pt idx="103">
                  <c:v>45269</c:v>
                </c:pt>
                <c:pt idx="104">
                  <c:v>45270</c:v>
                </c:pt>
                <c:pt idx="105">
                  <c:v>45271</c:v>
                </c:pt>
                <c:pt idx="106">
                  <c:v>45272</c:v>
                </c:pt>
                <c:pt idx="107">
                  <c:v>45273</c:v>
                </c:pt>
                <c:pt idx="108">
                  <c:v>45274</c:v>
                </c:pt>
                <c:pt idx="109">
                  <c:v>45275</c:v>
                </c:pt>
                <c:pt idx="110">
                  <c:v>45276</c:v>
                </c:pt>
                <c:pt idx="111">
                  <c:v>45277</c:v>
                </c:pt>
                <c:pt idx="112">
                  <c:v>45278</c:v>
                </c:pt>
                <c:pt idx="113">
                  <c:v>45279</c:v>
                </c:pt>
                <c:pt idx="114">
                  <c:v>45280</c:v>
                </c:pt>
                <c:pt idx="115">
                  <c:v>45281</c:v>
                </c:pt>
                <c:pt idx="116">
                  <c:v>45282</c:v>
                </c:pt>
                <c:pt idx="117">
                  <c:v>45283</c:v>
                </c:pt>
                <c:pt idx="118">
                  <c:v>45284</c:v>
                </c:pt>
                <c:pt idx="119">
                  <c:v>45285</c:v>
                </c:pt>
                <c:pt idx="120">
                  <c:v>45286</c:v>
                </c:pt>
                <c:pt idx="121">
                  <c:v>45287</c:v>
                </c:pt>
                <c:pt idx="122">
                  <c:v>45288</c:v>
                </c:pt>
                <c:pt idx="123">
                  <c:v>45289</c:v>
                </c:pt>
                <c:pt idx="124">
                  <c:v>45290</c:v>
                </c:pt>
                <c:pt idx="125">
                  <c:v>45291</c:v>
                </c:pt>
                <c:pt idx="126">
                  <c:v>45292</c:v>
                </c:pt>
                <c:pt idx="127">
                  <c:v>45293</c:v>
                </c:pt>
                <c:pt idx="128">
                  <c:v>45294</c:v>
                </c:pt>
                <c:pt idx="129">
                  <c:v>45295</c:v>
                </c:pt>
                <c:pt idx="130">
                  <c:v>45296</c:v>
                </c:pt>
                <c:pt idx="131">
                  <c:v>45297</c:v>
                </c:pt>
                <c:pt idx="132">
                  <c:v>45298</c:v>
                </c:pt>
                <c:pt idx="133">
                  <c:v>45299</c:v>
                </c:pt>
                <c:pt idx="134">
                  <c:v>45300</c:v>
                </c:pt>
                <c:pt idx="135">
                  <c:v>45301</c:v>
                </c:pt>
                <c:pt idx="136">
                  <c:v>45302</c:v>
                </c:pt>
                <c:pt idx="137">
                  <c:v>45303</c:v>
                </c:pt>
                <c:pt idx="138">
                  <c:v>45304</c:v>
                </c:pt>
                <c:pt idx="139">
                  <c:v>45305</c:v>
                </c:pt>
                <c:pt idx="140">
                  <c:v>45306</c:v>
                </c:pt>
                <c:pt idx="141">
                  <c:v>45307</c:v>
                </c:pt>
                <c:pt idx="142">
                  <c:v>45308</c:v>
                </c:pt>
                <c:pt idx="143">
                  <c:v>45309</c:v>
                </c:pt>
                <c:pt idx="144">
                  <c:v>45310</c:v>
                </c:pt>
                <c:pt idx="145">
                  <c:v>45311</c:v>
                </c:pt>
                <c:pt idx="146">
                  <c:v>45312</c:v>
                </c:pt>
                <c:pt idx="147">
                  <c:v>45313</c:v>
                </c:pt>
                <c:pt idx="148">
                  <c:v>45314</c:v>
                </c:pt>
                <c:pt idx="149">
                  <c:v>45315</c:v>
                </c:pt>
                <c:pt idx="150">
                  <c:v>45316</c:v>
                </c:pt>
                <c:pt idx="151">
                  <c:v>45317</c:v>
                </c:pt>
                <c:pt idx="152">
                  <c:v>45318</c:v>
                </c:pt>
                <c:pt idx="153">
                  <c:v>45319</c:v>
                </c:pt>
                <c:pt idx="154">
                  <c:v>45320</c:v>
                </c:pt>
                <c:pt idx="155">
                  <c:v>45321</c:v>
                </c:pt>
                <c:pt idx="156">
                  <c:v>45322</c:v>
                </c:pt>
                <c:pt idx="157">
                  <c:v>45323</c:v>
                </c:pt>
                <c:pt idx="158">
                  <c:v>45324</c:v>
                </c:pt>
                <c:pt idx="159">
                  <c:v>45325</c:v>
                </c:pt>
                <c:pt idx="160">
                  <c:v>45326</c:v>
                </c:pt>
                <c:pt idx="161">
                  <c:v>45327</c:v>
                </c:pt>
                <c:pt idx="162">
                  <c:v>45328</c:v>
                </c:pt>
                <c:pt idx="163">
                  <c:v>45329</c:v>
                </c:pt>
                <c:pt idx="164">
                  <c:v>45330</c:v>
                </c:pt>
                <c:pt idx="165">
                  <c:v>45331</c:v>
                </c:pt>
                <c:pt idx="166">
                  <c:v>45332</c:v>
                </c:pt>
                <c:pt idx="167">
                  <c:v>45333</c:v>
                </c:pt>
                <c:pt idx="168">
                  <c:v>45334</c:v>
                </c:pt>
                <c:pt idx="169">
                  <c:v>45335</c:v>
                </c:pt>
                <c:pt idx="170">
                  <c:v>45336</c:v>
                </c:pt>
                <c:pt idx="171">
                  <c:v>45337</c:v>
                </c:pt>
                <c:pt idx="172">
                  <c:v>45338</c:v>
                </c:pt>
                <c:pt idx="173">
                  <c:v>45339</c:v>
                </c:pt>
                <c:pt idx="174">
                  <c:v>45340</c:v>
                </c:pt>
                <c:pt idx="175">
                  <c:v>45341</c:v>
                </c:pt>
                <c:pt idx="176">
                  <c:v>45342</c:v>
                </c:pt>
                <c:pt idx="177">
                  <c:v>45343</c:v>
                </c:pt>
                <c:pt idx="178">
                  <c:v>45344</c:v>
                </c:pt>
                <c:pt idx="179">
                  <c:v>45345</c:v>
                </c:pt>
                <c:pt idx="180">
                  <c:v>45346</c:v>
                </c:pt>
                <c:pt idx="181">
                  <c:v>45347</c:v>
                </c:pt>
                <c:pt idx="182">
                  <c:v>45348</c:v>
                </c:pt>
                <c:pt idx="183">
                  <c:v>45349</c:v>
                </c:pt>
                <c:pt idx="184">
                  <c:v>45350</c:v>
                </c:pt>
                <c:pt idx="185">
                  <c:v>45351</c:v>
                </c:pt>
                <c:pt idx="186">
                  <c:v>45352</c:v>
                </c:pt>
                <c:pt idx="187">
                  <c:v>45353</c:v>
                </c:pt>
                <c:pt idx="188">
                  <c:v>45354</c:v>
                </c:pt>
                <c:pt idx="189">
                  <c:v>45355</c:v>
                </c:pt>
                <c:pt idx="190">
                  <c:v>45356</c:v>
                </c:pt>
                <c:pt idx="191">
                  <c:v>45357</c:v>
                </c:pt>
                <c:pt idx="192">
                  <c:v>45358</c:v>
                </c:pt>
                <c:pt idx="193">
                  <c:v>45359</c:v>
                </c:pt>
                <c:pt idx="194">
                  <c:v>45360</c:v>
                </c:pt>
                <c:pt idx="195">
                  <c:v>45361</c:v>
                </c:pt>
                <c:pt idx="196">
                  <c:v>45362</c:v>
                </c:pt>
                <c:pt idx="197">
                  <c:v>45363</c:v>
                </c:pt>
                <c:pt idx="198">
                  <c:v>45364</c:v>
                </c:pt>
                <c:pt idx="199">
                  <c:v>45365</c:v>
                </c:pt>
                <c:pt idx="200">
                  <c:v>45366</c:v>
                </c:pt>
                <c:pt idx="201">
                  <c:v>45367</c:v>
                </c:pt>
                <c:pt idx="202">
                  <c:v>45368</c:v>
                </c:pt>
                <c:pt idx="203">
                  <c:v>45369</c:v>
                </c:pt>
                <c:pt idx="204">
                  <c:v>45370</c:v>
                </c:pt>
                <c:pt idx="205">
                  <c:v>45371</c:v>
                </c:pt>
                <c:pt idx="206">
                  <c:v>45372</c:v>
                </c:pt>
                <c:pt idx="207">
                  <c:v>45373</c:v>
                </c:pt>
                <c:pt idx="208">
                  <c:v>45374</c:v>
                </c:pt>
                <c:pt idx="209">
                  <c:v>45375</c:v>
                </c:pt>
                <c:pt idx="210">
                  <c:v>45376</c:v>
                </c:pt>
                <c:pt idx="211">
                  <c:v>45377</c:v>
                </c:pt>
                <c:pt idx="212">
                  <c:v>45378</c:v>
                </c:pt>
                <c:pt idx="213">
                  <c:v>45379</c:v>
                </c:pt>
                <c:pt idx="214">
                  <c:v>45380</c:v>
                </c:pt>
                <c:pt idx="215">
                  <c:v>45381</c:v>
                </c:pt>
                <c:pt idx="216">
                  <c:v>45382</c:v>
                </c:pt>
                <c:pt idx="217">
                  <c:v>45383</c:v>
                </c:pt>
                <c:pt idx="218">
                  <c:v>45384</c:v>
                </c:pt>
                <c:pt idx="219">
                  <c:v>45385</c:v>
                </c:pt>
                <c:pt idx="220">
                  <c:v>45386</c:v>
                </c:pt>
                <c:pt idx="221">
                  <c:v>45387</c:v>
                </c:pt>
                <c:pt idx="222">
                  <c:v>45388</c:v>
                </c:pt>
                <c:pt idx="223">
                  <c:v>45389</c:v>
                </c:pt>
                <c:pt idx="224">
                  <c:v>45390</c:v>
                </c:pt>
                <c:pt idx="225">
                  <c:v>45391</c:v>
                </c:pt>
                <c:pt idx="226">
                  <c:v>45392</c:v>
                </c:pt>
                <c:pt idx="227">
                  <c:v>45393</c:v>
                </c:pt>
                <c:pt idx="228">
                  <c:v>45394</c:v>
                </c:pt>
                <c:pt idx="229">
                  <c:v>45395</c:v>
                </c:pt>
                <c:pt idx="230">
                  <c:v>45396</c:v>
                </c:pt>
                <c:pt idx="231">
                  <c:v>45397</c:v>
                </c:pt>
                <c:pt idx="232">
                  <c:v>45398</c:v>
                </c:pt>
                <c:pt idx="233">
                  <c:v>45399</c:v>
                </c:pt>
                <c:pt idx="234">
                  <c:v>45400</c:v>
                </c:pt>
                <c:pt idx="235">
                  <c:v>45401</c:v>
                </c:pt>
                <c:pt idx="236">
                  <c:v>45402</c:v>
                </c:pt>
                <c:pt idx="237">
                  <c:v>45403</c:v>
                </c:pt>
                <c:pt idx="238">
                  <c:v>45404</c:v>
                </c:pt>
                <c:pt idx="239">
                  <c:v>45405</c:v>
                </c:pt>
                <c:pt idx="240">
                  <c:v>45406</c:v>
                </c:pt>
                <c:pt idx="241">
                  <c:v>45407</c:v>
                </c:pt>
                <c:pt idx="242">
                  <c:v>45408</c:v>
                </c:pt>
                <c:pt idx="243">
                  <c:v>45409</c:v>
                </c:pt>
                <c:pt idx="244">
                  <c:v>45410</c:v>
                </c:pt>
                <c:pt idx="245">
                  <c:v>45411</c:v>
                </c:pt>
                <c:pt idx="246">
                  <c:v>45412</c:v>
                </c:pt>
                <c:pt idx="247">
                  <c:v>45413</c:v>
                </c:pt>
                <c:pt idx="248">
                  <c:v>45414</c:v>
                </c:pt>
                <c:pt idx="249">
                  <c:v>45415</c:v>
                </c:pt>
                <c:pt idx="250">
                  <c:v>45416</c:v>
                </c:pt>
                <c:pt idx="251">
                  <c:v>45417</c:v>
                </c:pt>
                <c:pt idx="252">
                  <c:v>45418</c:v>
                </c:pt>
                <c:pt idx="253">
                  <c:v>45419</c:v>
                </c:pt>
                <c:pt idx="254">
                  <c:v>45420</c:v>
                </c:pt>
                <c:pt idx="255">
                  <c:v>45421</c:v>
                </c:pt>
                <c:pt idx="256">
                  <c:v>45422</c:v>
                </c:pt>
                <c:pt idx="257">
                  <c:v>45423</c:v>
                </c:pt>
                <c:pt idx="258">
                  <c:v>45424</c:v>
                </c:pt>
                <c:pt idx="259">
                  <c:v>45425</c:v>
                </c:pt>
                <c:pt idx="260">
                  <c:v>45426</c:v>
                </c:pt>
                <c:pt idx="261">
                  <c:v>45427</c:v>
                </c:pt>
                <c:pt idx="262">
                  <c:v>45428</c:v>
                </c:pt>
                <c:pt idx="263">
                  <c:v>45429</c:v>
                </c:pt>
                <c:pt idx="264">
                  <c:v>45430</c:v>
                </c:pt>
                <c:pt idx="265">
                  <c:v>45431</c:v>
                </c:pt>
                <c:pt idx="266">
                  <c:v>45432</c:v>
                </c:pt>
                <c:pt idx="267">
                  <c:v>45433</c:v>
                </c:pt>
                <c:pt idx="268">
                  <c:v>45434</c:v>
                </c:pt>
                <c:pt idx="269">
                  <c:v>45435</c:v>
                </c:pt>
                <c:pt idx="270">
                  <c:v>45436</c:v>
                </c:pt>
                <c:pt idx="271">
                  <c:v>45437</c:v>
                </c:pt>
                <c:pt idx="272">
                  <c:v>45438</c:v>
                </c:pt>
                <c:pt idx="273">
                  <c:v>45439</c:v>
                </c:pt>
                <c:pt idx="274">
                  <c:v>45440</c:v>
                </c:pt>
                <c:pt idx="275">
                  <c:v>45441</c:v>
                </c:pt>
                <c:pt idx="276">
                  <c:v>45442</c:v>
                </c:pt>
                <c:pt idx="277">
                  <c:v>45443</c:v>
                </c:pt>
                <c:pt idx="278">
                  <c:v>45444</c:v>
                </c:pt>
                <c:pt idx="279">
                  <c:v>45445</c:v>
                </c:pt>
                <c:pt idx="280">
                  <c:v>45446</c:v>
                </c:pt>
                <c:pt idx="281">
                  <c:v>45447</c:v>
                </c:pt>
                <c:pt idx="282">
                  <c:v>45448</c:v>
                </c:pt>
                <c:pt idx="283">
                  <c:v>45449</c:v>
                </c:pt>
                <c:pt idx="284">
                  <c:v>45450</c:v>
                </c:pt>
                <c:pt idx="285">
                  <c:v>45451</c:v>
                </c:pt>
                <c:pt idx="286">
                  <c:v>45452</c:v>
                </c:pt>
                <c:pt idx="287">
                  <c:v>45453</c:v>
                </c:pt>
                <c:pt idx="288">
                  <c:v>45454</c:v>
                </c:pt>
                <c:pt idx="289">
                  <c:v>45455</c:v>
                </c:pt>
                <c:pt idx="290">
                  <c:v>45456</c:v>
                </c:pt>
                <c:pt idx="291">
                  <c:v>45457</c:v>
                </c:pt>
                <c:pt idx="292">
                  <c:v>45458</c:v>
                </c:pt>
                <c:pt idx="293">
                  <c:v>45459</c:v>
                </c:pt>
                <c:pt idx="294">
                  <c:v>45460</c:v>
                </c:pt>
                <c:pt idx="295">
                  <c:v>45461</c:v>
                </c:pt>
                <c:pt idx="296">
                  <c:v>45462</c:v>
                </c:pt>
                <c:pt idx="297">
                  <c:v>45463</c:v>
                </c:pt>
                <c:pt idx="298">
                  <c:v>45464</c:v>
                </c:pt>
                <c:pt idx="299">
                  <c:v>45465</c:v>
                </c:pt>
                <c:pt idx="300">
                  <c:v>45466</c:v>
                </c:pt>
                <c:pt idx="301">
                  <c:v>45467</c:v>
                </c:pt>
                <c:pt idx="302">
                  <c:v>45468</c:v>
                </c:pt>
                <c:pt idx="303">
                  <c:v>45469</c:v>
                </c:pt>
                <c:pt idx="304">
                  <c:v>45470</c:v>
                </c:pt>
                <c:pt idx="305">
                  <c:v>45471</c:v>
                </c:pt>
                <c:pt idx="306">
                  <c:v>45472</c:v>
                </c:pt>
                <c:pt idx="307">
                  <c:v>45473</c:v>
                </c:pt>
                <c:pt idx="308">
                  <c:v>45474</c:v>
                </c:pt>
                <c:pt idx="309">
                  <c:v>45475</c:v>
                </c:pt>
                <c:pt idx="310">
                  <c:v>45476</c:v>
                </c:pt>
                <c:pt idx="311">
                  <c:v>45477</c:v>
                </c:pt>
                <c:pt idx="312">
                  <c:v>45478</c:v>
                </c:pt>
                <c:pt idx="313">
                  <c:v>45479</c:v>
                </c:pt>
                <c:pt idx="314">
                  <c:v>45480</c:v>
                </c:pt>
                <c:pt idx="315">
                  <c:v>45481</c:v>
                </c:pt>
                <c:pt idx="316">
                  <c:v>45482</c:v>
                </c:pt>
                <c:pt idx="317">
                  <c:v>45483</c:v>
                </c:pt>
                <c:pt idx="318">
                  <c:v>45484</c:v>
                </c:pt>
                <c:pt idx="319">
                  <c:v>45485</c:v>
                </c:pt>
                <c:pt idx="320">
                  <c:v>45486</c:v>
                </c:pt>
                <c:pt idx="321">
                  <c:v>45487</c:v>
                </c:pt>
                <c:pt idx="322">
                  <c:v>45488</c:v>
                </c:pt>
                <c:pt idx="323">
                  <c:v>45489</c:v>
                </c:pt>
                <c:pt idx="324">
                  <c:v>45490</c:v>
                </c:pt>
                <c:pt idx="325">
                  <c:v>45491</c:v>
                </c:pt>
                <c:pt idx="326">
                  <c:v>45492</c:v>
                </c:pt>
                <c:pt idx="327">
                  <c:v>45493</c:v>
                </c:pt>
                <c:pt idx="328">
                  <c:v>45494</c:v>
                </c:pt>
                <c:pt idx="329">
                  <c:v>45495</c:v>
                </c:pt>
                <c:pt idx="330">
                  <c:v>45496</c:v>
                </c:pt>
                <c:pt idx="331">
                  <c:v>45497</c:v>
                </c:pt>
                <c:pt idx="332">
                  <c:v>45498</c:v>
                </c:pt>
                <c:pt idx="333">
                  <c:v>45499</c:v>
                </c:pt>
                <c:pt idx="334">
                  <c:v>45500</c:v>
                </c:pt>
                <c:pt idx="335">
                  <c:v>45501</c:v>
                </c:pt>
                <c:pt idx="336">
                  <c:v>45502</c:v>
                </c:pt>
                <c:pt idx="337">
                  <c:v>45503</c:v>
                </c:pt>
                <c:pt idx="338">
                  <c:v>45504</c:v>
                </c:pt>
                <c:pt idx="339">
                  <c:v>45505</c:v>
                </c:pt>
                <c:pt idx="340">
                  <c:v>45506</c:v>
                </c:pt>
                <c:pt idx="341">
                  <c:v>45507</c:v>
                </c:pt>
                <c:pt idx="342">
                  <c:v>45508</c:v>
                </c:pt>
                <c:pt idx="343">
                  <c:v>45509</c:v>
                </c:pt>
                <c:pt idx="344">
                  <c:v>45510</c:v>
                </c:pt>
                <c:pt idx="345">
                  <c:v>45511</c:v>
                </c:pt>
                <c:pt idx="346">
                  <c:v>45512</c:v>
                </c:pt>
                <c:pt idx="347">
                  <c:v>45513</c:v>
                </c:pt>
                <c:pt idx="348">
                  <c:v>45514</c:v>
                </c:pt>
                <c:pt idx="349">
                  <c:v>45515</c:v>
                </c:pt>
                <c:pt idx="350">
                  <c:v>45516</c:v>
                </c:pt>
                <c:pt idx="351">
                  <c:v>45517</c:v>
                </c:pt>
                <c:pt idx="352">
                  <c:v>45518</c:v>
                </c:pt>
                <c:pt idx="353">
                  <c:v>45519</c:v>
                </c:pt>
                <c:pt idx="354">
                  <c:v>45520</c:v>
                </c:pt>
                <c:pt idx="355">
                  <c:v>45521</c:v>
                </c:pt>
                <c:pt idx="356">
                  <c:v>45522</c:v>
                </c:pt>
                <c:pt idx="357">
                  <c:v>45523</c:v>
                </c:pt>
                <c:pt idx="358">
                  <c:v>45524</c:v>
                </c:pt>
                <c:pt idx="359">
                  <c:v>45525</c:v>
                </c:pt>
                <c:pt idx="360">
                  <c:v>45526</c:v>
                </c:pt>
                <c:pt idx="361">
                  <c:v>45527</c:v>
                </c:pt>
                <c:pt idx="362">
                  <c:v>45528</c:v>
                </c:pt>
                <c:pt idx="363">
                  <c:v>45529</c:v>
                </c:pt>
                <c:pt idx="364">
                  <c:v>45530</c:v>
                </c:pt>
                <c:pt idx="365">
                  <c:v>45531</c:v>
                </c:pt>
                <c:pt idx="366">
                  <c:v>0</c:v>
                </c:pt>
                <c:pt idx="367">
                  <c:v>1</c:v>
                </c:pt>
                <c:pt idx="368">
                  <c:v>2</c:v>
                </c:pt>
                <c:pt idx="369">
                  <c:v>3</c:v>
                </c:pt>
                <c:pt idx="370">
                  <c:v>4</c:v>
                </c:pt>
                <c:pt idx="371">
                  <c:v>5</c:v>
                </c:pt>
                <c:pt idx="372">
                  <c:v>6</c:v>
                </c:pt>
                <c:pt idx="373">
                  <c:v>7</c:v>
                </c:pt>
                <c:pt idx="374">
                  <c:v>8</c:v>
                </c:pt>
                <c:pt idx="375">
                  <c:v>9</c:v>
                </c:pt>
                <c:pt idx="376">
                  <c:v>10</c:v>
                </c:pt>
                <c:pt idx="377">
                  <c:v>11</c:v>
                </c:pt>
                <c:pt idx="378">
                  <c:v>12</c:v>
                </c:pt>
                <c:pt idx="379">
                  <c:v>13</c:v>
                </c:pt>
                <c:pt idx="380">
                  <c:v>14</c:v>
                </c:pt>
                <c:pt idx="381">
                  <c:v>15</c:v>
                </c:pt>
                <c:pt idx="382">
                  <c:v>16</c:v>
                </c:pt>
                <c:pt idx="383">
                  <c:v>17</c:v>
                </c:pt>
                <c:pt idx="384">
                  <c:v>18</c:v>
                </c:pt>
                <c:pt idx="385">
                  <c:v>19</c:v>
                </c:pt>
                <c:pt idx="386">
                  <c:v>20</c:v>
                </c:pt>
                <c:pt idx="387">
                  <c:v>21</c:v>
                </c:pt>
                <c:pt idx="388">
                  <c:v>22</c:v>
                </c:pt>
                <c:pt idx="389">
                  <c:v>23</c:v>
                </c:pt>
                <c:pt idx="390">
                  <c:v>24</c:v>
                </c:pt>
                <c:pt idx="391">
                  <c:v>25</c:v>
                </c:pt>
                <c:pt idx="392">
                  <c:v>26</c:v>
                </c:pt>
                <c:pt idx="393">
                  <c:v>27</c:v>
                </c:pt>
                <c:pt idx="394">
                  <c:v>28</c:v>
                </c:pt>
                <c:pt idx="395">
                  <c:v>29</c:v>
                </c:pt>
                <c:pt idx="396">
                  <c:v>30</c:v>
                </c:pt>
                <c:pt idx="397">
                  <c:v>31</c:v>
                </c:pt>
                <c:pt idx="398">
                  <c:v>32</c:v>
                </c:pt>
                <c:pt idx="399">
                  <c:v>33</c:v>
                </c:pt>
                <c:pt idx="400">
                  <c:v>34</c:v>
                </c:pt>
                <c:pt idx="401">
                  <c:v>35</c:v>
                </c:pt>
                <c:pt idx="402">
                  <c:v>36</c:v>
                </c:pt>
                <c:pt idx="403">
                  <c:v>37</c:v>
                </c:pt>
                <c:pt idx="404">
                  <c:v>38</c:v>
                </c:pt>
                <c:pt idx="405">
                  <c:v>39</c:v>
                </c:pt>
                <c:pt idx="406">
                  <c:v>40</c:v>
                </c:pt>
                <c:pt idx="407">
                  <c:v>41</c:v>
                </c:pt>
                <c:pt idx="408">
                  <c:v>42</c:v>
                </c:pt>
                <c:pt idx="409">
                  <c:v>43</c:v>
                </c:pt>
                <c:pt idx="410">
                  <c:v>44</c:v>
                </c:pt>
                <c:pt idx="411">
                  <c:v>45</c:v>
                </c:pt>
                <c:pt idx="412">
                  <c:v>46</c:v>
                </c:pt>
                <c:pt idx="413">
                  <c:v>47</c:v>
                </c:pt>
                <c:pt idx="414">
                  <c:v>48</c:v>
                </c:pt>
                <c:pt idx="415">
                  <c:v>49</c:v>
                </c:pt>
                <c:pt idx="416">
                  <c:v>50</c:v>
                </c:pt>
                <c:pt idx="417">
                  <c:v>51</c:v>
                </c:pt>
                <c:pt idx="418">
                  <c:v>52</c:v>
                </c:pt>
                <c:pt idx="419">
                  <c:v>53</c:v>
                </c:pt>
                <c:pt idx="420">
                  <c:v>54</c:v>
                </c:pt>
                <c:pt idx="421">
                  <c:v>55</c:v>
                </c:pt>
                <c:pt idx="422">
                  <c:v>56</c:v>
                </c:pt>
                <c:pt idx="423">
                  <c:v>57</c:v>
                </c:pt>
                <c:pt idx="424">
                  <c:v>58</c:v>
                </c:pt>
                <c:pt idx="425">
                  <c:v>59</c:v>
                </c:pt>
                <c:pt idx="426">
                  <c:v>60</c:v>
                </c:pt>
                <c:pt idx="427">
                  <c:v>61</c:v>
                </c:pt>
                <c:pt idx="428">
                  <c:v>62</c:v>
                </c:pt>
                <c:pt idx="429">
                  <c:v>63</c:v>
                </c:pt>
                <c:pt idx="430">
                  <c:v>64</c:v>
                </c:pt>
                <c:pt idx="431">
                  <c:v>65</c:v>
                </c:pt>
                <c:pt idx="432">
                  <c:v>66</c:v>
                </c:pt>
                <c:pt idx="433">
                  <c:v>67</c:v>
                </c:pt>
                <c:pt idx="434">
                  <c:v>68</c:v>
                </c:pt>
                <c:pt idx="435">
                  <c:v>69</c:v>
                </c:pt>
                <c:pt idx="436">
                  <c:v>70</c:v>
                </c:pt>
                <c:pt idx="437">
                  <c:v>71</c:v>
                </c:pt>
                <c:pt idx="438">
                  <c:v>72</c:v>
                </c:pt>
                <c:pt idx="439">
                  <c:v>73</c:v>
                </c:pt>
                <c:pt idx="440">
                  <c:v>74</c:v>
                </c:pt>
                <c:pt idx="441">
                  <c:v>75</c:v>
                </c:pt>
                <c:pt idx="442">
                  <c:v>76</c:v>
                </c:pt>
                <c:pt idx="443">
                  <c:v>77</c:v>
                </c:pt>
                <c:pt idx="444">
                  <c:v>78</c:v>
                </c:pt>
                <c:pt idx="445">
                  <c:v>79</c:v>
                </c:pt>
                <c:pt idx="446">
                  <c:v>80</c:v>
                </c:pt>
                <c:pt idx="447">
                  <c:v>81</c:v>
                </c:pt>
                <c:pt idx="448">
                  <c:v>82</c:v>
                </c:pt>
                <c:pt idx="449">
                  <c:v>83</c:v>
                </c:pt>
                <c:pt idx="450">
                  <c:v>84</c:v>
                </c:pt>
                <c:pt idx="451">
                  <c:v>85</c:v>
                </c:pt>
                <c:pt idx="452">
                  <c:v>86</c:v>
                </c:pt>
                <c:pt idx="453">
                  <c:v>87</c:v>
                </c:pt>
                <c:pt idx="454">
                  <c:v>88</c:v>
                </c:pt>
                <c:pt idx="455">
                  <c:v>89</c:v>
                </c:pt>
                <c:pt idx="456">
                  <c:v>90</c:v>
                </c:pt>
                <c:pt idx="457">
                  <c:v>91</c:v>
                </c:pt>
                <c:pt idx="458">
                  <c:v>92</c:v>
                </c:pt>
                <c:pt idx="459">
                  <c:v>93</c:v>
                </c:pt>
                <c:pt idx="460">
                  <c:v>94</c:v>
                </c:pt>
                <c:pt idx="461">
                  <c:v>95</c:v>
                </c:pt>
                <c:pt idx="462">
                  <c:v>96</c:v>
                </c:pt>
                <c:pt idx="463">
                  <c:v>97</c:v>
                </c:pt>
                <c:pt idx="464">
                  <c:v>98</c:v>
                </c:pt>
                <c:pt idx="465">
                  <c:v>99</c:v>
                </c:pt>
                <c:pt idx="466">
                  <c:v>100</c:v>
                </c:pt>
                <c:pt idx="467">
                  <c:v>101</c:v>
                </c:pt>
                <c:pt idx="468">
                  <c:v>102</c:v>
                </c:pt>
                <c:pt idx="469">
                  <c:v>103</c:v>
                </c:pt>
                <c:pt idx="470">
                  <c:v>104</c:v>
                </c:pt>
                <c:pt idx="471">
                  <c:v>105</c:v>
                </c:pt>
                <c:pt idx="472">
                  <c:v>106</c:v>
                </c:pt>
                <c:pt idx="473">
                  <c:v>107</c:v>
                </c:pt>
                <c:pt idx="474">
                  <c:v>108</c:v>
                </c:pt>
                <c:pt idx="475">
                  <c:v>109</c:v>
                </c:pt>
                <c:pt idx="476">
                  <c:v>110</c:v>
                </c:pt>
                <c:pt idx="477">
                  <c:v>111</c:v>
                </c:pt>
                <c:pt idx="478">
                  <c:v>112</c:v>
                </c:pt>
                <c:pt idx="479">
                  <c:v>113</c:v>
                </c:pt>
                <c:pt idx="480">
                  <c:v>114</c:v>
                </c:pt>
                <c:pt idx="481">
                  <c:v>115</c:v>
                </c:pt>
                <c:pt idx="482">
                  <c:v>116</c:v>
                </c:pt>
                <c:pt idx="483">
                  <c:v>117</c:v>
                </c:pt>
                <c:pt idx="484">
                  <c:v>118</c:v>
                </c:pt>
                <c:pt idx="485">
                  <c:v>119</c:v>
                </c:pt>
                <c:pt idx="486">
                  <c:v>120</c:v>
                </c:pt>
                <c:pt idx="487">
                  <c:v>121</c:v>
                </c:pt>
                <c:pt idx="488">
                  <c:v>122</c:v>
                </c:pt>
                <c:pt idx="489">
                  <c:v>123</c:v>
                </c:pt>
                <c:pt idx="490">
                  <c:v>124</c:v>
                </c:pt>
                <c:pt idx="491">
                  <c:v>125</c:v>
                </c:pt>
                <c:pt idx="492">
                  <c:v>126</c:v>
                </c:pt>
                <c:pt idx="493">
                  <c:v>127</c:v>
                </c:pt>
                <c:pt idx="494">
                  <c:v>128</c:v>
                </c:pt>
                <c:pt idx="495">
                  <c:v>129</c:v>
                </c:pt>
                <c:pt idx="496">
                  <c:v>130</c:v>
                </c:pt>
                <c:pt idx="497">
                  <c:v>131</c:v>
                </c:pt>
                <c:pt idx="498">
                  <c:v>132</c:v>
                </c:pt>
                <c:pt idx="499">
                  <c:v>133</c:v>
                </c:pt>
                <c:pt idx="500">
                  <c:v>134</c:v>
                </c:pt>
                <c:pt idx="501">
                  <c:v>135</c:v>
                </c:pt>
                <c:pt idx="502">
                  <c:v>136</c:v>
                </c:pt>
                <c:pt idx="503">
                  <c:v>137</c:v>
                </c:pt>
                <c:pt idx="504">
                  <c:v>138</c:v>
                </c:pt>
                <c:pt idx="505">
                  <c:v>139</c:v>
                </c:pt>
                <c:pt idx="506">
                  <c:v>140</c:v>
                </c:pt>
                <c:pt idx="507">
                  <c:v>141</c:v>
                </c:pt>
                <c:pt idx="508">
                  <c:v>142</c:v>
                </c:pt>
                <c:pt idx="509">
                  <c:v>143</c:v>
                </c:pt>
                <c:pt idx="510">
                  <c:v>144</c:v>
                </c:pt>
                <c:pt idx="511">
                  <c:v>145</c:v>
                </c:pt>
                <c:pt idx="512">
                  <c:v>146</c:v>
                </c:pt>
                <c:pt idx="513">
                  <c:v>147</c:v>
                </c:pt>
                <c:pt idx="514">
                  <c:v>148</c:v>
                </c:pt>
                <c:pt idx="515">
                  <c:v>149</c:v>
                </c:pt>
                <c:pt idx="516">
                  <c:v>150</c:v>
                </c:pt>
                <c:pt idx="517">
                  <c:v>151</c:v>
                </c:pt>
                <c:pt idx="518">
                  <c:v>152</c:v>
                </c:pt>
                <c:pt idx="519">
                  <c:v>153</c:v>
                </c:pt>
                <c:pt idx="520">
                  <c:v>154</c:v>
                </c:pt>
                <c:pt idx="521">
                  <c:v>155</c:v>
                </c:pt>
                <c:pt idx="522">
                  <c:v>156</c:v>
                </c:pt>
                <c:pt idx="523">
                  <c:v>157</c:v>
                </c:pt>
                <c:pt idx="524">
                  <c:v>158</c:v>
                </c:pt>
                <c:pt idx="525">
                  <c:v>159</c:v>
                </c:pt>
                <c:pt idx="526">
                  <c:v>160</c:v>
                </c:pt>
                <c:pt idx="527">
                  <c:v>161</c:v>
                </c:pt>
                <c:pt idx="528">
                  <c:v>162</c:v>
                </c:pt>
                <c:pt idx="529">
                  <c:v>163</c:v>
                </c:pt>
                <c:pt idx="530">
                  <c:v>164</c:v>
                </c:pt>
                <c:pt idx="531">
                  <c:v>165</c:v>
                </c:pt>
                <c:pt idx="532">
                  <c:v>166</c:v>
                </c:pt>
                <c:pt idx="533">
                  <c:v>167</c:v>
                </c:pt>
                <c:pt idx="534">
                  <c:v>168</c:v>
                </c:pt>
                <c:pt idx="535">
                  <c:v>169</c:v>
                </c:pt>
                <c:pt idx="536">
                  <c:v>170</c:v>
                </c:pt>
                <c:pt idx="537">
                  <c:v>171</c:v>
                </c:pt>
                <c:pt idx="538">
                  <c:v>172</c:v>
                </c:pt>
                <c:pt idx="539">
                  <c:v>173</c:v>
                </c:pt>
                <c:pt idx="540">
                  <c:v>174</c:v>
                </c:pt>
                <c:pt idx="541">
                  <c:v>175</c:v>
                </c:pt>
                <c:pt idx="542">
                  <c:v>176</c:v>
                </c:pt>
                <c:pt idx="543">
                  <c:v>177</c:v>
                </c:pt>
                <c:pt idx="544">
                  <c:v>178</c:v>
                </c:pt>
                <c:pt idx="545">
                  <c:v>179</c:v>
                </c:pt>
                <c:pt idx="546">
                  <c:v>180</c:v>
                </c:pt>
                <c:pt idx="547">
                  <c:v>181</c:v>
                </c:pt>
                <c:pt idx="548">
                  <c:v>182</c:v>
                </c:pt>
                <c:pt idx="549">
                  <c:v>183</c:v>
                </c:pt>
                <c:pt idx="550">
                  <c:v>184</c:v>
                </c:pt>
                <c:pt idx="551">
                  <c:v>185</c:v>
                </c:pt>
                <c:pt idx="552">
                  <c:v>186</c:v>
                </c:pt>
                <c:pt idx="553">
                  <c:v>187</c:v>
                </c:pt>
                <c:pt idx="554">
                  <c:v>188</c:v>
                </c:pt>
                <c:pt idx="555">
                  <c:v>189</c:v>
                </c:pt>
                <c:pt idx="556">
                  <c:v>190</c:v>
                </c:pt>
                <c:pt idx="557">
                  <c:v>191</c:v>
                </c:pt>
                <c:pt idx="558">
                  <c:v>192</c:v>
                </c:pt>
                <c:pt idx="559">
                  <c:v>193</c:v>
                </c:pt>
                <c:pt idx="560">
                  <c:v>194</c:v>
                </c:pt>
                <c:pt idx="561">
                  <c:v>195</c:v>
                </c:pt>
                <c:pt idx="562">
                  <c:v>196</c:v>
                </c:pt>
                <c:pt idx="563">
                  <c:v>197</c:v>
                </c:pt>
                <c:pt idx="564">
                  <c:v>198</c:v>
                </c:pt>
                <c:pt idx="565">
                  <c:v>199</c:v>
                </c:pt>
                <c:pt idx="566">
                  <c:v>200</c:v>
                </c:pt>
                <c:pt idx="567">
                  <c:v>201</c:v>
                </c:pt>
                <c:pt idx="568">
                  <c:v>202</c:v>
                </c:pt>
                <c:pt idx="569">
                  <c:v>203</c:v>
                </c:pt>
                <c:pt idx="570">
                  <c:v>204</c:v>
                </c:pt>
                <c:pt idx="571">
                  <c:v>205</c:v>
                </c:pt>
                <c:pt idx="572">
                  <c:v>206</c:v>
                </c:pt>
                <c:pt idx="573">
                  <c:v>207</c:v>
                </c:pt>
                <c:pt idx="574">
                  <c:v>208</c:v>
                </c:pt>
                <c:pt idx="575">
                  <c:v>209</c:v>
                </c:pt>
                <c:pt idx="576">
                  <c:v>210</c:v>
                </c:pt>
                <c:pt idx="577">
                  <c:v>211</c:v>
                </c:pt>
                <c:pt idx="578">
                  <c:v>212</c:v>
                </c:pt>
                <c:pt idx="579">
                  <c:v>213</c:v>
                </c:pt>
                <c:pt idx="580">
                  <c:v>214</c:v>
                </c:pt>
                <c:pt idx="581">
                  <c:v>215</c:v>
                </c:pt>
                <c:pt idx="582">
                  <c:v>216</c:v>
                </c:pt>
                <c:pt idx="583">
                  <c:v>217</c:v>
                </c:pt>
                <c:pt idx="584">
                  <c:v>218</c:v>
                </c:pt>
                <c:pt idx="585">
                  <c:v>219</c:v>
                </c:pt>
                <c:pt idx="586">
                  <c:v>220</c:v>
                </c:pt>
                <c:pt idx="587">
                  <c:v>221</c:v>
                </c:pt>
                <c:pt idx="588">
                  <c:v>222</c:v>
                </c:pt>
                <c:pt idx="589">
                  <c:v>223</c:v>
                </c:pt>
                <c:pt idx="590">
                  <c:v>224</c:v>
                </c:pt>
                <c:pt idx="591">
                  <c:v>225</c:v>
                </c:pt>
                <c:pt idx="592">
                  <c:v>226</c:v>
                </c:pt>
                <c:pt idx="593">
                  <c:v>227</c:v>
                </c:pt>
                <c:pt idx="594">
                  <c:v>228</c:v>
                </c:pt>
                <c:pt idx="595">
                  <c:v>229</c:v>
                </c:pt>
                <c:pt idx="596">
                  <c:v>230</c:v>
                </c:pt>
                <c:pt idx="597">
                  <c:v>231</c:v>
                </c:pt>
                <c:pt idx="598">
                  <c:v>232</c:v>
                </c:pt>
                <c:pt idx="599">
                  <c:v>233</c:v>
                </c:pt>
                <c:pt idx="600">
                  <c:v>234</c:v>
                </c:pt>
                <c:pt idx="601">
                  <c:v>235</c:v>
                </c:pt>
                <c:pt idx="602">
                  <c:v>236</c:v>
                </c:pt>
                <c:pt idx="603">
                  <c:v>237</c:v>
                </c:pt>
                <c:pt idx="604">
                  <c:v>238</c:v>
                </c:pt>
                <c:pt idx="605">
                  <c:v>239</c:v>
                </c:pt>
                <c:pt idx="606">
                  <c:v>240</c:v>
                </c:pt>
                <c:pt idx="607">
                  <c:v>241</c:v>
                </c:pt>
                <c:pt idx="608">
                  <c:v>242</c:v>
                </c:pt>
                <c:pt idx="609">
                  <c:v>243</c:v>
                </c:pt>
                <c:pt idx="610">
                  <c:v>244</c:v>
                </c:pt>
                <c:pt idx="611">
                  <c:v>245</c:v>
                </c:pt>
                <c:pt idx="612">
                  <c:v>246</c:v>
                </c:pt>
                <c:pt idx="613">
                  <c:v>247</c:v>
                </c:pt>
                <c:pt idx="614">
                  <c:v>248</c:v>
                </c:pt>
                <c:pt idx="615">
                  <c:v>249</c:v>
                </c:pt>
                <c:pt idx="616">
                  <c:v>250</c:v>
                </c:pt>
                <c:pt idx="617">
                  <c:v>251</c:v>
                </c:pt>
                <c:pt idx="618">
                  <c:v>252</c:v>
                </c:pt>
                <c:pt idx="619">
                  <c:v>253</c:v>
                </c:pt>
                <c:pt idx="620">
                  <c:v>254</c:v>
                </c:pt>
                <c:pt idx="621">
                  <c:v>255</c:v>
                </c:pt>
                <c:pt idx="622">
                  <c:v>256</c:v>
                </c:pt>
                <c:pt idx="623">
                  <c:v>257</c:v>
                </c:pt>
                <c:pt idx="624">
                  <c:v>258</c:v>
                </c:pt>
                <c:pt idx="625">
                  <c:v>259</c:v>
                </c:pt>
                <c:pt idx="626">
                  <c:v>260</c:v>
                </c:pt>
                <c:pt idx="627">
                  <c:v>261</c:v>
                </c:pt>
                <c:pt idx="628">
                  <c:v>262</c:v>
                </c:pt>
                <c:pt idx="629">
                  <c:v>263</c:v>
                </c:pt>
                <c:pt idx="630">
                  <c:v>264</c:v>
                </c:pt>
                <c:pt idx="631">
                  <c:v>265</c:v>
                </c:pt>
                <c:pt idx="632">
                  <c:v>266</c:v>
                </c:pt>
                <c:pt idx="633">
                  <c:v>267</c:v>
                </c:pt>
                <c:pt idx="634">
                  <c:v>268</c:v>
                </c:pt>
                <c:pt idx="635">
                  <c:v>269</c:v>
                </c:pt>
                <c:pt idx="636">
                  <c:v>270</c:v>
                </c:pt>
                <c:pt idx="637">
                  <c:v>271</c:v>
                </c:pt>
                <c:pt idx="638">
                  <c:v>272</c:v>
                </c:pt>
                <c:pt idx="639">
                  <c:v>273</c:v>
                </c:pt>
                <c:pt idx="640">
                  <c:v>274</c:v>
                </c:pt>
                <c:pt idx="641">
                  <c:v>275</c:v>
                </c:pt>
                <c:pt idx="642">
                  <c:v>276</c:v>
                </c:pt>
                <c:pt idx="643">
                  <c:v>277</c:v>
                </c:pt>
                <c:pt idx="644">
                  <c:v>278</c:v>
                </c:pt>
                <c:pt idx="645">
                  <c:v>279</c:v>
                </c:pt>
                <c:pt idx="646">
                  <c:v>280</c:v>
                </c:pt>
                <c:pt idx="647">
                  <c:v>281</c:v>
                </c:pt>
                <c:pt idx="648">
                  <c:v>282</c:v>
                </c:pt>
                <c:pt idx="649">
                  <c:v>283</c:v>
                </c:pt>
                <c:pt idx="650">
                  <c:v>284</c:v>
                </c:pt>
                <c:pt idx="651">
                  <c:v>285</c:v>
                </c:pt>
                <c:pt idx="652">
                  <c:v>286</c:v>
                </c:pt>
                <c:pt idx="653">
                  <c:v>287</c:v>
                </c:pt>
                <c:pt idx="654">
                  <c:v>288</c:v>
                </c:pt>
                <c:pt idx="655">
                  <c:v>289</c:v>
                </c:pt>
                <c:pt idx="656">
                  <c:v>290</c:v>
                </c:pt>
                <c:pt idx="657">
                  <c:v>291</c:v>
                </c:pt>
                <c:pt idx="658">
                  <c:v>292</c:v>
                </c:pt>
                <c:pt idx="659">
                  <c:v>293</c:v>
                </c:pt>
                <c:pt idx="660">
                  <c:v>294</c:v>
                </c:pt>
                <c:pt idx="661">
                  <c:v>295</c:v>
                </c:pt>
                <c:pt idx="662">
                  <c:v>296</c:v>
                </c:pt>
                <c:pt idx="663">
                  <c:v>297</c:v>
                </c:pt>
                <c:pt idx="664">
                  <c:v>298</c:v>
                </c:pt>
                <c:pt idx="665">
                  <c:v>299</c:v>
                </c:pt>
                <c:pt idx="666">
                  <c:v>300</c:v>
                </c:pt>
                <c:pt idx="667">
                  <c:v>301</c:v>
                </c:pt>
                <c:pt idx="668">
                  <c:v>302</c:v>
                </c:pt>
                <c:pt idx="669">
                  <c:v>303</c:v>
                </c:pt>
                <c:pt idx="670">
                  <c:v>304</c:v>
                </c:pt>
                <c:pt idx="671">
                  <c:v>305</c:v>
                </c:pt>
                <c:pt idx="672">
                  <c:v>306</c:v>
                </c:pt>
                <c:pt idx="673">
                  <c:v>307</c:v>
                </c:pt>
                <c:pt idx="674">
                  <c:v>308</c:v>
                </c:pt>
                <c:pt idx="675">
                  <c:v>309</c:v>
                </c:pt>
                <c:pt idx="676">
                  <c:v>310</c:v>
                </c:pt>
                <c:pt idx="677">
                  <c:v>311</c:v>
                </c:pt>
                <c:pt idx="678">
                  <c:v>312</c:v>
                </c:pt>
                <c:pt idx="679">
                  <c:v>313</c:v>
                </c:pt>
                <c:pt idx="680">
                  <c:v>314</c:v>
                </c:pt>
                <c:pt idx="681">
                  <c:v>315</c:v>
                </c:pt>
                <c:pt idx="682">
                  <c:v>316</c:v>
                </c:pt>
                <c:pt idx="683">
                  <c:v>317</c:v>
                </c:pt>
                <c:pt idx="684">
                  <c:v>318</c:v>
                </c:pt>
                <c:pt idx="685">
                  <c:v>319</c:v>
                </c:pt>
                <c:pt idx="686">
                  <c:v>320</c:v>
                </c:pt>
                <c:pt idx="687">
                  <c:v>321</c:v>
                </c:pt>
                <c:pt idx="688">
                  <c:v>322</c:v>
                </c:pt>
                <c:pt idx="689">
                  <c:v>323</c:v>
                </c:pt>
                <c:pt idx="690">
                  <c:v>324</c:v>
                </c:pt>
                <c:pt idx="691">
                  <c:v>325</c:v>
                </c:pt>
                <c:pt idx="692">
                  <c:v>326</c:v>
                </c:pt>
                <c:pt idx="693">
                  <c:v>327</c:v>
                </c:pt>
                <c:pt idx="694">
                  <c:v>328</c:v>
                </c:pt>
                <c:pt idx="695">
                  <c:v>329</c:v>
                </c:pt>
                <c:pt idx="696">
                  <c:v>330</c:v>
                </c:pt>
                <c:pt idx="697">
                  <c:v>331</c:v>
                </c:pt>
                <c:pt idx="698">
                  <c:v>332</c:v>
                </c:pt>
                <c:pt idx="699">
                  <c:v>333</c:v>
                </c:pt>
                <c:pt idx="700">
                  <c:v>334</c:v>
                </c:pt>
                <c:pt idx="701">
                  <c:v>335</c:v>
                </c:pt>
                <c:pt idx="702">
                  <c:v>336</c:v>
                </c:pt>
                <c:pt idx="703">
                  <c:v>337</c:v>
                </c:pt>
                <c:pt idx="704">
                  <c:v>338</c:v>
                </c:pt>
                <c:pt idx="705">
                  <c:v>339</c:v>
                </c:pt>
                <c:pt idx="706">
                  <c:v>340</c:v>
                </c:pt>
                <c:pt idx="707">
                  <c:v>341</c:v>
                </c:pt>
                <c:pt idx="708">
                  <c:v>342</c:v>
                </c:pt>
                <c:pt idx="709">
                  <c:v>343</c:v>
                </c:pt>
                <c:pt idx="710">
                  <c:v>344</c:v>
                </c:pt>
                <c:pt idx="711">
                  <c:v>345</c:v>
                </c:pt>
                <c:pt idx="712">
                  <c:v>346</c:v>
                </c:pt>
                <c:pt idx="713">
                  <c:v>347</c:v>
                </c:pt>
                <c:pt idx="714">
                  <c:v>348</c:v>
                </c:pt>
                <c:pt idx="715">
                  <c:v>349</c:v>
                </c:pt>
                <c:pt idx="716">
                  <c:v>350</c:v>
                </c:pt>
                <c:pt idx="717">
                  <c:v>351</c:v>
                </c:pt>
                <c:pt idx="718">
                  <c:v>352</c:v>
                </c:pt>
                <c:pt idx="719">
                  <c:v>353</c:v>
                </c:pt>
                <c:pt idx="720">
                  <c:v>354</c:v>
                </c:pt>
                <c:pt idx="721">
                  <c:v>355</c:v>
                </c:pt>
                <c:pt idx="722">
                  <c:v>356</c:v>
                </c:pt>
                <c:pt idx="723">
                  <c:v>357</c:v>
                </c:pt>
                <c:pt idx="724">
                  <c:v>358</c:v>
                </c:pt>
                <c:pt idx="725">
                  <c:v>359</c:v>
                </c:pt>
                <c:pt idx="726">
                  <c:v>360</c:v>
                </c:pt>
                <c:pt idx="727">
                  <c:v>361</c:v>
                </c:pt>
                <c:pt idx="728">
                  <c:v>362</c:v>
                </c:pt>
                <c:pt idx="729">
                  <c:v>363</c:v>
                </c:pt>
                <c:pt idx="730">
                  <c:v>364</c:v>
                </c:pt>
                <c:pt idx="731">
                  <c:v>365</c:v>
                </c:pt>
                <c:pt idx="732">
                  <c:v>366</c:v>
                </c:pt>
                <c:pt idx="733">
                  <c:v>367</c:v>
                </c:pt>
                <c:pt idx="734">
                  <c:v>368</c:v>
                </c:pt>
                <c:pt idx="735">
                  <c:v>369</c:v>
                </c:pt>
                <c:pt idx="736">
                  <c:v>370</c:v>
                </c:pt>
                <c:pt idx="737">
                  <c:v>371</c:v>
                </c:pt>
                <c:pt idx="738">
                  <c:v>372</c:v>
                </c:pt>
                <c:pt idx="739">
                  <c:v>373</c:v>
                </c:pt>
                <c:pt idx="740">
                  <c:v>374</c:v>
                </c:pt>
                <c:pt idx="741">
                  <c:v>375</c:v>
                </c:pt>
                <c:pt idx="742">
                  <c:v>376</c:v>
                </c:pt>
                <c:pt idx="743">
                  <c:v>377</c:v>
                </c:pt>
                <c:pt idx="744">
                  <c:v>378</c:v>
                </c:pt>
                <c:pt idx="745">
                  <c:v>379</c:v>
                </c:pt>
                <c:pt idx="746">
                  <c:v>380</c:v>
                </c:pt>
                <c:pt idx="747">
                  <c:v>381</c:v>
                </c:pt>
                <c:pt idx="748">
                  <c:v>382</c:v>
                </c:pt>
                <c:pt idx="749">
                  <c:v>383</c:v>
                </c:pt>
                <c:pt idx="750">
                  <c:v>384</c:v>
                </c:pt>
                <c:pt idx="751">
                  <c:v>385</c:v>
                </c:pt>
                <c:pt idx="752">
                  <c:v>386</c:v>
                </c:pt>
                <c:pt idx="753">
                  <c:v>387</c:v>
                </c:pt>
                <c:pt idx="754">
                  <c:v>388</c:v>
                </c:pt>
                <c:pt idx="755">
                  <c:v>389</c:v>
                </c:pt>
                <c:pt idx="756">
                  <c:v>390</c:v>
                </c:pt>
                <c:pt idx="757">
                  <c:v>391</c:v>
                </c:pt>
                <c:pt idx="758">
                  <c:v>392</c:v>
                </c:pt>
                <c:pt idx="759">
                  <c:v>393</c:v>
                </c:pt>
                <c:pt idx="760">
                  <c:v>394</c:v>
                </c:pt>
                <c:pt idx="761">
                  <c:v>395</c:v>
                </c:pt>
                <c:pt idx="762">
                  <c:v>396</c:v>
                </c:pt>
                <c:pt idx="763">
                  <c:v>397</c:v>
                </c:pt>
                <c:pt idx="764">
                  <c:v>398</c:v>
                </c:pt>
                <c:pt idx="765">
                  <c:v>399</c:v>
                </c:pt>
                <c:pt idx="766">
                  <c:v>400</c:v>
                </c:pt>
                <c:pt idx="767">
                  <c:v>401</c:v>
                </c:pt>
                <c:pt idx="768">
                  <c:v>402</c:v>
                </c:pt>
                <c:pt idx="769">
                  <c:v>403</c:v>
                </c:pt>
                <c:pt idx="770">
                  <c:v>404</c:v>
                </c:pt>
                <c:pt idx="771">
                  <c:v>405</c:v>
                </c:pt>
                <c:pt idx="772">
                  <c:v>406</c:v>
                </c:pt>
                <c:pt idx="773">
                  <c:v>407</c:v>
                </c:pt>
                <c:pt idx="774">
                  <c:v>408</c:v>
                </c:pt>
                <c:pt idx="775">
                  <c:v>409</c:v>
                </c:pt>
                <c:pt idx="776">
                  <c:v>410</c:v>
                </c:pt>
                <c:pt idx="777">
                  <c:v>411</c:v>
                </c:pt>
                <c:pt idx="778">
                  <c:v>412</c:v>
                </c:pt>
                <c:pt idx="779">
                  <c:v>413</c:v>
                </c:pt>
                <c:pt idx="780">
                  <c:v>414</c:v>
                </c:pt>
                <c:pt idx="781">
                  <c:v>415</c:v>
                </c:pt>
                <c:pt idx="782">
                  <c:v>416</c:v>
                </c:pt>
                <c:pt idx="783">
                  <c:v>417</c:v>
                </c:pt>
                <c:pt idx="784">
                  <c:v>418</c:v>
                </c:pt>
                <c:pt idx="785">
                  <c:v>419</c:v>
                </c:pt>
                <c:pt idx="786">
                  <c:v>420</c:v>
                </c:pt>
                <c:pt idx="787">
                  <c:v>421</c:v>
                </c:pt>
                <c:pt idx="788">
                  <c:v>422</c:v>
                </c:pt>
                <c:pt idx="789">
                  <c:v>423</c:v>
                </c:pt>
                <c:pt idx="790">
                  <c:v>424</c:v>
                </c:pt>
                <c:pt idx="791">
                  <c:v>425</c:v>
                </c:pt>
                <c:pt idx="792">
                  <c:v>426</c:v>
                </c:pt>
                <c:pt idx="793">
                  <c:v>427</c:v>
                </c:pt>
                <c:pt idx="794">
                  <c:v>428</c:v>
                </c:pt>
                <c:pt idx="795">
                  <c:v>429</c:v>
                </c:pt>
                <c:pt idx="796">
                  <c:v>430</c:v>
                </c:pt>
                <c:pt idx="797">
                  <c:v>431</c:v>
                </c:pt>
                <c:pt idx="798">
                  <c:v>432</c:v>
                </c:pt>
                <c:pt idx="799">
                  <c:v>433</c:v>
                </c:pt>
                <c:pt idx="800">
                  <c:v>434</c:v>
                </c:pt>
                <c:pt idx="801">
                  <c:v>435</c:v>
                </c:pt>
                <c:pt idx="802">
                  <c:v>436</c:v>
                </c:pt>
                <c:pt idx="803">
                  <c:v>437</c:v>
                </c:pt>
                <c:pt idx="804">
                  <c:v>438</c:v>
                </c:pt>
                <c:pt idx="805">
                  <c:v>439</c:v>
                </c:pt>
                <c:pt idx="806">
                  <c:v>440</c:v>
                </c:pt>
                <c:pt idx="807">
                  <c:v>441</c:v>
                </c:pt>
                <c:pt idx="808">
                  <c:v>442</c:v>
                </c:pt>
                <c:pt idx="809">
                  <c:v>443</c:v>
                </c:pt>
                <c:pt idx="810">
                  <c:v>444</c:v>
                </c:pt>
                <c:pt idx="811">
                  <c:v>445</c:v>
                </c:pt>
                <c:pt idx="812">
                  <c:v>446</c:v>
                </c:pt>
                <c:pt idx="813">
                  <c:v>447</c:v>
                </c:pt>
                <c:pt idx="814">
                  <c:v>448</c:v>
                </c:pt>
                <c:pt idx="815">
                  <c:v>449</c:v>
                </c:pt>
                <c:pt idx="816">
                  <c:v>450</c:v>
                </c:pt>
                <c:pt idx="817">
                  <c:v>451</c:v>
                </c:pt>
                <c:pt idx="818">
                  <c:v>452</c:v>
                </c:pt>
                <c:pt idx="819">
                  <c:v>453</c:v>
                </c:pt>
                <c:pt idx="820">
                  <c:v>454</c:v>
                </c:pt>
                <c:pt idx="821">
                  <c:v>455</c:v>
                </c:pt>
                <c:pt idx="822">
                  <c:v>456</c:v>
                </c:pt>
                <c:pt idx="823">
                  <c:v>457</c:v>
                </c:pt>
                <c:pt idx="824">
                  <c:v>458</c:v>
                </c:pt>
                <c:pt idx="825">
                  <c:v>459</c:v>
                </c:pt>
                <c:pt idx="826">
                  <c:v>460</c:v>
                </c:pt>
                <c:pt idx="827">
                  <c:v>461</c:v>
                </c:pt>
                <c:pt idx="828">
                  <c:v>462</c:v>
                </c:pt>
                <c:pt idx="829">
                  <c:v>463</c:v>
                </c:pt>
                <c:pt idx="830">
                  <c:v>464</c:v>
                </c:pt>
                <c:pt idx="831">
                  <c:v>465</c:v>
                </c:pt>
                <c:pt idx="832">
                  <c:v>466</c:v>
                </c:pt>
                <c:pt idx="833">
                  <c:v>467</c:v>
                </c:pt>
                <c:pt idx="834">
                  <c:v>468</c:v>
                </c:pt>
                <c:pt idx="835">
                  <c:v>469</c:v>
                </c:pt>
                <c:pt idx="836">
                  <c:v>470</c:v>
                </c:pt>
                <c:pt idx="837">
                  <c:v>471</c:v>
                </c:pt>
                <c:pt idx="838">
                  <c:v>472</c:v>
                </c:pt>
                <c:pt idx="839">
                  <c:v>473</c:v>
                </c:pt>
                <c:pt idx="840">
                  <c:v>474</c:v>
                </c:pt>
                <c:pt idx="841">
                  <c:v>475</c:v>
                </c:pt>
                <c:pt idx="842">
                  <c:v>476</c:v>
                </c:pt>
                <c:pt idx="843">
                  <c:v>477</c:v>
                </c:pt>
                <c:pt idx="844">
                  <c:v>478</c:v>
                </c:pt>
                <c:pt idx="845">
                  <c:v>479</c:v>
                </c:pt>
                <c:pt idx="846">
                  <c:v>480</c:v>
                </c:pt>
                <c:pt idx="847">
                  <c:v>481</c:v>
                </c:pt>
                <c:pt idx="848">
                  <c:v>482</c:v>
                </c:pt>
                <c:pt idx="849">
                  <c:v>483</c:v>
                </c:pt>
                <c:pt idx="850">
                  <c:v>484</c:v>
                </c:pt>
                <c:pt idx="851">
                  <c:v>485</c:v>
                </c:pt>
                <c:pt idx="852">
                  <c:v>486</c:v>
                </c:pt>
                <c:pt idx="853">
                  <c:v>487</c:v>
                </c:pt>
                <c:pt idx="854">
                  <c:v>488</c:v>
                </c:pt>
                <c:pt idx="855">
                  <c:v>489</c:v>
                </c:pt>
                <c:pt idx="856">
                  <c:v>490</c:v>
                </c:pt>
                <c:pt idx="857">
                  <c:v>491</c:v>
                </c:pt>
                <c:pt idx="858">
                  <c:v>492</c:v>
                </c:pt>
                <c:pt idx="859">
                  <c:v>493</c:v>
                </c:pt>
                <c:pt idx="860">
                  <c:v>494</c:v>
                </c:pt>
                <c:pt idx="861">
                  <c:v>495</c:v>
                </c:pt>
                <c:pt idx="862">
                  <c:v>496</c:v>
                </c:pt>
                <c:pt idx="863">
                  <c:v>497</c:v>
                </c:pt>
                <c:pt idx="864">
                  <c:v>498</c:v>
                </c:pt>
                <c:pt idx="865">
                  <c:v>499</c:v>
                </c:pt>
                <c:pt idx="866">
                  <c:v>500</c:v>
                </c:pt>
                <c:pt idx="867">
                  <c:v>501</c:v>
                </c:pt>
                <c:pt idx="868">
                  <c:v>502</c:v>
                </c:pt>
                <c:pt idx="869">
                  <c:v>503</c:v>
                </c:pt>
                <c:pt idx="870">
                  <c:v>504</c:v>
                </c:pt>
                <c:pt idx="871">
                  <c:v>505</c:v>
                </c:pt>
                <c:pt idx="872">
                  <c:v>506</c:v>
                </c:pt>
                <c:pt idx="873">
                  <c:v>507</c:v>
                </c:pt>
                <c:pt idx="874">
                  <c:v>508</c:v>
                </c:pt>
                <c:pt idx="875">
                  <c:v>509</c:v>
                </c:pt>
                <c:pt idx="876">
                  <c:v>510</c:v>
                </c:pt>
                <c:pt idx="877">
                  <c:v>511</c:v>
                </c:pt>
                <c:pt idx="878">
                  <c:v>512</c:v>
                </c:pt>
                <c:pt idx="879">
                  <c:v>513</c:v>
                </c:pt>
                <c:pt idx="880">
                  <c:v>514</c:v>
                </c:pt>
                <c:pt idx="881">
                  <c:v>515</c:v>
                </c:pt>
                <c:pt idx="882">
                  <c:v>516</c:v>
                </c:pt>
                <c:pt idx="883">
                  <c:v>517</c:v>
                </c:pt>
                <c:pt idx="884">
                  <c:v>518</c:v>
                </c:pt>
                <c:pt idx="885">
                  <c:v>519</c:v>
                </c:pt>
                <c:pt idx="886">
                  <c:v>520</c:v>
                </c:pt>
                <c:pt idx="887">
                  <c:v>521</c:v>
                </c:pt>
                <c:pt idx="888">
                  <c:v>522</c:v>
                </c:pt>
                <c:pt idx="889">
                  <c:v>523</c:v>
                </c:pt>
                <c:pt idx="890">
                  <c:v>524</c:v>
                </c:pt>
                <c:pt idx="891">
                  <c:v>525</c:v>
                </c:pt>
                <c:pt idx="892">
                  <c:v>526</c:v>
                </c:pt>
                <c:pt idx="893">
                  <c:v>527</c:v>
                </c:pt>
                <c:pt idx="894">
                  <c:v>528</c:v>
                </c:pt>
                <c:pt idx="895">
                  <c:v>529</c:v>
                </c:pt>
                <c:pt idx="896">
                  <c:v>530</c:v>
                </c:pt>
                <c:pt idx="897">
                  <c:v>531</c:v>
                </c:pt>
                <c:pt idx="898">
                  <c:v>532</c:v>
                </c:pt>
                <c:pt idx="899">
                  <c:v>533</c:v>
                </c:pt>
                <c:pt idx="900">
                  <c:v>534</c:v>
                </c:pt>
                <c:pt idx="901">
                  <c:v>535</c:v>
                </c:pt>
                <c:pt idx="902">
                  <c:v>536</c:v>
                </c:pt>
                <c:pt idx="903">
                  <c:v>537</c:v>
                </c:pt>
                <c:pt idx="904">
                  <c:v>538</c:v>
                </c:pt>
                <c:pt idx="905">
                  <c:v>539</c:v>
                </c:pt>
                <c:pt idx="906">
                  <c:v>540</c:v>
                </c:pt>
                <c:pt idx="907">
                  <c:v>541</c:v>
                </c:pt>
                <c:pt idx="908">
                  <c:v>542</c:v>
                </c:pt>
                <c:pt idx="909">
                  <c:v>543</c:v>
                </c:pt>
                <c:pt idx="910">
                  <c:v>544</c:v>
                </c:pt>
                <c:pt idx="911">
                  <c:v>545</c:v>
                </c:pt>
                <c:pt idx="912">
                  <c:v>546</c:v>
                </c:pt>
                <c:pt idx="913">
                  <c:v>547</c:v>
                </c:pt>
                <c:pt idx="914">
                  <c:v>548</c:v>
                </c:pt>
                <c:pt idx="915">
                  <c:v>549</c:v>
                </c:pt>
                <c:pt idx="916">
                  <c:v>550</c:v>
                </c:pt>
                <c:pt idx="917">
                  <c:v>551</c:v>
                </c:pt>
                <c:pt idx="918">
                  <c:v>552</c:v>
                </c:pt>
                <c:pt idx="919">
                  <c:v>553</c:v>
                </c:pt>
                <c:pt idx="920">
                  <c:v>554</c:v>
                </c:pt>
                <c:pt idx="921">
                  <c:v>555</c:v>
                </c:pt>
                <c:pt idx="922">
                  <c:v>556</c:v>
                </c:pt>
                <c:pt idx="923">
                  <c:v>557</c:v>
                </c:pt>
                <c:pt idx="924">
                  <c:v>558</c:v>
                </c:pt>
                <c:pt idx="925">
                  <c:v>559</c:v>
                </c:pt>
                <c:pt idx="926">
                  <c:v>560</c:v>
                </c:pt>
                <c:pt idx="927">
                  <c:v>561</c:v>
                </c:pt>
                <c:pt idx="928">
                  <c:v>562</c:v>
                </c:pt>
                <c:pt idx="929">
                  <c:v>563</c:v>
                </c:pt>
                <c:pt idx="930">
                  <c:v>564</c:v>
                </c:pt>
                <c:pt idx="931">
                  <c:v>565</c:v>
                </c:pt>
                <c:pt idx="932">
                  <c:v>566</c:v>
                </c:pt>
                <c:pt idx="933">
                  <c:v>567</c:v>
                </c:pt>
                <c:pt idx="934">
                  <c:v>568</c:v>
                </c:pt>
                <c:pt idx="935">
                  <c:v>569</c:v>
                </c:pt>
                <c:pt idx="936">
                  <c:v>570</c:v>
                </c:pt>
                <c:pt idx="937">
                  <c:v>571</c:v>
                </c:pt>
                <c:pt idx="938">
                  <c:v>572</c:v>
                </c:pt>
                <c:pt idx="939">
                  <c:v>573</c:v>
                </c:pt>
                <c:pt idx="940">
                  <c:v>574</c:v>
                </c:pt>
                <c:pt idx="941">
                  <c:v>575</c:v>
                </c:pt>
                <c:pt idx="942">
                  <c:v>576</c:v>
                </c:pt>
                <c:pt idx="943">
                  <c:v>577</c:v>
                </c:pt>
                <c:pt idx="944">
                  <c:v>578</c:v>
                </c:pt>
                <c:pt idx="945">
                  <c:v>579</c:v>
                </c:pt>
                <c:pt idx="946">
                  <c:v>580</c:v>
                </c:pt>
                <c:pt idx="947">
                  <c:v>581</c:v>
                </c:pt>
                <c:pt idx="948">
                  <c:v>582</c:v>
                </c:pt>
                <c:pt idx="949">
                  <c:v>583</c:v>
                </c:pt>
                <c:pt idx="950">
                  <c:v>584</c:v>
                </c:pt>
                <c:pt idx="951">
                  <c:v>585</c:v>
                </c:pt>
                <c:pt idx="952">
                  <c:v>586</c:v>
                </c:pt>
                <c:pt idx="953">
                  <c:v>587</c:v>
                </c:pt>
                <c:pt idx="954">
                  <c:v>588</c:v>
                </c:pt>
                <c:pt idx="955">
                  <c:v>589</c:v>
                </c:pt>
                <c:pt idx="956">
                  <c:v>590</c:v>
                </c:pt>
                <c:pt idx="957">
                  <c:v>591</c:v>
                </c:pt>
                <c:pt idx="958">
                  <c:v>592</c:v>
                </c:pt>
                <c:pt idx="959">
                  <c:v>593</c:v>
                </c:pt>
                <c:pt idx="960">
                  <c:v>594</c:v>
                </c:pt>
                <c:pt idx="961">
                  <c:v>595</c:v>
                </c:pt>
                <c:pt idx="962">
                  <c:v>596</c:v>
                </c:pt>
                <c:pt idx="963">
                  <c:v>597</c:v>
                </c:pt>
                <c:pt idx="964">
                  <c:v>598</c:v>
                </c:pt>
                <c:pt idx="965">
                  <c:v>599</c:v>
                </c:pt>
                <c:pt idx="966">
                  <c:v>600</c:v>
                </c:pt>
                <c:pt idx="967">
                  <c:v>601</c:v>
                </c:pt>
                <c:pt idx="968">
                  <c:v>602</c:v>
                </c:pt>
                <c:pt idx="969">
                  <c:v>603</c:v>
                </c:pt>
                <c:pt idx="970">
                  <c:v>604</c:v>
                </c:pt>
                <c:pt idx="971">
                  <c:v>605</c:v>
                </c:pt>
                <c:pt idx="972">
                  <c:v>606</c:v>
                </c:pt>
                <c:pt idx="973">
                  <c:v>607</c:v>
                </c:pt>
                <c:pt idx="974">
                  <c:v>608</c:v>
                </c:pt>
                <c:pt idx="975">
                  <c:v>609</c:v>
                </c:pt>
                <c:pt idx="976">
                  <c:v>610</c:v>
                </c:pt>
                <c:pt idx="977">
                  <c:v>611</c:v>
                </c:pt>
                <c:pt idx="978">
                  <c:v>612</c:v>
                </c:pt>
                <c:pt idx="979">
                  <c:v>613</c:v>
                </c:pt>
                <c:pt idx="980">
                  <c:v>614</c:v>
                </c:pt>
                <c:pt idx="981">
                  <c:v>615</c:v>
                </c:pt>
                <c:pt idx="982">
                  <c:v>616</c:v>
                </c:pt>
                <c:pt idx="983">
                  <c:v>617</c:v>
                </c:pt>
                <c:pt idx="984">
                  <c:v>618</c:v>
                </c:pt>
                <c:pt idx="985">
                  <c:v>619</c:v>
                </c:pt>
                <c:pt idx="986">
                  <c:v>620</c:v>
                </c:pt>
                <c:pt idx="987">
                  <c:v>621</c:v>
                </c:pt>
                <c:pt idx="988">
                  <c:v>622</c:v>
                </c:pt>
                <c:pt idx="989">
                  <c:v>623</c:v>
                </c:pt>
                <c:pt idx="990">
                  <c:v>624</c:v>
                </c:pt>
                <c:pt idx="991">
                  <c:v>625</c:v>
                </c:pt>
                <c:pt idx="992">
                  <c:v>626</c:v>
                </c:pt>
                <c:pt idx="993">
                  <c:v>627</c:v>
                </c:pt>
                <c:pt idx="994">
                  <c:v>628</c:v>
                </c:pt>
                <c:pt idx="995">
                  <c:v>629</c:v>
                </c:pt>
                <c:pt idx="996">
                  <c:v>630</c:v>
                </c:pt>
                <c:pt idx="997">
                  <c:v>631</c:v>
                </c:pt>
                <c:pt idx="998">
                  <c:v>632</c:v>
                </c:pt>
                <c:pt idx="999">
                  <c:v>633</c:v>
                </c:pt>
                <c:pt idx="1000">
                  <c:v>634</c:v>
                </c:pt>
                <c:pt idx="1001">
                  <c:v>635</c:v>
                </c:pt>
                <c:pt idx="1002">
                  <c:v>636</c:v>
                </c:pt>
                <c:pt idx="1003">
                  <c:v>637</c:v>
                </c:pt>
                <c:pt idx="1004">
                  <c:v>638</c:v>
                </c:pt>
                <c:pt idx="1005">
                  <c:v>639</c:v>
                </c:pt>
                <c:pt idx="1006">
                  <c:v>640</c:v>
                </c:pt>
                <c:pt idx="1007">
                  <c:v>641</c:v>
                </c:pt>
                <c:pt idx="1008">
                  <c:v>642</c:v>
                </c:pt>
                <c:pt idx="1009">
                  <c:v>643</c:v>
                </c:pt>
                <c:pt idx="1010">
                  <c:v>644</c:v>
                </c:pt>
                <c:pt idx="1011">
                  <c:v>645</c:v>
                </c:pt>
                <c:pt idx="1012">
                  <c:v>646</c:v>
                </c:pt>
                <c:pt idx="1013">
                  <c:v>647</c:v>
                </c:pt>
                <c:pt idx="1014">
                  <c:v>648</c:v>
                </c:pt>
                <c:pt idx="1015">
                  <c:v>649</c:v>
                </c:pt>
                <c:pt idx="1016">
                  <c:v>650</c:v>
                </c:pt>
                <c:pt idx="1017">
                  <c:v>651</c:v>
                </c:pt>
                <c:pt idx="1018">
                  <c:v>652</c:v>
                </c:pt>
                <c:pt idx="1019">
                  <c:v>653</c:v>
                </c:pt>
                <c:pt idx="1020">
                  <c:v>654</c:v>
                </c:pt>
                <c:pt idx="1021">
                  <c:v>655</c:v>
                </c:pt>
                <c:pt idx="1022">
                  <c:v>656</c:v>
                </c:pt>
                <c:pt idx="1023">
                  <c:v>657</c:v>
                </c:pt>
                <c:pt idx="1024">
                  <c:v>658</c:v>
                </c:pt>
                <c:pt idx="1025">
                  <c:v>659</c:v>
                </c:pt>
                <c:pt idx="1026">
                  <c:v>660</c:v>
                </c:pt>
                <c:pt idx="1027">
                  <c:v>661</c:v>
                </c:pt>
                <c:pt idx="1028">
                  <c:v>662</c:v>
                </c:pt>
                <c:pt idx="1029">
                  <c:v>663</c:v>
                </c:pt>
                <c:pt idx="1030">
                  <c:v>664</c:v>
                </c:pt>
                <c:pt idx="1031">
                  <c:v>665</c:v>
                </c:pt>
                <c:pt idx="1032">
                  <c:v>666</c:v>
                </c:pt>
                <c:pt idx="1033">
                  <c:v>667</c:v>
                </c:pt>
                <c:pt idx="1034">
                  <c:v>668</c:v>
                </c:pt>
                <c:pt idx="1035">
                  <c:v>669</c:v>
                </c:pt>
                <c:pt idx="1036">
                  <c:v>670</c:v>
                </c:pt>
                <c:pt idx="1037">
                  <c:v>671</c:v>
                </c:pt>
                <c:pt idx="1038">
                  <c:v>672</c:v>
                </c:pt>
                <c:pt idx="1039">
                  <c:v>673</c:v>
                </c:pt>
                <c:pt idx="1040">
                  <c:v>674</c:v>
                </c:pt>
                <c:pt idx="1041">
                  <c:v>675</c:v>
                </c:pt>
                <c:pt idx="1042">
                  <c:v>676</c:v>
                </c:pt>
                <c:pt idx="1043">
                  <c:v>677</c:v>
                </c:pt>
                <c:pt idx="1044">
                  <c:v>678</c:v>
                </c:pt>
                <c:pt idx="1045">
                  <c:v>679</c:v>
                </c:pt>
                <c:pt idx="1046">
                  <c:v>680</c:v>
                </c:pt>
                <c:pt idx="1047">
                  <c:v>681</c:v>
                </c:pt>
                <c:pt idx="1048">
                  <c:v>682</c:v>
                </c:pt>
                <c:pt idx="1049">
                  <c:v>683</c:v>
                </c:pt>
                <c:pt idx="1050">
                  <c:v>684</c:v>
                </c:pt>
                <c:pt idx="1051">
                  <c:v>685</c:v>
                </c:pt>
                <c:pt idx="1052">
                  <c:v>686</c:v>
                </c:pt>
                <c:pt idx="1053">
                  <c:v>687</c:v>
                </c:pt>
                <c:pt idx="1054">
                  <c:v>688</c:v>
                </c:pt>
                <c:pt idx="1055">
                  <c:v>689</c:v>
                </c:pt>
                <c:pt idx="1056">
                  <c:v>690</c:v>
                </c:pt>
                <c:pt idx="1057">
                  <c:v>691</c:v>
                </c:pt>
                <c:pt idx="1058">
                  <c:v>692</c:v>
                </c:pt>
                <c:pt idx="1059">
                  <c:v>693</c:v>
                </c:pt>
                <c:pt idx="1060">
                  <c:v>694</c:v>
                </c:pt>
                <c:pt idx="1061">
                  <c:v>695</c:v>
                </c:pt>
                <c:pt idx="1062">
                  <c:v>696</c:v>
                </c:pt>
                <c:pt idx="1063">
                  <c:v>697</c:v>
                </c:pt>
                <c:pt idx="1064">
                  <c:v>698</c:v>
                </c:pt>
                <c:pt idx="1065">
                  <c:v>699</c:v>
                </c:pt>
                <c:pt idx="1066">
                  <c:v>700</c:v>
                </c:pt>
                <c:pt idx="1067">
                  <c:v>701</c:v>
                </c:pt>
                <c:pt idx="1068">
                  <c:v>702</c:v>
                </c:pt>
                <c:pt idx="1069">
                  <c:v>703</c:v>
                </c:pt>
                <c:pt idx="1070">
                  <c:v>704</c:v>
                </c:pt>
                <c:pt idx="1071">
                  <c:v>705</c:v>
                </c:pt>
                <c:pt idx="1072">
                  <c:v>706</c:v>
                </c:pt>
                <c:pt idx="1073">
                  <c:v>707</c:v>
                </c:pt>
                <c:pt idx="1074">
                  <c:v>708</c:v>
                </c:pt>
                <c:pt idx="1075">
                  <c:v>709</c:v>
                </c:pt>
                <c:pt idx="1076">
                  <c:v>710</c:v>
                </c:pt>
                <c:pt idx="1077">
                  <c:v>711</c:v>
                </c:pt>
                <c:pt idx="1078">
                  <c:v>712</c:v>
                </c:pt>
                <c:pt idx="1079">
                  <c:v>713</c:v>
                </c:pt>
                <c:pt idx="1080">
                  <c:v>714</c:v>
                </c:pt>
                <c:pt idx="1081">
                  <c:v>715</c:v>
                </c:pt>
                <c:pt idx="1082">
                  <c:v>716</c:v>
                </c:pt>
                <c:pt idx="1083">
                  <c:v>717</c:v>
                </c:pt>
                <c:pt idx="1084">
                  <c:v>718</c:v>
                </c:pt>
                <c:pt idx="1085">
                  <c:v>719</c:v>
                </c:pt>
                <c:pt idx="1086">
                  <c:v>720</c:v>
                </c:pt>
                <c:pt idx="1087">
                  <c:v>721</c:v>
                </c:pt>
                <c:pt idx="1088">
                  <c:v>722</c:v>
                </c:pt>
                <c:pt idx="1089">
                  <c:v>723</c:v>
                </c:pt>
                <c:pt idx="1090">
                  <c:v>724</c:v>
                </c:pt>
                <c:pt idx="1091">
                  <c:v>725</c:v>
                </c:pt>
                <c:pt idx="1092">
                  <c:v>726</c:v>
                </c:pt>
                <c:pt idx="1093">
                  <c:v>727</c:v>
                </c:pt>
                <c:pt idx="1094">
                  <c:v>728</c:v>
                </c:pt>
                <c:pt idx="1095">
                  <c:v>729</c:v>
                </c:pt>
                <c:pt idx="1096">
                  <c:v>730</c:v>
                </c:pt>
                <c:pt idx="1097">
                  <c:v>731</c:v>
                </c:pt>
                <c:pt idx="1098">
                  <c:v>732</c:v>
                </c:pt>
                <c:pt idx="1099">
                  <c:v>733</c:v>
                </c:pt>
                <c:pt idx="1100">
                  <c:v>734</c:v>
                </c:pt>
                <c:pt idx="1101">
                  <c:v>735</c:v>
                </c:pt>
                <c:pt idx="1102">
                  <c:v>736</c:v>
                </c:pt>
                <c:pt idx="1103">
                  <c:v>737</c:v>
                </c:pt>
                <c:pt idx="1104">
                  <c:v>738</c:v>
                </c:pt>
                <c:pt idx="1105">
                  <c:v>739</c:v>
                </c:pt>
                <c:pt idx="1106">
                  <c:v>740</c:v>
                </c:pt>
                <c:pt idx="1107">
                  <c:v>741</c:v>
                </c:pt>
                <c:pt idx="1108">
                  <c:v>742</c:v>
                </c:pt>
                <c:pt idx="1109">
                  <c:v>743</c:v>
                </c:pt>
                <c:pt idx="1110">
                  <c:v>744</c:v>
                </c:pt>
                <c:pt idx="1111">
                  <c:v>745</c:v>
                </c:pt>
                <c:pt idx="1112">
                  <c:v>746</c:v>
                </c:pt>
                <c:pt idx="1113">
                  <c:v>747</c:v>
                </c:pt>
                <c:pt idx="1114">
                  <c:v>748</c:v>
                </c:pt>
                <c:pt idx="1115">
                  <c:v>749</c:v>
                </c:pt>
                <c:pt idx="1116">
                  <c:v>750</c:v>
                </c:pt>
                <c:pt idx="1117">
                  <c:v>751</c:v>
                </c:pt>
                <c:pt idx="1118">
                  <c:v>752</c:v>
                </c:pt>
                <c:pt idx="1119">
                  <c:v>753</c:v>
                </c:pt>
                <c:pt idx="1120">
                  <c:v>754</c:v>
                </c:pt>
                <c:pt idx="1121">
                  <c:v>755</c:v>
                </c:pt>
                <c:pt idx="1122">
                  <c:v>756</c:v>
                </c:pt>
                <c:pt idx="1123">
                  <c:v>757</c:v>
                </c:pt>
                <c:pt idx="1124">
                  <c:v>758</c:v>
                </c:pt>
                <c:pt idx="1125">
                  <c:v>759</c:v>
                </c:pt>
                <c:pt idx="1126">
                  <c:v>760</c:v>
                </c:pt>
                <c:pt idx="1127">
                  <c:v>761</c:v>
                </c:pt>
                <c:pt idx="1128">
                  <c:v>762</c:v>
                </c:pt>
                <c:pt idx="1129">
                  <c:v>763</c:v>
                </c:pt>
                <c:pt idx="1130">
                  <c:v>764</c:v>
                </c:pt>
                <c:pt idx="1131">
                  <c:v>765</c:v>
                </c:pt>
                <c:pt idx="1132">
                  <c:v>766</c:v>
                </c:pt>
                <c:pt idx="1133">
                  <c:v>767</c:v>
                </c:pt>
                <c:pt idx="1134">
                  <c:v>768</c:v>
                </c:pt>
                <c:pt idx="1135">
                  <c:v>769</c:v>
                </c:pt>
                <c:pt idx="1136">
                  <c:v>770</c:v>
                </c:pt>
                <c:pt idx="1137">
                  <c:v>771</c:v>
                </c:pt>
                <c:pt idx="1138">
                  <c:v>772</c:v>
                </c:pt>
                <c:pt idx="1139">
                  <c:v>773</c:v>
                </c:pt>
                <c:pt idx="1140">
                  <c:v>774</c:v>
                </c:pt>
                <c:pt idx="1141">
                  <c:v>775</c:v>
                </c:pt>
                <c:pt idx="1142">
                  <c:v>776</c:v>
                </c:pt>
                <c:pt idx="1143">
                  <c:v>777</c:v>
                </c:pt>
                <c:pt idx="1144">
                  <c:v>778</c:v>
                </c:pt>
                <c:pt idx="1145">
                  <c:v>779</c:v>
                </c:pt>
                <c:pt idx="1146">
                  <c:v>780</c:v>
                </c:pt>
                <c:pt idx="1147">
                  <c:v>781</c:v>
                </c:pt>
                <c:pt idx="1148">
                  <c:v>782</c:v>
                </c:pt>
                <c:pt idx="1149">
                  <c:v>783</c:v>
                </c:pt>
                <c:pt idx="1150">
                  <c:v>784</c:v>
                </c:pt>
                <c:pt idx="1151">
                  <c:v>785</c:v>
                </c:pt>
                <c:pt idx="1152">
                  <c:v>786</c:v>
                </c:pt>
                <c:pt idx="1153">
                  <c:v>787</c:v>
                </c:pt>
                <c:pt idx="1154">
                  <c:v>788</c:v>
                </c:pt>
                <c:pt idx="1155">
                  <c:v>789</c:v>
                </c:pt>
                <c:pt idx="1156">
                  <c:v>790</c:v>
                </c:pt>
                <c:pt idx="1157">
                  <c:v>791</c:v>
                </c:pt>
                <c:pt idx="1158">
                  <c:v>792</c:v>
                </c:pt>
                <c:pt idx="1159">
                  <c:v>793</c:v>
                </c:pt>
                <c:pt idx="1160">
                  <c:v>794</c:v>
                </c:pt>
                <c:pt idx="1161">
                  <c:v>795</c:v>
                </c:pt>
                <c:pt idx="1162">
                  <c:v>796</c:v>
                </c:pt>
                <c:pt idx="1163">
                  <c:v>797</c:v>
                </c:pt>
                <c:pt idx="1164">
                  <c:v>798</c:v>
                </c:pt>
                <c:pt idx="1165">
                  <c:v>799</c:v>
                </c:pt>
                <c:pt idx="1166">
                  <c:v>800</c:v>
                </c:pt>
                <c:pt idx="1167">
                  <c:v>801</c:v>
                </c:pt>
                <c:pt idx="1168">
                  <c:v>802</c:v>
                </c:pt>
                <c:pt idx="1169">
                  <c:v>803</c:v>
                </c:pt>
                <c:pt idx="1170">
                  <c:v>804</c:v>
                </c:pt>
                <c:pt idx="1171">
                  <c:v>805</c:v>
                </c:pt>
                <c:pt idx="1172">
                  <c:v>806</c:v>
                </c:pt>
                <c:pt idx="1173">
                  <c:v>807</c:v>
                </c:pt>
                <c:pt idx="1174">
                  <c:v>808</c:v>
                </c:pt>
                <c:pt idx="1175">
                  <c:v>809</c:v>
                </c:pt>
                <c:pt idx="1176">
                  <c:v>810</c:v>
                </c:pt>
                <c:pt idx="1177">
                  <c:v>811</c:v>
                </c:pt>
                <c:pt idx="1178">
                  <c:v>812</c:v>
                </c:pt>
                <c:pt idx="1179">
                  <c:v>813</c:v>
                </c:pt>
                <c:pt idx="1180">
                  <c:v>814</c:v>
                </c:pt>
                <c:pt idx="1181">
                  <c:v>815</c:v>
                </c:pt>
                <c:pt idx="1182">
                  <c:v>816</c:v>
                </c:pt>
                <c:pt idx="1183">
                  <c:v>817</c:v>
                </c:pt>
                <c:pt idx="1184">
                  <c:v>818</c:v>
                </c:pt>
                <c:pt idx="1185">
                  <c:v>819</c:v>
                </c:pt>
                <c:pt idx="1186">
                  <c:v>820</c:v>
                </c:pt>
                <c:pt idx="1187">
                  <c:v>821</c:v>
                </c:pt>
                <c:pt idx="1188">
                  <c:v>822</c:v>
                </c:pt>
                <c:pt idx="1189">
                  <c:v>823</c:v>
                </c:pt>
                <c:pt idx="1190">
                  <c:v>824</c:v>
                </c:pt>
                <c:pt idx="1191">
                  <c:v>825</c:v>
                </c:pt>
                <c:pt idx="1192">
                  <c:v>826</c:v>
                </c:pt>
                <c:pt idx="1193">
                  <c:v>827</c:v>
                </c:pt>
                <c:pt idx="1194">
                  <c:v>828</c:v>
                </c:pt>
                <c:pt idx="1195">
                  <c:v>829</c:v>
                </c:pt>
                <c:pt idx="1196">
                  <c:v>830</c:v>
                </c:pt>
                <c:pt idx="1197">
                  <c:v>831</c:v>
                </c:pt>
                <c:pt idx="1198">
                  <c:v>832</c:v>
                </c:pt>
                <c:pt idx="1199">
                  <c:v>833</c:v>
                </c:pt>
                <c:pt idx="1200">
                  <c:v>834</c:v>
                </c:pt>
                <c:pt idx="1201">
                  <c:v>835</c:v>
                </c:pt>
                <c:pt idx="1202">
                  <c:v>836</c:v>
                </c:pt>
                <c:pt idx="1203">
                  <c:v>837</c:v>
                </c:pt>
                <c:pt idx="1204">
                  <c:v>838</c:v>
                </c:pt>
                <c:pt idx="1205">
                  <c:v>839</c:v>
                </c:pt>
                <c:pt idx="1206">
                  <c:v>840</c:v>
                </c:pt>
                <c:pt idx="1207">
                  <c:v>841</c:v>
                </c:pt>
                <c:pt idx="1208">
                  <c:v>842</c:v>
                </c:pt>
                <c:pt idx="1209">
                  <c:v>843</c:v>
                </c:pt>
                <c:pt idx="1210">
                  <c:v>844</c:v>
                </c:pt>
                <c:pt idx="1211">
                  <c:v>845</c:v>
                </c:pt>
                <c:pt idx="1212">
                  <c:v>846</c:v>
                </c:pt>
                <c:pt idx="1213">
                  <c:v>847</c:v>
                </c:pt>
                <c:pt idx="1214">
                  <c:v>848</c:v>
                </c:pt>
                <c:pt idx="1215">
                  <c:v>849</c:v>
                </c:pt>
                <c:pt idx="1216">
                  <c:v>850</c:v>
                </c:pt>
                <c:pt idx="1217">
                  <c:v>851</c:v>
                </c:pt>
                <c:pt idx="1218">
                  <c:v>852</c:v>
                </c:pt>
                <c:pt idx="1219">
                  <c:v>853</c:v>
                </c:pt>
                <c:pt idx="1220">
                  <c:v>854</c:v>
                </c:pt>
                <c:pt idx="1221">
                  <c:v>855</c:v>
                </c:pt>
                <c:pt idx="1222">
                  <c:v>856</c:v>
                </c:pt>
                <c:pt idx="1223">
                  <c:v>857</c:v>
                </c:pt>
                <c:pt idx="1224">
                  <c:v>858</c:v>
                </c:pt>
                <c:pt idx="1225">
                  <c:v>859</c:v>
                </c:pt>
                <c:pt idx="1226">
                  <c:v>860</c:v>
                </c:pt>
                <c:pt idx="1227">
                  <c:v>861</c:v>
                </c:pt>
                <c:pt idx="1228">
                  <c:v>862</c:v>
                </c:pt>
                <c:pt idx="1229">
                  <c:v>863</c:v>
                </c:pt>
                <c:pt idx="1230">
                  <c:v>864</c:v>
                </c:pt>
                <c:pt idx="1231">
                  <c:v>865</c:v>
                </c:pt>
                <c:pt idx="1232">
                  <c:v>866</c:v>
                </c:pt>
                <c:pt idx="1233">
                  <c:v>867</c:v>
                </c:pt>
                <c:pt idx="1234">
                  <c:v>868</c:v>
                </c:pt>
                <c:pt idx="1235">
                  <c:v>869</c:v>
                </c:pt>
                <c:pt idx="1236">
                  <c:v>870</c:v>
                </c:pt>
                <c:pt idx="1237">
                  <c:v>871</c:v>
                </c:pt>
                <c:pt idx="1238">
                  <c:v>872</c:v>
                </c:pt>
                <c:pt idx="1239">
                  <c:v>873</c:v>
                </c:pt>
                <c:pt idx="1240">
                  <c:v>874</c:v>
                </c:pt>
                <c:pt idx="1241">
                  <c:v>875</c:v>
                </c:pt>
                <c:pt idx="1242">
                  <c:v>876</c:v>
                </c:pt>
                <c:pt idx="1243">
                  <c:v>877</c:v>
                </c:pt>
                <c:pt idx="1244">
                  <c:v>878</c:v>
                </c:pt>
                <c:pt idx="1245">
                  <c:v>879</c:v>
                </c:pt>
                <c:pt idx="1246">
                  <c:v>880</c:v>
                </c:pt>
                <c:pt idx="1247">
                  <c:v>881</c:v>
                </c:pt>
                <c:pt idx="1248">
                  <c:v>882</c:v>
                </c:pt>
                <c:pt idx="1249">
                  <c:v>883</c:v>
                </c:pt>
                <c:pt idx="1250">
                  <c:v>884</c:v>
                </c:pt>
                <c:pt idx="1251">
                  <c:v>885</c:v>
                </c:pt>
                <c:pt idx="1252">
                  <c:v>886</c:v>
                </c:pt>
                <c:pt idx="1253">
                  <c:v>887</c:v>
                </c:pt>
                <c:pt idx="1254">
                  <c:v>888</c:v>
                </c:pt>
                <c:pt idx="1255">
                  <c:v>889</c:v>
                </c:pt>
                <c:pt idx="1256">
                  <c:v>890</c:v>
                </c:pt>
                <c:pt idx="1257">
                  <c:v>891</c:v>
                </c:pt>
                <c:pt idx="1258">
                  <c:v>892</c:v>
                </c:pt>
                <c:pt idx="1259">
                  <c:v>893</c:v>
                </c:pt>
                <c:pt idx="1260">
                  <c:v>894</c:v>
                </c:pt>
                <c:pt idx="1261">
                  <c:v>895</c:v>
                </c:pt>
                <c:pt idx="1262">
                  <c:v>896</c:v>
                </c:pt>
                <c:pt idx="1263">
                  <c:v>897</c:v>
                </c:pt>
                <c:pt idx="1264">
                  <c:v>898</c:v>
                </c:pt>
                <c:pt idx="1265">
                  <c:v>899</c:v>
                </c:pt>
                <c:pt idx="1266">
                  <c:v>900</c:v>
                </c:pt>
                <c:pt idx="1267">
                  <c:v>901</c:v>
                </c:pt>
                <c:pt idx="1268">
                  <c:v>902</c:v>
                </c:pt>
                <c:pt idx="1269">
                  <c:v>903</c:v>
                </c:pt>
                <c:pt idx="1270">
                  <c:v>904</c:v>
                </c:pt>
                <c:pt idx="1271">
                  <c:v>905</c:v>
                </c:pt>
                <c:pt idx="1272">
                  <c:v>906</c:v>
                </c:pt>
                <c:pt idx="1273">
                  <c:v>907</c:v>
                </c:pt>
                <c:pt idx="1274">
                  <c:v>908</c:v>
                </c:pt>
                <c:pt idx="1275">
                  <c:v>909</c:v>
                </c:pt>
                <c:pt idx="1276">
                  <c:v>910</c:v>
                </c:pt>
                <c:pt idx="1277">
                  <c:v>911</c:v>
                </c:pt>
                <c:pt idx="1278">
                  <c:v>912</c:v>
                </c:pt>
                <c:pt idx="1279">
                  <c:v>913</c:v>
                </c:pt>
                <c:pt idx="1280">
                  <c:v>914</c:v>
                </c:pt>
                <c:pt idx="1281">
                  <c:v>915</c:v>
                </c:pt>
                <c:pt idx="1282">
                  <c:v>916</c:v>
                </c:pt>
                <c:pt idx="1283">
                  <c:v>917</c:v>
                </c:pt>
                <c:pt idx="1284">
                  <c:v>918</c:v>
                </c:pt>
                <c:pt idx="1285">
                  <c:v>919</c:v>
                </c:pt>
                <c:pt idx="1286">
                  <c:v>920</c:v>
                </c:pt>
                <c:pt idx="1287">
                  <c:v>921</c:v>
                </c:pt>
                <c:pt idx="1288">
                  <c:v>922</c:v>
                </c:pt>
                <c:pt idx="1289">
                  <c:v>923</c:v>
                </c:pt>
                <c:pt idx="1290">
                  <c:v>924</c:v>
                </c:pt>
                <c:pt idx="1291">
                  <c:v>925</c:v>
                </c:pt>
                <c:pt idx="1292">
                  <c:v>926</c:v>
                </c:pt>
                <c:pt idx="1293">
                  <c:v>927</c:v>
                </c:pt>
                <c:pt idx="1294">
                  <c:v>928</c:v>
                </c:pt>
                <c:pt idx="1295">
                  <c:v>929</c:v>
                </c:pt>
                <c:pt idx="1296">
                  <c:v>930</c:v>
                </c:pt>
                <c:pt idx="1297">
                  <c:v>931</c:v>
                </c:pt>
                <c:pt idx="1298">
                  <c:v>932</c:v>
                </c:pt>
                <c:pt idx="1299">
                  <c:v>933</c:v>
                </c:pt>
                <c:pt idx="1300">
                  <c:v>934</c:v>
                </c:pt>
                <c:pt idx="1301">
                  <c:v>935</c:v>
                </c:pt>
                <c:pt idx="1302">
                  <c:v>936</c:v>
                </c:pt>
                <c:pt idx="1303">
                  <c:v>937</c:v>
                </c:pt>
                <c:pt idx="1304">
                  <c:v>938</c:v>
                </c:pt>
                <c:pt idx="1305">
                  <c:v>939</c:v>
                </c:pt>
                <c:pt idx="1306">
                  <c:v>940</c:v>
                </c:pt>
                <c:pt idx="1307">
                  <c:v>941</c:v>
                </c:pt>
                <c:pt idx="1308">
                  <c:v>942</c:v>
                </c:pt>
                <c:pt idx="1309">
                  <c:v>943</c:v>
                </c:pt>
                <c:pt idx="1310">
                  <c:v>944</c:v>
                </c:pt>
                <c:pt idx="1311">
                  <c:v>945</c:v>
                </c:pt>
                <c:pt idx="1312">
                  <c:v>946</c:v>
                </c:pt>
                <c:pt idx="1313">
                  <c:v>947</c:v>
                </c:pt>
                <c:pt idx="1314">
                  <c:v>948</c:v>
                </c:pt>
                <c:pt idx="1315">
                  <c:v>949</c:v>
                </c:pt>
                <c:pt idx="1316">
                  <c:v>950</c:v>
                </c:pt>
                <c:pt idx="1317">
                  <c:v>951</c:v>
                </c:pt>
                <c:pt idx="1318">
                  <c:v>952</c:v>
                </c:pt>
                <c:pt idx="1319">
                  <c:v>953</c:v>
                </c:pt>
                <c:pt idx="1320">
                  <c:v>954</c:v>
                </c:pt>
                <c:pt idx="1321">
                  <c:v>955</c:v>
                </c:pt>
                <c:pt idx="1322">
                  <c:v>956</c:v>
                </c:pt>
                <c:pt idx="1323">
                  <c:v>957</c:v>
                </c:pt>
                <c:pt idx="1324">
                  <c:v>958</c:v>
                </c:pt>
                <c:pt idx="1325">
                  <c:v>959</c:v>
                </c:pt>
                <c:pt idx="1326">
                  <c:v>960</c:v>
                </c:pt>
                <c:pt idx="1327">
                  <c:v>961</c:v>
                </c:pt>
                <c:pt idx="1328">
                  <c:v>962</c:v>
                </c:pt>
                <c:pt idx="1329">
                  <c:v>963</c:v>
                </c:pt>
                <c:pt idx="1330">
                  <c:v>964</c:v>
                </c:pt>
                <c:pt idx="1331">
                  <c:v>965</c:v>
                </c:pt>
                <c:pt idx="1332">
                  <c:v>966</c:v>
                </c:pt>
                <c:pt idx="1333">
                  <c:v>967</c:v>
                </c:pt>
                <c:pt idx="1334">
                  <c:v>968</c:v>
                </c:pt>
                <c:pt idx="1335">
                  <c:v>969</c:v>
                </c:pt>
                <c:pt idx="1336">
                  <c:v>970</c:v>
                </c:pt>
                <c:pt idx="1337">
                  <c:v>971</c:v>
                </c:pt>
                <c:pt idx="1338">
                  <c:v>972</c:v>
                </c:pt>
                <c:pt idx="1339">
                  <c:v>973</c:v>
                </c:pt>
                <c:pt idx="1340">
                  <c:v>974</c:v>
                </c:pt>
                <c:pt idx="1341">
                  <c:v>975</c:v>
                </c:pt>
                <c:pt idx="1342">
                  <c:v>976</c:v>
                </c:pt>
                <c:pt idx="1343">
                  <c:v>977</c:v>
                </c:pt>
                <c:pt idx="1344">
                  <c:v>978</c:v>
                </c:pt>
                <c:pt idx="1345">
                  <c:v>979</c:v>
                </c:pt>
                <c:pt idx="1346">
                  <c:v>980</c:v>
                </c:pt>
                <c:pt idx="1347">
                  <c:v>981</c:v>
                </c:pt>
                <c:pt idx="1348">
                  <c:v>982</c:v>
                </c:pt>
                <c:pt idx="1349">
                  <c:v>983</c:v>
                </c:pt>
                <c:pt idx="1350">
                  <c:v>984</c:v>
                </c:pt>
                <c:pt idx="1351">
                  <c:v>985</c:v>
                </c:pt>
                <c:pt idx="1352">
                  <c:v>986</c:v>
                </c:pt>
                <c:pt idx="1353">
                  <c:v>987</c:v>
                </c:pt>
                <c:pt idx="1354">
                  <c:v>988</c:v>
                </c:pt>
                <c:pt idx="1355">
                  <c:v>989</c:v>
                </c:pt>
                <c:pt idx="1356">
                  <c:v>990</c:v>
                </c:pt>
                <c:pt idx="1357">
                  <c:v>991</c:v>
                </c:pt>
                <c:pt idx="1358">
                  <c:v>992</c:v>
                </c:pt>
                <c:pt idx="1359">
                  <c:v>993</c:v>
                </c:pt>
                <c:pt idx="1360">
                  <c:v>994</c:v>
                </c:pt>
                <c:pt idx="1361">
                  <c:v>995</c:v>
                </c:pt>
                <c:pt idx="1362">
                  <c:v>996</c:v>
                </c:pt>
                <c:pt idx="1363">
                  <c:v>997</c:v>
                </c:pt>
                <c:pt idx="1364">
                  <c:v>998</c:v>
                </c:pt>
                <c:pt idx="1365">
                  <c:v>999</c:v>
                </c:pt>
                <c:pt idx="1366">
                  <c:v>1000</c:v>
                </c:pt>
                <c:pt idx="1367">
                  <c:v>1001</c:v>
                </c:pt>
                <c:pt idx="1368">
                  <c:v>1002</c:v>
                </c:pt>
                <c:pt idx="1369">
                  <c:v>1003</c:v>
                </c:pt>
                <c:pt idx="1370">
                  <c:v>1004</c:v>
                </c:pt>
                <c:pt idx="1371">
                  <c:v>1005</c:v>
                </c:pt>
                <c:pt idx="1372">
                  <c:v>1006</c:v>
                </c:pt>
                <c:pt idx="1373">
                  <c:v>1007</c:v>
                </c:pt>
                <c:pt idx="1374">
                  <c:v>1008</c:v>
                </c:pt>
                <c:pt idx="1375">
                  <c:v>1009</c:v>
                </c:pt>
                <c:pt idx="1376">
                  <c:v>1010</c:v>
                </c:pt>
                <c:pt idx="1377">
                  <c:v>1011</c:v>
                </c:pt>
                <c:pt idx="1378">
                  <c:v>1012</c:v>
                </c:pt>
                <c:pt idx="1379">
                  <c:v>1013</c:v>
                </c:pt>
                <c:pt idx="1380">
                  <c:v>1014</c:v>
                </c:pt>
                <c:pt idx="1381">
                  <c:v>1015</c:v>
                </c:pt>
                <c:pt idx="1382">
                  <c:v>1016</c:v>
                </c:pt>
                <c:pt idx="1383">
                  <c:v>1017</c:v>
                </c:pt>
                <c:pt idx="1384">
                  <c:v>1018</c:v>
                </c:pt>
                <c:pt idx="1385">
                  <c:v>1019</c:v>
                </c:pt>
                <c:pt idx="1386">
                  <c:v>1020</c:v>
                </c:pt>
                <c:pt idx="1387">
                  <c:v>1021</c:v>
                </c:pt>
                <c:pt idx="1388">
                  <c:v>1022</c:v>
                </c:pt>
                <c:pt idx="1389">
                  <c:v>1023</c:v>
                </c:pt>
                <c:pt idx="1390">
                  <c:v>1024</c:v>
                </c:pt>
                <c:pt idx="1391">
                  <c:v>1025</c:v>
                </c:pt>
                <c:pt idx="1392">
                  <c:v>1026</c:v>
                </c:pt>
                <c:pt idx="1393">
                  <c:v>1027</c:v>
                </c:pt>
                <c:pt idx="1394">
                  <c:v>1028</c:v>
                </c:pt>
                <c:pt idx="1395">
                  <c:v>1029</c:v>
                </c:pt>
                <c:pt idx="1396">
                  <c:v>1030</c:v>
                </c:pt>
                <c:pt idx="1397">
                  <c:v>1031</c:v>
                </c:pt>
                <c:pt idx="1398">
                  <c:v>1032</c:v>
                </c:pt>
                <c:pt idx="1399">
                  <c:v>1033</c:v>
                </c:pt>
                <c:pt idx="1400">
                  <c:v>1034</c:v>
                </c:pt>
                <c:pt idx="1401">
                  <c:v>1035</c:v>
                </c:pt>
                <c:pt idx="1402">
                  <c:v>1036</c:v>
                </c:pt>
                <c:pt idx="1403">
                  <c:v>1037</c:v>
                </c:pt>
                <c:pt idx="1404">
                  <c:v>1038</c:v>
                </c:pt>
                <c:pt idx="1405">
                  <c:v>1039</c:v>
                </c:pt>
                <c:pt idx="1406">
                  <c:v>1040</c:v>
                </c:pt>
                <c:pt idx="1407">
                  <c:v>1041</c:v>
                </c:pt>
                <c:pt idx="1408">
                  <c:v>1042</c:v>
                </c:pt>
                <c:pt idx="1409">
                  <c:v>1043</c:v>
                </c:pt>
                <c:pt idx="1410">
                  <c:v>1044</c:v>
                </c:pt>
                <c:pt idx="1411">
                  <c:v>1045</c:v>
                </c:pt>
                <c:pt idx="1412">
                  <c:v>1046</c:v>
                </c:pt>
                <c:pt idx="1413">
                  <c:v>1047</c:v>
                </c:pt>
                <c:pt idx="1414">
                  <c:v>1048</c:v>
                </c:pt>
                <c:pt idx="1415">
                  <c:v>1049</c:v>
                </c:pt>
                <c:pt idx="1416">
                  <c:v>1050</c:v>
                </c:pt>
                <c:pt idx="1417">
                  <c:v>1051</c:v>
                </c:pt>
                <c:pt idx="1418">
                  <c:v>1052</c:v>
                </c:pt>
                <c:pt idx="1419">
                  <c:v>1053</c:v>
                </c:pt>
                <c:pt idx="1420">
                  <c:v>1054</c:v>
                </c:pt>
                <c:pt idx="1421">
                  <c:v>1055</c:v>
                </c:pt>
                <c:pt idx="1422">
                  <c:v>1056</c:v>
                </c:pt>
                <c:pt idx="1423">
                  <c:v>1057</c:v>
                </c:pt>
                <c:pt idx="1424">
                  <c:v>1058</c:v>
                </c:pt>
                <c:pt idx="1425">
                  <c:v>1059</c:v>
                </c:pt>
                <c:pt idx="1426">
                  <c:v>1060</c:v>
                </c:pt>
                <c:pt idx="1427">
                  <c:v>1061</c:v>
                </c:pt>
                <c:pt idx="1428">
                  <c:v>1062</c:v>
                </c:pt>
                <c:pt idx="1429">
                  <c:v>1063</c:v>
                </c:pt>
                <c:pt idx="1430">
                  <c:v>1064</c:v>
                </c:pt>
                <c:pt idx="1431">
                  <c:v>1065</c:v>
                </c:pt>
                <c:pt idx="1432">
                  <c:v>1066</c:v>
                </c:pt>
                <c:pt idx="1433">
                  <c:v>1067</c:v>
                </c:pt>
                <c:pt idx="1434">
                  <c:v>1068</c:v>
                </c:pt>
                <c:pt idx="1435">
                  <c:v>1069</c:v>
                </c:pt>
                <c:pt idx="1436">
                  <c:v>1070</c:v>
                </c:pt>
                <c:pt idx="1437">
                  <c:v>1071</c:v>
                </c:pt>
                <c:pt idx="1438">
                  <c:v>1072</c:v>
                </c:pt>
                <c:pt idx="1439">
                  <c:v>1073</c:v>
                </c:pt>
                <c:pt idx="1440">
                  <c:v>1074</c:v>
                </c:pt>
                <c:pt idx="1441">
                  <c:v>1075</c:v>
                </c:pt>
                <c:pt idx="1442">
                  <c:v>1076</c:v>
                </c:pt>
                <c:pt idx="1443">
                  <c:v>1077</c:v>
                </c:pt>
                <c:pt idx="1444">
                  <c:v>1078</c:v>
                </c:pt>
                <c:pt idx="1445">
                  <c:v>1079</c:v>
                </c:pt>
                <c:pt idx="1446">
                  <c:v>1080</c:v>
                </c:pt>
                <c:pt idx="1447">
                  <c:v>1081</c:v>
                </c:pt>
                <c:pt idx="1448">
                  <c:v>1082</c:v>
                </c:pt>
                <c:pt idx="1449">
                  <c:v>1083</c:v>
                </c:pt>
                <c:pt idx="1450">
                  <c:v>1084</c:v>
                </c:pt>
                <c:pt idx="1451">
                  <c:v>1085</c:v>
                </c:pt>
                <c:pt idx="1452">
                  <c:v>1086</c:v>
                </c:pt>
                <c:pt idx="1453">
                  <c:v>1087</c:v>
                </c:pt>
                <c:pt idx="1454">
                  <c:v>1088</c:v>
                </c:pt>
                <c:pt idx="1455">
                  <c:v>1089</c:v>
                </c:pt>
                <c:pt idx="1456">
                  <c:v>1090</c:v>
                </c:pt>
                <c:pt idx="1457">
                  <c:v>1091</c:v>
                </c:pt>
                <c:pt idx="1458">
                  <c:v>1092</c:v>
                </c:pt>
                <c:pt idx="1459">
                  <c:v>1093</c:v>
                </c:pt>
                <c:pt idx="1460">
                  <c:v>1094</c:v>
                </c:pt>
                <c:pt idx="1461">
                  <c:v>1095</c:v>
                </c:pt>
                <c:pt idx="1462">
                  <c:v>1096</c:v>
                </c:pt>
                <c:pt idx="1463">
                  <c:v>1097</c:v>
                </c:pt>
                <c:pt idx="1464">
                  <c:v>1098</c:v>
                </c:pt>
                <c:pt idx="1465">
                  <c:v>1099</c:v>
                </c:pt>
                <c:pt idx="1466">
                  <c:v>1100</c:v>
                </c:pt>
                <c:pt idx="1467">
                  <c:v>1101</c:v>
                </c:pt>
                <c:pt idx="1468">
                  <c:v>1102</c:v>
                </c:pt>
                <c:pt idx="1469">
                  <c:v>1103</c:v>
                </c:pt>
                <c:pt idx="1470">
                  <c:v>1104</c:v>
                </c:pt>
                <c:pt idx="1471">
                  <c:v>1105</c:v>
                </c:pt>
                <c:pt idx="1472">
                  <c:v>1106</c:v>
                </c:pt>
                <c:pt idx="1473">
                  <c:v>1107</c:v>
                </c:pt>
                <c:pt idx="1474">
                  <c:v>1108</c:v>
                </c:pt>
                <c:pt idx="1475">
                  <c:v>1109</c:v>
                </c:pt>
                <c:pt idx="1476">
                  <c:v>1110</c:v>
                </c:pt>
                <c:pt idx="1477">
                  <c:v>1111</c:v>
                </c:pt>
                <c:pt idx="1478">
                  <c:v>1112</c:v>
                </c:pt>
                <c:pt idx="1479">
                  <c:v>1113</c:v>
                </c:pt>
                <c:pt idx="1480">
                  <c:v>1114</c:v>
                </c:pt>
                <c:pt idx="1481">
                  <c:v>1115</c:v>
                </c:pt>
                <c:pt idx="1482">
                  <c:v>1116</c:v>
                </c:pt>
                <c:pt idx="1483">
                  <c:v>1117</c:v>
                </c:pt>
                <c:pt idx="1484">
                  <c:v>1118</c:v>
                </c:pt>
                <c:pt idx="1485">
                  <c:v>1119</c:v>
                </c:pt>
                <c:pt idx="1486">
                  <c:v>1120</c:v>
                </c:pt>
                <c:pt idx="1487">
                  <c:v>1121</c:v>
                </c:pt>
                <c:pt idx="1488">
                  <c:v>1122</c:v>
                </c:pt>
                <c:pt idx="1489">
                  <c:v>1123</c:v>
                </c:pt>
                <c:pt idx="1490">
                  <c:v>1124</c:v>
                </c:pt>
                <c:pt idx="1491">
                  <c:v>1125</c:v>
                </c:pt>
                <c:pt idx="1492">
                  <c:v>1126</c:v>
                </c:pt>
                <c:pt idx="1493">
                  <c:v>1127</c:v>
                </c:pt>
                <c:pt idx="1494">
                  <c:v>1128</c:v>
                </c:pt>
                <c:pt idx="1495">
                  <c:v>1129</c:v>
                </c:pt>
                <c:pt idx="1496">
                  <c:v>1130</c:v>
                </c:pt>
                <c:pt idx="1497">
                  <c:v>1131</c:v>
                </c:pt>
                <c:pt idx="1498">
                  <c:v>1132</c:v>
                </c:pt>
                <c:pt idx="1499">
                  <c:v>1133</c:v>
                </c:pt>
                <c:pt idx="1500">
                  <c:v>1134</c:v>
                </c:pt>
                <c:pt idx="1501">
                  <c:v>1135</c:v>
                </c:pt>
                <c:pt idx="1502">
                  <c:v>1136</c:v>
                </c:pt>
                <c:pt idx="1503">
                  <c:v>1137</c:v>
                </c:pt>
                <c:pt idx="1504">
                  <c:v>1138</c:v>
                </c:pt>
                <c:pt idx="1505">
                  <c:v>1139</c:v>
                </c:pt>
                <c:pt idx="1506">
                  <c:v>1140</c:v>
                </c:pt>
                <c:pt idx="1507">
                  <c:v>1141</c:v>
                </c:pt>
                <c:pt idx="1508">
                  <c:v>1142</c:v>
                </c:pt>
                <c:pt idx="1509">
                  <c:v>1143</c:v>
                </c:pt>
                <c:pt idx="1510">
                  <c:v>1144</c:v>
                </c:pt>
                <c:pt idx="1511">
                  <c:v>1145</c:v>
                </c:pt>
                <c:pt idx="1512">
                  <c:v>1146</c:v>
                </c:pt>
                <c:pt idx="1513">
                  <c:v>1147</c:v>
                </c:pt>
                <c:pt idx="1514">
                  <c:v>1148</c:v>
                </c:pt>
                <c:pt idx="1515">
                  <c:v>1149</c:v>
                </c:pt>
                <c:pt idx="1516">
                  <c:v>1150</c:v>
                </c:pt>
                <c:pt idx="1517">
                  <c:v>1151</c:v>
                </c:pt>
                <c:pt idx="1518">
                  <c:v>1152</c:v>
                </c:pt>
                <c:pt idx="1519">
                  <c:v>1153</c:v>
                </c:pt>
                <c:pt idx="1520">
                  <c:v>1154</c:v>
                </c:pt>
                <c:pt idx="1521">
                  <c:v>1155</c:v>
                </c:pt>
                <c:pt idx="1522">
                  <c:v>1156</c:v>
                </c:pt>
                <c:pt idx="1523">
                  <c:v>1157</c:v>
                </c:pt>
                <c:pt idx="1524">
                  <c:v>1158</c:v>
                </c:pt>
                <c:pt idx="1525">
                  <c:v>1159</c:v>
                </c:pt>
                <c:pt idx="1526">
                  <c:v>1160</c:v>
                </c:pt>
                <c:pt idx="1527">
                  <c:v>1161</c:v>
                </c:pt>
                <c:pt idx="1528">
                  <c:v>1162</c:v>
                </c:pt>
                <c:pt idx="1529">
                  <c:v>1163</c:v>
                </c:pt>
                <c:pt idx="1530">
                  <c:v>1164</c:v>
                </c:pt>
                <c:pt idx="1531">
                  <c:v>1165</c:v>
                </c:pt>
                <c:pt idx="1532">
                  <c:v>1166</c:v>
                </c:pt>
                <c:pt idx="1533">
                  <c:v>1167</c:v>
                </c:pt>
                <c:pt idx="1534">
                  <c:v>1168</c:v>
                </c:pt>
                <c:pt idx="1535">
                  <c:v>1169</c:v>
                </c:pt>
                <c:pt idx="1536">
                  <c:v>1170</c:v>
                </c:pt>
                <c:pt idx="1537">
                  <c:v>1171</c:v>
                </c:pt>
                <c:pt idx="1538">
                  <c:v>1172</c:v>
                </c:pt>
                <c:pt idx="1539">
                  <c:v>1173</c:v>
                </c:pt>
                <c:pt idx="1540">
                  <c:v>1174</c:v>
                </c:pt>
                <c:pt idx="1541">
                  <c:v>1175</c:v>
                </c:pt>
                <c:pt idx="1542">
                  <c:v>1176</c:v>
                </c:pt>
                <c:pt idx="1543">
                  <c:v>1177</c:v>
                </c:pt>
                <c:pt idx="1544">
                  <c:v>1178</c:v>
                </c:pt>
                <c:pt idx="1545">
                  <c:v>1179</c:v>
                </c:pt>
                <c:pt idx="1546">
                  <c:v>1180</c:v>
                </c:pt>
                <c:pt idx="1547">
                  <c:v>1181</c:v>
                </c:pt>
                <c:pt idx="1548">
                  <c:v>1182</c:v>
                </c:pt>
                <c:pt idx="1549">
                  <c:v>1183</c:v>
                </c:pt>
                <c:pt idx="1550">
                  <c:v>1184</c:v>
                </c:pt>
                <c:pt idx="1551">
                  <c:v>1185</c:v>
                </c:pt>
                <c:pt idx="1552">
                  <c:v>1186</c:v>
                </c:pt>
                <c:pt idx="1553">
                  <c:v>1187</c:v>
                </c:pt>
                <c:pt idx="1554">
                  <c:v>1188</c:v>
                </c:pt>
                <c:pt idx="1555">
                  <c:v>1189</c:v>
                </c:pt>
                <c:pt idx="1556">
                  <c:v>1190</c:v>
                </c:pt>
                <c:pt idx="1557">
                  <c:v>1191</c:v>
                </c:pt>
                <c:pt idx="1558">
                  <c:v>1192</c:v>
                </c:pt>
                <c:pt idx="1559">
                  <c:v>1193</c:v>
                </c:pt>
                <c:pt idx="1560">
                  <c:v>1194</c:v>
                </c:pt>
                <c:pt idx="1561">
                  <c:v>1195</c:v>
                </c:pt>
                <c:pt idx="1562">
                  <c:v>1196</c:v>
                </c:pt>
                <c:pt idx="1563">
                  <c:v>1197</c:v>
                </c:pt>
                <c:pt idx="1564">
                  <c:v>1198</c:v>
                </c:pt>
                <c:pt idx="1565">
                  <c:v>1199</c:v>
                </c:pt>
                <c:pt idx="1566">
                  <c:v>1200</c:v>
                </c:pt>
                <c:pt idx="1567">
                  <c:v>1201</c:v>
                </c:pt>
                <c:pt idx="1568">
                  <c:v>1202</c:v>
                </c:pt>
                <c:pt idx="1569">
                  <c:v>1203</c:v>
                </c:pt>
                <c:pt idx="1570">
                  <c:v>1204</c:v>
                </c:pt>
                <c:pt idx="1571">
                  <c:v>1205</c:v>
                </c:pt>
                <c:pt idx="1572">
                  <c:v>1206</c:v>
                </c:pt>
                <c:pt idx="1573">
                  <c:v>1207</c:v>
                </c:pt>
                <c:pt idx="1574">
                  <c:v>1208</c:v>
                </c:pt>
                <c:pt idx="1575">
                  <c:v>1209</c:v>
                </c:pt>
                <c:pt idx="1576">
                  <c:v>1210</c:v>
                </c:pt>
                <c:pt idx="1577">
                  <c:v>1211</c:v>
                </c:pt>
                <c:pt idx="1578">
                  <c:v>1212</c:v>
                </c:pt>
                <c:pt idx="1579">
                  <c:v>1213</c:v>
                </c:pt>
                <c:pt idx="1580">
                  <c:v>1214</c:v>
                </c:pt>
                <c:pt idx="1581">
                  <c:v>1215</c:v>
                </c:pt>
                <c:pt idx="1582">
                  <c:v>1216</c:v>
                </c:pt>
                <c:pt idx="1583">
                  <c:v>1217</c:v>
                </c:pt>
                <c:pt idx="1584">
                  <c:v>1218</c:v>
                </c:pt>
                <c:pt idx="1585">
                  <c:v>1219</c:v>
                </c:pt>
                <c:pt idx="1586">
                  <c:v>1220</c:v>
                </c:pt>
                <c:pt idx="1587">
                  <c:v>1221</c:v>
                </c:pt>
                <c:pt idx="1588">
                  <c:v>1222</c:v>
                </c:pt>
                <c:pt idx="1589">
                  <c:v>1223</c:v>
                </c:pt>
                <c:pt idx="1590">
                  <c:v>1224</c:v>
                </c:pt>
                <c:pt idx="1591">
                  <c:v>1225</c:v>
                </c:pt>
                <c:pt idx="1592">
                  <c:v>1226</c:v>
                </c:pt>
                <c:pt idx="1593">
                  <c:v>1227</c:v>
                </c:pt>
                <c:pt idx="1594">
                  <c:v>1228</c:v>
                </c:pt>
                <c:pt idx="1595">
                  <c:v>1229</c:v>
                </c:pt>
                <c:pt idx="1596">
                  <c:v>1230</c:v>
                </c:pt>
                <c:pt idx="1597">
                  <c:v>1231</c:v>
                </c:pt>
                <c:pt idx="1598">
                  <c:v>1232</c:v>
                </c:pt>
                <c:pt idx="1599">
                  <c:v>1233</c:v>
                </c:pt>
                <c:pt idx="1600">
                  <c:v>1234</c:v>
                </c:pt>
                <c:pt idx="1601">
                  <c:v>1235</c:v>
                </c:pt>
                <c:pt idx="1602">
                  <c:v>1236</c:v>
                </c:pt>
                <c:pt idx="1603">
                  <c:v>1237</c:v>
                </c:pt>
                <c:pt idx="1604">
                  <c:v>1238</c:v>
                </c:pt>
                <c:pt idx="1605">
                  <c:v>1239</c:v>
                </c:pt>
                <c:pt idx="1606">
                  <c:v>1240</c:v>
                </c:pt>
                <c:pt idx="1607">
                  <c:v>1241</c:v>
                </c:pt>
                <c:pt idx="1608">
                  <c:v>1242</c:v>
                </c:pt>
                <c:pt idx="1609">
                  <c:v>1243</c:v>
                </c:pt>
                <c:pt idx="1610">
                  <c:v>1244</c:v>
                </c:pt>
                <c:pt idx="1611">
                  <c:v>1245</c:v>
                </c:pt>
                <c:pt idx="1612">
                  <c:v>1246</c:v>
                </c:pt>
                <c:pt idx="1613">
                  <c:v>1247</c:v>
                </c:pt>
                <c:pt idx="1614">
                  <c:v>1248</c:v>
                </c:pt>
                <c:pt idx="1615">
                  <c:v>1249</c:v>
                </c:pt>
                <c:pt idx="1616">
                  <c:v>1250</c:v>
                </c:pt>
                <c:pt idx="1617">
                  <c:v>1251</c:v>
                </c:pt>
                <c:pt idx="1618">
                  <c:v>1252</c:v>
                </c:pt>
                <c:pt idx="1619">
                  <c:v>1253</c:v>
                </c:pt>
                <c:pt idx="1620">
                  <c:v>1254</c:v>
                </c:pt>
                <c:pt idx="1621">
                  <c:v>1255</c:v>
                </c:pt>
                <c:pt idx="1622">
                  <c:v>1256</c:v>
                </c:pt>
                <c:pt idx="1623">
                  <c:v>1257</c:v>
                </c:pt>
                <c:pt idx="1624">
                  <c:v>1258</c:v>
                </c:pt>
                <c:pt idx="1625">
                  <c:v>1259</c:v>
                </c:pt>
                <c:pt idx="1626">
                  <c:v>1260</c:v>
                </c:pt>
                <c:pt idx="1627">
                  <c:v>1261</c:v>
                </c:pt>
                <c:pt idx="1628">
                  <c:v>1262</c:v>
                </c:pt>
                <c:pt idx="1629">
                  <c:v>1263</c:v>
                </c:pt>
                <c:pt idx="1630">
                  <c:v>1264</c:v>
                </c:pt>
                <c:pt idx="1631">
                  <c:v>1265</c:v>
                </c:pt>
                <c:pt idx="1632">
                  <c:v>1266</c:v>
                </c:pt>
                <c:pt idx="1633">
                  <c:v>1267</c:v>
                </c:pt>
                <c:pt idx="1634">
                  <c:v>1268</c:v>
                </c:pt>
                <c:pt idx="1635">
                  <c:v>1269</c:v>
                </c:pt>
                <c:pt idx="1636">
                  <c:v>1270</c:v>
                </c:pt>
                <c:pt idx="1637">
                  <c:v>1271</c:v>
                </c:pt>
                <c:pt idx="1638">
                  <c:v>1272</c:v>
                </c:pt>
                <c:pt idx="1639">
                  <c:v>1273</c:v>
                </c:pt>
                <c:pt idx="1640">
                  <c:v>1274</c:v>
                </c:pt>
                <c:pt idx="1641">
                  <c:v>1275</c:v>
                </c:pt>
                <c:pt idx="1642">
                  <c:v>1276</c:v>
                </c:pt>
                <c:pt idx="1643">
                  <c:v>1277</c:v>
                </c:pt>
                <c:pt idx="1644">
                  <c:v>1278</c:v>
                </c:pt>
                <c:pt idx="1645">
                  <c:v>1279</c:v>
                </c:pt>
                <c:pt idx="1646">
                  <c:v>1280</c:v>
                </c:pt>
                <c:pt idx="1647">
                  <c:v>1281</c:v>
                </c:pt>
                <c:pt idx="1648">
                  <c:v>1282</c:v>
                </c:pt>
                <c:pt idx="1649">
                  <c:v>1283</c:v>
                </c:pt>
                <c:pt idx="1650">
                  <c:v>1284</c:v>
                </c:pt>
                <c:pt idx="1651">
                  <c:v>1285</c:v>
                </c:pt>
                <c:pt idx="1652">
                  <c:v>1286</c:v>
                </c:pt>
                <c:pt idx="1653">
                  <c:v>1287</c:v>
                </c:pt>
                <c:pt idx="1654">
                  <c:v>1288</c:v>
                </c:pt>
                <c:pt idx="1655">
                  <c:v>1289</c:v>
                </c:pt>
                <c:pt idx="1656">
                  <c:v>1290</c:v>
                </c:pt>
                <c:pt idx="1657">
                  <c:v>1291</c:v>
                </c:pt>
                <c:pt idx="1658">
                  <c:v>1292</c:v>
                </c:pt>
                <c:pt idx="1659">
                  <c:v>1293</c:v>
                </c:pt>
                <c:pt idx="1660">
                  <c:v>1294</c:v>
                </c:pt>
                <c:pt idx="1661">
                  <c:v>1295</c:v>
                </c:pt>
                <c:pt idx="1662">
                  <c:v>1296</c:v>
                </c:pt>
                <c:pt idx="1663">
                  <c:v>1297</c:v>
                </c:pt>
                <c:pt idx="1664">
                  <c:v>1298</c:v>
                </c:pt>
                <c:pt idx="1665">
                  <c:v>1299</c:v>
                </c:pt>
                <c:pt idx="1666">
                  <c:v>1300</c:v>
                </c:pt>
                <c:pt idx="1667">
                  <c:v>1301</c:v>
                </c:pt>
                <c:pt idx="1668">
                  <c:v>1302</c:v>
                </c:pt>
                <c:pt idx="1669">
                  <c:v>1303</c:v>
                </c:pt>
                <c:pt idx="1670">
                  <c:v>1304</c:v>
                </c:pt>
                <c:pt idx="1671">
                  <c:v>1305</c:v>
                </c:pt>
                <c:pt idx="1672">
                  <c:v>1306</c:v>
                </c:pt>
                <c:pt idx="1673">
                  <c:v>1307</c:v>
                </c:pt>
                <c:pt idx="1674">
                  <c:v>1308</c:v>
                </c:pt>
                <c:pt idx="1675">
                  <c:v>1309</c:v>
                </c:pt>
                <c:pt idx="1676">
                  <c:v>1310</c:v>
                </c:pt>
                <c:pt idx="1677">
                  <c:v>1311</c:v>
                </c:pt>
                <c:pt idx="1678">
                  <c:v>1312</c:v>
                </c:pt>
                <c:pt idx="1679">
                  <c:v>1313</c:v>
                </c:pt>
                <c:pt idx="1680">
                  <c:v>1314</c:v>
                </c:pt>
                <c:pt idx="1681">
                  <c:v>1315</c:v>
                </c:pt>
                <c:pt idx="1682">
                  <c:v>1316</c:v>
                </c:pt>
                <c:pt idx="1683">
                  <c:v>1317</c:v>
                </c:pt>
                <c:pt idx="1684">
                  <c:v>1318</c:v>
                </c:pt>
                <c:pt idx="1685">
                  <c:v>1319</c:v>
                </c:pt>
                <c:pt idx="1686">
                  <c:v>1320</c:v>
                </c:pt>
                <c:pt idx="1687">
                  <c:v>1321</c:v>
                </c:pt>
                <c:pt idx="1688">
                  <c:v>1322</c:v>
                </c:pt>
                <c:pt idx="1689">
                  <c:v>1323</c:v>
                </c:pt>
                <c:pt idx="1690">
                  <c:v>1324</c:v>
                </c:pt>
                <c:pt idx="1691">
                  <c:v>1325</c:v>
                </c:pt>
                <c:pt idx="1692">
                  <c:v>1326</c:v>
                </c:pt>
                <c:pt idx="1693">
                  <c:v>1327</c:v>
                </c:pt>
                <c:pt idx="1694">
                  <c:v>1328</c:v>
                </c:pt>
                <c:pt idx="1695">
                  <c:v>1329</c:v>
                </c:pt>
                <c:pt idx="1696">
                  <c:v>1330</c:v>
                </c:pt>
                <c:pt idx="1697">
                  <c:v>1331</c:v>
                </c:pt>
                <c:pt idx="1698">
                  <c:v>1332</c:v>
                </c:pt>
                <c:pt idx="1699">
                  <c:v>1333</c:v>
                </c:pt>
                <c:pt idx="1700">
                  <c:v>1334</c:v>
                </c:pt>
                <c:pt idx="1701">
                  <c:v>1335</c:v>
                </c:pt>
                <c:pt idx="1702">
                  <c:v>1336</c:v>
                </c:pt>
                <c:pt idx="1703">
                  <c:v>1337</c:v>
                </c:pt>
                <c:pt idx="1704">
                  <c:v>1338</c:v>
                </c:pt>
                <c:pt idx="1705">
                  <c:v>1339</c:v>
                </c:pt>
                <c:pt idx="1706">
                  <c:v>1340</c:v>
                </c:pt>
                <c:pt idx="1707">
                  <c:v>1341</c:v>
                </c:pt>
                <c:pt idx="1708">
                  <c:v>1342</c:v>
                </c:pt>
                <c:pt idx="1709">
                  <c:v>1343</c:v>
                </c:pt>
                <c:pt idx="1710">
                  <c:v>1344</c:v>
                </c:pt>
                <c:pt idx="1711">
                  <c:v>1345</c:v>
                </c:pt>
                <c:pt idx="1712">
                  <c:v>1346</c:v>
                </c:pt>
                <c:pt idx="1713">
                  <c:v>1347</c:v>
                </c:pt>
                <c:pt idx="1714">
                  <c:v>1348</c:v>
                </c:pt>
                <c:pt idx="1715">
                  <c:v>1349</c:v>
                </c:pt>
                <c:pt idx="1716">
                  <c:v>1350</c:v>
                </c:pt>
                <c:pt idx="1717">
                  <c:v>1351</c:v>
                </c:pt>
                <c:pt idx="1718">
                  <c:v>1352</c:v>
                </c:pt>
                <c:pt idx="1719">
                  <c:v>1353</c:v>
                </c:pt>
                <c:pt idx="1720">
                  <c:v>1354</c:v>
                </c:pt>
                <c:pt idx="1721">
                  <c:v>1355</c:v>
                </c:pt>
                <c:pt idx="1722">
                  <c:v>1356</c:v>
                </c:pt>
                <c:pt idx="1723">
                  <c:v>1357</c:v>
                </c:pt>
                <c:pt idx="1724">
                  <c:v>1358</c:v>
                </c:pt>
                <c:pt idx="1725">
                  <c:v>1359</c:v>
                </c:pt>
                <c:pt idx="1726">
                  <c:v>1360</c:v>
                </c:pt>
                <c:pt idx="1727">
                  <c:v>1361</c:v>
                </c:pt>
                <c:pt idx="1728">
                  <c:v>1362</c:v>
                </c:pt>
                <c:pt idx="1729">
                  <c:v>1363</c:v>
                </c:pt>
                <c:pt idx="1730">
                  <c:v>1364</c:v>
                </c:pt>
                <c:pt idx="1731">
                  <c:v>1365</c:v>
                </c:pt>
                <c:pt idx="1732">
                  <c:v>1366</c:v>
                </c:pt>
                <c:pt idx="1733">
                  <c:v>1367</c:v>
                </c:pt>
                <c:pt idx="1734">
                  <c:v>1368</c:v>
                </c:pt>
                <c:pt idx="1735">
                  <c:v>1369</c:v>
                </c:pt>
                <c:pt idx="1736">
                  <c:v>1370</c:v>
                </c:pt>
                <c:pt idx="1737">
                  <c:v>1371</c:v>
                </c:pt>
                <c:pt idx="1738">
                  <c:v>1372</c:v>
                </c:pt>
                <c:pt idx="1739">
                  <c:v>1373</c:v>
                </c:pt>
                <c:pt idx="1740">
                  <c:v>1374</c:v>
                </c:pt>
                <c:pt idx="1741">
                  <c:v>1375</c:v>
                </c:pt>
                <c:pt idx="1742">
                  <c:v>1376</c:v>
                </c:pt>
                <c:pt idx="1743">
                  <c:v>1377</c:v>
                </c:pt>
                <c:pt idx="1744">
                  <c:v>1378</c:v>
                </c:pt>
                <c:pt idx="1745">
                  <c:v>1379</c:v>
                </c:pt>
                <c:pt idx="1746">
                  <c:v>1380</c:v>
                </c:pt>
                <c:pt idx="1747">
                  <c:v>1381</c:v>
                </c:pt>
                <c:pt idx="1748">
                  <c:v>1382</c:v>
                </c:pt>
                <c:pt idx="1749">
                  <c:v>1383</c:v>
                </c:pt>
                <c:pt idx="1750">
                  <c:v>1384</c:v>
                </c:pt>
                <c:pt idx="1751">
                  <c:v>1385</c:v>
                </c:pt>
                <c:pt idx="1752">
                  <c:v>1386</c:v>
                </c:pt>
                <c:pt idx="1753">
                  <c:v>1387</c:v>
                </c:pt>
                <c:pt idx="1754">
                  <c:v>1388</c:v>
                </c:pt>
                <c:pt idx="1755">
                  <c:v>1389</c:v>
                </c:pt>
                <c:pt idx="1756">
                  <c:v>1390</c:v>
                </c:pt>
                <c:pt idx="1757">
                  <c:v>1391</c:v>
                </c:pt>
                <c:pt idx="1758">
                  <c:v>1392</c:v>
                </c:pt>
                <c:pt idx="1759">
                  <c:v>1393</c:v>
                </c:pt>
                <c:pt idx="1760">
                  <c:v>1394</c:v>
                </c:pt>
                <c:pt idx="1761">
                  <c:v>1395</c:v>
                </c:pt>
                <c:pt idx="1762">
                  <c:v>1396</c:v>
                </c:pt>
                <c:pt idx="1763">
                  <c:v>1397</c:v>
                </c:pt>
                <c:pt idx="1764">
                  <c:v>1398</c:v>
                </c:pt>
                <c:pt idx="1765">
                  <c:v>1399</c:v>
                </c:pt>
                <c:pt idx="1766">
                  <c:v>1400</c:v>
                </c:pt>
                <c:pt idx="1767">
                  <c:v>1401</c:v>
                </c:pt>
                <c:pt idx="1768">
                  <c:v>1402</c:v>
                </c:pt>
                <c:pt idx="1769">
                  <c:v>1403</c:v>
                </c:pt>
                <c:pt idx="1770">
                  <c:v>1404</c:v>
                </c:pt>
                <c:pt idx="1771">
                  <c:v>1405</c:v>
                </c:pt>
                <c:pt idx="1772">
                  <c:v>1406</c:v>
                </c:pt>
                <c:pt idx="1773">
                  <c:v>1407</c:v>
                </c:pt>
                <c:pt idx="1774">
                  <c:v>1408</c:v>
                </c:pt>
                <c:pt idx="1775">
                  <c:v>1409</c:v>
                </c:pt>
                <c:pt idx="1776">
                  <c:v>1410</c:v>
                </c:pt>
                <c:pt idx="1777">
                  <c:v>1411</c:v>
                </c:pt>
                <c:pt idx="1778">
                  <c:v>1412</c:v>
                </c:pt>
                <c:pt idx="1779">
                  <c:v>1413</c:v>
                </c:pt>
                <c:pt idx="1780">
                  <c:v>1414</c:v>
                </c:pt>
                <c:pt idx="1781">
                  <c:v>1415</c:v>
                </c:pt>
                <c:pt idx="1782">
                  <c:v>1416</c:v>
                </c:pt>
                <c:pt idx="1783">
                  <c:v>1417</c:v>
                </c:pt>
                <c:pt idx="1784">
                  <c:v>1418</c:v>
                </c:pt>
                <c:pt idx="1785">
                  <c:v>1419</c:v>
                </c:pt>
                <c:pt idx="1786">
                  <c:v>1420</c:v>
                </c:pt>
                <c:pt idx="1787">
                  <c:v>1421</c:v>
                </c:pt>
                <c:pt idx="1788">
                  <c:v>1422</c:v>
                </c:pt>
                <c:pt idx="1789">
                  <c:v>1423</c:v>
                </c:pt>
                <c:pt idx="1790">
                  <c:v>1424</c:v>
                </c:pt>
                <c:pt idx="1791">
                  <c:v>1425</c:v>
                </c:pt>
                <c:pt idx="1792">
                  <c:v>1426</c:v>
                </c:pt>
                <c:pt idx="1793">
                  <c:v>1427</c:v>
                </c:pt>
                <c:pt idx="1794">
                  <c:v>1428</c:v>
                </c:pt>
                <c:pt idx="1795">
                  <c:v>1429</c:v>
                </c:pt>
                <c:pt idx="1796">
                  <c:v>1430</c:v>
                </c:pt>
                <c:pt idx="1797">
                  <c:v>1431</c:v>
                </c:pt>
                <c:pt idx="1798">
                  <c:v>1432</c:v>
                </c:pt>
                <c:pt idx="1799">
                  <c:v>1433</c:v>
                </c:pt>
                <c:pt idx="1800">
                  <c:v>1434</c:v>
                </c:pt>
                <c:pt idx="1801">
                  <c:v>1435</c:v>
                </c:pt>
                <c:pt idx="1802">
                  <c:v>1436</c:v>
                </c:pt>
                <c:pt idx="1803">
                  <c:v>1437</c:v>
                </c:pt>
                <c:pt idx="1804">
                  <c:v>1438</c:v>
                </c:pt>
                <c:pt idx="1805">
                  <c:v>1439</c:v>
                </c:pt>
                <c:pt idx="1806">
                  <c:v>1440</c:v>
                </c:pt>
                <c:pt idx="1807">
                  <c:v>1441</c:v>
                </c:pt>
                <c:pt idx="1808">
                  <c:v>1442</c:v>
                </c:pt>
                <c:pt idx="1809">
                  <c:v>1443</c:v>
                </c:pt>
                <c:pt idx="1810">
                  <c:v>1444</c:v>
                </c:pt>
                <c:pt idx="1811">
                  <c:v>1445</c:v>
                </c:pt>
                <c:pt idx="1812">
                  <c:v>1446</c:v>
                </c:pt>
                <c:pt idx="1813">
                  <c:v>1447</c:v>
                </c:pt>
                <c:pt idx="1814">
                  <c:v>1448</c:v>
                </c:pt>
                <c:pt idx="1815">
                  <c:v>1449</c:v>
                </c:pt>
                <c:pt idx="1816">
                  <c:v>1450</c:v>
                </c:pt>
                <c:pt idx="1817">
                  <c:v>1451</c:v>
                </c:pt>
                <c:pt idx="1818">
                  <c:v>1452</c:v>
                </c:pt>
                <c:pt idx="1819">
                  <c:v>1453</c:v>
                </c:pt>
                <c:pt idx="1820">
                  <c:v>1454</c:v>
                </c:pt>
                <c:pt idx="1821">
                  <c:v>1455</c:v>
                </c:pt>
                <c:pt idx="1822">
                  <c:v>1456</c:v>
                </c:pt>
                <c:pt idx="1823">
                  <c:v>1457</c:v>
                </c:pt>
                <c:pt idx="1824">
                  <c:v>1458</c:v>
                </c:pt>
                <c:pt idx="1825">
                  <c:v>1459</c:v>
                </c:pt>
                <c:pt idx="1826">
                  <c:v>1460</c:v>
                </c:pt>
                <c:pt idx="1827">
                  <c:v>1461</c:v>
                </c:pt>
                <c:pt idx="1828">
                  <c:v>1462</c:v>
                </c:pt>
                <c:pt idx="1829">
                  <c:v>1463</c:v>
                </c:pt>
                <c:pt idx="1830">
                  <c:v>1464</c:v>
                </c:pt>
                <c:pt idx="1831">
                  <c:v>1465</c:v>
                </c:pt>
                <c:pt idx="1832">
                  <c:v>1466</c:v>
                </c:pt>
                <c:pt idx="1833">
                  <c:v>1467</c:v>
                </c:pt>
                <c:pt idx="1834">
                  <c:v>1468</c:v>
                </c:pt>
                <c:pt idx="1835">
                  <c:v>1469</c:v>
                </c:pt>
                <c:pt idx="1836">
                  <c:v>1470</c:v>
                </c:pt>
                <c:pt idx="1837">
                  <c:v>1471</c:v>
                </c:pt>
                <c:pt idx="1838">
                  <c:v>1472</c:v>
                </c:pt>
                <c:pt idx="1839">
                  <c:v>1473</c:v>
                </c:pt>
                <c:pt idx="1840">
                  <c:v>1474</c:v>
                </c:pt>
                <c:pt idx="1841">
                  <c:v>1475</c:v>
                </c:pt>
                <c:pt idx="1842">
                  <c:v>1476</c:v>
                </c:pt>
                <c:pt idx="1843">
                  <c:v>1477</c:v>
                </c:pt>
                <c:pt idx="1844">
                  <c:v>1478</c:v>
                </c:pt>
                <c:pt idx="1845">
                  <c:v>1479</c:v>
                </c:pt>
                <c:pt idx="1846">
                  <c:v>1480</c:v>
                </c:pt>
                <c:pt idx="1847">
                  <c:v>1481</c:v>
                </c:pt>
                <c:pt idx="1848">
                  <c:v>1482</c:v>
                </c:pt>
                <c:pt idx="1849">
                  <c:v>1483</c:v>
                </c:pt>
                <c:pt idx="1850">
                  <c:v>1484</c:v>
                </c:pt>
                <c:pt idx="1851">
                  <c:v>1485</c:v>
                </c:pt>
                <c:pt idx="1852">
                  <c:v>1486</c:v>
                </c:pt>
                <c:pt idx="1853">
                  <c:v>1487</c:v>
                </c:pt>
                <c:pt idx="1854">
                  <c:v>1488</c:v>
                </c:pt>
                <c:pt idx="1855">
                  <c:v>1489</c:v>
                </c:pt>
                <c:pt idx="1856">
                  <c:v>1490</c:v>
                </c:pt>
                <c:pt idx="1857">
                  <c:v>1491</c:v>
                </c:pt>
                <c:pt idx="1858">
                  <c:v>1492</c:v>
                </c:pt>
                <c:pt idx="1859">
                  <c:v>1493</c:v>
                </c:pt>
                <c:pt idx="1860">
                  <c:v>1494</c:v>
                </c:pt>
                <c:pt idx="1861">
                  <c:v>1495</c:v>
                </c:pt>
                <c:pt idx="1862">
                  <c:v>1496</c:v>
                </c:pt>
                <c:pt idx="1863">
                  <c:v>1497</c:v>
                </c:pt>
                <c:pt idx="1864">
                  <c:v>1498</c:v>
                </c:pt>
                <c:pt idx="1865">
                  <c:v>1499</c:v>
                </c:pt>
                <c:pt idx="1866">
                  <c:v>1500</c:v>
                </c:pt>
                <c:pt idx="1867">
                  <c:v>1501</c:v>
                </c:pt>
                <c:pt idx="1868">
                  <c:v>1502</c:v>
                </c:pt>
                <c:pt idx="1869">
                  <c:v>1503</c:v>
                </c:pt>
                <c:pt idx="1870">
                  <c:v>1504</c:v>
                </c:pt>
                <c:pt idx="1871">
                  <c:v>1505</c:v>
                </c:pt>
                <c:pt idx="1872">
                  <c:v>1506</c:v>
                </c:pt>
                <c:pt idx="1873">
                  <c:v>1507</c:v>
                </c:pt>
                <c:pt idx="1874">
                  <c:v>1508</c:v>
                </c:pt>
                <c:pt idx="1875">
                  <c:v>1509</c:v>
                </c:pt>
                <c:pt idx="1876">
                  <c:v>1510</c:v>
                </c:pt>
                <c:pt idx="1877">
                  <c:v>1511</c:v>
                </c:pt>
                <c:pt idx="1878">
                  <c:v>1512</c:v>
                </c:pt>
                <c:pt idx="1879">
                  <c:v>1513</c:v>
                </c:pt>
                <c:pt idx="1880">
                  <c:v>1514</c:v>
                </c:pt>
                <c:pt idx="1881">
                  <c:v>1515</c:v>
                </c:pt>
                <c:pt idx="1882">
                  <c:v>1516</c:v>
                </c:pt>
                <c:pt idx="1883">
                  <c:v>1517</c:v>
                </c:pt>
                <c:pt idx="1884">
                  <c:v>1518</c:v>
                </c:pt>
                <c:pt idx="1885">
                  <c:v>1519</c:v>
                </c:pt>
                <c:pt idx="1886">
                  <c:v>1520</c:v>
                </c:pt>
                <c:pt idx="1887">
                  <c:v>1521</c:v>
                </c:pt>
                <c:pt idx="1888">
                  <c:v>1522</c:v>
                </c:pt>
                <c:pt idx="1889">
                  <c:v>1523</c:v>
                </c:pt>
                <c:pt idx="1890">
                  <c:v>1524</c:v>
                </c:pt>
                <c:pt idx="1891">
                  <c:v>1525</c:v>
                </c:pt>
                <c:pt idx="1892">
                  <c:v>1526</c:v>
                </c:pt>
                <c:pt idx="1893">
                  <c:v>1527</c:v>
                </c:pt>
                <c:pt idx="1894">
                  <c:v>1528</c:v>
                </c:pt>
                <c:pt idx="1895">
                  <c:v>1529</c:v>
                </c:pt>
                <c:pt idx="1896">
                  <c:v>1530</c:v>
                </c:pt>
                <c:pt idx="1897">
                  <c:v>1531</c:v>
                </c:pt>
                <c:pt idx="1898">
                  <c:v>1532</c:v>
                </c:pt>
                <c:pt idx="1899">
                  <c:v>1533</c:v>
                </c:pt>
                <c:pt idx="1900">
                  <c:v>1534</c:v>
                </c:pt>
                <c:pt idx="1901">
                  <c:v>1535</c:v>
                </c:pt>
                <c:pt idx="1902">
                  <c:v>1536</c:v>
                </c:pt>
                <c:pt idx="1903">
                  <c:v>1537</c:v>
                </c:pt>
                <c:pt idx="1904">
                  <c:v>1538</c:v>
                </c:pt>
                <c:pt idx="1905">
                  <c:v>1539</c:v>
                </c:pt>
                <c:pt idx="1906">
                  <c:v>1540</c:v>
                </c:pt>
                <c:pt idx="1907">
                  <c:v>1541</c:v>
                </c:pt>
                <c:pt idx="1908">
                  <c:v>1542</c:v>
                </c:pt>
                <c:pt idx="1909">
                  <c:v>1543</c:v>
                </c:pt>
                <c:pt idx="1910">
                  <c:v>1544</c:v>
                </c:pt>
                <c:pt idx="1911">
                  <c:v>1545</c:v>
                </c:pt>
                <c:pt idx="1912">
                  <c:v>1546</c:v>
                </c:pt>
                <c:pt idx="1913">
                  <c:v>1547</c:v>
                </c:pt>
                <c:pt idx="1914">
                  <c:v>1548</c:v>
                </c:pt>
                <c:pt idx="1915">
                  <c:v>1549</c:v>
                </c:pt>
                <c:pt idx="1916">
                  <c:v>1550</c:v>
                </c:pt>
                <c:pt idx="1917">
                  <c:v>1551</c:v>
                </c:pt>
                <c:pt idx="1918">
                  <c:v>1552</c:v>
                </c:pt>
                <c:pt idx="1919">
                  <c:v>1553</c:v>
                </c:pt>
                <c:pt idx="1920">
                  <c:v>1554</c:v>
                </c:pt>
                <c:pt idx="1921">
                  <c:v>1555</c:v>
                </c:pt>
                <c:pt idx="1922">
                  <c:v>1556</c:v>
                </c:pt>
                <c:pt idx="1923">
                  <c:v>1557</c:v>
                </c:pt>
                <c:pt idx="1924">
                  <c:v>1558</c:v>
                </c:pt>
                <c:pt idx="1925">
                  <c:v>1559</c:v>
                </c:pt>
                <c:pt idx="1926">
                  <c:v>1560</c:v>
                </c:pt>
                <c:pt idx="1927">
                  <c:v>1561</c:v>
                </c:pt>
                <c:pt idx="1928">
                  <c:v>1562</c:v>
                </c:pt>
                <c:pt idx="1929">
                  <c:v>1563</c:v>
                </c:pt>
                <c:pt idx="1930">
                  <c:v>1564</c:v>
                </c:pt>
                <c:pt idx="1931">
                  <c:v>1565</c:v>
                </c:pt>
                <c:pt idx="1932">
                  <c:v>1566</c:v>
                </c:pt>
                <c:pt idx="1933">
                  <c:v>1567</c:v>
                </c:pt>
                <c:pt idx="1934">
                  <c:v>1568</c:v>
                </c:pt>
                <c:pt idx="1935">
                  <c:v>1569</c:v>
                </c:pt>
                <c:pt idx="1936">
                  <c:v>1570</c:v>
                </c:pt>
                <c:pt idx="1937">
                  <c:v>1571</c:v>
                </c:pt>
                <c:pt idx="1938">
                  <c:v>1572</c:v>
                </c:pt>
                <c:pt idx="1939">
                  <c:v>1573</c:v>
                </c:pt>
                <c:pt idx="1940">
                  <c:v>1574</c:v>
                </c:pt>
                <c:pt idx="1941">
                  <c:v>1575</c:v>
                </c:pt>
                <c:pt idx="1942">
                  <c:v>1576</c:v>
                </c:pt>
                <c:pt idx="1943">
                  <c:v>1577</c:v>
                </c:pt>
                <c:pt idx="1944">
                  <c:v>1578</c:v>
                </c:pt>
                <c:pt idx="1945">
                  <c:v>1579</c:v>
                </c:pt>
                <c:pt idx="1946">
                  <c:v>1580</c:v>
                </c:pt>
                <c:pt idx="1947">
                  <c:v>1581</c:v>
                </c:pt>
                <c:pt idx="1948">
                  <c:v>1582</c:v>
                </c:pt>
                <c:pt idx="1949">
                  <c:v>1583</c:v>
                </c:pt>
                <c:pt idx="1950">
                  <c:v>1584</c:v>
                </c:pt>
                <c:pt idx="1951">
                  <c:v>1585</c:v>
                </c:pt>
                <c:pt idx="1952">
                  <c:v>1586</c:v>
                </c:pt>
                <c:pt idx="1953">
                  <c:v>1587</c:v>
                </c:pt>
                <c:pt idx="1954">
                  <c:v>1588</c:v>
                </c:pt>
                <c:pt idx="1955">
                  <c:v>1589</c:v>
                </c:pt>
                <c:pt idx="1956">
                  <c:v>1590</c:v>
                </c:pt>
                <c:pt idx="1957">
                  <c:v>1591</c:v>
                </c:pt>
                <c:pt idx="1958">
                  <c:v>1592</c:v>
                </c:pt>
                <c:pt idx="1959">
                  <c:v>1593</c:v>
                </c:pt>
                <c:pt idx="1960">
                  <c:v>1594</c:v>
                </c:pt>
                <c:pt idx="1961">
                  <c:v>1595</c:v>
                </c:pt>
                <c:pt idx="1962">
                  <c:v>1596</c:v>
                </c:pt>
                <c:pt idx="1963">
                  <c:v>1597</c:v>
                </c:pt>
                <c:pt idx="1964">
                  <c:v>1598</c:v>
                </c:pt>
                <c:pt idx="1965">
                  <c:v>1599</c:v>
                </c:pt>
                <c:pt idx="1966">
                  <c:v>1600</c:v>
                </c:pt>
                <c:pt idx="1967">
                  <c:v>1601</c:v>
                </c:pt>
                <c:pt idx="1968">
                  <c:v>1602</c:v>
                </c:pt>
                <c:pt idx="1969">
                  <c:v>1603</c:v>
                </c:pt>
                <c:pt idx="1970">
                  <c:v>1604</c:v>
                </c:pt>
                <c:pt idx="1971">
                  <c:v>1605</c:v>
                </c:pt>
                <c:pt idx="1972">
                  <c:v>1606</c:v>
                </c:pt>
                <c:pt idx="1973">
                  <c:v>1607</c:v>
                </c:pt>
                <c:pt idx="1974">
                  <c:v>1608</c:v>
                </c:pt>
                <c:pt idx="1975">
                  <c:v>1609</c:v>
                </c:pt>
                <c:pt idx="1976">
                  <c:v>1610</c:v>
                </c:pt>
                <c:pt idx="1977">
                  <c:v>1611</c:v>
                </c:pt>
                <c:pt idx="1978">
                  <c:v>1612</c:v>
                </c:pt>
                <c:pt idx="1979">
                  <c:v>1613</c:v>
                </c:pt>
                <c:pt idx="1980">
                  <c:v>1614</c:v>
                </c:pt>
                <c:pt idx="1981">
                  <c:v>1615</c:v>
                </c:pt>
                <c:pt idx="1982">
                  <c:v>1616</c:v>
                </c:pt>
                <c:pt idx="1983">
                  <c:v>1617</c:v>
                </c:pt>
                <c:pt idx="1984">
                  <c:v>1618</c:v>
                </c:pt>
                <c:pt idx="1985">
                  <c:v>1619</c:v>
                </c:pt>
                <c:pt idx="1986">
                  <c:v>1620</c:v>
                </c:pt>
                <c:pt idx="1987">
                  <c:v>1621</c:v>
                </c:pt>
                <c:pt idx="1988">
                  <c:v>1622</c:v>
                </c:pt>
                <c:pt idx="1989">
                  <c:v>1623</c:v>
                </c:pt>
                <c:pt idx="1990">
                  <c:v>1624</c:v>
                </c:pt>
                <c:pt idx="1991">
                  <c:v>1625</c:v>
                </c:pt>
                <c:pt idx="1992">
                  <c:v>1626</c:v>
                </c:pt>
                <c:pt idx="1993">
                  <c:v>1627</c:v>
                </c:pt>
                <c:pt idx="1994">
                  <c:v>1628</c:v>
                </c:pt>
                <c:pt idx="1995">
                  <c:v>1629</c:v>
                </c:pt>
                <c:pt idx="1996">
                  <c:v>1630</c:v>
                </c:pt>
                <c:pt idx="1997">
                  <c:v>1631</c:v>
                </c:pt>
                <c:pt idx="1998">
                  <c:v>1632</c:v>
                </c:pt>
                <c:pt idx="1999">
                  <c:v>1633</c:v>
                </c:pt>
                <c:pt idx="2000">
                  <c:v>1634</c:v>
                </c:pt>
                <c:pt idx="2001">
                  <c:v>1635</c:v>
                </c:pt>
                <c:pt idx="2002">
                  <c:v>1636</c:v>
                </c:pt>
                <c:pt idx="2003">
                  <c:v>1637</c:v>
                </c:pt>
                <c:pt idx="2004">
                  <c:v>1638</c:v>
                </c:pt>
                <c:pt idx="2005">
                  <c:v>1639</c:v>
                </c:pt>
                <c:pt idx="2006">
                  <c:v>1640</c:v>
                </c:pt>
                <c:pt idx="2007">
                  <c:v>1641</c:v>
                </c:pt>
                <c:pt idx="2008">
                  <c:v>1642</c:v>
                </c:pt>
                <c:pt idx="2009">
                  <c:v>1643</c:v>
                </c:pt>
                <c:pt idx="2010">
                  <c:v>1644</c:v>
                </c:pt>
                <c:pt idx="2011">
                  <c:v>1645</c:v>
                </c:pt>
                <c:pt idx="2012">
                  <c:v>1646</c:v>
                </c:pt>
                <c:pt idx="2013">
                  <c:v>1647</c:v>
                </c:pt>
                <c:pt idx="2014">
                  <c:v>1648</c:v>
                </c:pt>
                <c:pt idx="2015">
                  <c:v>1649</c:v>
                </c:pt>
                <c:pt idx="2016">
                  <c:v>1650</c:v>
                </c:pt>
                <c:pt idx="2017">
                  <c:v>1651</c:v>
                </c:pt>
                <c:pt idx="2018">
                  <c:v>1652</c:v>
                </c:pt>
                <c:pt idx="2019">
                  <c:v>1653</c:v>
                </c:pt>
                <c:pt idx="2020">
                  <c:v>1654</c:v>
                </c:pt>
                <c:pt idx="2021">
                  <c:v>1655</c:v>
                </c:pt>
                <c:pt idx="2022">
                  <c:v>1656</c:v>
                </c:pt>
                <c:pt idx="2023">
                  <c:v>1657</c:v>
                </c:pt>
                <c:pt idx="2024">
                  <c:v>1658</c:v>
                </c:pt>
                <c:pt idx="2025">
                  <c:v>1659</c:v>
                </c:pt>
                <c:pt idx="2026">
                  <c:v>1660</c:v>
                </c:pt>
                <c:pt idx="2027">
                  <c:v>1661</c:v>
                </c:pt>
                <c:pt idx="2028">
                  <c:v>1662</c:v>
                </c:pt>
                <c:pt idx="2029">
                  <c:v>1663</c:v>
                </c:pt>
                <c:pt idx="2030">
                  <c:v>1664</c:v>
                </c:pt>
                <c:pt idx="2031">
                  <c:v>1665</c:v>
                </c:pt>
                <c:pt idx="2032">
                  <c:v>1666</c:v>
                </c:pt>
                <c:pt idx="2033">
                  <c:v>1667</c:v>
                </c:pt>
                <c:pt idx="2034">
                  <c:v>1668</c:v>
                </c:pt>
                <c:pt idx="2035">
                  <c:v>1669</c:v>
                </c:pt>
                <c:pt idx="2036">
                  <c:v>1670</c:v>
                </c:pt>
                <c:pt idx="2037">
                  <c:v>1671</c:v>
                </c:pt>
                <c:pt idx="2038">
                  <c:v>1672</c:v>
                </c:pt>
                <c:pt idx="2039">
                  <c:v>1673</c:v>
                </c:pt>
                <c:pt idx="2040">
                  <c:v>1674</c:v>
                </c:pt>
                <c:pt idx="2041">
                  <c:v>1675</c:v>
                </c:pt>
                <c:pt idx="2042">
                  <c:v>1676</c:v>
                </c:pt>
                <c:pt idx="2043">
                  <c:v>1677</c:v>
                </c:pt>
                <c:pt idx="2044">
                  <c:v>1678</c:v>
                </c:pt>
                <c:pt idx="2045">
                  <c:v>1679</c:v>
                </c:pt>
                <c:pt idx="2046">
                  <c:v>1680</c:v>
                </c:pt>
                <c:pt idx="2047">
                  <c:v>1681</c:v>
                </c:pt>
                <c:pt idx="2048">
                  <c:v>1682</c:v>
                </c:pt>
                <c:pt idx="2049">
                  <c:v>1683</c:v>
                </c:pt>
                <c:pt idx="2050">
                  <c:v>1684</c:v>
                </c:pt>
                <c:pt idx="2051">
                  <c:v>1685</c:v>
                </c:pt>
                <c:pt idx="2052">
                  <c:v>1686</c:v>
                </c:pt>
                <c:pt idx="2053">
                  <c:v>1687</c:v>
                </c:pt>
                <c:pt idx="2054">
                  <c:v>1688</c:v>
                </c:pt>
                <c:pt idx="2055">
                  <c:v>1689</c:v>
                </c:pt>
                <c:pt idx="2056">
                  <c:v>1690</c:v>
                </c:pt>
                <c:pt idx="2057">
                  <c:v>1691</c:v>
                </c:pt>
                <c:pt idx="2058">
                  <c:v>1692</c:v>
                </c:pt>
                <c:pt idx="2059">
                  <c:v>1693</c:v>
                </c:pt>
                <c:pt idx="2060">
                  <c:v>1694</c:v>
                </c:pt>
                <c:pt idx="2061">
                  <c:v>1695</c:v>
                </c:pt>
                <c:pt idx="2062">
                  <c:v>1696</c:v>
                </c:pt>
                <c:pt idx="2063">
                  <c:v>1697</c:v>
                </c:pt>
                <c:pt idx="2064">
                  <c:v>1698</c:v>
                </c:pt>
                <c:pt idx="2065">
                  <c:v>1699</c:v>
                </c:pt>
                <c:pt idx="2066">
                  <c:v>1700</c:v>
                </c:pt>
                <c:pt idx="2067">
                  <c:v>1701</c:v>
                </c:pt>
                <c:pt idx="2068">
                  <c:v>1702</c:v>
                </c:pt>
                <c:pt idx="2069">
                  <c:v>1703</c:v>
                </c:pt>
                <c:pt idx="2070">
                  <c:v>1704</c:v>
                </c:pt>
                <c:pt idx="2071">
                  <c:v>1705</c:v>
                </c:pt>
                <c:pt idx="2072">
                  <c:v>1706</c:v>
                </c:pt>
                <c:pt idx="2073">
                  <c:v>1707</c:v>
                </c:pt>
                <c:pt idx="2074">
                  <c:v>1708</c:v>
                </c:pt>
                <c:pt idx="2075">
                  <c:v>1709</c:v>
                </c:pt>
                <c:pt idx="2076">
                  <c:v>1710</c:v>
                </c:pt>
                <c:pt idx="2077">
                  <c:v>1711</c:v>
                </c:pt>
                <c:pt idx="2078">
                  <c:v>1712</c:v>
                </c:pt>
                <c:pt idx="2079">
                  <c:v>1713</c:v>
                </c:pt>
                <c:pt idx="2080">
                  <c:v>1714</c:v>
                </c:pt>
                <c:pt idx="2081">
                  <c:v>1715</c:v>
                </c:pt>
                <c:pt idx="2082">
                  <c:v>1716</c:v>
                </c:pt>
                <c:pt idx="2083">
                  <c:v>1717</c:v>
                </c:pt>
                <c:pt idx="2084">
                  <c:v>1718</c:v>
                </c:pt>
                <c:pt idx="2085">
                  <c:v>1719</c:v>
                </c:pt>
                <c:pt idx="2086">
                  <c:v>1720</c:v>
                </c:pt>
                <c:pt idx="2087">
                  <c:v>1721</c:v>
                </c:pt>
                <c:pt idx="2088">
                  <c:v>1722</c:v>
                </c:pt>
                <c:pt idx="2089">
                  <c:v>1723</c:v>
                </c:pt>
                <c:pt idx="2090">
                  <c:v>1724</c:v>
                </c:pt>
                <c:pt idx="2091">
                  <c:v>1725</c:v>
                </c:pt>
                <c:pt idx="2092">
                  <c:v>1726</c:v>
                </c:pt>
                <c:pt idx="2093">
                  <c:v>1727</c:v>
                </c:pt>
                <c:pt idx="2094">
                  <c:v>1728</c:v>
                </c:pt>
                <c:pt idx="2095">
                  <c:v>1729</c:v>
                </c:pt>
                <c:pt idx="2096">
                  <c:v>1730</c:v>
                </c:pt>
                <c:pt idx="2097">
                  <c:v>1731</c:v>
                </c:pt>
                <c:pt idx="2098">
                  <c:v>1732</c:v>
                </c:pt>
                <c:pt idx="2099">
                  <c:v>1733</c:v>
                </c:pt>
                <c:pt idx="2100">
                  <c:v>1734</c:v>
                </c:pt>
                <c:pt idx="2101">
                  <c:v>1735</c:v>
                </c:pt>
                <c:pt idx="2102">
                  <c:v>1736</c:v>
                </c:pt>
                <c:pt idx="2103">
                  <c:v>1737</c:v>
                </c:pt>
                <c:pt idx="2104">
                  <c:v>1738</c:v>
                </c:pt>
                <c:pt idx="2105">
                  <c:v>1739</c:v>
                </c:pt>
                <c:pt idx="2106">
                  <c:v>1740</c:v>
                </c:pt>
                <c:pt idx="2107">
                  <c:v>1741</c:v>
                </c:pt>
                <c:pt idx="2108">
                  <c:v>1742</c:v>
                </c:pt>
                <c:pt idx="2109">
                  <c:v>1743</c:v>
                </c:pt>
                <c:pt idx="2110">
                  <c:v>1744</c:v>
                </c:pt>
                <c:pt idx="2111">
                  <c:v>1745</c:v>
                </c:pt>
                <c:pt idx="2112">
                  <c:v>1746</c:v>
                </c:pt>
                <c:pt idx="2113">
                  <c:v>1747</c:v>
                </c:pt>
                <c:pt idx="2114">
                  <c:v>1748</c:v>
                </c:pt>
                <c:pt idx="2115">
                  <c:v>1749</c:v>
                </c:pt>
                <c:pt idx="2116">
                  <c:v>1750</c:v>
                </c:pt>
                <c:pt idx="2117">
                  <c:v>1751</c:v>
                </c:pt>
                <c:pt idx="2118">
                  <c:v>1752</c:v>
                </c:pt>
                <c:pt idx="2119">
                  <c:v>1753</c:v>
                </c:pt>
                <c:pt idx="2120">
                  <c:v>1754</c:v>
                </c:pt>
                <c:pt idx="2121">
                  <c:v>1755</c:v>
                </c:pt>
                <c:pt idx="2122">
                  <c:v>1756</c:v>
                </c:pt>
                <c:pt idx="2123">
                  <c:v>1757</c:v>
                </c:pt>
                <c:pt idx="2124">
                  <c:v>1758</c:v>
                </c:pt>
                <c:pt idx="2125">
                  <c:v>1759</c:v>
                </c:pt>
                <c:pt idx="2126">
                  <c:v>1760</c:v>
                </c:pt>
                <c:pt idx="2127">
                  <c:v>1761</c:v>
                </c:pt>
                <c:pt idx="2128">
                  <c:v>1762</c:v>
                </c:pt>
                <c:pt idx="2129">
                  <c:v>1763</c:v>
                </c:pt>
                <c:pt idx="2130">
                  <c:v>1764</c:v>
                </c:pt>
                <c:pt idx="2131">
                  <c:v>1765</c:v>
                </c:pt>
                <c:pt idx="2132">
                  <c:v>1766</c:v>
                </c:pt>
                <c:pt idx="2133">
                  <c:v>1767</c:v>
                </c:pt>
                <c:pt idx="2134">
                  <c:v>1768</c:v>
                </c:pt>
                <c:pt idx="2135">
                  <c:v>1769</c:v>
                </c:pt>
                <c:pt idx="2136">
                  <c:v>1770</c:v>
                </c:pt>
                <c:pt idx="2137">
                  <c:v>1771</c:v>
                </c:pt>
                <c:pt idx="2138">
                  <c:v>1772</c:v>
                </c:pt>
                <c:pt idx="2139">
                  <c:v>1773</c:v>
                </c:pt>
                <c:pt idx="2140">
                  <c:v>1774</c:v>
                </c:pt>
                <c:pt idx="2141">
                  <c:v>1775</c:v>
                </c:pt>
                <c:pt idx="2142">
                  <c:v>1776</c:v>
                </c:pt>
                <c:pt idx="2143">
                  <c:v>1777</c:v>
                </c:pt>
                <c:pt idx="2144">
                  <c:v>1778</c:v>
                </c:pt>
                <c:pt idx="2145">
                  <c:v>1779</c:v>
                </c:pt>
                <c:pt idx="2146">
                  <c:v>1780</c:v>
                </c:pt>
                <c:pt idx="2147">
                  <c:v>1781</c:v>
                </c:pt>
                <c:pt idx="2148">
                  <c:v>1782</c:v>
                </c:pt>
                <c:pt idx="2149">
                  <c:v>1783</c:v>
                </c:pt>
                <c:pt idx="2150">
                  <c:v>1784</c:v>
                </c:pt>
                <c:pt idx="2151">
                  <c:v>1785</c:v>
                </c:pt>
                <c:pt idx="2152">
                  <c:v>1786</c:v>
                </c:pt>
                <c:pt idx="2153">
                  <c:v>1787</c:v>
                </c:pt>
                <c:pt idx="2154">
                  <c:v>1788</c:v>
                </c:pt>
                <c:pt idx="2155">
                  <c:v>1789</c:v>
                </c:pt>
                <c:pt idx="2156">
                  <c:v>1790</c:v>
                </c:pt>
                <c:pt idx="2157">
                  <c:v>1791</c:v>
                </c:pt>
                <c:pt idx="2158">
                  <c:v>1792</c:v>
                </c:pt>
                <c:pt idx="2159">
                  <c:v>1793</c:v>
                </c:pt>
                <c:pt idx="2160">
                  <c:v>1794</c:v>
                </c:pt>
                <c:pt idx="2161">
                  <c:v>1795</c:v>
                </c:pt>
                <c:pt idx="2162">
                  <c:v>1796</c:v>
                </c:pt>
                <c:pt idx="2163">
                  <c:v>1797</c:v>
                </c:pt>
                <c:pt idx="2164">
                  <c:v>1798</c:v>
                </c:pt>
                <c:pt idx="2165">
                  <c:v>1799</c:v>
                </c:pt>
                <c:pt idx="2166">
                  <c:v>1800</c:v>
                </c:pt>
                <c:pt idx="2167">
                  <c:v>1801</c:v>
                </c:pt>
                <c:pt idx="2168">
                  <c:v>1802</c:v>
                </c:pt>
                <c:pt idx="2169">
                  <c:v>1803</c:v>
                </c:pt>
                <c:pt idx="2170">
                  <c:v>1804</c:v>
                </c:pt>
                <c:pt idx="2171">
                  <c:v>1805</c:v>
                </c:pt>
                <c:pt idx="2172">
                  <c:v>1806</c:v>
                </c:pt>
                <c:pt idx="2173">
                  <c:v>1807</c:v>
                </c:pt>
                <c:pt idx="2174">
                  <c:v>1808</c:v>
                </c:pt>
                <c:pt idx="2175">
                  <c:v>1809</c:v>
                </c:pt>
                <c:pt idx="2176">
                  <c:v>1810</c:v>
                </c:pt>
                <c:pt idx="2177">
                  <c:v>1811</c:v>
                </c:pt>
                <c:pt idx="2178">
                  <c:v>1812</c:v>
                </c:pt>
                <c:pt idx="2179">
                  <c:v>1813</c:v>
                </c:pt>
                <c:pt idx="2180">
                  <c:v>1814</c:v>
                </c:pt>
                <c:pt idx="2181">
                  <c:v>1815</c:v>
                </c:pt>
                <c:pt idx="2182">
                  <c:v>1816</c:v>
                </c:pt>
                <c:pt idx="2183">
                  <c:v>1817</c:v>
                </c:pt>
                <c:pt idx="2184">
                  <c:v>1818</c:v>
                </c:pt>
                <c:pt idx="2185">
                  <c:v>1819</c:v>
                </c:pt>
                <c:pt idx="2186">
                  <c:v>1820</c:v>
                </c:pt>
                <c:pt idx="2187">
                  <c:v>1821</c:v>
                </c:pt>
                <c:pt idx="2188">
                  <c:v>1822</c:v>
                </c:pt>
                <c:pt idx="2189">
                  <c:v>1823</c:v>
                </c:pt>
                <c:pt idx="2190">
                  <c:v>1824</c:v>
                </c:pt>
                <c:pt idx="2191">
                  <c:v>1825</c:v>
                </c:pt>
                <c:pt idx="2192">
                  <c:v>1826</c:v>
                </c:pt>
                <c:pt idx="2193">
                  <c:v>1827</c:v>
                </c:pt>
                <c:pt idx="2194">
                  <c:v>1828</c:v>
                </c:pt>
                <c:pt idx="2195">
                  <c:v>1829</c:v>
                </c:pt>
                <c:pt idx="2196">
                  <c:v>1830</c:v>
                </c:pt>
                <c:pt idx="2197">
                  <c:v>1831</c:v>
                </c:pt>
                <c:pt idx="2198">
                  <c:v>1832</c:v>
                </c:pt>
                <c:pt idx="2199">
                  <c:v>1833</c:v>
                </c:pt>
                <c:pt idx="2200">
                  <c:v>1834</c:v>
                </c:pt>
                <c:pt idx="2201">
                  <c:v>1835</c:v>
                </c:pt>
                <c:pt idx="2202">
                  <c:v>1836</c:v>
                </c:pt>
                <c:pt idx="2203">
                  <c:v>1837</c:v>
                </c:pt>
                <c:pt idx="2204">
                  <c:v>1838</c:v>
                </c:pt>
                <c:pt idx="2205">
                  <c:v>1839</c:v>
                </c:pt>
                <c:pt idx="2206">
                  <c:v>1840</c:v>
                </c:pt>
                <c:pt idx="2207">
                  <c:v>1841</c:v>
                </c:pt>
                <c:pt idx="2208">
                  <c:v>1842</c:v>
                </c:pt>
                <c:pt idx="2209">
                  <c:v>1843</c:v>
                </c:pt>
                <c:pt idx="2210">
                  <c:v>1844</c:v>
                </c:pt>
                <c:pt idx="2211">
                  <c:v>1845</c:v>
                </c:pt>
                <c:pt idx="2212">
                  <c:v>1846</c:v>
                </c:pt>
                <c:pt idx="2213">
                  <c:v>1847</c:v>
                </c:pt>
                <c:pt idx="2214">
                  <c:v>1848</c:v>
                </c:pt>
                <c:pt idx="2215">
                  <c:v>1849</c:v>
                </c:pt>
                <c:pt idx="2216">
                  <c:v>1850</c:v>
                </c:pt>
                <c:pt idx="2217">
                  <c:v>1851</c:v>
                </c:pt>
                <c:pt idx="2218">
                  <c:v>1852</c:v>
                </c:pt>
                <c:pt idx="2219">
                  <c:v>1853</c:v>
                </c:pt>
                <c:pt idx="2220">
                  <c:v>1854</c:v>
                </c:pt>
                <c:pt idx="2221">
                  <c:v>1855</c:v>
                </c:pt>
                <c:pt idx="2222">
                  <c:v>1856</c:v>
                </c:pt>
                <c:pt idx="2223">
                  <c:v>1857</c:v>
                </c:pt>
                <c:pt idx="2224">
                  <c:v>1858</c:v>
                </c:pt>
                <c:pt idx="2225">
                  <c:v>1859</c:v>
                </c:pt>
                <c:pt idx="2226">
                  <c:v>1860</c:v>
                </c:pt>
                <c:pt idx="2227">
                  <c:v>1861</c:v>
                </c:pt>
                <c:pt idx="2228">
                  <c:v>1862</c:v>
                </c:pt>
                <c:pt idx="2229">
                  <c:v>1863</c:v>
                </c:pt>
                <c:pt idx="2230">
                  <c:v>1864</c:v>
                </c:pt>
                <c:pt idx="2231">
                  <c:v>1865</c:v>
                </c:pt>
                <c:pt idx="2232">
                  <c:v>1866</c:v>
                </c:pt>
                <c:pt idx="2233">
                  <c:v>1867</c:v>
                </c:pt>
                <c:pt idx="2234">
                  <c:v>1868</c:v>
                </c:pt>
                <c:pt idx="2235">
                  <c:v>1869</c:v>
                </c:pt>
                <c:pt idx="2236">
                  <c:v>1870</c:v>
                </c:pt>
                <c:pt idx="2237">
                  <c:v>1871</c:v>
                </c:pt>
                <c:pt idx="2238">
                  <c:v>1872</c:v>
                </c:pt>
                <c:pt idx="2239">
                  <c:v>1873</c:v>
                </c:pt>
                <c:pt idx="2240">
                  <c:v>1874</c:v>
                </c:pt>
                <c:pt idx="2241">
                  <c:v>1875</c:v>
                </c:pt>
                <c:pt idx="2242">
                  <c:v>1876</c:v>
                </c:pt>
                <c:pt idx="2243">
                  <c:v>1877</c:v>
                </c:pt>
                <c:pt idx="2244">
                  <c:v>1878</c:v>
                </c:pt>
                <c:pt idx="2245">
                  <c:v>1879</c:v>
                </c:pt>
                <c:pt idx="2246">
                  <c:v>1880</c:v>
                </c:pt>
                <c:pt idx="2247">
                  <c:v>1881</c:v>
                </c:pt>
                <c:pt idx="2248">
                  <c:v>1882</c:v>
                </c:pt>
                <c:pt idx="2249">
                  <c:v>1883</c:v>
                </c:pt>
                <c:pt idx="2250">
                  <c:v>1884</c:v>
                </c:pt>
                <c:pt idx="2251">
                  <c:v>1885</c:v>
                </c:pt>
                <c:pt idx="2252">
                  <c:v>1886</c:v>
                </c:pt>
                <c:pt idx="2253">
                  <c:v>1887</c:v>
                </c:pt>
                <c:pt idx="2254">
                  <c:v>1888</c:v>
                </c:pt>
                <c:pt idx="2255">
                  <c:v>1889</c:v>
                </c:pt>
                <c:pt idx="2256">
                  <c:v>1890</c:v>
                </c:pt>
                <c:pt idx="2257">
                  <c:v>1891</c:v>
                </c:pt>
                <c:pt idx="2258">
                  <c:v>1892</c:v>
                </c:pt>
                <c:pt idx="2259">
                  <c:v>1893</c:v>
                </c:pt>
                <c:pt idx="2260">
                  <c:v>1894</c:v>
                </c:pt>
                <c:pt idx="2261">
                  <c:v>1895</c:v>
                </c:pt>
                <c:pt idx="2262">
                  <c:v>1896</c:v>
                </c:pt>
                <c:pt idx="2263">
                  <c:v>1897</c:v>
                </c:pt>
                <c:pt idx="2264">
                  <c:v>1898</c:v>
                </c:pt>
                <c:pt idx="2265">
                  <c:v>1899</c:v>
                </c:pt>
                <c:pt idx="2266">
                  <c:v>1900</c:v>
                </c:pt>
                <c:pt idx="2267">
                  <c:v>1901</c:v>
                </c:pt>
                <c:pt idx="2268">
                  <c:v>1902</c:v>
                </c:pt>
                <c:pt idx="2269">
                  <c:v>1903</c:v>
                </c:pt>
                <c:pt idx="2270">
                  <c:v>1904</c:v>
                </c:pt>
                <c:pt idx="2271">
                  <c:v>1905</c:v>
                </c:pt>
                <c:pt idx="2272">
                  <c:v>1906</c:v>
                </c:pt>
                <c:pt idx="2273">
                  <c:v>1907</c:v>
                </c:pt>
                <c:pt idx="2274">
                  <c:v>1908</c:v>
                </c:pt>
                <c:pt idx="2275">
                  <c:v>1909</c:v>
                </c:pt>
                <c:pt idx="2276">
                  <c:v>1910</c:v>
                </c:pt>
                <c:pt idx="2277">
                  <c:v>1911</c:v>
                </c:pt>
                <c:pt idx="2278">
                  <c:v>1912</c:v>
                </c:pt>
                <c:pt idx="2279">
                  <c:v>1913</c:v>
                </c:pt>
                <c:pt idx="2280">
                  <c:v>1914</c:v>
                </c:pt>
                <c:pt idx="2281">
                  <c:v>1915</c:v>
                </c:pt>
                <c:pt idx="2282">
                  <c:v>1916</c:v>
                </c:pt>
                <c:pt idx="2283">
                  <c:v>1917</c:v>
                </c:pt>
                <c:pt idx="2284">
                  <c:v>1918</c:v>
                </c:pt>
                <c:pt idx="2285">
                  <c:v>1919</c:v>
                </c:pt>
                <c:pt idx="2286">
                  <c:v>1920</c:v>
                </c:pt>
                <c:pt idx="2287">
                  <c:v>1921</c:v>
                </c:pt>
                <c:pt idx="2288">
                  <c:v>1922</c:v>
                </c:pt>
                <c:pt idx="2289">
                  <c:v>1923</c:v>
                </c:pt>
                <c:pt idx="2290">
                  <c:v>1924</c:v>
                </c:pt>
                <c:pt idx="2291">
                  <c:v>1925</c:v>
                </c:pt>
                <c:pt idx="2292">
                  <c:v>1926</c:v>
                </c:pt>
                <c:pt idx="2293">
                  <c:v>1927</c:v>
                </c:pt>
                <c:pt idx="2294">
                  <c:v>1928</c:v>
                </c:pt>
                <c:pt idx="2295">
                  <c:v>1929</c:v>
                </c:pt>
                <c:pt idx="2296">
                  <c:v>1930</c:v>
                </c:pt>
                <c:pt idx="2297">
                  <c:v>1931</c:v>
                </c:pt>
                <c:pt idx="2298">
                  <c:v>1932</c:v>
                </c:pt>
                <c:pt idx="2299">
                  <c:v>1933</c:v>
                </c:pt>
                <c:pt idx="2300">
                  <c:v>1934</c:v>
                </c:pt>
                <c:pt idx="2301">
                  <c:v>1935</c:v>
                </c:pt>
                <c:pt idx="2302">
                  <c:v>1936</c:v>
                </c:pt>
                <c:pt idx="2303">
                  <c:v>1937</c:v>
                </c:pt>
                <c:pt idx="2304">
                  <c:v>1938</c:v>
                </c:pt>
                <c:pt idx="2305">
                  <c:v>1939</c:v>
                </c:pt>
                <c:pt idx="2306">
                  <c:v>1940</c:v>
                </c:pt>
                <c:pt idx="2307">
                  <c:v>1941</c:v>
                </c:pt>
                <c:pt idx="2308">
                  <c:v>1942</c:v>
                </c:pt>
                <c:pt idx="2309">
                  <c:v>1943</c:v>
                </c:pt>
                <c:pt idx="2310">
                  <c:v>1944</c:v>
                </c:pt>
                <c:pt idx="2311">
                  <c:v>1945</c:v>
                </c:pt>
                <c:pt idx="2312">
                  <c:v>1946</c:v>
                </c:pt>
                <c:pt idx="2313">
                  <c:v>1947</c:v>
                </c:pt>
                <c:pt idx="2314">
                  <c:v>1948</c:v>
                </c:pt>
                <c:pt idx="2315">
                  <c:v>1949</c:v>
                </c:pt>
                <c:pt idx="2316">
                  <c:v>1950</c:v>
                </c:pt>
                <c:pt idx="2317">
                  <c:v>1951</c:v>
                </c:pt>
                <c:pt idx="2318">
                  <c:v>1952</c:v>
                </c:pt>
                <c:pt idx="2319">
                  <c:v>1953</c:v>
                </c:pt>
                <c:pt idx="2320">
                  <c:v>1954</c:v>
                </c:pt>
                <c:pt idx="2321">
                  <c:v>1955</c:v>
                </c:pt>
                <c:pt idx="2322">
                  <c:v>1956</c:v>
                </c:pt>
                <c:pt idx="2323">
                  <c:v>1957</c:v>
                </c:pt>
                <c:pt idx="2324">
                  <c:v>1958</c:v>
                </c:pt>
                <c:pt idx="2325">
                  <c:v>1959</c:v>
                </c:pt>
                <c:pt idx="2326">
                  <c:v>1960</c:v>
                </c:pt>
                <c:pt idx="2327">
                  <c:v>1961</c:v>
                </c:pt>
                <c:pt idx="2328">
                  <c:v>1962</c:v>
                </c:pt>
                <c:pt idx="2329">
                  <c:v>1963</c:v>
                </c:pt>
                <c:pt idx="2330">
                  <c:v>1964</c:v>
                </c:pt>
                <c:pt idx="2331">
                  <c:v>1965</c:v>
                </c:pt>
                <c:pt idx="2332">
                  <c:v>1966</c:v>
                </c:pt>
                <c:pt idx="2333">
                  <c:v>1967</c:v>
                </c:pt>
                <c:pt idx="2334">
                  <c:v>1968</c:v>
                </c:pt>
                <c:pt idx="2335">
                  <c:v>1969</c:v>
                </c:pt>
                <c:pt idx="2336">
                  <c:v>1970</c:v>
                </c:pt>
                <c:pt idx="2337">
                  <c:v>1971</c:v>
                </c:pt>
                <c:pt idx="2338">
                  <c:v>1972</c:v>
                </c:pt>
                <c:pt idx="2339">
                  <c:v>1973</c:v>
                </c:pt>
                <c:pt idx="2340">
                  <c:v>1974</c:v>
                </c:pt>
                <c:pt idx="2341">
                  <c:v>1975</c:v>
                </c:pt>
                <c:pt idx="2342">
                  <c:v>1976</c:v>
                </c:pt>
                <c:pt idx="2343">
                  <c:v>1977</c:v>
                </c:pt>
                <c:pt idx="2344">
                  <c:v>1978</c:v>
                </c:pt>
                <c:pt idx="2345">
                  <c:v>1979</c:v>
                </c:pt>
                <c:pt idx="2346">
                  <c:v>1980</c:v>
                </c:pt>
                <c:pt idx="2347">
                  <c:v>1981</c:v>
                </c:pt>
                <c:pt idx="2348">
                  <c:v>1982</c:v>
                </c:pt>
                <c:pt idx="2349">
                  <c:v>1983</c:v>
                </c:pt>
                <c:pt idx="2350">
                  <c:v>1984</c:v>
                </c:pt>
                <c:pt idx="2351">
                  <c:v>1985</c:v>
                </c:pt>
                <c:pt idx="2352">
                  <c:v>1986</c:v>
                </c:pt>
                <c:pt idx="2353">
                  <c:v>1987</c:v>
                </c:pt>
                <c:pt idx="2354">
                  <c:v>1988</c:v>
                </c:pt>
                <c:pt idx="2355">
                  <c:v>1989</c:v>
                </c:pt>
                <c:pt idx="2356">
                  <c:v>1990</c:v>
                </c:pt>
                <c:pt idx="2357">
                  <c:v>1991</c:v>
                </c:pt>
                <c:pt idx="2358">
                  <c:v>1992</c:v>
                </c:pt>
                <c:pt idx="2359">
                  <c:v>1993</c:v>
                </c:pt>
                <c:pt idx="2360">
                  <c:v>1994</c:v>
                </c:pt>
                <c:pt idx="2361">
                  <c:v>1995</c:v>
                </c:pt>
                <c:pt idx="2362">
                  <c:v>1996</c:v>
                </c:pt>
                <c:pt idx="2363">
                  <c:v>1997</c:v>
                </c:pt>
                <c:pt idx="2364">
                  <c:v>1998</c:v>
                </c:pt>
                <c:pt idx="2365">
                  <c:v>1999</c:v>
                </c:pt>
                <c:pt idx="2366">
                  <c:v>2000</c:v>
                </c:pt>
                <c:pt idx="2367">
                  <c:v>2001</c:v>
                </c:pt>
                <c:pt idx="2368">
                  <c:v>2002</c:v>
                </c:pt>
                <c:pt idx="2369">
                  <c:v>2003</c:v>
                </c:pt>
                <c:pt idx="2370">
                  <c:v>2004</c:v>
                </c:pt>
                <c:pt idx="2371">
                  <c:v>2005</c:v>
                </c:pt>
                <c:pt idx="2372">
                  <c:v>2006</c:v>
                </c:pt>
                <c:pt idx="2373">
                  <c:v>2007</c:v>
                </c:pt>
                <c:pt idx="2374">
                  <c:v>2008</c:v>
                </c:pt>
                <c:pt idx="2375">
                  <c:v>2009</c:v>
                </c:pt>
                <c:pt idx="2376">
                  <c:v>2010</c:v>
                </c:pt>
                <c:pt idx="2377">
                  <c:v>2011</c:v>
                </c:pt>
                <c:pt idx="2378">
                  <c:v>2012</c:v>
                </c:pt>
                <c:pt idx="2379">
                  <c:v>2013</c:v>
                </c:pt>
                <c:pt idx="2380">
                  <c:v>2014</c:v>
                </c:pt>
                <c:pt idx="2381">
                  <c:v>2015</c:v>
                </c:pt>
                <c:pt idx="2382">
                  <c:v>2016</c:v>
                </c:pt>
                <c:pt idx="2383">
                  <c:v>2017</c:v>
                </c:pt>
                <c:pt idx="2384">
                  <c:v>2018</c:v>
                </c:pt>
                <c:pt idx="2385">
                  <c:v>2019</c:v>
                </c:pt>
                <c:pt idx="2386">
                  <c:v>2020</c:v>
                </c:pt>
                <c:pt idx="2387">
                  <c:v>2021</c:v>
                </c:pt>
                <c:pt idx="2388">
                  <c:v>2022</c:v>
                </c:pt>
                <c:pt idx="2389">
                  <c:v>2023</c:v>
                </c:pt>
                <c:pt idx="2390">
                  <c:v>2024</c:v>
                </c:pt>
                <c:pt idx="2391">
                  <c:v>2025</c:v>
                </c:pt>
                <c:pt idx="2392">
                  <c:v>2026</c:v>
                </c:pt>
                <c:pt idx="2393">
                  <c:v>2027</c:v>
                </c:pt>
                <c:pt idx="2394">
                  <c:v>2028</c:v>
                </c:pt>
                <c:pt idx="2395">
                  <c:v>2029</c:v>
                </c:pt>
                <c:pt idx="2396">
                  <c:v>2030</c:v>
                </c:pt>
                <c:pt idx="2397">
                  <c:v>2031</c:v>
                </c:pt>
                <c:pt idx="2398">
                  <c:v>2032</c:v>
                </c:pt>
                <c:pt idx="2399">
                  <c:v>2033</c:v>
                </c:pt>
                <c:pt idx="2400">
                  <c:v>2034</c:v>
                </c:pt>
                <c:pt idx="2401">
                  <c:v>2035</c:v>
                </c:pt>
                <c:pt idx="2402">
                  <c:v>2036</c:v>
                </c:pt>
                <c:pt idx="2403">
                  <c:v>2037</c:v>
                </c:pt>
                <c:pt idx="2404">
                  <c:v>2038</c:v>
                </c:pt>
                <c:pt idx="2405">
                  <c:v>2039</c:v>
                </c:pt>
                <c:pt idx="2406">
                  <c:v>2040</c:v>
                </c:pt>
                <c:pt idx="2407">
                  <c:v>2041</c:v>
                </c:pt>
                <c:pt idx="2408">
                  <c:v>2042</c:v>
                </c:pt>
                <c:pt idx="2409">
                  <c:v>2043</c:v>
                </c:pt>
                <c:pt idx="2410">
                  <c:v>2044</c:v>
                </c:pt>
                <c:pt idx="2411">
                  <c:v>2045</c:v>
                </c:pt>
                <c:pt idx="2412">
                  <c:v>2046</c:v>
                </c:pt>
                <c:pt idx="2413">
                  <c:v>2047</c:v>
                </c:pt>
                <c:pt idx="2414">
                  <c:v>2048</c:v>
                </c:pt>
                <c:pt idx="2415">
                  <c:v>2049</c:v>
                </c:pt>
                <c:pt idx="2416">
                  <c:v>2050</c:v>
                </c:pt>
                <c:pt idx="2417">
                  <c:v>2051</c:v>
                </c:pt>
                <c:pt idx="2418">
                  <c:v>2052</c:v>
                </c:pt>
                <c:pt idx="2419">
                  <c:v>2053</c:v>
                </c:pt>
                <c:pt idx="2420">
                  <c:v>2054</c:v>
                </c:pt>
                <c:pt idx="2421">
                  <c:v>2055</c:v>
                </c:pt>
                <c:pt idx="2422">
                  <c:v>2056</c:v>
                </c:pt>
                <c:pt idx="2423">
                  <c:v>2057</c:v>
                </c:pt>
                <c:pt idx="2424">
                  <c:v>2058</c:v>
                </c:pt>
                <c:pt idx="2425">
                  <c:v>2059</c:v>
                </c:pt>
                <c:pt idx="2426">
                  <c:v>2060</c:v>
                </c:pt>
                <c:pt idx="2427">
                  <c:v>2061</c:v>
                </c:pt>
                <c:pt idx="2428">
                  <c:v>2062</c:v>
                </c:pt>
                <c:pt idx="2429">
                  <c:v>2063</c:v>
                </c:pt>
                <c:pt idx="2430">
                  <c:v>2064</c:v>
                </c:pt>
                <c:pt idx="2431">
                  <c:v>2065</c:v>
                </c:pt>
                <c:pt idx="2432">
                  <c:v>2066</c:v>
                </c:pt>
                <c:pt idx="2433">
                  <c:v>2067</c:v>
                </c:pt>
                <c:pt idx="2434">
                  <c:v>2068</c:v>
                </c:pt>
                <c:pt idx="2435">
                  <c:v>2069</c:v>
                </c:pt>
                <c:pt idx="2436">
                  <c:v>2070</c:v>
                </c:pt>
                <c:pt idx="2437">
                  <c:v>2071</c:v>
                </c:pt>
                <c:pt idx="2438">
                  <c:v>2072</c:v>
                </c:pt>
                <c:pt idx="2439">
                  <c:v>2073</c:v>
                </c:pt>
                <c:pt idx="2440">
                  <c:v>2074</c:v>
                </c:pt>
                <c:pt idx="2441">
                  <c:v>2075</c:v>
                </c:pt>
                <c:pt idx="2442">
                  <c:v>2076</c:v>
                </c:pt>
                <c:pt idx="2443">
                  <c:v>2077</c:v>
                </c:pt>
                <c:pt idx="2444">
                  <c:v>2078</c:v>
                </c:pt>
                <c:pt idx="2445">
                  <c:v>2079</c:v>
                </c:pt>
                <c:pt idx="2446">
                  <c:v>2080</c:v>
                </c:pt>
                <c:pt idx="2447">
                  <c:v>2081</c:v>
                </c:pt>
                <c:pt idx="2448">
                  <c:v>2082</c:v>
                </c:pt>
                <c:pt idx="2449">
                  <c:v>2083</c:v>
                </c:pt>
                <c:pt idx="2450">
                  <c:v>2084</c:v>
                </c:pt>
                <c:pt idx="2451">
                  <c:v>2085</c:v>
                </c:pt>
                <c:pt idx="2452">
                  <c:v>2086</c:v>
                </c:pt>
                <c:pt idx="2453">
                  <c:v>2087</c:v>
                </c:pt>
                <c:pt idx="2454">
                  <c:v>2088</c:v>
                </c:pt>
                <c:pt idx="2455">
                  <c:v>2089</c:v>
                </c:pt>
                <c:pt idx="2456">
                  <c:v>2090</c:v>
                </c:pt>
                <c:pt idx="2457">
                  <c:v>2091</c:v>
                </c:pt>
                <c:pt idx="2458">
                  <c:v>2092</c:v>
                </c:pt>
                <c:pt idx="2459">
                  <c:v>2093</c:v>
                </c:pt>
                <c:pt idx="2460">
                  <c:v>2094</c:v>
                </c:pt>
                <c:pt idx="2461">
                  <c:v>2095</c:v>
                </c:pt>
                <c:pt idx="2462">
                  <c:v>2096</c:v>
                </c:pt>
                <c:pt idx="2463">
                  <c:v>2097</c:v>
                </c:pt>
                <c:pt idx="2464">
                  <c:v>2098</c:v>
                </c:pt>
                <c:pt idx="2465">
                  <c:v>2099</c:v>
                </c:pt>
                <c:pt idx="2466">
                  <c:v>2100</c:v>
                </c:pt>
                <c:pt idx="2467">
                  <c:v>2101</c:v>
                </c:pt>
                <c:pt idx="2468">
                  <c:v>2102</c:v>
                </c:pt>
                <c:pt idx="2469">
                  <c:v>2103</c:v>
                </c:pt>
                <c:pt idx="2470">
                  <c:v>2104</c:v>
                </c:pt>
                <c:pt idx="2471">
                  <c:v>2105</c:v>
                </c:pt>
                <c:pt idx="2472">
                  <c:v>2106</c:v>
                </c:pt>
                <c:pt idx="2473">
                  <c:v>2107</c:v>
                </c:pt>
                <c:pt idx="2474">
                  <c:v>2108</c:v>
                </c:pt>
                <c:pt idx="2475">
                  <c:v>2109</c:v>
                </c:pt>
                <c:pt idx="2476">
                  <c:v>2110</c:v>
                </c:pt>
                <c:pt idx="2477">
                  <c:v>2111</c:v>
                </c:pt>
                <c:pt idx="2478">
                  <c:v>2112</c:v>
                </c:pt>
                <c:pt idx="2479">
                  <c:v>2113</c:v>
                </c:pt>
                <c:pt idx="2480">
                  <c:v>2114</c:v>
                </c:pt>
                <c:pt idx="2481">
                  <c:v>2115</c:v>
                </c:pt>
                <c:pt idx="2482">
                  <c:v>2116</c:v>
                </c:pt>
                <c:pt idx="2483">
                  <c:v>2117</c:v>
                </c:pt>
                <c:pt idx="2484">
                  <c:v>2118</c:v>
                </c:pt>
                <c:pt idx="2485">
                  <c:v>2119</c:v>
                </c:pt>
                <c:pt idx="2486">
                  <c:v>2120</c:v>
                </c:pt>
                <c:pt idx="2487">
                  <c:v>2121</c:v>
                </c:pt>
                <c:pt idx="2488">
                  <c:v>2122</c:v>
                </c:pt>
                <c:pt idx="2489">
                  <c:v>2123</c:v>
                </c:pt>
                <c:pt idx="2490">
                  <c:v>2124</c:v>
                </c:pt>
                <c:pt idx="2491">
                  <c:v>2125</c:v>
                </c:pt>
                <c:pt idx="2492">
                  <c:v>2126</c:v>
                </c:pt>
                <c:pt idx="2493">
                  <c:v>2127</c:v>
                </c:pt>
                <c:pt idx="2494">
                  <c:v>2128</c:v>
                </c:pt>
                <c:pt idx="2495">
                  <c:v>2129</c:v>
                </c:pt>
                <c:pt idx="2496">
                  <c:v>2130</c:v>
                </c:pt>
                <c:pt idx="2497">
                  <c:v>2131</c:v>
                </c:pt>
                <c:pt idx="2498">
                  <c:v>2132</c:v>
                </c:pt>
                <c:pt idx="2499">
                  <c:v>2133</c:v>
                </c:pt>
                <c:pt idx="2500">
                  <c:v>2134</c:v>
                </c:pt>
                <c:pt idx="2501">
                  <c:v>2135</c:v>
                </c:pt>
                <c:pt idx="2502">
                  <c:v>2136</c:v>
                </c:pt>
                <c:pt idx="2503">
                  <c:v>2137</c:v>
                </c:pt>
                <c:pt idx="2504">
                  <c:v>2138</c:v>
                </c:pt>
                <c:pt idx="2505">
                  <c:v>2139</c:v>
                </c:pt>
                <c:pt idx="2506">
                  <c:v>2140</c:v>
                </c:pt>
                <c:pt idx="2507">
                  <c:v>2141</c:v>
                </c:pt>
                <c:pt idx="2508">
                  <c:v>2142</c:v>
                </c:pt>
                <c:pt idx="2509">
                  <c:v>2143</c:v>
                </c:pt>
                <c:pt idx="2510">
                  <c:v>2144</c:v>
                </c:pt>
                <c:pt idx="2511">
                  <c:v>2145</c:v>
                </c:pt>
                <c:pt idx="2512">
                  <c:v>2146</c:v>
                </c:pt>
                <c:pt idx="2513">
                  <c:v>2147</c:v>
                </c:pt>
                <c:pt idx="2514">
                  <c:v>2148</c:v>
                </c:pt>
                <c:pt idx="2515">
                  <c:v>2149</c:v>
                </c:pt>
                <c:pt idx="2516">
                  <c:v>2150</c:v>
                </c:pt>
                <c:pt idx="2517">
                  <c:v>2151</c:v>
                </c:pt>
                <c:pt idx="2518">
                  <c:v>2152</c:v>
                </c:pt>
                <c:pt idx="2519">
                  <c:v>2153</c:v>
                </c:pt>
                <c:pt idx="2520">
                  <c:v>2154</c:v>
                </c:pt>
                <c:pt idx="2521">
                  <c:v>2155</c:v>
                </c:pt>
                <c:pt idx="2522">
                  <c:v>2156</c:v>
                </c:pt>
                <c:pt idx="2523">
                  <c:v>2157</c:v>
                </c:pt>
                <c:pt idx="2524">
                  <c:v>2158</c:v>
                </c:pt>
                <c:pt idx="2525">
                  <c:v>2159</c:v>
                </c:pt>
                <c:pt idx="2526">
                  <c:v>2160</c:v>
                </c:pt>
                <c:pt idx="2527">
                  <c:v>2161</c:v>
                </c:pt>
                <c:pt idx="2528">
                  <c:v>2162</c:v>
                </c:pt>
                <c:pt idx="2529">
                  <c:v>2163</c:v>
                </c:pt>
                <c:pt idx="2530">
                  <c:v>2164</c:v>
                </c:pt>
                <c:pt idx="2531">
                  <c:v>2165</c:v>
                </c:pt>
                <c:pt idx="2532">
                  <c:v>2166</c:v>
                </c:pt>
                <c:pt idx="2533">
                  <c:v>2167</c:v>
                </c:pt>
                <c:pt idx="2534">
                  <c:v>2168</c:v>
                </c:pt>
                <c:pt idx="2535">
                  <c:v>2169</c:v>
                </c:pt>
                <c:pt idx="2536">
                  <c:v>2170</c:v>
                </c:pt>
                <c:pt idx="2537">
                  <c:v>2171</c:v>
                </c:pt>
                <c:pt idx="2538">
                  <c:v>2172</c:v>
                </c:pt>
                <c:pt idx="2539">
                  <c:v>2173</c:v>
                </c:pt>
                <c:pt idx="2540">
                  <c:v>2174</c:v>
                </c:pt>
                <c:pt idx="2541">
                  <c:v>2175</c:v>
                </c:pt>
                <c:pt idx="2542">
                  <c:v>2176</c:v>
                </c:pt>
                <c:pt idx="2543">
                  <c:v>2177</c:v>
                </c:pt>
                <c:pt idx="2544">
                  <c:v>2178</c:v>
                </c:pt>
                <c:pt idx="2545">
                  <c:v>2179</c:v>
                </c:pt>
                <c:pt idx="2546">
                  <c:v>2180</c:v>
                </c:pt>
                <c:pt idx="2547">
                  <c:v>2181</c:v>
                </c:pt>
                <c:pt idx="2548">
                  <c:v>2182</c:v>
                </c:pt>
                <c:pt idx="2549">
                  <c:v>2183</c:v>
                </c:pt>
                <c:pt idx="2550">
                  <c:v>2184</c:v>
                </c:pt>
                <c:pt idx="2551">
                  <c:v>2185</c:v>
                </c:pt>
                <c:pt idx="2552">
                  <c:v>2186</c:v>
                </c:pt>
                <c:pt idx="2553">
                  <c:v>2187</c:v>
                </c:pt>
                <c:pt idx="2554">
                  <c:v>2188</c:v>
                </c:pt>
                <c:pt idx="2555">
                  <c:v>2189</c:v>
                </c:pt>
                <c:pt idx="2556">
                  <c:v>2190</c:v>
                </c:pt>
                <c:pt idx="2557">
                  <c:v>2191</c:v>
                </c:pt>
                <c:pt idx="2558">
                  <c:v>2192</c:v>
                </c:pt>
                <c:pt idx="2559">
                  <c:v>2193</c:v>
                </c:pt>
                <c:pt idx="2560">
                  <c:v>2194</c:v>
                </c:pt>
                <c:pt idx="2561">
                  <c:v>2195</c:v>
                </c:pt>
                <c:pt idx="2562">
                  <c:v>2196</c:v>
                </c:pt>
                <c:pt idx="2563">
                  <c:v>2197</c:v>
                </c:pt>
                <c:pt idx="2564">
                  <c:v>2198</c:v>
                </c:pt>
                <c:pt idx="2565">
                  <c:v>2199</c:v>
                </c:pt>
                <c:pt idx="2566">
                  <c:v>2200</c:v>
                </c:pt>
                <c:pt idx="2567">
                  <c:v>2201</c:v>
                </c:pt>
                <c:pt idx="2568">
                  <c:v>2202</c:v>
                </c:pt>
                <c:pt idx="2569">
                  <c:v>2203</c:v>
                </c:pt>
                <c:pt idx="2570">
                  <c:v>2204</c:v>
                </c:pt>
                <c:pt idx="2571">
                  <c:v>2205</c:v>
                </c:pt>
                <c:pt idx="2572">
                  <c:v>2206</c:v>
                </c:pt>
                <c:pt idx="2573">
                  <c:v>2207</c:v>
                </c:pt>
                <c:pt idx="2574">
                  <c:v>2208</c:v>
                </c:pt>
                <c:pt idx="2575">
                  <c:v>2209</c:v>
                </c:pt>
                <c:pt idx="2576">
                  <c:v>2210</c:v>
                </c:pt>
                <c:pt idx="2577">
                  <c:v>2211</c:v>
                </c:pt>
                <c:pt idx="2578">
                  <c:v>2212</c:v>
                </c:pt>
                <c:pt idx="2579">
                  <c:v>2213</c:v>
                </c:pt>
                <c:pt idx="2580">
                  <c:v>2214</c:v>
                </c:pt>
                <c:pt idx="2581">
                  <c:v>2215</c:v>
                </c:pt>
                <c:pt idx="2582">
                  <c:v>2216</c:v>
                </c:pt>
                <c:pt idx="2583">
                  <c:v>2217</c:v>
                </c:pt>
                <c:pt idx="2584">
                  <c:v>2218</c:v>
                </c:pt>
                <c:pt idx="2585">
                  <c:v>2219</c:v>
                </c:pt>
                <c:pt idx="2586">
                  <c:v>2220</c:v>
                </c:pt>
                <c:pt idx="2587">
                  <c:v>2221</c:v>
                </c:pt>
                <c:pt idx="2588">
                  <c:v>2222</c:v>
                </c:pt>
                <c:pt idx="2589">
                  <c:v>2223</c:v>
                </c:pt>
                <c:pt idx="2590">
                  <c:v>2224</c:v>
                </c:pt>
                <c:pt idx="2591">
                  <c:v>2225</c:v>
                </c:pt>
                <c:pt idx="2592">
                  <c:v>2226</c:v>
                </c:pt>
                <c:pt idx="2593">
                  <c:v>2227</c:v>
                </c:pt>
                <c:pt idx="2594">
                  <c:v>2228</c:v>
                </c:pt>
                <c:pt idx="2595">
                  <c:v>2229</c:v>
                </c:pt>
                <c:pt idx="2596">
                  <c:v>2230</c:v>
                </c:pt>
                <c:pt idx="2597">
                  <c:v>2231</c:v>
                </c:pt>
                <c:pt idx="2598">
                  <c:v>2232</c:v>
                </c:pt>
                <c:pt idx="2599">
                  <c:v>2233</c:v>
                </c:pt>
                <c:pt idx="2600">
                  <c:v>2234</c:v>
                </c:pt>
                <c:pt idx="2601">
                  <c:v>2235</c:v>
                </c:pt>
                <c:pt idx="2602">
                  <c:v>2236</c:v>
                </c:pt>
                <c:pt idx="2603">
                  <c:v>2237</c:v>
                </c:pt>
                <c:pt idx="2604">
                  <c:v>2238</c:v>
                </c:pt>
                <c:pt idx="2605">
                  <c:v>2239</c:v>
                </c:pt>
                <c:pt idx="2606">
                  <c:v>2240</c:v>
                </c:pt>
                <c:pt idx="2607">
                  <c:v>2241</c:v>
                </c:pt>
                <c:pt idx="2608">
                  <c:v>2242</c:v>
                </c:pt>
                <c:pt idx="2609">
                  <c:v>2243</c:v>
                </c:pt>
                <c:pt idx="2610">
                  <c:v>2244</c:v>
                </c:pt>
                <c:pt idx="2611">
                  <c:v>2245</c:v>
                </c:pt>
                <c:pt idx="2612">
                  <c:v>2246</c:v>
                </c:pt>
                <c:pt idx="2613">
                  <c:v>2247</c:v>
                </c:pt>
                <c:pt idx="2614">
                  <c:v>2248</c:v>
                </c:pt>
                <c:pt idx="2615">
                  <c:v>2249</c:v>
                </c:pt>
                <c:pt idx="2616">
                  <c:v>2250</c:v>
                </c:pt>
                <c:pt idx="2617">
                  <c:v>2251</c:v>
                </c:pt>
                <c:pt idx="2618">
                  <c:v>2252</c:v>
                </c:pt>
                <c:pt idx="2619">
                  <c:v>2253</c:v>
                </c:pt>
                <c:pt idx="2620">
                  <c:v>2254</c:v>
                </c:pt>
                <c:pt idx="2621">
                  <c:v>2255</c:v>
                </c:pt>
                <c:pt idx="2622">
                  <c:v>2256</c:v>
                </c:pt>
                <c:pt idx="2623">
                  <c:v>2257</c:v>
                </c:pt>
                <c:pt idx="2624">
                  <c:v>2258</c:v>
                </c:pt>
                <c:pt idx="2625">
                  <c:v>2259</c:v>
                </c:pt>
                <c:pt idx="2626">
                  <c:v>2260</c:v>
                </c:pt>
                <c:pt idx="2627">
                  <c:v>2261</c:v>
                </c:pt>
                <c:pt idx="2628">
                  <c:v>2262</c:v>
                </c:pt>
                <c:pt idx="2629">
                  <c:v>2263</c:v>
                </c:pt>
                <c:pt idx="2630">
                  <c:v>2264</c:v>
                </c:pt>
                <c:pt idx="2631">
                  <c:v>2265</c:v>
                </c:pt>
                <c:pt idx="2632">
                  <c:v>2266</c:v>
                </c:pt>
                <c:pt idx="2633">
                  <c:v>2267</c:v>
                </c:pt>
                <c:pt idx="2634">
                  <c:v>2268</c:v>
                </c:pt>
                <c:pt idx="2635">
                  <c:v>2269</c:v>
                </c:pt>
                <c:pt idx="2636">
                  <c:v>2270</c:v>
                </c:pt>
                <c:pt idx="2637">
                  <c:v>2271</c:v>
                </c:pt>
                <c:pt idx="2638">
                  <c:v>2272</c:v>
                </c:pt>
                <c:pt idx="2639">
                  <c:v>2273</c:v>
                </c:pt>
                <c:pt idx="2640">
                  <c:v>2274</c:v>
                </c:pt>
                <c:pt idx="2641">
                  <c:v>2275</c:v>
                </c:pt>
                <c:pt idx="2642">
                  <c:v>2276</c:v>
                </c:pt>
                <c:pt idx="2643">
                  <c:v>2277</c:v>
                </c:pt>
                <c:pt idx="2644">
                  <c:v>2278</c:v>
                </c:pt>
                <c:pt idx="2645">
                  <c:v>2279</c:v>
                </c:pt>
                <c:pt idx="2646">
                  <c:v>2280</c:v>
                </c:pt>
                <c:pt idx="2647">
                  <c:v>2281</c:v>
                </c:pt>
                <c:pt idx="2648">
                  <c:v>2282</c:v>
                </c:pt>
                <c:pt idx="2649">
                  <c:v>2283</c:v>
                </c:pt>
                <c:pt idx="2650">
                  <c:v>2284</c:v>
                </c:pt>
                <c:pt idx="2651">
                  <c:v>2285</c:v>
                </c:pt>
                <c:pt idx="2652">
                  <c:v>2286</c:v>
                </c:pt>
                <c:pt idx="2653">
                  <c:v>2287</c:v>
                </c:pt>
                <c:pt idx="2654">
                  <c:v>2288</c:v>
                </c:pt>
                <c:pt idx="2655">
                  <c:v>2289</c:v>
                </c:pt>
                <c:pt idx="2656">
                  <c:v>2290</c:v>
                </c:pt>
                <c:pt idx="2657">
                  <c:v>2291</c:v>
                </c:pt>
                <c:pt idx="2658">
                  <c:v>2292</c:v>
                </c:pt>
                <c:pt idx="2659">
                  <c:v>2293</c:v>
                </c:pt>
                <c:pt idx="2660">
                  <c:v>2294</c:v>
                </c:pt>
                <c:pt idx="2661">
                  <c:v>2295</c:v>
                </c:pt>
                <c:pt idx="2662">
                  <c:v>2296</c:v>
                </c:pt>
                <c:pt idx="2663">
                  <c:v>2297</c:v>
                </c:pt>
                <c:pt idx="2664">
                  <c:v>2298</c:v>
                </c:pt>
                <c:pt idx="2665">
                  <c:v>2299</c:v>
                </c:pt>
                <c:pt idx="2666">
                  <c:v>2300</c:v>
                </c:pt>
                <c:pt idx="2667">
                  <c:v>2301</c:v>
                </c:pt>
                <c:pt idx="2668">
                  <c:v>2302</c:v>
                </c:pt>
                <c:pt idx="2669">
                  <c:v>2303</c:v>
                </c:pt>
                <c:pt idx="2670">
                  <c:v>2304</c:v>
                </c:pt>
                <c:pt idx="2671">
                  <c:v>2305</c:v>
                </c:pt>
                <c:pt idx="2672">
                  <c:v>2306</c:v>
                </c:pt>
                <c:pt idx="2673">
                  <c:v>2307</c:v>
                </c:pt>
                <c:pt idx="2674">
                  <c:v>2308</c:v>
                </c:pt>
                <c:pt idx="2675">
                  <c:v>2309</c:v>
                </c:pt>
                <c:pt idx="2676">
                  <c:v>2310</c:v>
                </c:pt>
                <c:pt idx="2677">
                  <c:v>2311</c:v>
                </c:pt>
                <c:pt idx="2678">
                  <c:v>2312</c:v>
                </c:pt>
                <c:pt idx="2679">
                  <c:v>2313</c:v>
                </c:pt>
                <c:pt idx="2680">
                  <c:v>2314</c:v>
                </c:pt>
                <c:pt idx="2681">
                  <c:v>2315</c:v>
                </c:pt>
                <c:pt idx="2682">
                  <c:v>2316</c:v>
                </c:pt>
                <c:pt idx="2683">
                  <c:v>2317</c:v>
                </c:pt>
                <c:pt idx="2684">
                  <c:v>2318</c:v>
                </c:pt>
                <c:pt idx="2685">
                  <c:v>2319</c:v>
                </c:pt>
                <c:pt idx="2686">
                  <c:v>2320</c:v>
                </c:pt>
                <c:pt idx="2687">
                  <c:v>2321</c:v>
                </c:pt>
                <c:pt idx="2688">
                  <c:v>2322</c:v>
                </c:pt>
                <c:pt idx="2689">
                  <c:v>2323</c:v>
                </c:pt>
                <c:pt idx="2690">
                  <c:v>2324</c:v>
                </c:pt>
                <c:pt idx="2691">
                  <c:v>2325</c:v>
                </c:pt>
                <c:pt idx="2692">
                  <c:v>2326</c:v>
                </c:pt>
                <c:pt idx="2693">
                  <c:v>2327</c:v>
                </c:pt>
                <c:pt idx="2694">
                  <c:v>2328</c:v>
                </c:pt>
                <c:pt idx="2695">
                  <c:v>2329</c:v>
                </c:pt>
                <c:pt idx="2696">
                  <c:v>2330</c:v>
                </c:pt>
                <c:pt idx="2697">
                  <c:v>2331</c:v>
                </c:pt>
                <c:pt idx="2698">
                  <c:v>2332</c:v>
                </c:pt>
                <c:pt idx="2699">
                  <c:v>2333</c:v>
                </c:pt>
                <c:pt idx="2700">
                  <c:v>2334</c:v>
                </c:pt>
                <c:pt idx="2701">
                  <c:v>2335</c:v>
                </c:pt>
                <c:pt idx="2702">
                  <c:v>2336</c:v>
                </c:pt>
                <c:pt idx="2703">
                  <c:v>2337</c:v>
                </c:pt>
                <c:pt idx="2704">
                  <c:v>2338</c:v>
                </c:pt>
                <c:pt idx="2705">
                  <c:v>2339</c:v>
                </c:pt>
                <c:pt idx="2706">
                  <c:v>2340</c:v>
                </c:pt>
                <c:pt idx="2707">
                  <c:v>2341</c:v>
                </c:pt>
                <c:pt idx="2708">
                  <c:v>2342</c:v>
                </c:pt>
                <c:pt idx="2709">
                  <c:v>2343</c:v>
                </c:pt>
                <c:pt idx="2710">
                  <c:v>2344</c:v>
                </c:pt>
                <c:pt idx="2711">
                  <c:v>2345</c:v>
                </c:pt>
                <c:pt idx="2712">
                  <c:v>2346</c:v>
                </c:pt>
                <c:pt idx="2713">
                  <c:v>2347</c:v>
                </c:pt>
                <c:pt idx="2714">
                  <c:v>2348</c:v>
                </c:pt>
                <c:pt idx="2715">
                  <c:v>2349</c:v>
                </c:pt>
                <c:pt idx="2716">
                  <c:v>2350</c:v>
                </c:pt>
                <c:pt idx="2717">
                  <c:v>2351</c:v>
                </c:pt>
                <c:pt idx="2718">
                  <c:v>2352</c:v>
                </c:pt>
                <c:pt idx="2719">
                  <c:v>2353</c:v>
                </c:pt>
                <c:pt idx="2720">
                  <c:v>2354</c:v>
                </c:pt>
                <c:pt idx="2721">
                  <c:v>2355</c:v>
                </c:pt>
                <c:pt idx="2722">
                  <c:v>2356</c:v>
                </c:pt>
                <c:pt idx="2723">
                  <c:v>2357</c:v>
                </c:pt>
                <c:pt idx="2724">
                  <c:v>2358</c:v>
                </c:pt>
                <c:pt idx="2725">
                  <c:v>2359</c:v>
                </c:pt>
                <c:pt idx="2726">
                  <c:v>2360</c:v>
                </c:pt>
                <c:pt idx="2727">
                  <c:v>2361</c:v>
                </c:pt>
                <c:pt idx="2728">
                  <c:v>2362</c:v>
                </c:pt>
                <c:pt idx="2729">
                  <c:v>2363</c:v>
                </c:pt>
                <c:pt idx="2730">
                  <c:v>2364</c:v>
                </c:pt>
                <c:pt idx="2731">
                  <c:v>2365</c:v>
                </c:pt>
                <c:pt idx="2732">
                  <c:v>2366</c:v>
                </c:pt>
                <c:pt idx="2733">
                  <c:v>2367</c:v>
                </c:pt>
                <c:pt idx="2734">
                  <c:v>2368</c:v>
                </c:pt>
                <c:pt idx="2735">
                  <c:v>2369</c:v>
                </c:pt>
                <c:pt idx="2736">
                  <c:v>2370</c:v>
                </c:pt>
                <c:pt idx="2737">
                  <c:v>2371</c:v>
                </c:pt>
                <c:pt idx="2738">
                  <c:v>2372</c:v>
                </c:pt>
                <c:pt idx="2739">
                  <c:v>2373</c:v>
                </c:pt>
                <c:pt idx="2740">
                  <c:v>2374</c:v>
                </c:pt>
                <c:pt idx="2741">
                  <c:v>2375</c:v>
                </c:pt>
                <c:pt idx="2742">
                  <c:v>2376</c:v>
                </c:pt>
                <c:pt idx="2743">
                  <c:v>2377</c:v>
                </c:pt>
                <c:pt idx="2744">
                  <c:v>2378</c:v>
                </c:pt>
                <c:pt idx="2745">
                  <c:v>2379</c:v>
                </c:pt>
                <c:pt idx="2746">
                  <c:v>2380</c:v>
                </c:pt>
                <c:pt idx="2747">
                  <c:v>2381</c:v>
                </c:pt>
                <c:pt idx="2748">
                  <c:v>2382</c:v>
                </c:pt>
                <c:pt idx="2749">
                  <c:v>2383</c:v>
                </c:pt>
                <c:pt idx="2750">
                  <c:v>2384</c:v>
                </c:pt>
                <c:pt idx="2751">
                  <c:v>2385</c:v>
                </c:pt>
                <c:pt idx="2752">
                  <c:v>2386</c:v>
                </c:pt>
                <c:pt idx="2753">
                  <c:v>2387</c:v>
                </c:pt>
                <c:pt idx="2754">
                  <c:v>2388</c:v>
                </c:pt>
                <c:pt idx="2755">
                  <c:v>2389</c:v>
                </c:pt>
                <c:pt idx="2756">
                  <c:v>2390</c:v>
                </c:pt>
                <c:pt idx="2757">
                  <c:v>2391</c:v>
                </c:pt>
                <c:pt idx="2758">
                  <c:v>2392</c:v>
                </c:pt>
                <c:pt idx="2759">
                  <c:v>2393</c:v>
                </c:pt>
                <c:pt idx="2760">
                  <c:v>2394</c:v>
                </c:pt>
                <c:pt idx="2761">
                  <c:v>2395</c:v>
                </c:pt>
                <c:pt idx="2762">
                  <c:v>2396</c:v>
                </c:pt>
                <c:pt idx="2763">
                  <c:v>2397</c:v>
                </c:pt>
                <c:pt idx="2764">
                  <c:v>2398</c:v>
                </c:pt>
                <c:pt idx="2765">
                  <c:v>2399</c:v>
                </c:pt>
                <c:pt idx="2766">
                  <c:v>2400</c:v>
                </c:pt>
                <c:pt idx="2767">
                  <c:v>2401</c:v>
                </c:pt>
                <c:pt idx="2768">
                  <c:v>2402</c:v>
                </c:pt>
                <c:pt idx="2769">
                  <c:v>2403</c:v>
                </c:pt>
                <c:pt idx="2770">
                  <c:v>2404</c:v>
                </c:pt>
                <c:pt idx="2771">
                  <c:v>2405</c:v>
                </c:pt>
                <c:pt idx="2772">
                  <c:v>2406</c:v>
                </c:pt>
                <c:pt idx="2773">
                  <c:v>2407</c:v>
                </c:pt>
                <c:pt idx="2774">
                  <c:v>2408</c:v>
                </c:pt>
                <c:pt idx="2775">
                  <c:v>2409</c:v>
                </c:pt>
                <c:pt idx="2776">
                  <c:v>2410</c:v>
                </c:pt>
                <c:pt idx="2777">
                  <c:v>2411</c:v>
                </c:pt>
                <c:pt idx="2778">
                  <c:v>2412</c:v>
                </c:pt>
                <c:pt idx="2779">
                  <c:v>2413</c:v>
                </c:pt>
                <c:pt idx="2780">
                  <c:v>2414</c:v>
                </c:pt>
                <c:pt idx="2781">
                  <c:v>2415</c:v>
                </c:pt>
                <c:pt idx="2782">
                  <c:v>2416</c:v>
                </c:pt>
                <c:pt idx="2783">
                  <c:v>2417</c:v>
                </c:pt>
                <c:pt idx="2784">
                  <c:v>2418</c:v>
                </c:pt>
                <c:pt idx="2785">
                  <c:v>2419</c:v>
                </c:pt>
                <c:pt idx="2786">
                  <c:v>2420</c:v>
                </c:pt>
                <c:pt idx="2787">
                  <c:v>2421</c:v>
                </c:pt>
                <c:pt idx="2788">
                  <c:v>2422</c:v>
                </c:pt>
                <c:pt idx="2789">
                  <c:v>2423</c:v>
                </c:pt>
                <c:pt idx="2790">
                  <c:v>2424</c:v>
                </c:pt>
                <c:pt idx="2791">
                  <c:v>2425</c:v>
                </c:pt>
                <c:pt idx="2792">
                  <c:v>2426</c:v>
                </c:pt>
                <c:pt idx="2793">
                  <c:v>2427</c:v>
                </c:pt>
                <c:pt idx="2794">
                  <c:v>2428</c:v>
                </c:pt>
                <c:pt idx="2795">
                  <c:v>2429</c:v>
                </c:pt>
                <c:pt idx="2796">
                  <c:v>2430</c:v>
                </c:pt>
                <c:pt idx="2797">
                  <c:v>2431</c:v>
                </c:pt>
                <c:pt idx="2798">
                  <c:v>2432</c:v>
                </c:pt>
                <c:pt idx="2799">
                  <c:v>2433</c:v>
                </c:pt>
                <c:pt idx="2800">
                  <c:v>2434</c:v>
                </c:pt>
                <c:pt idx="2801">
                  <c:v>2435</c:v>
                </c:pt>
                <c:pt idx="2802">
                  <c:v>2436</c:v>
                </c:pt>
                <c:pt idx="2803">
                  <c:v>2437</c:v>
                </c:pt>
                <c:pt idx="2804">
                  <c:v>2438</c:v>
                </c:pt>
                <c:pt idx="2805">
                  <c:v>2439</c:v>
                </c:pt>
                <c:pt idx="2806">
                  <c:v>2440</c:v>
                </c:pt>
                <c:pt idx="2807">
                  <c:v>2441</c:v>
                </c:pt>
                <c:pt idx="2808">
                  <c:v>2442</c:v>
                </c:pt>
                <c:pt idx="2809">
                  <c:v>2443</c:v>
                </c:pt>
                <c:pt idx="2810">
                  <c:v>2444</c:v>
                </c:pt>
                <c:pt idx="2811">
                  <c:v>2445</c:v>
                </c:pt>
                <c:pt idx="2812">
                  <c:v>2446</c:v>
                </c:pt>
                <c:pt idx="2813">
                  <c:v>2447</c:v>
                </c:pt>
                <c:pt idx="2814">
                  <c:v>2448</c:v>
                </c:pt>
                <c:pt idx="2815">
                  <c:v>2449</c:v>
                </c:pt>
                <c:pt idx="2816">
                  <c:v>2450</c:v>
                </c:pt>
                <c:pt idx="2817">
                  <c:v>2451</c:v>
                </c:pt>
                <c:pt idx="2818">
                  <c:v>2452</c:v>
                </c:pt>
                <c:pt idx="2819">
                  <c:v>2453</c:v>
                </c:pt>
                <c:pt idx="2820">
                  <c:v>2454</c:v>
                </c:pt>
                <c:pt idx="2821">
                  <c:v>2455</c:v>
                </c:pt>
                <c:pt idx="2822">
                  <c:v>2456</c:v>
                </c:pt>
                <c:pt idx="2823">
                  <c:v>2457</c:v>
                </c:pt>
                <c:pt idx="2824">
                  <c:v>2458</c:v>
                </c:pt>
                <c:pt idx="2825">
                  <c:v>2459</c:v>
                </c:pt>
                <c:pt idx="2826">
                  <c:v>2460</c:v>
                </c:pt>
                <c:pt idx="2827">
                  <c:v>2461</c:v>
                </c:pt>
                <c:pt idx="2828">
                  <c:v>2462</c:v>
                </c:pt>
                <c:pt idx="2829">
                  <c:v>2463</c:v>
                </c:pt>
                <c:pt idx="2830">
                  <c:v>2464</c:v>
                </c:pt>
                <c:pt idx="2831">
                  <c:v>2465</c:v>
                </c:pt>
                <c:pt idx="2832">
                  <c:v>2466</c:v>
                </c:pt>
                <c:pt idx="2833">
                  <c:v>2467</c:v>
                </c:pt>
                <c:pt idx="2834">
                  <c:v>2468</c:v>
                </c:pt>
                <c:pt idx="2835">
                  <c:v>2469</c:v>
                </c:pt>
                <c:pt idx="2836">
                  <c:v>2470</c:v>
                </c:pt>
                <c:pt idx="2837">
                  <c:v>2471</c:v>
                </c:pt>
                <c:pt idx="2838">
                  <c:v>2472</c:v>
                </c:pt>
                <c:pt idx="2839">
                  <c:v>2473</c:v>
                </c:pt>
                <c:pt idx="2840">
                  <c:v>2474</c:v>
                </c:pt>
                <c:pt idx="2841">
                  <c:v>2475</c:v>
                </c:pt>
                <c:pt idx="2842">
                  <c:v>2476</c:v>
                </c:pt>
                <c:pt idx="2843">
                  <c:v>2477</c:v>
                </c:pt>
                <c:pt idx="2844">
                  <c:v>2478</c:v>
                </c:pt>
                <c:pt idx="2845">
                  <c:v>2479</c:v>
                </c:pt>
                <c:pt idx="2846">
                  <c:v>2480</c:v>
                </c:pt>
                <c:pt idx="2847">
                  <c:v>2481</c:v>
                </c:pt>
                <c:pt idx="2848">
                  <c:v>2482</c:v>
                </c:pt>
                <c:pt idx="2849">
                  <c:v>2483</c:v>
                </c:pt>
                <c:pt idx="2850">
                  <c:v>2484</c:v>
                </c:pt>
                <c:pt idx="2851">
                  <c:v>2485</c:v>
                </c:pt>
                <c:pt idx="2852">
                  <c:v>2486</c:v>
                </c:pt>
                <c:pt idx="2853">
                  <c:v>2487</c:v>
                </c:pt>
                <c:pt idx="2854">
                  <c:v>2488</c:v>
                </c:pt>
                <c:pt idx="2855">
                  <c:v>2489</c:v>
                </c:pt>
                <c:pt idx="2856">
                  <c:v>2490</c:v>
                </c:pt>
                <c:pt idx="2857">
                  <c:v>2491</c:v>
                </c:pt>
                <c:pt idx="2858">
                  <c:v>2492</c:v>
                </c:pt>
                <c:pt idx="2859">
                  <c:v>2493</c:v>
                </c:pt>
                <c:pt idx="2860">
                  <c:v>2494</c:v>
                </c:pt>
                <c:pt idx="2861">
                  <c:v>2495</c:v>
                </c:pt>
                <c:pt idx="2862">
                  <c:v>2496</c:v>
                </c:pt>
                <c:pt idx="2863">
                  <c:v>2497</c:v>
                </c:pt>
                <c:pt idx="2864">
                  <c:v>2498</c:v>
                </c:pt>
                <c:pt idx="2865">
                  <c:v>2499</c:v>
                </c:pt>
                <c:pt idx="2866">
                  <c:v>2500</c:v>
                </c:pt>
                <c:pt idx="2867">
                  <c:v>2501</c:v>
                </c:pt>
                <c:pt idx="2868">
                  <c:v>2502</c:v>
                </c:pt>
                <c:pt idx="2869">
                  <c:v>2503</c:v>
                </c:pt>
                <c:pt idx="2870">
                  <c:v>2504</c:v>
                </c:pt>
                <c:pt idx="2871">
                  <c:v>2505</c:v>
                </c:pt>
                <c:pt idx="2872">
                  <c:v>2506</c:v>
                </c:pt>
                <c:pt idx="2873">
                  <c:v>2507</c:v>
                </c:pt>
                <c:pt idx="2874">
                  <c:v>2508</c:v>
                </c:pt>
                <c:pt idx="2875">
                  <c:v>2509</c:v>
                </c:pt>
                <c:pt idx="2876">
                  <c:v>2510</c:v>
                </c:pt>
                <c:pt idx="2877">
                  <c:v>2511</c:v>
                </c:pt>
                <c:pt idx="2878">
                  <c:v>2512</c:v>
                </c:pt>
                <c:pt idx="2879">
                  <c:v>2513</c:v>
                </c:pt>
                <c:pt idx="2880">
                  <c:v>2514</c:v>
                </c:pt>
                <c:pt idx="2881">
                  <c:v>2515</c:v>
                </c:pt>
                <c:pt idx="2882">
                  <c:v>2516</c:v>
                </c:pt>
                <c:pt idx="2883">
                  <c:v>2517</c:v>
                </c:pt>
                <c:pt idx="2884">
                  <c:v>2518</c:v>
                </c:pt>
                <c:pt idx="2885">
                  <c:v>2519</c:v>
                </c:pt>
                <c:pt idx="2886">
                  <c:v>2520</c:v>
                </c:pt>
                <c:pt idx="2887">
                  <c:v>2521</c:v>
                </c:pt>
                <c:pt idx="2888">
                  <c:v>2522</c:v>
                </c:pt>
                <c:pt idx="2889">
                  <c:v>2523</c:v>
                </c:pt>
                <c:pt idx="2890">
                  <c:v>2524</c:v>
                </c:pt>
                <c:pt idx="2891">
                  <c:v>2525</c:v>
                </c:pt>
                <c:pt idx="2892">
                  <c:v>2526</c:v>
                </c:pt>
                <c:pt idx="2893">
                  <c:v>2527</c:v>
                </c:pt>
                <c:pt idx="2894">
                  <c:v>2528</c:v>
                </c:pt>
                <c:pt idx="2895">
                  <c:v>2529</c:v>
                </c:pt>
                <c:pt idx="2896">
                  <c:v>2530</c:v>
                </c:pt>
                <c:pt idx="2897">
                  <c:v>2531</c:v>
                </c:pt>
                <c:pt idx="2898">
                  <c:v>2532</c:v>
                </c:pt>
                <c:pt idx="2899">
                  <c:v>2533</c:v>
                </c:pt>
                <c:pt idx="2900">
                  <c:v>2534</c:v>
                </c:pt>
                <c:pt idx="2901">
                  <c:v>2535</c:v>
                </c:pt>
                <c:pt idx="2902">
                  <c:v>2536</c:v>
                </c:pt>
                <c:pt idx="2903">
                  <c:v>2537</c:v>
                </c:pt>
                <c:pt idx="2904">
                  <c:v>2538</c:v>
                </c:pt>
                <c:pt idx="2905">
                  <c:v>2539</c:v>
                </c:pt>
                <c:pt idx="2906">
                  <c:v>2540</c:v>
                </c:pt>
                <c:pt idx="2907">
                  <c:v>2541</c:v>
                </c:pt>
                <c:pt idx="2908">
                  <c:v>2542</c:v>
                </c:pt>
                <c:pt idx="2909">
                  <c:v>2543</c:v>
                </c:pt>
                <c:pt idx="2910">
                  <c:v>2544</c:v>
                </c:pt>
                <c:pt idx="2911">
                  <c:v>2545</c:v>
                </c:pt>
                <c:pt idx="2912">
                  <c:v>2546</c:v>
                </c:pt>
                <c:pt idx="2913">
                  <c:v>2547</c:v>
                </c:pt>
                <c:pt idx="2914">
                  <c:v>2548</c:v>
                </c:pt>
                <c:pt idx="2915">
                  <c:v>2549</c:v>
                </c:pt>
                <c:pt idx="2916">
                  <c:v>2550</c:v>
                </c:pt>
                <c:pt idx="2917">
                  <c:v>2551</c:v>
                </c:pt>
                <c:pt idx="2918">
                  <c:v>2552</c:v>
                </c:pt>
                <c:pt idx="2919">
                  <c:v>2553</c:v>
                </c:pt>
                <c:pt idx="2920">
                  <c:v>2554</c:v>
                </c:pt>
                <c:pt idx="2921">
                  <c:v>2555</c:v>
                </c:pt>
                <c:pt idx="2922">
                  <c:v>2556</c:v>
                </c:pt>
                <c:pt idx="2923">
                  <c:v>2557</c:v>
                </c:pt>
                <c:pt idx="2924">
                  <c:v>2558</c:v>
                </c:pt>
                <c:pt idx="2925">
                  <c:v>2559</c:v>
                </c:pt>
                <c:pt idx="2926">
                  <c:v>2560</c:v>
                </c:pt>
                <c:pt idx="2927">
                  <c:v>2561</c:v>
                </c:pt>
                <c:pt idx="2928">
                  <c:v>2562</c:v>
                </c:pt>
                <c:pt idx="2929">
                  <c:v>2563</c:v>
                </c:pt>
                <c:pt idx="2930">
                  <c:v>2564</c:v>
                </c:pt>
                <c:pt idx="2931">
                  <c:v>2565</c:v>
                </c:pt>
                <c:pt idx="2932">
                  <c:v>2566</c:v>
                </c:pt>
                <c:pt idx="2933">
                  <c:v>2567</c:v>
                </c:pt>
                <c:pt idx="2934">
                  <c:v>2568</c:v>
                </c:pt>
                <c:pt idx="2935">
                  <c:v>2569</c:v>
                </c:pt>
                <c:pt idx="2936">
                  <c:v>2570</c:v>
                </c:pt>
                <c:pt idx="2937">
                  <c:v>2571</c:v>
                </c:pt>
                <c:pt idx="2938">
                  <c:v>2572</c:v>
                </c:pt>
                <c:pt idx="2939">
                  <c:v>2573</c:v>
                </c:pt>
                <c:pt idx="2940">
                  <c:v>2574</c:v>
                </c:pt>
                <c:pt idx="2941">
                  <c:v>2575</c:v>
                </c:pt>
                <c:pt idx="2942">
                  <c:v>2576</c:v>
                </c:pt>
                <c:pt idx="2943">
                  <c:v>2577</c:v>
                </c:pt>
                <c:pt idx="2944">
                  <c:v>2578</c:v>
                </c:pt>
                <c:pt idx="2945">
                  <c:v>2579</c:v>
                </c:pt>
                <c:pt idx="2946">
                  <c:v>2580</c:v>
                </c:pt>
                <c:pt idx="2947">
                  <c:v>2581</c:v>
                </c:pt>
                <c:pt idx="2948">
                  <c:v>2582</c:v>
                </c:pt>
                <c:pt idx="2949">
                  <c:v>2583</c:v>
                </c:pt>
                <c:pt idx="2950">
                  <c:v>2584</c:v>
                </c:pt>
                <c:pt idx="2951">
                  <c:v>2585</c:v>
                </c:pt>
                <c:pt idx="2952">
                  <c:v>2586</c:v>
                </c:pt>
                <c:pt idx="2953">
                  <c:v>2587</c:v>
                </c:pt>
                <c:pt idx="2954">
                  <c:v>2588</c:v>
                </c:pt>
                <c:pt idx="2955">
                  <c:v>2589</c:v>
                </c:pt>
                <c:pt idx="2956">
                  <c:v>2590</c:v>
                </c:pt>
                <c:pt idx="2957">
                  <c:v>2591</c:v>
                </c:pt>
                <c:pt idx="2958">
                  <c:v>2592</c:v>
                </c:pt>
                <c:pt idx="2959">
                  <c:v>2593</c:v>
                </c:pt>
                <c:pt idx="2960">
                  <c:v>2594</c:v>
                </c:pt>
                <c:pt idx="2961">
                  <c:v>2595</c:v>
                </c:pt>
                <c:pt idx="2962">
                  <c:v>2596</c:v>
                </c:pt>
                <c:pt idx="2963">
                  <c:v>2597</c:v>
                </c:pt>
                <c:pt idx="2964">
                  <c:v>2598</c:v>
                </c:pt>
                <c:pt idx="2965">
                  <c:v>2599</c:v>
                </c:pt>
                <c:pt idx="2966">
                  <c:v>2600</c:v>
                </c:pt>
                <c:pt idx="2967">
                  <c:v>2601</c:v>
                </c:pt>
                <c:pt idx="2968">
                  <c:v>2602</c:v>
                </c:pt>
                <c:pt idx="2969">
                  <c:v>2603</c:v>
                </c:pt>
                <c:pt idx="2970">
                  <c:v>2604</c:v>
                </c:pt>
                <c:pt idx="2971">
                  <c:v>2605</c:v>
                </c:pt>
                <c:pt idx="2972">
                  <c:v>2606</c:v>
                </c:pt>
                <c:pt idx="2973">
                  <c:v>2607</c:v>
                </c:pt>
                <c:pt idx="2974">
                  <c:v>2608</c:v>
                </c:pt>
                <c:pt idx="2975">
                  <c:v>2609</c:v>
                </c:pt>
                <c:pt idx="2976">
                  <c:v>2610</c:v>
                </c:pt>
                <c:pt idx="2977">
                  <c:v>2611</c:v>
                </c:pt>
                <c:pt idx="2978">
                  <c:v>2612</c:v>
                </c:pt>
                <c:pt idx="2979">
                  <c:v>2613</c:v>
                </c:pt>
                <c:pt idx="2980">
                  <c:v>2614</c:v>
                </c:pt>
                <c:pt idx="2981">
                  <c:v>2615</c:v>
                </c:pt>
                <c:pt idx="2982">
                  <c:v>2616</c:v>
                </c:pt>
                <c:pt idx="2983">
                  <c:v>2617</c:v>
                </c:pt>
                <c:pt idx="2984">
                  <c:v>2618</c:v>
                </c:pt>
                <c:pt idx="2985">
                  <c:v>2619</c:v>
                </c:pt>
                <c:pt idx="2986">
                  <c:v>2620</c:v>
                </c:pt>
                <c:pt idx="2987">
                  <c:v>2621</c:v>
                </c:pt>
                <c:pt idx="2988">
                  <c:v>2622</c:v>
                </c:pt>
                <c:pt idx="2989">
                  <c:v>2623</c:v>
                </c:pt>
                <c:pt idx="2990">
                  <c:v>2624</c:v>
                </c:pt>
                <c:pt idx="2991">
                  <c:v>2625</c:v>
                </c:pt>
                <c:pt idx="2992">
                  <c:v>2626</c:v>
                </c:pt>
                <c:pt idx="2993">
                  <c:v>2627</c:v>
                </c:pt>
                <c:pt idx="2994">
                  <c:v>2628</c:v>
                </c:pt>
                <c:pt idx="2995">
                  <c:v>2629</c:v>
                </c:pt>
                <c:pt idx="2996">
                  <c:v>2630</c:v>
                </c:pt>
                <c:pt idx="2997">
                  <c:v>2631</c:v>
                </c:pt>
                <c:pt idx="2998">
                  <c:v>2632</c:v>
                </c:pt>
                <c:pt idx="2999">
                  <c:v>2633</c:v>
                </c:pt>
                <c:pt idx="3000">
                  <c:v>2634</c:v>
                </c:pt>
                <c:pt idx="3001">
                  <c:v>2635</c:v>
                </c:pt>
                <c:pt idx="3002">
                  <c:v>2636</c:v>
                </c:pt>
                <c:pt idx="3003">
                  <c:v>2637</c:v>
                </c:pt>
                <c:pt idx="3004">
                  <c:v>2638</c:v>
                </c:pt>
                <c:pt idx="3005">
                  <c:v>2639</c:v>
                </c:pt>
                <c:pt idx="3006">
                  <c:v>2640</c:v>
                </c:pt>
                <c:pt idx="3007">
                  <c:v>2641</c:v>
                </c:pt>
                <c:pt idx="3008">
                  <c:v>2642</c:v>
                </c:pt>
                <c:pt idx="3009">
                  <c:v>2643</c:v>
                </c:pt>
                <c:pt idx="3010">
                  <c:v>2644</c:v>
                </c:pt>
                <c:pt idx="3011">
                  <c:v>2645</c:v>
                </c:pt>
                <c:pt idx="3012">
                  <c:v>2646</c:v>
                </c:pt>
                <c:pt idx="3013">
                  <c:v>2647</c:v>
                </c:pt>
                <c:pt idx="3014">
                  <c:v>2648</c:v>
                </c:pt>
                <c:pt idx="3015">
                  <c:v>2649</c:v>
                </c:pt>
                <c:pt idx="3016">
                  <c:v>2650</c:v>
                </c:pt>
                <c:pt idx="3017">
                  <c:v>2651</c:v>
                </c:pt>
                <c:pt idx="3018">
                  <c:v>2652</c:v>
                </c:pt>
                <c:pt idx="3019">
                  <c:v>2653</c:v>
                </c:pt>
                <c:pt idx="3020">
                  <c:v>2654</c:v>
                </c:pt>
                <c:pt idx="3021">
                  <c:v>2655</c:v>
                </c:pt>
                <c:pt idx="3022">
                  <c:v>2656</c:v>
                </c:pt>
                <c:pt idx="3023">
                  <c:v>2657</c:v>
                </c:pt>
                <c:pt idx="3024">
                  <c:v>2658</c:v>
                </c:pt>
                <c:pt idx="3025">
                  <c:v>2659</c:v>
                </c:pt>
                <c:pt idx="3026">
                  <c:v>2660</c:v>
                </c:pt>
                <c:pt idx="3027">
                  <c:v>2661</c:v>
                </c:pt>
                <c:pt idx="3028">
                  <c:v>2662</c:v>
                </c:pt>
                <c:pt idx="3029">
                  <c:v>2663</c:v>
                </c:pt>
                <c:pt idx="3030">
                  <c:v>2664</c:v>
                </c:pt>
                <c:pt idx="3031">
                  <c:v>2665</c:v>
                </c:pt>
                <c:pt idx="3032">
                  <c:v>2666</c:v>
                </c:pt>
                <c:pt idx="3033">
                  <c:v>2667</c:v>
                </c:pt>
                <c:pt idx="3034">
                  <c:v>2668</c:v>
                </c:pt>
                <c:pt idx="3035">
                  <c:v>2669</c:v>
                </c:pt>
                <c:pt idx="3036">
                  <c:v>2670</c:v>
                </c:pt>
                <c:pt idx="3037">
                  <c:v>2671</c:v>
                </c:pt>
                <c:pt idx="3038">
                  <c:v>2672</c:v>
                </c:pt>
                <c:pt idx="3039">
                  <c:v>2673</c:v>
                </c:pt>
                <c:pt idx="3040">
                  <c:v>2674</c:v>
                </c:pt>
                <c:pt idx="3041">
                  <c:v>2675</c:v>
                </c:pt>
                <c:pt idx="3042">
                  <c:v>2676</c:v>
                </c:pt>
                <c:pt idx="3043">
                  <c:v>2677</c:v>
                </c:pt>
                <c:pt idx="3044">
                  <c:v>2678</c:v>
                </c:pt>
                <c:pt idx="3045">
                  <c:v>2679</c:v>
                </c:pt>
                <c:pt idx="3046">
                  <c:v>2680</c:v>
                </c:pt>
                <c:pt idx="3047">
                  <c:v>2681</c:v>
                </c:pt>
                <c:pt idx="3048">
                  <c:v>2682</c:v>
                </c:pt>
                <c:pt idx="3049">
                  <c:v>2683</c:v>
                </c:pt>
                <c:pt idx="3050">
                  <c:v>2684</c:v>
                </c:pt>
                <c:pt idx="3051">
                  <c:v>2685</c:v>
                </c:pt>
                <c:pt idx="3052">
                  <c:v>2686</c:v>
                </c:pt>
                <c:pt idx="3053">
                  <c:v>2687</c:v>
                </c:pt>
                <c:pt idx="3054">
                  <c:v>2688</c:v>
                </c:pt>
                <c:pt idx="3055">
                  <c:v>2689</c:v>
                </c:pt>
                <c:pt idx="3056">
                  <c:v>2690</c:v>
                </c:pt>
                <c:pt idx="3057">
                  <c:v>2691</c:v>
                </c:pt>
                <c:pt idx="3058">
                  <c:v>2692</c:v>
                </c:pt>
                <c:pt idx="3059">
                  <c:v>2693</c:v>
                </c:pt>
                <c:pt idx="3060">
                  <c:v>2694</c:v>
                </c:pt>
                <c:pt idx="3061">
                  <c:v>2695</c:v>
                </c:pt>
                <c:pt idx="3062">
                  <c:v>2696</c:v>
                </c:pt>
                <c:pt idx="3063">
                  <c:v>2697</c:v>
                </c:pt>
                <c:pt idx="3064">
                  <c:v>2698</c:v>
                </c:pt>
                <c:pt idx="3065">
                  <c:v>2699</c:v>
                </c:pt>
                <c:pt idx="3066">
                  <c:v>2700</c:v>
                </c:pt>
                <c:pt idx="3067">
                  <c:v>2701</c:v>
                </c:pt>
                <c:pt idx="3068">
                  <c:v>2702</c:v>
                </c:pt>
                <c:pt idx="3069">
                  <c:v>2703</c:v>
                </c:pt>
                <c:pt idx="3070">
                  <c:v>2704</c:v>
                </c:pt>
                <c:pt idx="3071">
                  <c:v>2705</c:v>
                </c:pt>
                <c:pt idx="3072">
                  <c:v>2706</c:v>
                </c:pt>
                <c:pt idx="3073">
                  <c:v>2707</c:v>
                </c:pt>
                <c:pt idx="3074">
                  <c:v>2708</c:v>
                </c:pt>
                <c:pt idx="3075">
                  <c:v>2709</c:v>
                </c:pt>
                <c:pt idx="3076">
                  <c:v>2710</c:v>
                </c:pt>
                <c:pt idx="3077">
                  <c:v>2711</c:v>
                </c:pt>
                <c:pt idx="3078">
                  <c:v>2712</c:v>
                </c:pt>
                <c:pt idx="3079">
                  <c:v>2713</c:v>
                </c:pt>
                <c:pt idx="3080">
                  <c:v>2714</c:v>
                </c:pt>
                <c:pt idx="3081">
                  <c:v>2715</c:v>
                </c:pt>
                <c:pt idx="3082">
                  <c:v>2716</c:v>
                </c:pt>
                <c:pt idx="3083">
                  <c:v>2717</c:v>
                </c:pt>
                <c:pt idx="3084">
                  <c:v>2718</c:v>
                </c:pt>
                <c:pt idx="3085">
                  <c:v>2719</c:v>
                </c:pt>
                <c:pt idx="3086">
                  <c:v>2720</c:v>
                </c:pt>
                <c:pt idx="3087">
                  <c:v>2721</c:v>
                </c:pt>
                <c:pt idx="3088">
                  <c:v>2722</c:v>
                </c:pt>
                <c:pt idx="3089">
                  <c:v>2723</c:v>
                </c:pt>
                <c:pt idx="3090">
                  <c:v>2724</c:v>
                </c:pt>
                <c:pt idx="3091">
                  <c:v>2725</c:v>
                </c:pt>
                <c:pt idx="3092">
                  <c:v>2726</c:v>
                </c:pt>
                <c:pt idx="3093">
                  <c:v>2727</c:v>
                </c:pt>
                <c:pt idx="3094">
                  <c:v>2728</c:v>
                </c:pt>
                <c:pt idx="3095">
                  <c:v>2729</c:v>
                </c:pt>
                <c:pt idx="3096">
                  <c:v>2730</c:v>
                </c:pt>
                <c:pt idx="3097">
                  <c:v>2731</c:v>
                </c:pt>
                <c:pt idx="3098">
                  <c:v>2732</c:v>
                </c:pt>
                <c:pt idx="3099">
                  <c:v>2733</c:v>
                </c:pt>
                <c:pt idx="3100">
                  <c:v>2734</c:v>
                </c:pt>
                <c:pt idx="3101">
                  <c:v>2735</c:v>
                </c:pt>
                <c:pt idx="3102">
                  <c:v>2736</c:v>
                </c:pt>
                <c:pt idx="3103">
                  <c:v>2737</c:v>
                </c:pt>
                <c:pt idx="3104">
                  <c:v>2738</c:v>
                </c:pt>
                <c:pt idx="3105">
                  <c:v>2739</c:v>
                </c:pt>
                <c:pt idx="3106">
                  <c:v>2740</c:v>
                </c:pt>
                <c:pt idx="3107">
                  <c:v>2741</c:v>
                </c:pt>
                <c:pt idx="3108">
                  <c:v>2742</c:v>
                </c:pt>
                <c:pt idx="3109">
                  <c:v>2743</c:v>
                </c:pt>
                <c:pt idx="3110">
                  <c:v>2744</c:v>
                </c:pt>
                <c:pt idx="3111">
                  <c:v>2745</c:v>
                </c:pt>
                <c:pt idx="3112">
                  <c:v>2746</c:v>
                </c:pt>
                <c:pt idx="3113">
                  <c:v>2747</c:v>
                </c:pt>
                <c:pt idx="3114">
                  <c:v>2748</c:v>
                </c:pt>
                <c:pt idx="3115">
                  <c:v>2749</c:v>
                </c:pt>
                <c:pt idx="3116">
                  <c:v>2750</c:v>
                </c:pt>
                <c:pt idx="3117">
                  <c:v>2751</c:v>
                </c:pt>
                <c:pt idx="3118">
                  <c:v>2752</c:v>
                </c:pt>
                <c:pt idx="3119">
                  <c:v>2753</c:v>
                </c:pt>
                <c:pt idx="3120">
                  <c:v>2754</c:v>
                </c:pt>
                <c:pt idx="3121">
                  <c:v>2755</c:v>
                </c:pt>
                <c:pt idx="3122">
                  <c:v>2756</c:v>
                </c:pt>
                <c:pt idx="3123">
                  <c:v>2757</c:v>
                </c:pt>
                <c:pt idx="3124">
                  <c:v>2758</c:v>
                </c:pt>
                <c:pt idx="3125">
                  <c:v>2759</c:v>
                </c:pt>
                <c:pt idx="3126">
                  <c:v>2760</c:v>
                </c:pt>
                <c:pt idx="3127">
                  <c:v>2761</c:v>
                </c:pt>
                <c:pt idx="3128">
                  <c:v>2762</c:v>
                </c:pt>
                <c:pt idx="3129">
                  <c:v>2763</c:v>
                </c:pt>
                <c:pt idx="3130">
                  <c:v>2764</c:v>
                </c:pt>
                <c:pt idx="3131">
                  <c:v>2765</c:v>
                </c:pt>
                <c:pt idx="3132">
                  <c:v>2766</c:v>
                </c:pt>
                <c:pt idx="3133">
                  <c:v>2767</c:v>
                </c:pt>
                <c:pt idx="3134">
                  <c:v>2768</c:v>
                </c:pt>
                <c:pt idx="3135">
                  <c:v>2769</c:v>
                </c:pt>
                <c:pt idx="3136">
                  <c:v>2770</c:v>
                </c:pt>
                <c:pt idx="3137">
                  <c:v>2771</c:v>
                </c:pt>
                <c:pt idx="3138">
                  <c:v>2772</c:v>
                </c:pt>
                <c:pt idx="3139">
                  <c:v>2773</c:v>
                </c:pt>
                <c:pt idx="3140">
                  <c:v>2774</c:v>
                </c:pt>
                <c:pt idx="3141">
                  <c:v>2775</c:v>
                </c:pt>
                <c:pt idx="3142">
                  <c:v>2776</c:v>
                </c:pt>
                <c:pt idx="3143">
                  <c:v>2777</c:v>
                </c:pt>
                <c:pt idx="3144">
                  <c:v>2778</c:v>
                </c:pt>
                <c:pt idx="3145">
                  <c:v>2779</c:v>
                </c:pt>
                <c:pt idx="3146">
                  <c:v>2780</c:v>
                </c:pt>
                <c:pt idx="3147">
                  <c:v>2781</c:v>
                </c:pt>
                <c:pt idx="3148">
                  <c:v>2782</c:v>
                </c:pt>
                <c:pt idx="3149">
                  <c:v>2783</c:v>
                </c:pt>
                <c:pt idx="3150">
                  <c:v>2784</c:v>
                </c:pt>
                <c:pt idx="3151">
                  <c:v>2785</c:v>
                </c:pt>
                <c:pt idx="3152">
                  <c:v>2786</c:v>
                </c:pt>
                <c:pt idx="3153">
                  <c:v>2787</c:v>
                </c:pt>
                <c:pt idx="3154">
                  <c:v>2788</c:v>
                </c:pt>
                <c:pt idx="3155">
                  <c:v>2789</c:v>
                </c:pt>
                <c:pt idx="3156">
                  <c:v>2790</c:v>
                </c:pt>
                <c:pt idx="3157">
                  <c:v>2791</c:v>
                </c:pt>
                <c:pt idx="3158">
                  <c:v>2792</c:v>
                </c:pt>
                <c:pt idx="3159">
                  <c:v>2793</c:v>
                </c:pt>
                <c:pt idx="3160">
                  <c:v>2794</c:v>
                </c:pt>
                <c:pt idx="3161">
                  <c:v>2795</c:v>
                </c:pt>
                <c:pt idx="3162">
                  <c:v>2796</c:v>
                </c:pt>
                <c:pt idx="3163">
                  <c:v>2797</c:v>
                </c:pt>
                <c:pt idx="3164">
                  <c:v>2798</c:v>
                </c:pt>
                <c:pt idx="3165">
                  <c:v>2799</c:v>
                </c:pt>
                <c:pt idx="3166">
                  <c:v>2800</c:v>
                </c:pt>
                <c:pt idx="3167">
                  <c:v>2801</c:v>
                </c:pt>
                <c:pt idx="3168">
                  <c:v>2802</c:v>
                </c:pt>
                <c:pt idx="3169">
                  <c:v>2803</c:v>
                </c:pt>
                <c:pt idx="3170">
                  <c:v>2804</c:v>
                </c:pt>
                <c:pt idx="3171">
                  <c:v>2805</c:v>
                </c:pt>
                <c:pt idx="3172">
                  <c:v>2806</c:v>
                </c:pt>
                <c:pt idx="3173">
                  <c:v>2807</c:v>
                </c:pt>
                <c:pt idx="3174">
                  <c:v>2808</c:v>
                </c:pt>
                <c:pt idx="3175">
                  <c:v>2809</c:v>
                </c:pt>
                <c:pt idx="3176">
                  <c:v>2810</c:v>
                </c:pt>
                <c:pt idx="3177">
                  <c:v>2811</c:v>
                </c:pt>
                <c:pt idx="3178">
                  <c:v>2812</c:v>
                </c:pt>
                <c:pt idx="3179">
                  <c:v>2813</c:v>
                </c:pt>
                <c:pt idx="3180">
                  <c:v>2814</c:v>
                </c:pt>
                <c:pt idx="3181">
                  <c:v>2815</c:v>
                </c:pt>
                <c:pt idx="3182">
                  <c:v>2816</c:v>
                </c:pt>
                <c:pt idx="3183">
                  <c:v>2817</c:v>
                </c:pt>
                <c:pt idx="3184">
                  <c:v>2818</c:v>
                </c:pt>
                <c:pt idx="3185">
                  <c:v>2819</c:v>
                </c:pt>
                <c:pt idx="3186">
                  <c:v>2820</c:v>
                </c:pt>
                <c:pt idx="3187">
                  <c:v>2821</c:v>
                </c:pt>
                <c:pt idx="3188">
                  <c:v>2822</c:v>
                </c:pt>
                <c:pt idx="3189">
                  <c:v>2823</c:v>
                </c:pt>
                <c:pt idx="3190">
                  <c:v>2824</c:v>
                </c:pt>
                <c:pt idx="3191">
                  <c:v>2825</c:v>
                </c:pt>
                <c:pt idx="3192">
                  <c:v>2826</c:v>
                </c:pt>
                <c:pt idx="3193">
                  <c:v>2827</c:v>
                </c:pt>
                <c:pt idx="3194">
                  <c:v>2828</c:v>
                </c:pt>
                <c:pt idx="3195">
                  <c:v>2829</c:v>
                </c:pt>
                <c:pt idx="3196">
                  <c:v>2830</c:v>
                </c:pt>
                <c:pt idx="3197">
                  <c:v>2831</c:v>
                </c:pt>
                <c:pt idx="3198">
                  <c:v>2832</c:v>
                </c:pt>
                <c:pt idx="3199">
                  <c:v>2833</c:v>
                </c:pt>
                <c:pt idx="3200">
                  <c:v>2834</c:v>
                </c:pt>
                <c:pt idx="3201">
                  <c:v>2835</c:v>
                </c:pt>
                <c:pt idx="3202">
                  <c:v>2836</c:v>
                </c:pt>
                <c:pt idx="3203">
                  <c:v>2837</c:v>
                </c:pt>
                <c:pt idx="3204">
                  <c:v>2838</c:v>
                </c:pt>
                <c:pt idx="3205">
                  <c:v>2839</c:v>
                </c:pt>
                <c:pt idx="3206">
                  <c:v>2840</c:v>
                </c:pt>
                <c:pt idx="3207">
                  <c:v>2841</c:v>
                </c:pt>
                <c:pt idx="3208">
                  <c:v>2842</c:v>
                </c:pt>
                <c:pt idx="3209">
                  <c:v>2843</c:v>
                </c:pt>
                <c:pt idx="3210">
                  <c:v>2844</c:v>
                </c:pt>
                <c:pt idx="3211">
                  <c:v>2845</c:v>
                </c:pt>
                <c:pt idx="3212">
                  <c:v>2846</c:v>
                </c:pt>
                <c:pt idx="3213">
                  <c:v>2847</c:v>
                </c:pt>
                <c:pt idx="3214">
                  <c:v>2848</c:v>
                </c:pt>
                <c:pt idx="3215">
                  <c:v>2849</c:v>
                </c:pt>
                <c:pt idx="3216">
                  <c:v>2850</c:v>
                </c:pt>
                <c:pt idx="3217">
                  <c:v>2851</c:v>
                </c:pt>
                <c:pt idx="3218">
                  <c:v>2852</c:v>
                </c:pt>
                <c:pt idx="3219">
                  <c:v>2853</c:v>
                </c:pt>
                <c:pt idx="3220">
                  <c:v>2854</c:v>
                </c:pt>
                <c:pt idx="3221">
                  <c:v>2855</c:v>
                </c:pt>
                <c:pt idx="3222">
                  <c:v>2856</c:v>
                </c:pt>
                <c:pt idx="3223">
                  <c:v>2857</c:v>
                </c:pt>
                <c:pt idx="3224">
                  <c:v>2858</c:v>
                </c:pt>
                <c:pt idx="3225">
                  <c:v>2859</c:v>
                </c:pt>
                <c:pt idx="3226">
                  <c:v>2860</c:v>
                </c:pt>
                <c:pt idx="3227">
                  <c:v>2861</c:v>
                </c:pt>
                <c:pt idx="3228">
                  <c:v>2862</c:v>
                </c:pt>
                <c:pt idx="3229">
                  <c:v>2863</c:v>
                </c:pt>
                <c:pt idx="3230">
                  <c:v>2864</c:v>
                </c:pt>
                <c:pt idx="3231">
                  <c:v>2865</c:v>
                </c:pt>
                <c:pt idx="3232">
                  <c:v>2866</c:v>
                </c:pt>
                <c:pt idx="3233">
                  <c:v>2867</c:v>
                </c:pt>
                <c:pt idx="3234">
                  <c:v>2868</c:v>
                </c:pt>
                <c:pt idx="3235">
                  <c:v>2869</c:v>
                </c:pt>
                <c:pt idx="3236">
                  <c:v>2870</c:v>
                </c:pt>
                <c:pt idx="3237">
                  <c:v>2871</c:v>
                </c:pt>
                <c:pt idx="3238">
                  <c:v>2872</c:v>
                </c:pt>
                <c:pt idx="3239">
                  <c:v>2873</c:v>
                </c:pt>
                <c:pt idx="3240">
                  <c:v>2874</c:v>
                </c:pt>
                <c:pt idx="3241">
                  <c:v>2875</c:v>
                </c:pt>
                <c:pt idx="3242">
                  <c:v>2876</c:v>
                </c:pt>
                <c:pt idx="3243">
                  <c:v>2877</c:v>
                </c:pt>
                <c:pt idx="3244">
                  <c:v>2878</c:v>
                </c:pt>
                <c:pt idx="3245">
                  <c:v>2879</c:v>
                </c:pt>
                <c:pt idx="3246">
                  <c:v>2880</c:v>
                </c:pt>
                <c:pt idx="3247">
                  <c:v>2881</c:v>
                </c:pt>
                <c:pt idx="3248">
                  <c:v>2882</c:v>
                </c:pt>
                <c:pt idx="3249">
                  <c:v>2883</c:v>
                </c:pt>
                <c:pt idx="3250">
                  <c:v>2884</c:v>
                </c:pt>
                <c:pt idx="3251">
                  <c:v>2885</c:v>
                </c:pt>
                <c:pt idx="3252">
                  <c:v>2886</c:v>
                </c:pt>
                <c:pt idx="3253">
                  <c:v>2887</c:v>
                </c:pt>
                <c:pt idx="3254">
                  <c:v>2888</c:v>
                </c:pt>
                <c:pt idx="3255">
                  <c:v>2889</c:v>
                </c:pt>
                <c:pt idx="3256">
                  <c:v>2890</c:v>
                </c:pt>
                <c:pt idx="3257">
                  <c:v>2891</c:v>
                </c:pt>
                <c:pt idx="3258">
                  <c:v>2892</c:v>
                </c:pt>
                <c:pt idx="3259">
                  <c:v>2893</c:v>
                </c:pt>
                <c:pt idx="3260">
                  <c:v>2894</c:v>
                </c:pt>
                <c:pt idx="3261">
                  <c:v>2895</c:v>
                </c:pt>
                <c:pt idx="3262">
                  <c:v>2896</c:v>
                </c:pt>
                <c:pt idx="3263">
                  <c:v>2897</c:v>
                </c:pt>
                <c:pt idx="3264">
                  <c:v>2898</c:v>
                </c:pt>
                <c:pt idx="3265">
                  <c:v>2899</c:v>
                </c:pt>
                <c:pt idx="3266">
                  <c:v>2900</c:v>
                </c:pt>
                <c:pt idx="3267">
                  <c:v>2901</c:v>
                </c:pt>
                <c:pt idx="3268">
                  <c:v>2902</c:v>
                </c:pt>
                <c:pt idx="3269">
                  <c:v>2903</c:v>
                </c:pt>
                <c:pt idx="3270">
                  <c:v>2904</c:v>
                </c:pt>
                <c:pt idx="3271">
                  <c:v>2905</c:v>
                </c:pt>
                <c:pt idx="3272">
                  <c:v>2906</c:v>
                </c:pt>
                <c:pt idx="3273">
                  <c:v>2907</c:v>
                </c:pt>
                <c:pt idx="3274">
                  <c:v>2908</c:v>
                </c:pt>
                <c:pt idx="3275">
                  <c:v>2909</c:v>
                </c:pt>
                <c:pt idx="3276">
                  <c:v>2910</c:v>
                </c:pt>
                <c:pt idx="3277">
                  <c:v>2911</c:v>
                </c:pt>
                <c:pt idx="3278">
                  <c:v>2912</c:v>
                </c:pt>
                <c:pt idx="3279">
                  <c:v>2913</c:v>
                </c:pt>
                <c:pt idx="3280">
                  <c:v>2914</c:v>
                </c:pt>
                <c:pt idx="3281">
                  <c:v>2915</c:v>
                </c:pt>
                <c:pt idx="3282">
                  <c:v>2916</c:v>
                </c:pt>
                <c:pt idx="3283">
                  <c:v>2917</c:v>
                </c:pt>
                <c:pt idx="3284">
                  <c:v>2918</c:v>
                </c:pt>
                <c:pt idx="3285">
                  <c:v>2919</c:v>
                </c:pt>
                <c:pt idx="3286">
                  <c:v>2920</c:v>
                </c:pt>
                <c:pt idx="3287">
                  <c:v>2921</c:v>
                </c:pt>
                <c:pt idx="3288">
                  <c:v>2922</c:v>
                </c:pt>
                <c:pt idx="3289">
                  <c:v>2923</c:v>
                </c:pt>
                <c:pt idx="3290">
                  <c:v>2924</c:v>
                </c:pt>
                <c:pt idx="3291">
                  <c:v>2925</c:v>
                </c:pt>
                <c:pt idx="3292">
                  <c:v>2926</c:v>
                </c:pt>
                <c:pt idx="3293">
                  <c:v>2927</c:v>
                </c:pt>
                <c:pt idx="3294">
                  <c:v>2928</c:v>
                </c:pt>
                <c:pt idx="3295">
                  <c:v>2929</c:v>
                </c:pt>
                <c:pt idx="3296">
                  <c:v>2930</c:v>
                </c:pt>
                <c:pt idx="3297">
                  <c:v>2931</c:v>
                </c:pt>
                <c:pt idx="3298">
                  <c:v>2932</c:v>
                </c:pt>
                <c:pt idx="3299">
                  <c:v>2933</c:v>
                </c:pt>
                <c:pt idx="3300">
                  <c:v>2934</c:v>
                </c:pt>
                <c:pt idx="3301">
                  <c:v>2935</c:v>
                </c:pt>
                <c:pt idx="3302">
                  <c:v>2936</c:v>
                </c:pt>
                <c:pt idx="3303">
                  <c:v>2937</c:v>
                </c:pt>
                <c:pt idx="3304">
                  <c:v>2938</c:v>
                </c:pt>
                <c:pt idx="3305">
                  <c:v>2939</c:v>
                </c:pt>
                <c:pt idx="3306">
                  <c:v>2940</c:v>
                </c:pt>
                <c:pt idx="3307">
                  <c:v>2941</c:v>
                </c:pt>
                <c:pt idx="3308">
                  <c:v>2942</c:v>
                </c:pt>
                <c:pt idx="3309">
                  <c:v>2943</c:v>
                </c:pt>
                <c:pt idx="3310">
                  <c:v>2944</c:v>
                </c:pt>
                <c:pt idx="3311">
                  <c:v>2945</c:v>
                </c:pt>
                <c:pt idx="3312">
                  <c:v>2946</c:v>
                </c:pt>
                <c:pt idx="3313">
                  <c:v>2947</c:v>
                </c:pt>
                <c:pt idx="3314">
                  <c:v>2948</c:v>
                </c:pt>
                <c:pt idx="3315">
                  <c:v>2949</c:v>
                </c:pt>
                <c:pt idx="3316">
                  <c:v>2950</c:v>
                </c:pt>
                <c:pt idx="3317">
                  <c:v>2951</c:v>
                </c:pt>
                <c:pt idx="3318">
                  <c:v>2952</c:v>
                </c:pt>
                <c:pt idx="3319">
                  <c:v>2953</c:v>
                </c:pt>
                <c:pt idx="3320">
                  <c:v>2954</c:v>
                </c:pt>
                <c:pt idx="3321">
                  <c:v>2955</c:v>
                </c:pt>
                <c:pt idx="3322">
                  <c:v>2956</c:v>
                </c:pt>
                <c:pt idx="3323">
                  <c:v>2957</c:v>
                </c:pt>
                <c:pt idx="3324">
                  <c:v>2958</c:v>
                </c:pt>
                <c:pt idx="3325">
                  <c:v>2959</c:v>
                </c:pt>
                <c:pt idx="3326">
                  <c:v>2960</c:v>
                </c:pt>
                <c:pt idx="3327">
                  <c:v>2961</c:v>
                </c:pt>
                <c:pt idx="3328">
                  <c:v>2962</c:v>
                </c:pt>
                <c:pt idx="3329">
                  <c:v>2963</c:v>
                </c:pt>
                <c:pt idx="3330">
                  <c:v>2964</c:v>
                </c:pt>
                <c:pt idx="3331">
                  <c:v>2965</c:v>
                </c:pt>
                <c:pt idx="3332">
                  <c:v>2966</c:v>
                </c:pt>
                <c:pt idx="3333">
                  <c:v>2967</c:v>
                </c:pt>
                <c:pt idx="3334">
                  <c:v>2968</c:v>
                </c:pt>
                <c:pt idx="3335">
                  <c:v>2969</c:v>
                </c:pt>
                <c:pt idx="3336">
                  <c:v>2970</c:v>
                </c:pt>
                <c:pt idx="3337">
                  <c:v>2971</c:v>
                </c:pt>
                <c:pt idx="3338">
                  <c:v>2972</c:v>
                </c:pt>
                <c:pt idx="3339">
                  <c:v>2973</c:v>
                </c:pt>
                <c:pt idx="3340">
                  <c:v>2974</c:v>
                </c:pt>
                <c:pt idx="3341">
                  <c:v>2975</c:v>
                </c:pt>
                <c:pt idx="3342">
                  <c:v>2976</c:v>
                </c:pt>
                <c:pt idx="3343">
                  <c:v>2977</c:v>
                </c:pt>
                <c:pt idx="3344">
                  <c:v>2978</c:v>
                </c:pt>
                <c:pt idx="3345">
                  <c:v>2979</c:v>
                </c:pt>
                <c:pt idx="3346">
                  <c:v>2980</c:v>
                </c:pt>
                <c:pt idx="3347">
                  <c:v>2981</c:v>
                </c:pt>
                <c:pt idx="3348">
                  <c:v>2982</c:v>
                </c:pt>
                <c:pt idx="3349">
                  <c:v>2983</c:v>
                </c:pt>
                <c:pt idx="3350">
                  <c:v>2984</c:v>
                </c:pt>
                <c:pt idx="3351">
                  <c:v>2985</c:v>
                </c:pt>
                <c:pt idx="3352">
                  <c:v>2986</c:v>
                </c:pt>
                <c:pt idx="3353">
                  <c:v>2987</c:v>
                </c:pt>
                <c:pt idx="3354">
                  <c:v>2988</c:v>
                </c:pt>
                <c:pt idx="3355">
                  <c:v>2989</c:v>
                </c:pt>
                <c:pt idx="3356">
                  <c:v>2990</c:v>
                </c:pt>
                <c:pt idx="3357">
                  <c:v>2991</c:v>
                </c:pt>
                <c:pt idx="3358">
                  <c:v>2992</c:v>
                </c:pt>
                <c:pt idx="3359">
                  <c:v>2993</c:v>
                </c:pt>
                <c:pt idx="3360">
                  <c:v>2994</c:v>
                </c:pt>
                <c:pt idx="3361">
                  <c:v>2995</c:v>
                </c:pt>
                <c:pt idx="3362">
                  <c:v>2996</c:v>
                </c:pt>
                <c:pt idx="3363">
                  <c:v>2997</c:v>
                </c:pt>
                <c:pt idx="3364">
                  <c:v>2998</c:v>
                </c:pt>
                <c:pt idx="3365">
                  <c:v>2999</c:v>
                </c:pt>
                <c:pt idx="3366">
                  <c:v>3000</c:v>
                </c:pt>
                <c:pt idx="3367">
                  <c:v>3001</c:v>
                </c:pt>
                <c:pt idx="3368">
                  <c:v>3002</c:v>
                </c:pt>
                <c:pt idx="3369">
                  <c:v>3003</c:v>
                </c:pt>
                <c:pt idx="3370">
                  <c:v>3004</c:v>
                </c:pt>
                <c:pt idx="3371">
                  <c:v>3005</c:v>
                </c:pt>
                <c:pt idx="3372">
                  <c:v>3006</c:v>
                </c:pt>
                <c:pt idx="3373">
                  <c:v>3007</c:v>
                </c:pt>
                <c:pt idx="3374">
                  <c:v>3008</c:v>
                </c:pt>
                <c:pt idx="3375">
                  <c:v>3009</c:v>
                </c:pt>
                <c:pt idx="3376">
                  <c:v>3010</c:v>
                </c:pt>
                <c:pt idx="3377">
                  <c:v>3011</c:v>
                </c:pt>
                <c:pt idx="3378">
                  <c:v>3012</c:v>
                </c:pt>
                <c:pt idx="3379">
                  <c:v>3013</c:v>
                </c:pt>
                <c:pt idx="3380">
                  <c:v>3014</c:v>
                </c:pt>
                <c:pt idx="3381">
                  <c:v>3015</c:v>
                </c:pt>
                <c:pt idx="3382">
                  <c:v>3016</c:v>
                </c:pt>
                <c:pt idx="3383">
                  <c:v>3017</c:v>
                </c:pt>
                <c:pt idx="3384">
                  <c:v>3018</c:v>
                </c:pt>
                <c:pt idx="3385">
                  <c:v>3019</c:v>
                </c:pt>
                <c:pt idx="3386">
                  <c:v>3020</c:v>
                </c:pt>
                <c:pt idx="3387">
                  <c:v>3021</c:v>
                </c:pt>
                <c:pt idx="3388">
                  <c:v>3022</c:v>
                </c:pt>
                <c:pt idx="3389">
                  <c:v>3023</c:v>
                </c:pt>
                <c:pt idx="3390">
                  <c:v>3024</c:v>
                </c:pt>
                <c:pt idx="3391">
                  <c:v>3025</c:v>
                </c:pt>
                <c:pt idx="3392">
                  <c:v>3026</c:v>
                </c:pt>
                <c:pt idx="3393">
                  <c:v>3027</c:v>
                </c:pt>
                <c:pt idx="3394">
                  <c:v>3028</c:v>
                </c:pt>
                <c:pt idx="3395">
                  <c:v>3029</c:v>
                </c:pt>
                <c:pt idx="3396">
                  <c:v>3030</c:v>
                </c:pt>
                <c:pt idx="3397">
                  <c:v>3031</c:v>
                </c:pt>
                <c:pt idx="3398">
                  <c:v>3032</c:v>
                </c:pt>
                <c:pt idx="3399">
                  <c:v>3033</c:v>
                </c:pt>
                <c:pt idx="3400">
                  <c:v>3034</c:v>
                </c:pt>
                <c:pt idx="3401">
                  <c:v>3035</c:v>
                </c:pt>
                <c:pt idx="3402">
                  <c:v>3036</c:v>
                </c:pt>
                <c:pt idx="3403">
                  <c:v>3037</c:v>
                </c:pt>
                <c:pt idx="3404">
                  <c:v>3038</c:v>
                </c:pt>
                <c:pt idx="3405">
                  <c:v>3039</c:v>
                </c:pt>
                <c:pt idx="3406">
                  <c:v>3040</c:v>
                </c:pt>
                <c:pt idx="3407">
                  <c:v>3041</c:v>
                </c:pt>
                <c:pt idx="3408">
                  <c:v>3042</c:v>
                </c:pt>
                <c:pt idx="3409">
                  <c:v>3043</c:v>
                </c:pt>
                <c:pt idx="3410">
                  <c:v>3044</c:v>
                </c:pt>
                <c:pt idx="3411">
                  <c:v>3045</c:v>
                </c:pt>
                <c:pt idx="3412">
                  <c:v>3046</c:v>
                </c:pt>
                <c:pt idx="3413">
                  <c:v>3047</c:v>
                </c:pt>
                <c:pt idx="3414">
                  <c:v>3048</c:v>
                </c:pt>
                <c:pt idx="3415">
                  <c:v>3049</c:v>
                </c:pt>
                <c:pt idx="3416">
                  <c:v>3050</c:v>
                </c:pt>
                <c:pt idx="3417">
                  <c:v>3051</c:v>
                </c:pt>
                <c:pt idx="3418">
                  <c:v>3052</c:v>
                </c:pt>
                <c:pt idx="3419">
                  <c:v>3053</c:v>
                </c:pt>
                <c:pt idx="3420">
                  <c:v>3054</c:v>
                </c:pt>
                <c:pt idx="3421">
                  <c:v>3055</c:v>
                </c:pt>
                <c:pt idx="3422">
                  <c:v>3056</c:v>
                </c:pt>
                <c:pt idx="3423">
                  <c:v>3057</c:v>
                </c:pt>
                <c:pt idx="3424">
                  <c:v>3058</c:v>
                </c:pt>
                <c:pt idx="3425">
                  <c:v>3059</c:v>
                </c:pt>
                <c:pt idx="3426">
                  <c:v>3060</c:v>
                </c:pt>
                <c:pt idx="3427">
                  <c:v>3061</c:v>
                </c:pt>
                <c:pt idx="3428">
                  <c:v>3062</c:v>
                </c:pt>
                <c:pt idx="3429">
                  <c:v>3063</c:v>
                </c:pt>
                <c:pt idx="3430">
                  <c:v>3064</c:v>
                </c:pt>
                <c:pt idx="3431">
                  <c:v>3065</c:v>
                </c:pt>
                <c:pt idx="3432">
                  <c:v>3066</c:v>
                </c:pt>
                <c:pt idx="3433">
                  <c:v>3067</c:v>
                </c:pt>
                <c:pt idx="3434">
                  <c:v>3068</c:v>
                </c:pt>
                <c:pt idx="3435">
                  <c:v>3069</c:v>
                </c:pt>
                <c:pt idx="3436">
                  <c:v>3070</c:v>
                </c:pt>
                <c:pt idx="3437">
                  <c:v>3071</c:v>
                </c:pt>
                <c:pt idx="3438">
                  <c:v>3072</c:v>
                </c:pt>
                <c:pt idx="3439">
                  <c:v>3073</c:v>
                </c:pt>
                <c:pt idx="3440">
                  <c:v>3074</c:v>
                </c:pt>
                <c:pt idx="3441">
                  <c:v>3075</c:v>
                </c:pt>
                <c:pt idx="3442">
                  <c:v>3076</c:v>
                </c:pt>
                <c:pt idx="3443">
                  <c:v>3077</c:v>
                </c:pt>
                <c:pt idx="3444">
                  <c:v>3078</c:v>
                </c:pt>
                <c:pt idx="3445">
                  <c:v>3079</c:v>
                </c:pt>
                <c:pt idx="3446">
                  <c:v>3080</c:v>
                </c:pt>
                <c:pt idx="3447">
                  <c:v>3081</c:v>
                </c:pt>
                <c:pt idx="3448">
                  <c:v>3082</c:v>
                </c:pt>
                <c:pt idx="3449">
                  <c:v>3083</c:v>
                </c:pt>
                <c:pt idx="3450">
                  <c:v>3084</c:v>
                </c:pt>
                <c:pt idx="3451">
                  <c:v>3085</c:v>
                </c:pt>
                <c:pt idx="3452">
                  <c:v>3086</c:v>
                </c:pt>
                <c:pt idx="3453">
                  <c:v>3087</c:v>
                </c:pt>
                <c:pt idx="3454">
                  <c:v>3088</c:v>
                </c:pt>
                <c:pt idx="3455">
                  <c:v>3089</c:v>
                </c:pt>
                <c:pt idx="3456">
                  <c:v>3090</c:v>
                </c:pt>
                <c:pt idx="3457">
                  <c:v>3091</c:v>
                </c:pt>
                <c:pt idx="3458">
                  <c:v>3092</c:v>
                </c:pt>
                <c:pt idx="3459">
                  <c:v>3093</c:v>
                </c:pt>
                <c:pt idx="3460">
                  <c:v>3094</c:v>
                </c:pt>
                <c:pt idx="3461">
                  <c:v>3095</c:v>
                </c:pt>
                <c:pt idx="3462">
                  <c:v>3096</c:v>
                </c:pt>
                <c:pt idx="3463">
                  <c:v>3097</c:v>
                </c:pt>
                <c:pt idx="3464">
                  <c:v>3098</c:v>
                </c:pt>
                <c:pt idx="3465">
                  <c:v>3099</c:v>
                </c:pt>
                <c:pt idx="3466">
                  <c:v>3100</c:v>
                </c:pt>
                <c:pt idx="3467">
                  <c:v>3101</c:v>
                </c:pt>
                <c:pt idx="3468">
                  <c:v>3102</c:v>
                </c:pt>
                <c:pt idx="3469">
                  <c:v>3103</c:v>
                </c:pt>
                <c:pt idx="3470">
                  <c:v>3104</c:v>
                </c:pt>
                <c:pt idx="3471">
                  <c:v>3105</c:v>
                </c:pt>
                <c:pt idx="3472">
                  <c:v>3106</c:v>
                </c:pt>
                <c:pt idx="3473">
                  <c:v>3107</c:v>
                </c:pt>
                <c:pt idx="3474">
                  <c:v>3108</c:v>
                </c:pt>
                <c:pt idx="3475">
                  <c:v>3109</c:v>
                </c:pt>
                <c:pt idx="3476">
                  <c:v>3110</c:v>
                </c:pt>
                <c:pt idx="3477">
                  <c:v>3111</c:v>
                </c:pt>
                <c:pt idx="3478">
                  <c:v>3112</c:v>
                </c:pt>
                <c:pt idx="3479">
                  <c:v>3113</c:v>
                </c:pt>
                <c:pt idx="3480">
                  <c:v>3114</c:v>
                </c:pt>
                <c:pt idx="3481">
                  <c:v>3115</c:v>
                </c:pt>
                <c:pt idx="3482">
                  <c:v>3116</c:v>
                </c:pt>
                <c:pt idx="3483">
                  <c:v>3117</c:v>
                </c:pt>
                <c:pt idx="3484">
                  <c:v>3118</c:v>
                </c:pt>
                <c:pt idx="3485">
                  <c:v>3119</c:v>
                </c:pt>
                <c:pt idx="3486">
                  <c:v>3120</c:v>
                </c:pt>
                <c:pt idx="3487">
                  <c:v>3121</c:v>
                </c:pt>
                <c:pt idx="3488">
                  <c:v>3122</c:v>
                </c:pt>
                <c:pt idx="3489">
                  <c:v>3123</c:v>
                </c:pt>
                <c:pt idx="3490">
                  <c:v>3124</c:v>
                </c:pt>
                <c:pt idx="3491">
                  <c:v>3125</c:v>
                </c:pt>
                <c:pt idx="3492">
                  <c:v>3126</c:v>
                </c:pt>
                <c:pt idx="3493">
                  <c:v>3127</c:v>
                </c:pt>
                <c:pt idx="3494">
                  <c:v>3128</c:v>
                </c:pt>
                <c:pt idx="3495">
                  <c:v>3129</c:v>
                </c:pt>
                <c:pt idx="3496">
                  <c:v>3130</c:v>
                </c:pt>
                <c:pt idx="3497">
                  <c:v>3131</c:v>
                </c:pt>
                <c:pt idx="3498">
                  <c:v>3132</c:v>
                </c:pt>
                <c:pt idx="3499">
                  <c:v>3133</c:v>
                </c:pt>
                <c:pt idx="3500">
                  <c:v>3134</c:v>
                </c:pt>
                <c:pt idx="3501">
                  <c:v>3135</c:v>
                </c:pt>
                <c:pt idx="3502">
                  <c:v>3136</c:v>
                </c:pt>
                <c:pt idx="3503">
                  <c:v>3137</c:v>
                </c:pt>
                <c:pt idx="3504">
                  <c:v>3138</c:v>
                </c:pt>
                <c:pt idx="3505">
                  <c:v>3139</c:v>
                </c:pt>
                <c:pt idx="3506">
                  <c:v>3140</c:v>
                </c:pt>
                <c:pt idx="3507">
                  <c:v>3141</c:v>
                </c:pt>
                <c:pt idx="3508">
                  <c:v>3142</c:v>
                </c:pt>
                <c:pt idx="3509">
                  <c:v>3143</c:v>
                </c:pt>
                <c:pt idx="3510">
                  <c:v>3144</c:v>
                </c:pt>
                <c:pt idx="3511">
                  <c:v>3145</c:v>
                </c:pt>
                <c:pt idx="3512">
                  <c:v>3146</c:v>
                </c:pt>
                <c:pt idx="3513">
                  <c:v>3147</c:v>
                </c:pt>
                <c:pt idx="3514">
                  <c:v>3148</c:v>
                </c:pt>
                <c:pt idx="3515">
                  <c:v>3149</c:v>
                </c:pt>
                <c:pt idx="3516">
                  <c:v>3150</c:v>
                </c:pt>
                <c:pt idx="3517">
                  <c:v>3151</c:v>
                </c:pt>
                <c:pt idx="3518">
                  <c:v>3152</c:v>
                </c:pt>
                <c:pt idx="3519">
                  <c:v>3153</c:v>
                </c:pt>
                <c:pt idx="3520">
                  <c:v>3154</c:v>
                </c:pt>
                <c:pt idx="3521">
                  <c:v>3155</c:v>
                </c:pt>
                <c:pt idx="3522">
                  <c:v>3156</c:v>
                </c:pt>
                <c:pt idx="3523">
                  <c:v>3157</c:v>
                </c:pt>
                <c:pt idx="3524">
                  <c:v>3158</c:v>
                </c:pt>
                <c:pt idx="3525">
                  <c:v>3159</c:v>
                </c:pt>
                <c:pt idx="3526">
                  <c:v>3160</c:v>
                </c:pt>
                <c:pt idx="3527">
                  <c:v>3161</c:v>
                </c:pt>
                <c:pt idx="3528">
                  <c:v>3162</c:v>
                </c:pt>
                <c:pt idx="3529">
                  <c:v>3163</c:v>
                </c:pt>
                <c:pt idx="3530">
                  <c:v>3164</c:v>
                </c:pt>
                <c:pt idx="3531">
                  <c:v>3165</c:v>
                </c:pt>
                <c:pt idx="3532">
                  <c:v>3166</c:v>
                </c:pt>
                <c:pt idx="3533">
                  <c:v>3167</c:v>
                </c:pt>
                <c:pt idx="3534">
                  <c:v>3168</c:v>
                </c:pt>
                <c:pt idx="3535">
                  <c:v>3169</c:v>
                </c:pt>
                <c:pt idx="3536">
                  <c:v>3170</c:v>
                </c:pt>
                <c:pt idx="3537">
                  <c:v>3171</c:v>
                </c:pt>
                <c:pt idx="3538">
                  <c:v>3172</c:v>
                </c:pt>
                <c:pt idx="3539">
                  <c:v>3173</c:v>
                </c:pt>
                <c:pt idx="3540">
                  <c:v>3174</c:v>
                </c:pt>
                <c:pt idx="3541">
                  <c:v>3175</c:v>
                </c:pt>
                <c:pt idx="3542">
                  <c:v>3176</c:v>
                </c:pt>
                <c:pt idx="3543">
                  <c:v>3177</c:v>
                </c:pt>
                <c:pt idx="3544">
                  <c:v>3178</c:v>
                </c:pt>
                <c:pt idx="3545">
                  <c:v>3179</c:v>
                </c:pt>
                <c:pt idx="3546">
                  <c:v>3180</c:v>
                </c:pt>
                <c:pt idx="3547">
                  <c:v>3181</c:v>
                </c:pt>
                <c:pt idx="3548">
                  <c:v>3182</c:v>
                </c:pt>
                <c:pt idx="3549">
                  <c:v>3183</c:v>
                </c:pt>
                <c:pt idx="3550">
                  <c:v>3184</c:v>
                </c:pt>
                <c:pt idx="3551">
                  <c:v>3185</c:v>
                </c:pt>
                <c:pt idx="3552">
                  <c:v>3186</c:v>
                </c:pt>
                <c:pt idx="3553">
                  <c:v>3187</c:v>
                </c:pt>
                <c:pt idx="3554">
                  <c:v>3188</c:v>
                </c:pt>
                <c:pt idx="3555">
                  <c:v>3189</c:v>
                </c:pt>
                <c:pt idx="3556">
                  <c:v>3190</c:v>
                </c:pt>
                <c:pt idx="3557">
                  <c:v>3191</c:v>
                </c:pt>
                <c:pt idx="3558">
                  <c:v>3192</c:v>
                </c:pt>
                <c:pt idx="3559">
                  <c:v>3193</c:v>
                </c:pt>
                <c:pt idx="3560">
                  <c:v>3194</c:v>
                </c:pt>
                <c:pt idx="3561">
                  <c:v>3195</c:v>
                </c:pt>
                <c:pt idx="3562">
                  <c:v>3196</c:v>
                </c:pt>
                <c:pt idx="3563">
                  <c:v>3197</c:v>
                </c:pt>
                <c:pt idx="3564">
                  <c:v>3198</c:v>
                </c:pt>
                <c:pt idx="3565">
                  <c:v>3199</c:v>
                </c:pt>
                <c:pt idx="3566">
                  <c:v>3200</c:v>
                </c:pt>
                <c:pt idx="3567">
                  <c:v>3201</c:v>
                </c:pt>
                <c:pt idx="3568">
                  <c:v>3202</c:v>
                </c:pt>
                <c:pt idx="3569">
                  <c:v>3203</c:v>
                </c:pt>
                <c:pt idx="3570">
                  <c:v>3204</c:v>
                </c:pt>
                <c:pt idx="3571">
                  <c:v>3205</c:v>
                </c:pt>
                <c:pt idx="3572">
                  <c:v>3206</c:v>
                </c:pt>
                <c:pt idx="3573">
                  <c:v>3207</c:v>
                </c:pt>
                <c:pt idx="3574">
                  <c:v>3208</c:v>
                </c:pt>
                <c:pt idx="3575">
                  <c:v>3209</c:v>
                </c:pt>
                <c:pt idx="3576">
                  <c:v>3210</c:v>
                </c:pt>
                <c:pt idx="3577">
                  <c:v>3211</c:v>
                </c:pt>
                <c:pt idx="3578">
                  <c:v>3212</c:v>
                </c:pt>
                <c:pt idx="3579">
                  <c:v>3213</c:v>
                </c:pt>
                <c:pt idx="3580">
                  <c:v>3214</c:v>
                </c:pt>
                <c:pt idx="3581">
                  <c:v>3215</c:v>
                </c:pt>
                <c:pt idx="3582">
                  <c:v>3216</c:v>
                </c:pt>
                <c:pt idx="3583">
                  <c:v>3217</c:v>
                </c:pt>
                <c:pt idx="3584">
                  <c:v>3218</c:v>
                </c:pt>
                <c:pt idx="3585">
                  <c:v>3219</c:v>
                </c:pt>
                <c:pt idx="3586">
                  <c:v>3220</c:v>
                </c:pt>
                <c:pt idx="3587">
                  <c:v>3221</c:v>
                </c:pt>
                <c:pt idx="3588">
                  <c:v>3222</c:v>
                </c:pt>
                <c:pt idx="3589">
                  <c:v>3223</c:v>
                </c:pt>
                <c:pt idx="3590">
                  <c:v>3224</c:v>
                </c:pt>
                <c:pt idx="3591">
                  <c:v>3225</c:v>
                </c:pt>
                <c:pt idx="3592">
                  <c:v>3226</c:v>
                </c:pt>
                <c:pt idx="3593">
                  <c:v>3227</c:v>
                </c:pt>
                <c:pt idx="3594">
                  <c:v>3228</c:v>
                </c:pt>
                <c:pt idx="3595">
                  <c:v>3229</c:v>
                </c:pt>
                <c:pt idx="3596">
                  <c:v>3230</c:v>
                </c:pt>
                <c:pt idx="3597">
                  <c:v>3231</c:v>
                </c:pt>
                <c:pt idx="3598">
                  <c:v>3232</c:v>
                </c:pt>
                <c:pt idx="3599">
                  <c:v>3233</c:v>
                </c:pt>
                <c:pt idx="3600">
                  <c:v>3234</c:v>
                </c:pt>
                <c:pt idx="3601">
                  <c:v>3235</c:v>
                </c:pt>
                <c:pt idx="3602">
                  <c:v>3236</c:v>
                </c:pt>
                <c:pt idx="3603">
                  <c:v>3237</c:v>
                </c:pt>
                <c:pt idx="3604">
                  <c:v>3238</c:v>
                </c:pt>
                <c:pt idx="3605">
                  <c:v>3239</c:v>
                </c:pt>
                <c:pt idx="3606">
                  <c:v>3240</c:v>
                </c:pt>
                <c:pt idx="3607">
                  <c:v>3241</c:v>
                </c:pt>
                <c:pt idx="3608">
                  <c:v>3242</c:v>
                </c:pt>
                <c:pt idx="3609">
                  <c:v>3243</c:v>
                </c:pt>
                <c:pt idx="3610">
                  <c:v>3244</c:v>
                </c:pt>
                <c:pt idx="3611">
                  <c:v>3245</c:v>
                </c:pt>
                <c:pt idx="3612">
                  <c:v>3246</c:v>
                </c:pt>
                <c:pt idx="3613">
                  <c:v>3247</c:v>
                </c:pt>
                <c:pt idx="3614">
                  <c:v>3248</c:v>
                </c:pt>
                <c:pt idx="3615">
                  <c:v>3249</c:v>
                </c:pt>
                <c:pt idx="3616">
                  <c:v>3250</c:v>
                </c:pt>
                <c:pt idx="3617">
                  <c:v>3251</c:v>
                </c:pt>
                <c:pt idx="3618">
                  <c:v>3252</c:v>
                </c:pt>
                <c:pt idx="3619">
                  <c:v>3253</c:v>
                </c:pt>
                <c:pt idx="3620">
                  <c:v>3254</c:v>
                </c:pt>
                <c:pt idx="3621">
                  <c:v>3255</c:v>
                </c:pt>
                <c:pt idx="3622">
                  <c:v>3256</c:v>
                </c:pt>
                <c:pt idx="3623">
                  <c:v>3257</c:v>
                </c:pt>
                <c:pt idx="3624">
                  <c:v>3258</c:v>
                </c:pt>
                <c:pt idx="3625">
                  <c:v>3259</c:v>
                </c:pt>
                <c:pt idx="3626">
                  <c:v>3260</c:v>
                </c:pt>
                <c:pt idx="3627">
                  <c:v>3261</c:v>
                </c:pt>
                <c:pt idx="3628">
                  <c:v>3262</c:v>
                </c:pt>
                <c:pt idx="3629">
                  <c:v>3263</c:v>
                </c:pt>
                <c:pt idx="3630">
                  <c:v>3264</c:v>
                </c:pt>
                <c:pt idx="3631">
                  <c:v>3265</c:v>
                </c:pt>
                <c:pt idx="3632">
                  <c:v>3266</c:v>
                </c:pt>
                <c:pt idx="3633">
                  <c:v>3267</c:v>
                </c:pt>
                <c:pt idx="3634">
                  <c:v>3268</c:v>
                </c:pt>
                <c:pt idx="3635">
                  <c:v>3269</c:v>
                </c:pt>
                <c:pt idx="3636">
                  <c:v>3270</c:v>
                </c:pt>
                <c:pt idx="3637">
                  <c:v>3271</c:v>
                </c:pt>
                <c:pt idx="3638">
                  <c:v>3272</c:v>
                </c:pt>
                <c:pt idx="3639">
                  <c:v>3273</c:v>
                </c:pt>
                <c:pt idx="3640">
                  <c:v>3274</c:v>
                </c:pt>
                <c:pt idx="3641">
                  <c:v>3275</c:v>
                </c:pt>
                <c:pt idx="3642">
                  <c:v>3276</c:v>
                </c:pt>
                <c:pt idx="3643">
                  <c:v>3277</c:v>
                </c:pt>
                <c:pt idx="3644">
                  <c:v>3278</c:v>
                </c:pt>
                <c:pt idx="3645">
                  <c:v>3279</c:v>
                </c:pt>
                <c:pt idx="3646">
                  <c:v>3280</c:v>
                </c:pt>
                <c:pt idx="3647">
                  <c:v>3281</c:v>
                </c:pt>
                <c:pt idx="3648">
                  <c:v>3282</c:v>
                </c:pt>
                <c:pt idx="3649">
                  <c:v>3283</c:v>
                </c:pt>
                <c:pt idx="3650">
                  <c:v>3284</c:v>
                </c:pt>
                <c:pt idx="3651">
                  <c:v>3285</c:v>
                </c:pt>
                <c:pt idx="3652">
                  <c:v>3286</c:v>
                </c:pt>
                <c:pt idx="3653">
                  <c:v>3287</c:v>
                </c:pt>
                <c:pt idx="3654">
                  <c:v>3288</c:v>
                </c:pt>
                <c:pt idx="3655">
                  <c:v>3289</c:v>
                </c:pt>
                <c:pt idx="3656">
                  <c:v>3290</c:v>
                </c:pt>
                <c:pt idx="3657">
                  <c:v>3291</c:v>
                </c:pt>
                <c:pt idx="3658">
                  <c:v>3292</c:v>
                </c:pt>
                <c:pt idx="3659">
                  <c:v>3293</c:v>
                </c:pt>
                <c:pt idx="3660">
                  <c:v>3294</c:v>
                </c:pt>
                <c:pt idx="3661">
                  <c:v>3295</c:v>
                </c:pt>
                <c:pt idx="3662">
                  <c:v>3296</c:v>
                </c:pt>
                <c:pt idx="3663">
                  <c:v>3297</c:v>
                </c:pt>
                <c:pt idx="3664">
                  <c:v>3298</c:v>
                </c:pt>
                <c:pt idx="3665">
                  <c:v>3299</c:v>
                </c:pt>
                <c:pt idx="3666">
                  <c:v>3300</c:v>
                </c:pt>
                <c:pt idx="3667">
                  <c:v>3301</c:v>
                </c:pt>
                <c:pt idx="3668">
                  <c:v>3302</c:v>
                </c:pt>
                <c:pt idx="3669">
                  <c:v>3303</c:v>
                </c:pt>
                <c:pt idx="3670">
                  <c:v>3304</c:v>
                </c:pt>
                <c:pt idx="3671">
                  <c:v>3305</c:v>
                </c:pt>
                <c:pt idx="3672">
                  <c:v>3306</c:v>
                </c:pt>
                <c:pt idx="3673">
                  <c:v>3307</c:v>
                </c:pt>
                <c:pt idx="3674">
                  <c:v>3308</c:v>
                </c:pt>
                <c:pt idx="3675">
                  <c:v>3309</c:v>
                </c:pt>
                <c:pt idx="3676">
                  <c:v>3310</c:v>
                </c:pt>
                <c:pt idx="3677">
                  <c:v>3311</c:v>
                </c:pt>
                <c:pt idx="3678">
                  <c:v>3312</c:v>
                </c:pt>
                <c:pt idx="3679">
                  <c:v>3313</c:v>
                </c:pt>
                <c:pt idx="3680">
                  <c:v>3314</c:v>
                </c:pt>
                <c:pt idx="3681">
                  <c:v>3315</c:v>
                </c:pt>
                <c:pt idx="3682">
                  <c:v>3316</c:v>
                </c:pt>
                <c:pt idx="3683">
                  <c:v>3317</c:v>
                </c:pt>
                <c:pt idx="3684">
                  <c:v>3318</c:v>
                </c:pt>
                <c:pt idx="3685">
                  <c:v>3319</c:v>
                </c:pt>
                <c:pt idx="3686">
                  <c:v>3320</c:v>
                </c:pt>
                <c:pt idx="3687">
                  <c:v>3321</c:v>
                </c:pt>
                <c:pt idx="3688">
                  <c:v>3322</c:v>
                </c:pt>
                <c:pt idx="3689">
                  <c:v>3323</c:v>
                </c:pt>
                <c:pt idx="3690">
                  <c:v>3324</c:v>
                </c:pt>
                <c:pt idx="3691">
                  <c:v>3325</c:v>
                </c:pt>
                <c:pt idx="3692">
                  <c:v>3326</c:v>
                </c:pt>
                <c:pt idx="3693">
                  <c:v>3327</c:v>
                </c:pt>
                <c:pt idx="3694">
                  <c:v>3328</c:v>
                </c:pt>
                <c:pt idx="3695">
                  <c:v>3329</c:v>
                </c:pt>
                <c:pt idx="3696">
                  <c:v>3330</c:v>
                </c:pt>
                <c:pt idx="3697">
                  <c:v>3331</c:v>
                </c:pt>
                <c:pt idx="3698">
                  <c:v>3332</c:v>
                </c:pt>
                <c:pt idx="3699">
                  <c:v>3333</c:v>
                </c:pt>
                <c:pt idx="3700">
                  <c:v>3334</c:v>
                </c:pt>
                <c:pt idx="3701">
                  <c:v>3335</c:v>
                </c:pt>
                <c:pt idx="3702">
                  <c:v>3336</c:v>
                </c:pt>
                <c:pt idx="3703">
                  <c:v>3337</c:v>
                </c:pt>
                <c:pt idx="3704">
                  <c:v>3338</c:v>
                </c:pt>
                <c:pt idx="3705">
                  <c:v>3339</c:v>
                </c:pt>
                <c:pt idx="3706">
                  <c:v>3340</c:v>
                </c:pt>
                <c:pt idx="3707">
                  <c:v>3341</c:v>
                </c:pt>
                <c:pt idx="3708">
                  <c:v>3342</c:v>
                </c:pt>
                <c:pt idx="3709">
                  <c:v>3343</c:v>
                </c:pt>
                <c:pt idx="3710">
                  <c:v>3344</c:v>
                </c:pt>
                <c:pt idx="3711">
                  <c:v>3345</c:v>
                </c:pt>
                <c:pt idx="3712">
                  <c:v>3346</c:v>
                </c:pt>
                <c:pt idx="3713">
                  <c:v>3347</c:v>
                </c:pt>
                <c:pt idx="3714">
                  <c:v>3348</c:v>
                </c:pt>
                <c:pt idx="3715">
                  <c:v>3349</c:v>
                </c:pt>
                <c:pt idx="3716">
                  <c:v>3350</c:v>
                </c:pt>
                <c:pt idx="3717">
                  <c:v>3351</c:v>
                </c:pt>
                <c:pt idx="3718">
                  <c:v>3352</c:v>
                </c:pt>
                <c:pt idx="3719">
                  <c:v>3353</c:v>
                </c:pt>
                <c:pt idx="3720">
                  <c:v>3354</c:v>
                </c:pt>
                <c:pt idx="3721">
                  <c:v>3355</c:v>
                </c:pt>
                <c:pt idx="3722">
                  <c:v>3356</c:v>
                </c:pt>
                <c:pt idx="3723">
                  <c:v>3357</c:v>
                </c:pt>
                <c:pt idx="3724">
                  <c:v>3358</c:v>
                </c:pt>
                <c:pt idx="3725">
                  <c:v>3359</c:v>
                </c:pt>
                <c:pt idx="3726">
                  <c:v>3360</c:v>
                </c:pt>
                <c:pt idx="3727">
                  <c:v>3361</c:v>
                </c:pt>
                <c:pt idx="3728">
                  <c:v>3362</c:v>
                </c:pt>
                <c:pt idx="3729">
                  <c:v>3363</c:v>
                </c:pt>
                <c:pt idx="3730">
                  <c:v>3364</c:v>
                </c:pt>
                <c:pt idx="3731">
                  <c:v>3365</c:v>
                </c:pt>
                <c:pt idx="3732">
                  <c:v>3366</c:v>
                </c:pt>
                <c:pt idx="3733">
                  <c:v>3367</c:v>
                </c:pt>
                <c:pt idx="3734">
                  <c:v>3368</c:v>
                </c:pt>
                <c:pt idx="3735">
                  <c:v>3369</c:v>
                </c:pt>
                <c:pt idx="3736">
                  <c:v>3370</c:v>
                </c:pt>
                <c:pt idx="3737">
                  <c:v>3371</c:v>
                </c:pt>
                <c:pt idx="3738">
                  <c:v>3372</c:v>
                </c:pt>
                <c:pt idx="3739">
                  <c:v>3373</c:v>
                </c:pt>
                <c:pt idx="3740">
                  <c:v>3374</c:v>
                </c:pt>
                <c:pt idx="3741">
                  <c:v>3375</c:v>
                </c:pt>
                <c:pt idx="3742">
                  <c:v>3376</c:v>
                </c:pt>
                <c:pt idx="3743">
                  <c:v>3377</c:v>
                </c:pt>
                <c:pt idx="3744">
                  <c:v>3378</c:v>
                </c:pt>
                <c:pt idx="3745">
                  <c:v>3379</c:v>
                </c:pt>
                <c:pt idx="3746">
                  <c:v>3380</c:v>
                </c:pt>
                <c:pt idx="3747">
                  <c:v>3381</c:v>
                </c:pt>
                <c:pt idx="3748">
                  <c:v>3382</c:v>
                </c:pt>
                <c:pt idx="3749">
                  <c:v>3383</c:v>
                </c:pt>
                <c:pt idx="3750">
                  <c:v>3384</c:v>
                </c:pt>
                <c:pt idx="3751">
                  <c:v>3385</c:v>
                </c:pt>
                <c:pt idx="3752">
                  <c:v>3386</c:v>
                </c:pt>
                <c:pt idx="3753">
                  <c:v>3387</c:v>
                </c:pt>
                <c:pt idx="3754">
                  <c:v>3388</c:v>
                </c:pt>
                <c:pt idx="3755">
                  <c:v>3389</c:v>
                </c:pt>
                <c:pt idx="3756">
                  <c:v>3390</c:v>
                </c:pt>
                <c:pt idx="3757">
                  <c:v>3391</c:v>
                </c:pt>
                <c:pt idx="3758">
                  <c:v>3392</c:v>
                </c:pt>
                <c:pt idx="3759">
                  <c:v>3393</c:v>
                </c:pt>
                <c:pt idx="3760">
                  <c:v>3394</c:v>
                </c:pt>
                <c:pt idx="3761">
                  <c:v>3395</c:v>
                </c:pt>
                <c:pt idx="3762">
                  <c:v>3396</c:v>
                </c:pt>
                <c:pt idx="3763">
                  <c:v>3397</c:v>
                </c:pt>
                <c:pt idx="3764">
                  <c:v>3398</c:v>
                </c:pt>
                <c:pt idx="3765">
                  <c:v>3399</c:v>
                </c:pt>
                <c:pt idx="3766">
                  <c:v>3400</c:v>
                </c:pt>
                <c:pt idx="3767">
                  <c:v>3401</c:v>
                </c:pt>
                <c:pt idx="3768">
                  <c:v>3402</c:v>
                </c:pt>
                <c:pt idx="3769">
                  <c:v>3403</c:v>
                </c:pt>
                <c:pt idx="3770">
                  <c:v>3404</c:v>
                </c:pt>
                <c:pt idx="3771">
                  <c:v>3405</c:v>
                </c:pt>
                <c:pt idx="3772">
                  <c:v>3406</c:v>
                </c:pt>
                <c:pt idx="3773">
                  <c:v>3407</c:v>
                </c:pt>
                <c:pt idx="3774">
                  <c:v>3408</c:v>
                </c:pt>
                <c:pt idx="3775">
                  <c:v>3409</c:v>
                </c:pt>
                <c:pt idx="3776">
                  <c:v>3410</c:v>
                </c:pt>
                <c:pt idx="3777">
                  <c:v>3411</c:v>
                </c:pt>
                <c:pt idx="3778">
                  <c:v>3412</c:v>
                </c:pt>
                <c:pt idx="3779">
                  <c:v>3413</c:v>
                </c:pt>
                <c:pt idx="3780">
                  <c:v>3414</c:v>
                </c:pt>
                <c:pt idx="3781">
                  <c:v>3415</c:v>
                </c:pt>
                <c:pt idx="3782">
                  <c:v>3416</c:v>
                </c:pt>
                <c:pt idx="3783">
                  <c:v>3417</c:v>
                </c:pt>
                <c:pt idx="3784">
                  <c:v>3418</c:v>
                </c:pt>
                <c:pt idx="3785">
                  <c:v>3419</c:v>
                </c:pt>
                <c:pt idx="3786">
                  <c:v>3420</c:v>
                </c:pt>
                <c:pt idx="3787">
                  <c:v>3421</c:v>
                </c:pt>
                <c:pt idx="3788">
                  <c:v>3422</c:v>
                </c:pt>
                <c:pt idx="3789">
                  <c:v>3423</c:v>
                </c:pt>
                <c:pt idx="3790">
                  <c:v>3424</c:v>
                </c:pt>
                <c:pt idx="3791">
                  <c:v>3425</c:v>
                </c:pt>
                <c:pt idx="3792">
                  <c:v>3426</c:v>
                </c:pt>
                <c:pt idx="3793">
                  <c:v>3427</c:v>
                </c:pt>
                <c:pt idx="3794">
                  <c:v>3428</c:v>
                </c:pt>
                <c:pt idx="3795">
                  <c:v>3429</c:v>
                </c:pt>
                <c:pt idx="3796">
                  <c:v>3430</c:v>
                </c:pt>
                <c:pt idx="3797">
                  <c:v>3431</c:v>
                </c:pt>
                <c:pt idx="3798">
                  <c:v>3432</c:v>
                </c:pt>
                <c:pt idx="3799">
                  <c:v>3433</c:v>
                </c:pt>
                <c:pt idx="3800">
                  <c:v>3434</c:v>
                </c:pt>
                <c:pt idx="3801">
                  <c:v>3435</c:v>
                </c:pt>
                <c:pt idx="3802">
                  <c:v>3436</c:v>
                </c:pt>
                <c:pt idx="3803">
                  <c:v>3437</c:v>
                </c:pt>
                <c:pt idx="3804">
                  <c:v>3438</c:v>
                </c:pt>
                <c:pt idx="3805">
                  <c:v>3439</c:v>
                </c:pt>
                <c:pt idx="3806">
                  <c:v>3440</c:v>
                </c:pt>
                <c:pt idx="3807">
                  <c:v>3441</c:v>
                </c:pt>
                <c:pt idx="3808">
                  <c:v>3442</c:v>
                </c:pt>
                <c:pt idx="3809">
                  <c:v>3443</c:v>
                </c:pt>
                <c:pt idx="3810">
                  <c:v>3444</c:v>
                </c:pt>
                <c:pt idx="3811">
                  <c:v>3445</c:v>
                </c:pt>
                <c:pt idx="3812">
                  <c:v>3446</c:v>
                </c:pt>
                <c:pt idx="3813">
                  <c:v>3447</c:v>
                </c:pt>
                <c:pt idx="3814">
                  <c:v>3448</c:v>
                </c:pt>
                <c:pt idx="3815">
                  <c:v>3449</c:v>
                </c:pt>
                <c:pt idx="3816">
                  <c:v>3450</c:v>
                </c:pt>
                <c:pt idx="3817">
                  <c:v>3451</c:v>
                </c:pt>
                <c:pt idx="3818">
                  <c:v>3452</c:v>
                </c:pt>
                <c:pt idx="3819">
                  <c:v>3453</c:v>
                </c:pt>
                <c:pt idx="3820">
                  <c:v>3454</c:v>
                </c:pt>
                <c:pt idx="3821">
                  <c:v>3455</c:v>
                </c:pt>
                <c:pt idx="3822">
                  <c:v>3456</c:v>
                </c:pt>
                <c:pt idx="3823">
                  <c:v>3457</c:v>
                </c:pt>
                <c:pt idx="3824">
                  <c:v>3458</c:v>
                </c:pt>
                <c:pt idx="3825">
                  <c:v>3459</c:v>
                </c:pt>
                <c:pt idx="3826">
                  <c:v>3460</c:v>
                </c:pt>
                <c:pt idx="3827">
                  <c:v>3461</c:v>
                </c:pt>
                <c:pt idx="3828">
                  <c:v>3462</c:v>
                </c:pt>
                <c:pt idx="3829">
                  <c:v>3463</c:v>
                </c:pt>
                <c:pt idx="3830">
                  <c:v>3464</c:v>
                </c:pt>
                <c:pt idx="3831">
                  <c:v>3465</c:v>
                </c:pt>
                <c:pt idx="3832">
                  <c:v>3466</c:v>
                </c:pt>
                <c:pt idx="3833">
                  <c:v>3467</c:v>
                </c:pt>
                <c:pt idx="3834">
                  <c:v>3468</c:v>
                </c:pt>
                <c:pt idx="3835">
                  <c:v>3469</c:v>
                </c:pt>
                <c:pt idx="3836">
                  <c:v>3470</c:v>
                </c:pt>
                <c:pt idx="3837">
                  <c:v>3471</c:v>
                </c:pt>
                <c:pt idx="3838">
                  <c:v>3472</c:v>
                </c:pt>
                <c:pt idx="3839">
                  <c:v>3473</c:v>
                </c:pt>
                <c:pt idx="3840">
                  <c:v>3474</c:v>
                </c:pt>
                <c:pt idx="3841">
                  <c:v>3475</c:v>
                </c:pt>
                <c:pt idx="3842">
                  <c:v>3476</c:v>
                </c:pt>
                <c:pt idx="3843">
                  <c:v>3477</c:v>
                </c:pt>
                <c:pt idx="3844">
                  <c:v>3478</c:v>
                </c:pt>
                <c:pt idx="3845">
                  <c:v>3479</c:v>
                </c:pt>
                <c:pt idx="3846">
                  <c:v>3480</c:v>
                </c:pt>
                <c:pt idx="3847">
                  <c:v>3481</c:v>
                </c:pt>
                <c:pt idx="3848">
                  <c:v>3482</c:v>
                </c:pt>
                <c:pt idx="3849">
                  <c:v>3483</c:v>
                </c:pt>
                <c:pt idx="3850">
                  <c:v>3484</c:v>
                </c:pt>
                <c:pt idx="3851">
                  <c:v>3485</c:v>
                </c:pt>
                <c:pt idx="3852">
                  <c:v>3486</c:v>
                </c:pt>
                <c:pt idx="3853">
                  <c:v>3487</c:v>
                </c:pt>
                <c:pt idx="3854">
                  <c:v>3488</c:v>
                </c:pt>
                <c:pt idx="3855">
                  <c:v>3489</c:v>
                </c:pt>
                <c:pt idx="3856">
                  <c:v>3490</c:v>
                </c:pt>
                <c:pt idx="3857">
                  <c:v>3491</c:v>
                </c:pt>
                <c:pt idx="3858">
                  <c:v>3492</c:v>
                </c:pt>
                <c:pt idx="3859">
                  <c:v>3493</c:v>
                </c:pt>
                <c:pt idx="3860">
                  <c:v>3494</c:v>
                </c:pt>
                <c:pt idx="3861">
                  <c:v>3495</c:v>
                </c:pt>
                <c:pt idx="3862">
                  <c:v>3496</c:v>
                </c:pt>
                <c:pt idx="3863">
                  <c:v>3497</c:v>
                </c:pt>
                <c:pt idx="3864">
                  <c:v>3498</c:v>
                </c:pt>
                <c:pt idx="3865">
                  <c:v>3499</c:v>
                </c:pt>
                <c:pt idx="3866">
                  <c:v>3500</c:v>
                </c:pt>
                <c:pt idx="3867">
                  <c:v>3501</c:v>
                </c:pt>
                <c:pt idx="3868">
                  <c:v>3502</c:v>
                </c:pt>
                <c:pt idx="3869">
                  <c:v>3503</c:v>
                </c:pt>
                <c:pt idx="3870">
                  <c:v>3504</c:v>
                </c:pt>
                <c:pt idx="3871">
                  <c:v>3505</c:v>
                </c:pt>
                <c:pt idx="3872">
                  <c:v>3506</c:v>
                </c:pt>
                <c:pt idx="3873">
                  <c:v>3507</c:v>
                </c:pt>
                <c:pt idx="3874">
                  <c:v>3508</c:v>
                </c:pt>
                <c:pt idx="3875">
                  <c:v>3509</c:v>
                </c:pt>
                <c:pt idx="3876">
                  <c:v>3510</c:v>
                </c:pt>
                <c:pt idx="3877">
                  <c:v>3511</c:v>
                </c:pt>
                <c:pt idx="3878">
                  <c:v>3512</c:v>
                </c:pt>
                <c:pt idx="3879">
                  <c:v>3513</c:v>
                </c:pt>
                <c:pt idx="3880">
                  <c:v>3514</c:v>
                </c:pt>
                <c:pt idx="3881">
                  <c:v>3515</c:v>
                </c:pt>
                <c:pt idx="3882">
                  <c:v>3516</c:v>
                </c:pt>
                <c:pt idx="3883">
                  <c:v>3517</c:v>
                </c:pt>
                <c:pt idx="3884">
                  <c:v>3518</c:v>
                </c:pt>
                <c:pt idx="3885">
                  <c:v>3519</c:v>
                </c:pt>
                <c:pt idx="3886">
                  <c:v>3520</c:v>
                </c:pt>
                <c:pt idx="3887">
                  <c:v>3521</c:v>
                </c:pt>
                <c:pt idx="3888">
                  <c:v>3522</c:v>
                </c:pt>
                <c:pt idx="3889">
                  <c:v>3523</c:v>
                </c:pt>
                <c:pt idx="3890">
                  <c:v>3524</c:v>
                </c:pt>
                <c:pt idx="3891">
                  <c:v>3525</c:v>
                </c:pt>
                <c:pt idx="3892">
                  <c:v>3526</c:v>
                </c:pt>
                <c:pt idx="3893">
                  <c:v>3527</c:v>
                </c:pt>
                <c:pt idx="3894">
                  <c:v>3528</c:v>
                </c:pt>
                <c:pt idx="3895">
                  <c:v>3529</c:v>
                </c:pt>
                <c:pt idx="3896">
                  <c:v>3530</c:v>
                </c:pt>
                <c:pt idx="3897">
                  <c:v>3531</c:v>
                </c:pt>
                <c:pt idx="3898">
                  <c:v>3532</c:v>
                </c:pt>
                <c:pt idx="3899">
                  <c:v>3533</c:v>
                </c:pt>
                <c:pt idx="3900">
                  <c:v>3534</c:v>
                </c:pt>
                <c:pt idx="3901">
                  <c:v>3535</c:v>
                </c:pt>
                <c:pt idx="3902">
                  <c:v>3536</c:v>
                </c:pt>
                <c:pt idx="3903">
                  <c:v>3537</c:v>
                </c:pt>
                <c:pt idx="3904">
                  <c:v>3538</c:v>
                </c:pt>
                <c:pt idx="3905">
                  <c:v>3539</c:v>
                </c:pt>
                <c:pt idx="3906">
                  <c:v>3540</c:v>
                </c:pt>
                <c:pt idx="3907">
                  <c:v>3541</c:v>
                </c:pt>
                <c:pt idx="3908">
                  <c:v>3542</c:v>
                </c:pt>
                <c:pt idx="3909">
                  <c:v>3543</c:v>
                </c:pt>
                <c:pt idx="3910">
                  <c:v>3544</c:v>
                </c:pt>
                <c:pt idx="3911">
                  <c:v>3545</c:v>
                </c:pt>
                <c:pt idx="3912">
                  <c:v>3546</c:v>
                </c:pt>
                <c:pt idx="3913">
                  <c:v>3547</c:v>
                </c:pt>
                <c:pt idx="3914">
                  <c:v>3548</c:v>
                </c:pt>
                <c:pt idx="3915">
                  <c:v>3549</c:v>
                </c:pt>
                <c:pt idx="3916">
                  <c:v>3550</c:v>
                </c:pt>
                <c:pt idx="3917">
                  <c:v>3551</c:v>
                </c:pt>
                <c:pt idx="3918">
                  <c:v>3552</c:v>
                </c:pt>
                <c:pt idx="3919">
                  <c:v>3553</c:v>
                </c:pt>
                <c:pt idx="3920">
                  <c:v>3554</c:v>
                </c:pt>
                <c:pt idx="3921">
                  <c:v>3555</c:v>
                </c:pt>
                <c:pt idx="3922">
                  <c:v>3556</c:v>
                </c:pt>
                <c:pt idx="3923">
                  <c:v>3557</c:v>
                </c:pt>
                <c:pt idx="3924">
                  <c:v>3558</c:v>
                </c:pt>
                <c:pt idx="3925">
                  <c:v>3559</c:v>
                </c:pt>
                <c:pt idx="3926">
                  <c:v>3560</c:v>
                </c:pt>
                <c:pt idx="3927">
                  <c:v>3561</c:v>
                </c:pt>
                <c:pt idx="3928">
                  <c:v>3562</c:v>
                </c:pt>
                <c:pt idx="3929">
                  <c:v>3563</c:v>
                </c:pt>
                <c:pt idx="3930">
                  <c:v>3564</c:v>
                </c:pt>
                <c:pt idx="3931">
                  <c:v>3565</c:v>
                </c:pt>
                <c:pt idx="3932">
                  <c:v>3566</c:v>
                </c:pt>
                <c:pt idx="3933">
                  <c:v>3567</c:v>
                </c:pt>
                <c:pt idx="3934">
                  <c:v>3568</c:v>
                </c:pt>
                <c:pt idx="3935">
                  <c:v>3569</c:v>
                </c:pt>
                <c:pt idx="3936">
                  <c:v>3570</c:v>
                </c:pt>
                <c:pt idx="3937">
                  <c:v>3571</c:v>
                </c:pt>
                <c:pt idx="3938">
                  <c:v>3572</c:v>
                </c:pt>
                <c:pt idx="3939">
                  <c:v>3573</c:v>
                </c:pt>
                <c:pt idx="3940">
                  <c:v>3574</c:v>
                </c:pt>
                <c:pt idx="3941">
                  <c:v>3575</c:v>
                </c:pt>
                <c:pt idx="3942">
                  <c:v>3576</c:v>
                </c:pt>
                <c:pt idx="3943">
                  <c:v>3577</c:v>
                </c:pt>
                <c:pt idx="3944">
                  <c:v>3578</c:v>
                </c:pt>
                <c:pt idx="3945">
                  <c:v>3579</c:v>
                </c:pt>
                <c:pt idx="3946">
                  <c:v>3580</c:v>
                </c:pt>
                <c:pt idx="3947">
                  <c:v>3581</c:v>
                </c:pt>
                <c:pt idx="3948">
                  <c:v>3582</c:v>
                </c:pt>
                <c:pt idx="3949">
                  <c:v>3583</c:v>
                </c:pt>
                <c:pt idx="3950">
                  <c:v>3584</c:v>
                </c:pt>
                <c:pt idx="3951">
                  <c:v>3585</c:v>
                </c:pt>
                <c:pt idx="3952">
                  <c:v>3586</c:v>
                </c:pt>
                <c:pt idx="3953">
                  <c:v>3587</c:v>
                </c:pt>
                <c:pt idx="3954">
                  <c:v>3588</c:v>
                </c:pt>
                <c:pt idx="3955">
                  <c:v>3589</c:v>
                </c:pt>
                <c:pt idx="3956">
                  <c:v>3590</c:v>
                </c:pt>
                <c:pt idx="3957">
                  <c:v>3591</c:v>
                </c:pt>
                <c:pt idx="3958">
                  <c:v>3592</c:v>
                </c:pt>
                <c:pt idx="3959">
                  <c:v>3593</c:v>
                </c:pt>
                <c:pt idx="3960">
                  <c:v>3594</c:v>
                </c:pt>
                <c:pt idx="3961">
                  <c:v>3595</c:v>
                </c:pt>
                <c:pt idx="3962">
                  <c:v>3596</c:v>
                </c:pt>
                <c:pt idx="3963">
                  <c:v>3597</c:v>
                </c:pt>
                <c:pt idx="3964">
                  <c:v>3598</c:v>
                </c:pt>
                <c:pt idx="3965">
                  <c:v>3599</c:v>
                </c:pt>
                <c:pt idx="3966">
                  <c:v>3600</c:v>
                </c:pt>
                <c:pt idx="3967">
                  <c:v>3601</c:v>
                </c:pt>
                <c:pt idx="3968">
                  <c:v>3602</c:v>
                </c:pt>
                <c:pt idx="3969">
                  <c:v>3603</c:v>
                </c:pt>
                <c:pt idx="3970">
                  <c:v>3604</c:v>
                </c:pt>
                <c:pt idx="3971">
                  <c:v>3605</c:v>
                </c:pt>
                <c:pt idx="3972">
                  <c:v>3606</c:v>
                </c:pt>
                <c:pt idx="3973">
                  <c:v>3607</c:v>
                </c:pt>
                <c:pt idx="3974">
                  <c:v>3608</c:v>
                </c:pt>
                <c:pt idx="3975">
                  <c:v>3609</c:v>
                </c:pt>
                <c:pt idx="3976">
                  <c:v>3610</c:v>
                </c:pt>
                <c:pt idx="3977">
                  <c:v>3611</c:v>
                </c:pt>
                <c:pt idx="3978">
                  <c:v>3612</c:v>
                </c:pt>
                <c:pt idx="3979">
                  <c:v>3613</c:v>
                </c:pt>
                <c:pt idx="3980">
                  <c:v>3614</c:v>
                </c:pt>
                <c:pt idx="3981">
                  <c:v>3615</c:v>
                </c:pt>
                <c:pt idx="3982">
                  <c:v>3616</c:v>
                </c:pt>
                <c:pt idx="3983">
                  <c:v>3617</c:v>
                </c:pt>
                <c:pt idx="3984">
                  <c:v>3618</c:v>
                </c:pt>
                <c:pt idx="3985">
                  <c:v>3619</c:v>
                </c:pt>
                <c:pt idx="3986">
                  <c:v>3620</c:v>
                </c:pt>
                <c:pt idx="3987">
                  <c:v>3621</c:v>
                </c:pt>
                <c:pt idx="3988">
                  <c:v>3622</c:v>
                </c:pt>
                <c:pt idx="3989">
                  <c:v>3623</c:v>
                </c:pt>
                <c:pt idx="3990">
                  <c:v>3624</c:v>
                </c:pt>
                <c:pt idx="3991">
                  <c:v>3625</c:v>
                </c:pt>
                <c:pt idx="3992">
                  <c:v>3626</c:v>
                </c:pt>
                <c:pt idx="3993">
                  <c:v>3627</c:v>
                </c:pt>
                <c:pt idx="3994">
                  <c:v>3628</c:v>
                </c:pt>
                <c:pt idx="3995">
                  <c:v>3629</c:v>
                </c:pt>
                <c:pt idx="3996">
                  <c:v>3630</c:v>
                </c:pt>
              </c:numCache>
            </c:numRef>
          </c:cat>
          <c:val>
            <c:numRef>
              <c:f>'איור 20 נתונים'!$H$4:$H$4000</c:f>
              <c:numCache>
                <c:formatCode>0.00</c:formatCode>
                <c:ptCount val="3997"/>
                <c:pt idx="0">
                  <c:v>84.42</c:v>
                </c:pt>
                <c:pt idx="1">
                  <c:v>85.49</c:v>
                </c:pt>
                <c:pt idx="2">
                  <c:v>85.86</c:v>
                </c:pt>
                <c:pt idx="3">
                  <c:v>86.86</c:v>
                </c:pt>
                <c:pt idx="4">
                  <c:v>88.55</c:v>
                </c:pt>
                <c:pt idx="5">
                  <c:v>88.55</c:v>
                </c:pt>
                <c:pt idx="6">
                  <c:v>88.55</c:v>
                </c:pt>
                <c:pt idx="7">
                  <c:v>89</c:v>
                </c:pt>
                <c:pt idx="8">
                  <c:v>90.04</c:v>
                </c:pt>
                <c:pt idx="9">
                  <c:v>90.6</c:v>
                </c:pt>
                <c:pt idx="10">
                  <c:v>89.92</c:v>
                </c:pt>
                <c:pt idx="11">
                  <c:v>90.65</c:v>
                </c:pt>
                <c:pt idx="12">
                  <c:v>90.65</c:v>
                </c:pt>
                <c:pt idx="13">
                  <c:v>90.65</c:v>
                </c:pt>
                <c:pt idx="14">
                  <c:v>90.64</c:v>
                </c:pt>
                <c:pt idx="15">
                  <c:v>92.06</c:v>
                </c:pt>
                <c:pt idx="16">
                  <c:v>91.88</c:v>
                </c:pt>
                <c:pt idx="17">
                  <c:v>93.7</c:v>
                </c:pt>
                <c:pt idx="18">
                  <c:v>93.93</c:v>
                </c:pt>
                <c:pt idx="19">
                  <c:v>93.93</c:v>
                </c:pt>
                <c:pt idx="20">
                  <c:v>93.93</c:v>
                </c:pt>
                <c:pt idx="21">
                  <c:v>94.43</c:v>
                </c:pt>
                <c:pt idx="22">
                  <c:v>94.34</c:v>
                </c:pt>
                <c:pt idx="23">
                  <c:v>93.53</c:v>
                </c:pt>
                <c:pt idx="24">
                  <c:v>93.3</c:v>
                </c:pt>
                <c:pt idx="25">
                  <c:v>93.27</c:v>
                </c:pt>
                <c:pt idx="26">
                  <c:v>93.27</c:v>
                </c:pt>
                <c:pt idx="27">
                  <c:v>93.27</c:v>
                </c:pt>
                <c:pt idx="28">
                  <c:v>93.29</c:v>
                </c:pt>
                <c:pt idx="29">
                  <c:v>93.96</c:v>
                </c:pt>
                <c:pt idx="30">
                  <c:v>96.55</c:v>
                </c:pt>
                <c:pt idx="31">
                  <c:v>95.38</c:v>
                </c:pt>
                <c:pt idx="32">
                  <c:v>95.31</c:v>
                </c:pt>
                <c:pt idx="33">
                  <c:v>95.31</c:v>
                </c:pt>
                <c:pt idx="34">
                  <c:v>95.31</c:v>
                </c:pt>
                <c:pt idx="35">
                  <c:v>90.71</c:v>
                </c:pt>
                <c:pt idx="36">
                  <c:v>90.92</c:v>
                </c:pt>
                <c:pt idx="37">
                  <c:v>85.81</c:v>
                </c:pt>
                <c:pt idx="38">
                  <c:v>84.07</c:v>
                </c:pt>
                <c:pt idx="39">
                  <c:v>84.58</c:v>
                </c:pt>
                <c:pt idx="40">
                  <c:v>84.58</c:v>
                </c:pt>
                <c:pt idx="41">
                  <c:v>84.58</c:v>
                </c:pt>
                <c:pt idx="42">
                  <c:v>88.15</c:v>
                </c:pt>
                <c:pt idx="43">
                  <c:v>87.65</c:v>
                </c:pt>
                <c:pt idx="44">
                  <c:v>85.82</c:v>
                </c:pt>
                <c:pt idx="45">
                  <c:v>86</c:v>
                </c:pt>
                <c:pt idx="46">
                  <c:v>90.89</c:v>
                </c:pt>
                <c:pt idx="47">
                  <c:v>90.89</c:v>
                </c:pt>
                <c:pt idx="48">
                  <c:v>90.89</c:v>
                </c:pt>
                <c:pt idx="49">
                  <c:v>89.65</c:v>
                </c:pt>
                <c:pt idx="50">
                  <c:v>89.9</c:v>
                </c:pt>
                <c:pt idx="51">
                  <c:v>91.5</c:v>
                </c:pt>
                <c:pt idx="52">
                  <c:v>92.38</c:v>
                </c:pt>
                <c:pt idx="53">
                  <c:v>92.16</c:v>
                </c:pt>
                <c:pt idx="54">
                  <c:v>92.16</c:v>
                </c:pt>
                <c:pt idx="55">
                  <c:v>92.16</c:v>
                </c:pt>
                <c:pt idx="56">
                  <c:v>89.83</c:v>
                </c:pt>
                <c:pt idx="57">
                  <c:v>88.07</c:v>
                </c:pt>
                <c:pt idx="58">
                  <c:v>90.13</c:v>
                </c:pt>
                <c:pt idx="59">
                  <c:v>87.93</c:v>
                </c:pt>
                <c:pt idx="60">
                  <c:v>90.48</c:v>
                </c:pt>
                <c:pt idx="61">
                  <c:v>90.48</c:v>
                </c:pt>
                <c:pt idx="62">
                  <c:v>90.48</c:v>
                </c:pt>
                <c:pt idx="63">
                  <c:v>87.45</c:v>
                </c:pt>
                <c:pt idx="64">
                  <c:v>87.41</c:v>
                </c:pt>
                <c:pt idx="65">
                  <c:v>84.63</c:v>
                </c:pt>
                <c:pt idx="66">
                  <c:v>86.85</c:v>
                </c:pt>
                <c:pt idx="67">
                  <c:v>84.89</c:v>
                </c:pt>
                <c:pt idx="68">
                  <c:v>84.89</c:v>
                </c:pt>
                <c:pt idx="69">
                  <c:v>84.89</c:v>
                </c:pt>
                <c:pt idx="70">
                  <c:v>85.18</c:v>
                </c:pt>
                <c:pt idx="71">
                  <c:v>81.61</c:v>
                </c:pt>
                <c:pt idx="72">
                  <c:v>79.540000000000006</c:v>
                </c:pt>
                <c:pt idx="73">
                  <c:v>80.010000000000005</c:v>
                </c:pt>
                <c:pt idx="74">
                  <c:v>81.430000000000007</c:v>
                </c:pt>
                <c:pt idx="75">
                  <c:v>81.430000000000007</c:v>
                </c:pt>
                <c:pt idx="76">
                  <c:v>81.430000000000007</c:v>
                </c:pt>
                <c:pt idx="77">
                  <c:v>82.52</c:v>
                </c:pt>
                <c:pt idx="78">
                  <c:v>82.47</c:v>
                </c:pt>
                <c:pt idx="79">
                  <c:v>81.180000000000007</c:v>
                </c:pt>
                <c:pt idx="80">
                  <c:v>77.42</c:v>
                </c:pt>
                <c:pt idx="81">
                  <c:v>80.61</c:v>
                </c:pt>
                <c:pt idx="82">
                  <c:v>80.61</c:v>
                </c:pt>
                <c:pt idx="83">
                  <c:v>80.61</c:v>
                </c:pt>
                <c:pt idx="84">
                  <c:v>82.32</c:v>
                </c:pt>
                <c:pt idx="85">
                  <c:v>82.45</c:v>
                </c:pt>
                <c:pt idx="86">
                  <c:v>81.96</c:v>
                </c:pt>
                <c:pt idx="87">
                  <c:v>81.42</c:v>
                </c:pt>
                <c:pt idx="88">
                  <c:v>80.58</c:v>
                </c:pt>
                <c:pt idx="89">
                  <c:v>80.58</c:v>
                </c:pt>
                <c:pt idx="90">
                  <c:v>80.58</c:v>
                </c:pt>
                <c:pt idx="91">
                  <c:v>79.98</c:v>
                </c:pt>
                <c:pt idx="92">
                  <c:v>81.680000000000007</c:v>
                </c:pt>
                <c:pt idx="93">
                  <c:v>83.1</c:v>
                </c:pt>
                <c:pt idx="94">
                  <c:v>82.83</c:v>
                </c:pt>
                <c:pt idx="95">
                  <c:v>78.88</c:v>
                </c:pt>
                <c:pt idx="96">
                  <c:v>78.88</c:v>
                </c:pt>
                <c:pt idx="97">
                  <c:v>78.88</c:v>
                </c:pt>
                <c:pt idx="98">
                  <c:v>78.03</c:v>
                </c:pt>
                <c:pt idx="99">
                  <c:v>77.2</c:v>
                </c:pt>
                <c:pt idx="100">
                  <c:v>74.3</c:v>
                </c:pt>
                <c:pt idx="101">
                  <c:v>74.05</c:v>
                </c:pt>
                <c:pt idx="102">
                  <c:v>75.84</c:v>
                </c:pt>
                <c:pt idx="103">
                  <c:v>75.84</c:v>
                </c:pt>
                <c:pt idx="104">
                  <c:v>75.84</c:v>
                </c:pt>
                <c:pt idx="105">
                  <c:v>76.03</c:v>
                </c:pt>
                <c:pt idx="106">
                  <c:v>73.239999999999995</c:v>
                </c:pt>
                <c:pt idx="107">
                  <c:v>74.260000000000005</c:v>
                </c:pt>
                <c:pt idx="108">
                  <c:v>76.61</c:v>
                </c:pt>
                <c:pt idx="109">
                  <c:v>76.55</c:v>
                </c:pt>
                <c:pt idx="110">
                  <c:v>76.55</c:v>
                </c:pt>
                <c:pt idx="111">
                  <c:v>76.55</c:v>
                </c:pt>
                <c:pt idx="112">
                  <c:v>77.95</c:v>
                </c:pt>
                <c:pt idx="113">
                  <c:v>79.23</c:v>
                </c:pt>
                <c:pt idx="114">
                  <c:v>79.7</c:v>
                </c:pt>
                <c:pt idx="115">
                  <c:v>79.39</c:v>
                </c:pt>
                <c:pt idx="116">
                  <c:v>79.069999999999993</c:v>
                </c:pt>
                <c:pt idx="117">
                  <c:v>79.069999999999993</c:v>
                </c:pt>
                <c:pt idx="118">
                  <c:v>79.069999999999993</c:v>
                </c:pt>
                <c:pt idx="119">
                  <c:v>79.069999999999993</c:v>
                </c:pt>
                <c:pt idx="120">
                  <c:v>81.069999999999993</c:v>
                </c:pt>
                <c:pt idx="121">
                  <c:v>79.650000000000006</c:v>
                </c:pt>
                <c:pt idx="122">
                  <c:v>78.39</c:v>
                </c:pt>
                <c:pt idx="123">
                  <c:v>77.040000000000006</c:v>
                </c:pt>
                <c:pt idx="124">
                  <c:v>77.040000000000006</c:v>
                </c:pt>
                <c:pt idx="125">
                  <c:v>77.040000000000006</c:v>
                </c:pt>
                <c:pt idx="126">
                  <c:v>77.040000000000006</c:v>
                </c:pt>
                <c:pt idx="127">
                  <c:v>75.89</c:v>
                </c:pt>
                <c:pt idx="128">
                  <c:v>78.25</c:v>
                </c:pt>
                <c:pt idx="129">
                  <c:v>77.59</c:v>
                </c:pt>
                <c:pt idx="130">
                  <c:v>78.760000000000005</c:v>
                </c:pt>
                <c:pt idx="131">
                  <c:v>78.760000000000005</c:v>
                </c:pt>
                <c:pt idx="132">
                  <c:v>78.760000000000005</c:v>
                </c:pt>
                <c:pt idx="133">
                  <c:v>76.12</c:v>
                </c:pt>
                <c:pt idx="134">
                  <c:v>77.59</c:v>
                </c:pt>
                <c:pt idx="135">
                  <c:v>76.8</c:v>
                </c:pt>
                <c:pt idx="136">
                  <c:v>77.41</c:v>
                </c:pt>
                <c:pt idx="137">
                  <c:v>78.290000000000006</c:v>
                </c:pt>
                <c:pt idx="138">
                  <c:v>78.290000000000006</c:v>
                </c:pt>
                <c:pt idx="139">
                  <c:v>78.290000000000006</c:v>
                </c:pt>
                <c:pt idx="140">
                  <c:v>78.150000000000006</c:v>
                </c:pt>
                <c:pt idx="141">
                  <c:v>78.290000000000006</c:v>
                </c:pt>
                <c:pt idx="142">
                  <c:v>77.88</c:v>
                </c:pt>
                <c:pt idx="143">
                  <c:v>79.099999999999994</c:v>
                </c:pt>
                <c:pt idx="144">
                  <c:v>78.56</c:v>
                </c:pt>
                <c:pt idx="145">
                  <c:v>78.56</c:v>
                </c:pt>
                <c:pt idx="146">
                  <c:v>78.56</c:v>
                </c:pt>
                <c:pt idx="147">
                  <c:v>80.06</c:v>
                </c:pt>
                <c:pt idx="148">
                  <c:v>79.55</c:v>
                </c:pt>
                <c:pt idx="149">
                  <c:v>80.040000000000006</c:v>
                </c:pt>
                <c:pt idx="150">
                  <c:v>82.43</c:v>
                </c:pt>
                <c:pt idx="151">
                  <c:v>83.55</c:v>
                </c:pt>
                <c:pt idx="152">
                  <c:v>83.55</c:v>
                </c:pt>
                <c:pt idx="153">
                  <c:v>83.55</c:v>
                </c:pt>
                <c:pt idx="154">
                  <c:v>82.4</c:v>
                </c:pt>
                <c:pt idx="155">
                  <c:v>82.87</c:v>
                </c:pt>
                <c:pt idx="156">
                  <c:v>81.709999999999994</c:v>
                </c:pt>
                <c:pt idx="157">
                  <c:v>78.7</c:v>
                </c:pt>
                <c:pt idx="158">
                  <c:v>77.33</c:v>
                </c:pt>
                <c:pt idx="159">
                  <c:v>77.33</c:v>
                </c:pt>
                <c:pt idx="160">
                  <c:v>77.33</c:v>
                </c:pt>
                <c:pt idx="161">
                  <c:v>77.989999999999995</c:v>
                </c:pt>
                <c:pt idx="162">
                  <c:v>78.59</c:v>
                </c:pt>
                <c:pt idx="163">
                  <c:v>79.209999999999994</c:v>
                </c:pt>
                <c:pt idx="164">
                  <c:v>81.63</c:v>
                </c:pt>
                <c:pt idx="165">
                  <c:v>82.19</c:v>
                </c:pt>
                <c:pt idx="166">
                  <c:v>82.19</c:v>
                </c:pt>
                <c:pt idx="167">
                  <c:v>82.19</c:v>
                </c:pt>
                <c:pt idx="168">
                  <c:v>82</c:v>
                </c:pt>
                <c:pt idx="169">
                  <c:v>82.77</c:v>
                </c:pt>
                <c:pt idx="170">
                  <c:v>81.599999999999994</c:v>
                </c:pt>
                <c:pt idx="171">
                  <c:v>82.86</c:v>
                </c:pt>
                <c:pt idx="172">
                  <c:v>83.47</c:v>
                </c:pt>
                <c:pt idx="173">
                  <c:v>83.47</c:v>
                </c:pt>
                <c:pt idx="174">
                  <c:v>83.47</c:v>
                </c:pt>
                <c:pt idx="175">
                  <c:v>83.56</c:v>
                </c:pt>
                <c:pt idx="176">
                  <c:v>82.34</c:v>
                </c:pt>
                <c:pt idx="177">
                  <c:v>83.03</c:v>
                </c:pt>
                <c:pt idx="178">
                  <c:v>83.67</c:v>
                </c:pt>
                <c:pt idx="179">
                  <c:v>81.62</c:v>
                </c:pt>
                <c:pt idx="180">
                  <c:v>81.62</c:v>
                </c:pt>
                <c:pt idx="181">
                  <c:v>81.62</c:v>
                </c:pt>
                <c:pt idx="182">
                  <c:v>82.53</c:v>
                </c:pt>
                <c:pt idx="183">
                  <c:v>83.65</c:v>
                </c:pt>
                <c:pt idx="184">
                  <c:v>83.68</c:v>
                </c:pt>
                <c:pt idx="185">
                  <c:v>83.62</c:v>
                </c:pt>
                <c:pt idx="186">
                  <c:v>83.55</c:v>
                </c:pt>
                <c:pt idx="187">
                  <c:v>83.55</c:v>
                </c:pt>
                <c:pt idx="188">
                  <c:v>83.55</c:v>
                </c:pt>
                <c:pt idx="189">
                  <c:v>82.8</c:v>
                </c:pt>
                <c:pt idx="190">
                  <c:v>82.04</c:v>
                </c:pt>
                <c:pt idx="191">
                  <c:v>82.96</c:v>
                </c:pt>
                <c:pt idx="192">
                  <c:v>82.96</c:v>
                </c:pt>
                <c:pt idx="193">
                  <c:v>82.08</c:v>
                </c:pt>
                <c:pt idx="194">
                  <c:v>82.08</c:v>
                </c:pt>
                <c:pt idx="195">
                  <c:v>82.08</c:v>
                </c:pt>
                <c:pt idx="196">
                  <c:v>82.21</c:v>
                </c:pt>
                <c:pt idx="197">
                  <c:v>81.92</c:v>
                </c:pt>
                <c:pt idx="198">
                  <c:v>84.03</c:v>
                </c:pt>
                <c:pt idx="199">
                  <c:v>85.42</c:v>
                </c:pt>
                <c:pt idx="200">
                  <c:v>85.34</c:v>
                </c:pt>
                <c:pt idx="201">
                  <c:v>85.34</c:v>
                </c:pt>
                <c:pt idx="202">
                  <c:v>85.34</c:v>
                </c:pt>
                <c:pt idx="203">
                  <c:v>86.89</c:v>
                </c:pt>
                <c:pt idx="204">
                  <c:v>87.38</c:v>
                </c:pt>
                <c:pt idx="205">
                  <c:v>85.95</c:v>
                </c:pt>
                <c:pt idx="206">
                  <c:v>85.78</c:v>
                </c:pt>
                <c:pt idx="207">
                  <c:v>85.43</c:v>
                </c:pt>
                <c:pt idx="208">
                  <c:v>85.43</c:v>
                </c:pt>
                <c:pt idx="209">
                  <c:v>85.43</c:v>
                </c:pt>
                <c:pt idx="210">
                  <c:v>86.75</c:v>
                </c:pt>
                <c:pt idx="211">
                  <c:v>86.25</c:v>
                </c:pt>
                <c:pt idx="212">
                  <c:v>86.09</c:v>
                </c:pt>
                <c:pt idx="213">
                  <c:v>87.48</c:v>
                </c:pt>
                <c:pt idx="214">
                  <c:v>87.48</c:v>
                </c:pt>
                <c:pt idx="215">
                  <c:v>87.48</c:v>
                </c:pt>
                <c:pt idx="216">
                  <c:v>87.48</c:v>
                </c:pt>
                <c:pt idx="217">
                  <c:v>87.42</c:v>
                </c:pt>
                <c:pt idx="218">
                  <c:v>88.92</c:v>
                </c:pt>
                <c:pt idx="219">
                  <c:v>89.35</c:v>
                </c:pt>
                <c:pt idx="220">
                  <c:v>90.65</c:v>
                </c:pt>
                <c:pt idx="221">
                  <c:v>91.17</c:v>
                </c:pt>
                <c:pt idx="222">
                  <c:v>91.17</c:v>
                </c:pt>
                <c:pt idx="223">
                  <c:v>91.17</c:v>
                </c:pt>
                <c:pt idx="224">
                  <c:v>90.38</c:v>
                </c:pt>
                <c:pt idx="225">
                  <c:v>89.42</c:v>
                </c:pt>
                <c:pt idx="226">
                  <c:v>90.48</c:v>
                </c:pt>
                <c:pt idx="227">
                  <c:v>89.74</c:v>
                </c:pt>
                <c:pt idx="228">
                  <c:v>90.45</c:v>
                </c:pt>
                <c:pt idx="229">
                  <c:v>90.45</c:v>
                </c:pt>
                <c:pt idx="230">
                  <c:v>90.45</c:v>
                </c:pt>
                <c:pt idx="231">
                  <c:v>90.1</c:v>
                </c:pt>
                <c:pt idx="232">
                  <c:v>90.02</c:v>
                </c:pt>
                <c:pt idx="233">
                  <c:v>87.29</c:v>
                </c:pt>
                <c:pt idx="234">
                  <c:v>87.11</c:v>
                </c:pt>
                <c:pt idx="235">
                  <c:v>87.29</c:v>
                </c:pt>
                <c:pt idx="236">
                  <c:v>87.29</c:v>
                </c:pt>
                <c:pt idx="237">
                  <c:v>87.29</c:v>
                </c:pt>
                <c:pt idx="238">
                  <c:v>87</c:v>
                </c:pt>
                <c:pt idx="239">
                  <c:v>88.42</c:v>
                </c:pt>
                <c:pt idx="240">
                  <c:v>88.02</c:v>
                </c:pt>
                <c:pt idx="241">
                  <c:v>89.01</c:v>
                </c:pt>
                <c:pt idx="242">
                  <c:v>89.5</c:v>
                </c:pt>
                <c:pt idx="243">
                  <c:v>89.5</c:v>
                </c:pt>
                <c:pt idx="244">
                  <c:v>89.5</c:v>
                </c:pt>
                <c:pt idx="245">
                  <c:v>88.4</c:v>
                </c:pt>
                <c:pt idx="246">
                  <c:v>87.86</c:v>
                </c:pt>
                <c:pt idx="247">
                  <c:v>83.44</c:v>
                </c:pt>
                <c:pt idx="248">
                  <c:v>83.67</c:v>
                </c:pt>
                <c:pt idx="249">
                  <c:v>82.96</c:v>
                </c:pt>
                <c:pt idx="250">
                  <c:v>82.96</c:v>
                </c:pt>
                <c:pt idx="251">
                  <c:v>82.96</c:v>
                </c:pt>
                <c:pt idx="252">
                  <c:v>83.33</c:v>
                </c:pt>
                <c:pt idx="253">
                  <c:v>83.16</c:v>
                </c:pt>
                <c:pt idx="254">
                  <c:v>83.58</c:v>
                </c:pt>
                <c:pt idx="255">
                  <c:v>83.88</c:v>
                </c:pt>
                <c:pt idx="256">
                  <c:v>82.79</c:v>
                </c:pt>
                <c:pt idx="257">
                  <c:v>82.79</c:v>
                </c:pt>
                <c:pt idx="258">
                  <c:v>82.79</c:v>
                </c:pt>
                <c:pt idx="259">
                  <c:v>83.36</c:v>
                </c:pt>
                <c:pt idx="260">
                  <c:v>82.38</c:v>
                </c:pt>
                <c:pt idx="261">
                  <c:v>82.75</c:v>
                </c:pt>
                <c:pt idx="262">
                  <c:v>83.27</c:v>
                </c:pt>
                <c:pt idx="263">
                  <c:v>83.98</c:v>
                </c:pt>
                <c:pt idx="264">
                  <c:v>83.98</c:v>
                </c:pt>
                <c:pt idx="265">
                  <c:v>83.98</c:v>
                </c:pt>
                <c:pt idx="266">
                  <c:v>83.71</c:v>
                </c:pt>
                <c:pt idx="267">
                  <c:v>82.88</c:v>
                </c:pt>
                <c:pt idx="268">
                  <c:v>81.900000000000006</c:v>
                </c:pt>
                <c:pt idx="269">
                  <c:v>81.36</c:v>
                </c:pt>
                <c:pt idx="270">
                  <c:v>82.12</c:v>
                </c:pt>
                <c:pt idx="271">
                  <c:v>82.12</c:v>
                </c:pt>
                <c:pt idx="272">
                  <c:v>82.12</c:v>
                </c:pt>
                <c:pt idx="273">
                  <c:v>83.1</c:v>
                </c:pt>
                <c:pt idx="274">
                  <c:v>84.22</c:v>
                </c:pt>
                <c:pt idx="275">
                  <c:v>83.6</c:v>
                </c:pt>
                <c:pt idx="276">
                  <c:v>81.86</c:v>
                </c:pt>
                <c:pt idx="277">
                  <c:v>81.62</c:v>
                </c:pt>
                <c:pt idx="278">
                  <c:v>81.62</c:v>
                </c:pt>
                <c:pt idx="279">
                  <c:v>81.62</c:v>
                </c:pt>
                <c:pt idx="280">
                  <c:v>78.36</c:v>
                </c:pt>
                <c:pt idx="281">
                  <c:v>77.52</c:v>
                </c:pt>
                <c:pt idx="282">
                  <c:v>78.41</c:v>
                </c:pt>
                <c:pt idx="283">
                  <c:v>79.87</c:v>
                </c:pt>
                <c:pt idx="284">
                  <c:v>79.62</c:v>
                </c:pt>
                <c:pt idx="285">
                  <c:v>79.62</c:v>
                </c:pt>
                <c:pt idx="286">
                  <c:v>79.62</c:v>
                </c:pt>
                <c:pt idx="287">
                  <c:v>81.63</c:v>
                </c:pt>
                <c:pt idx="288">
                  <c:v>81.92</c:v>
                </c:pt>
                <c:pt idx="289">
                  <c:v>82.6</c:v>
                </c:pt>
                <c:pt idx="290">
                  <c:v>82.75</c:v>
                </c:pt>
                <c:pt idx="291">
                  <c:v>82.62</c:v>
                </c:pt>
                <c:pt idx="292">
                  <c:v>82.62</c:v>
                </c:pt>
                <c:pt idx="293">
                  <c:v>82.62</c:v>
                </c:pt>
                <c:pt idx="294">
                  <c:v>84.25</c:v>
                </c:pt>
                <c:pt idx="295">
                  <c:v>85.33</c:v>
                </c:pt>
                <c:pt idx="296">
                  <c:v>85.07</c:v>
                </c:pt>
                <c:pt idx="297">
                  <c:v>85.71</c:v>
                </c:pt>
                <c:pt idx="298">
                  <c:v>85.24</c:v>
                </c:pt>
                <c:pt idx="299">
                  <c:v>85.24</c:v>
                </c:pt>
                <c:pt idx="300">
                  <c:v>85.24</c:v>
                </c:pt>
                <c:pt idx="301">
                  <c:v>86.01</c:v>
                </c:pt>
                <c:pt idx="302">
                  <c:v>85.01</c:v>
                </c:pt>
                <c:pt idx="303">
                  <c:v>85.25</c:v>
                </c:pt>
                <c:pt idx="304">
                  <c:v>86.39</c:v>
                </c:pt>
                <c:pt idx="305">
                  <c:v>86.41</c:v>
                </c:pt>
                <c:pt idx="306">
                  <c:v>86.41</c:v>
                </c:pt>
                <c:pt idx="307">
                  <c:v>86.41</c:v>
                </c:pt>
                <c:pt idx="308">
                  <c:v>86.6</c:v>
                </c:pt>
                <c:pt idx="309">
                  <c:v>86.24</c:v>
                </c:pt>
                <c:pt idx="310">
                  <c:v>87.34</c:v>
                </c:pt>
                <c:pt idx="311">
                  <c:v>87.43</c:v>
                </c:pt>
                <c:pt idx="312">
                  <c:v>86.54</c:v>
                </c:pt>
                <c:pt idx="313">
                  <c:v>86.54</c:v>
                </c:pt>
                <c:pt idx="314">
                  <c:v>86.54</c:v>
                </c:pt>
                <c:pt idx="315">
                  <c:v>85.75</c:v>
                </c:pt>
                <c:pt idx="316">
                  <c:v>84.66</c:v>
                </c:pt>
                <c:pt idx="317">
                  <c:v>85.08</c:v>
                </c:pt>
                <c:pt idx="318">
                  <c:v>85.4</c:v>
                </c:pt>
                <c:pt idx="319">
                  <c:v>85.03</c:v>
                </c:pt>
                <c:pt idx="320">
                  <c:v>85.03</c:v>
                </c:pt>
                <c:pt idx="321">
                  <c:v>85.03</c:v>
                </c:pt>
                <c:pt idx="322">
                  <c:v>84.85</c:v>
                </c:pt>
                <c:pt idx="323">
                  <c:v>83.73</c:v>
                </c:pt>
                <c:pt idx="324">
                  <c:v>85.08</c:v>
                </c:pt>
                <c:pt idx="325">
                  <c:v>85.11</c:v>
                </c:pt>
                <c:pt idx="326">
                  <c:v>82.63</c:v>
                </c:pt>
                <c:pt idx="327">
                  <c:v>82.63</c:v>
                </c:pt>
                <c:pt idx="328">
                  <c:v>82.63</c:v>
                </c:pt>
                <c:pt idx="329">
                  <c:v>82.4</c:v>
                </c:pt>
                <c:pt idx="330">
                  <c:v>81.010000000000005</c:v>
                </c:pt>
                <c:pt idx="331">
                  <c:v>81.709999999999994</c:v>
                </c:pt>
                <c:pt idx="332">
                  <c:v>82.37</c:v>
                </c:pt>
                <c:pt idx="333">
                  <c:v>81.13</c:v>
                </c:pt>
                <c:pt idx="334">
                  <c:v>81.13</c:v>
                </c:pt>
                <c:pt idx="335">
                  <c:v>81.13</c:v>
                </c:pt>
                <c:pt idx="336">
                  <c:v>79.78</c:v>
                </c:pt>
                <c:pt idx="337">
                  <c:v>78.63</c:v>
                </c:pt>
                <c:pt idx="338">
                  <c:v>80.72</c:v>
                </c:pt>
                <c:pt idx="339">
                  <c:v>79.52</c:v>
                </c:pt>
                <c:pt idx="340">
                  <c:v>76.81</c:v>
                </c:pt>
                <c:pt idx="341">
                  <c:v>76.81</c:v>
                </c:pt>
                <c:pt idx="342">
                  <c:v>76.81</c:v>
                </c:pt>
                <c:pt idx="343">
                  <c:v>76.3</c:v>
                </c:pt>
                <c:pt idx="344">
                  <c:v>76.48</c:v>
                </c:pt>
                <c:pt idx="345">
                  <c:v>78.33</c:v>
                </c:pt>
                <c:pt idx="346">
                  <c:v>79.16</c:v>
                </c:pt>
                <c:pt idx="347">
                  <c:v>79.66</c:v>
                </c:pt>
                <c:pt idx="348">
                  <c:v>79.66</c:v>
                </c:pt>
                <c:pt idx="349">
                  <c:v>79.66</c:v>
                </c:pt>
                <c:pt idx="350">
                  <c:v>82.3</c:v>
                </c:pt>
                <c:pt idx="351">
                  <c:v>80.69</c:v>
                </c:pt>
                <c:pt idx="352">
                  <c:v>79.760000000000005</c:v>
                </c:pt>
                <c:pt idx="353">
                  <c:v>81.040000000000006</c:v>
                </c:pt>
                <c:pt idx="354">
                  <c:v>79.680000000000007</c:v>
                </c:pt>
                <c:pt idx="355">
                  <c:v>79.680000000000007</c:v>
                </c:pt>
                <c:pt idx="356">
                  <c:v>79.680000000000007</c:v>
                </c:pt>
                <c:pt idx="357">
                  <c:v>77.66</c:v>
                </c:pt>
                <c:pt idx="358">
                  <c:v>77.2</c:v>
                </c:pt>
                <c:pt idx="359">
                  <c:v>76.05</c:v>
                </c:pt>
                <c:pt idx="360">
                  <c:v>77.22</c:v>
                </c:pt>
                <c:pt idx="361">
                  <c:v>79.02</c:v>
                </c:pt>
                <c:pt idx="362">
                  <c:v>79.02</c:v>
                </c:pt>
                <c:pt idx="363">
                  <c:v>79.02</c:v>
                </c:pt>
                <c:pt idx="364">
                  <c:v>81.430000000000007</c:v>
                </c:pt>
                <c:pt idx="365">
                  <c:v>79.55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B0D-4DCF-B4E3-77A8E40A8E46}"/>
            </c:ext>
          </c:extLst>
        </c:ser>
        <c:ser>
          <c:idx val="2"/>
          <c:order val="2"/>
          <c:tx>
            <c:strRef>
              <c:f>'איור 20 נתונים'!$I$3</c:f>
              <c:strCache>
                <c:ptCount val="1"/>
                <c:pt idx="0">
                  <c:v>מועד החלטת הריבית</c:v>
                </c:pt>
              </c:strCache>
            </c:strRef>
          </c:tx>
          <c:spPr>
            <a:ln>
              <a:solidFill>
                <a:schemeClr val="tx1"/>
              </a:solidFill>
              <a:prstDash val="sysDash"/>
            </a:ln>
          </c:spPr>
          <c:marker>
            <c:symbol val="none"/>
          </c:marker>
          <c:dPt>
            <c:idx val="3958"/>
            <c:marker>
              <c:symbol val="picture"/>
              <c:spPr>
                <a:blipFill>
                  <a:blip xmlns:r="http://schemas.openxmlformats.org/officeDocument/2006/relationships" r:embed="rId1"/>
                  <a:stretch>
                    <a:fillRect/>
                  </a:stretch>
                </a:blipFill>
                <a:ln w="9525">
                  <a:solidFill>
                    <a:srgbClr val="00B05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B0D-4DCF-B4E3-77A8E40A8E46}"/>
              </c:ext>
            </c:extLst>
          </c:dPt>
          <c:val>
            <c:numRef>
              <c:f>'איור 20 נתונים'!$I$4:$I$4000</c:f>
              <c:numCache>
                <c:formatCode>0.000%</c:formatCode>
                <c:ptCount val="3997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  <c:pt idx="52">
                  <c:v>#N/A</c:v>
                </c:pt>
                <c:pt idx="53">
                  <c:v>#N/A</c:v>
                </c:pt>
                <c:pt idx="54">
                  <c:v>#N/A</c:v>
                </c:pt>
                <c:pt idx="55">
                  <c:v>#N/A</c:v>
                </c:pt>
                <c:pt idx="56">
                  <c:v>#N/A</c:v>
                </c:pt>
                <c:pt idx="57">
                  <c:v>#N/A</c:v>
                </c:pt>
                <c:pt idx="58">
                  <c:v>#N/A</c:v>
                </c:pt>
                <c:pt idx="59">
                  <c:v>#N/A</c:v>
                </c:pt>
                <c:pt idx="60">
                  <c:v>#N/A</c:v>
                </c:pt>
                <c:pt idx="61">
                  <c:v>#N/A</c:v>
                </c:pt>
                <c:pt idx="62">
                  <c:v>#N/A</c:v>
                </c:pt>
                <c:pt idx="63">
                  <c:v>#N/A</c:v>
                </c:pt>
                <c:pt idx="64">
                  <c:v>#N/A</c:v>
                </c:pt>
                <c:pt idx="65">
                  <c:v>#N/A</c:v>
                </c:pt>
                <c:pt idx="66">
                  <c:v>#N/A</c:v>
                </c:pt>
                <c:pt idx="67">
                  <c:v>#N/A</c:v>
                </c:pt>
                <c:pt idx="68">
                  <c:v>#N/A</c:v>
                </c:pt>
                <c:pt idx="69">
                  <c:v>#N/A</c:v>
                </c:pt>
                <c:pt idx="70">
                  <c:v>#N/A</c:v>
                </c:pt>
                <c:pt idx="71">
                  <c:v>#N/A</c:v>
                </c:pt>
                <c:pt idx="72">
                  <c:v>#N/A</c:v>
                </c:pt>
                <c:pt idx="73">
                  <c:v>#N/A</c:v>
                </c:pt>
                <c:pt idx="74">
                  <c:v>#N/A</c:v>
                </c:pt>
                <c:pt idx="75">
                  <c:v>#N/A</c:v>
                </c:pt>
                <c:pt idx="76">
                  <c:v>#N/A</c:v>
                </c:pt>
                <c:pt idx="77">
                  <c:v>#N/A</c:v>
                </c:pt>
                <c:pt idx="78">
                  <c:v>#N/A</c:v>
                </c:pt>
                <c:pt idx="79">
                  <c:v>#N/A</c:v>
                </c:pt>
                <c:pt idx="80">
                  <c:v>#N/A</c:v>
                </c:pt>
                <c:pt idx="81">
                  <c:v>#N/A</c:v>
                </c:pt>
                <c:pt idx="82">
                  <c:v>#N/A</c:v>
                </c:pt>
                <c:pt idx="83">
                  <c:v>#N/A</c:v>
                </c:pt>
                <c:pt idx="84">
                  <c:v>#N/A</c:v>
                </c:pt>
                <c:pt idx="85">
                  <c:v>#N/A</c:v>
                </c:pt>
                <c:pt idx="86">
                  <c:v>#N/A</c:v>
                </c:pt>
                <c:pt idx="87">
                  <c:v>#N/A</c:v>
                </c:pt>
                <c:pt idx="88">
                  <c:v>#N/A</c:v>
                </c:pt>
                <c:pt idx="89">
                  <c:v>#N/A</c:v>
                </c:pt>
                <c:pt idx="90">
                  <c:v>#N/A</c:v>
                </c:pt>
                <c:pt idx="91">
                  <c:v>#N/A</c:v>
                </c:pt>
                <c:pt idx="92">
                  <c:v>#N/A</c:v>
                </c:pt>
                <c:pt idx="93">
                  <c:v>#N/A</c:v>
                </c:pt>
                <c:pt idx="94">
                  <c:v>#N/A</c:v>
                </c:pt>
                <c:pt idx="95">
                  <c:v>#N/A</c:v>
                </c:pt>
                <c:pt idx="96">
                  <c:v>#N/A</c:v>
                </c:pt>
                <c:pt idx="97">
                  <c:v>#N/A</c:v>
                </c:pt>
                <c:pt idx="98">
                  <c:v>#N/A</c:v>
                </c:pt>
                <c:pt idx="99">
                  <c:v>#N/A</c:v>
                </c:pt>
                <c:pt idx="100">
                  <c:v>#N/A</c:v>
                </c:pt>
                <c:pt idx="101">
                  <c:v>#N/A</c:v>
                </c:pt>
                <c:pt idx="102">
                  <c:v>#N/A</c:v>
                </c:pt>
                <c:pt idx="103">
                  <c:v>#N/A</c:v>
                </c:pt>
                <c:pt idx="104">
                  <c:v>#N/A</c:v>
                </c:pt>
                <c:pt idx="105">
                  <c:v>#N/A</c:v>
                </c:pt>
                <c:pt idx="106">
                  <c:v>#N/A</c:v>
                </c:pt>
                <c:pt idx="107">
                  <c:v>#N/A</c:v>
                </c:pt>
                <c:pt idx="108">
                  <c:v>#N/A</c:v>
                </c:pt>
                <c:pt idx="109">
                  <c:v>#N/A</c:v>
                </c:pt>
                <c:pt idx="110">
                  <c:v>#N/A</c:v>
                </c:pt>
                <c:pt idx="111">
                  <c:v>#N/A</c:v>
                </c:pt>
                <c:pt idx="112">
                  <c:v>#N/A</c:v>
                </c:pt>
                <c:pt idx="113">
                  <c:v>#N/A</c:v>
                </c:pt>
                <c:pt idx="114">
                  <c:v>#N/A</c:v>
                </c:pt>
                <c:pt idx="115">
                  <c:v>#N/A</c:v>
                </c:pt>
                <c:pt idx="116">
                  <c:v>#N/A</c:v>
                </c:pt>
                <c:pt idx="117">
                  <c:v>#N/A</c:v>
                </c:pt>
                <c:pt idx="118">
                  <c:v>#N/A</c:v>
                </c:pt>
                <c:pt idx="119">
                  <c:v>#N/A</c:v>
                </c:pt>
                <c:pt idx="120">
                  <c:v>#N/A</c:v>
                </c:pt>
                <c:pt idx="121">
                  <c:v>#N/A</c:v>
                </c:pt>
                <c:pt idx="122">
                  <c:v>#N/A</c:v>
                </c:pt>
                <c:pt idx="123">
                  <c:v>#N/A</c:v>
                </c:pt>
                <c:pt idx="124">
                  <c:v>#N/A</c:v>
                </c:pt>
                <c:pt idx="125">
                  <c:v>#N/A</c:v>
                </c:pt>
                <c:pt idx="126">
                  <c:v>#N/A</c:v>
                </c:pt>
                <c:pt idx="127">
                  <c:v>#N/A</c:v>
                </c:pt>
                <c:pt idx="128">
                  <c:v>#N/A</c:v>
                </c:pt>
                <c:pt idx="129">
                  <c:v>#N/A</c:v>
                </c:pt>
                <c:pt idx="130">
                  <c:v>#N/A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200</c:v>
                </c:pt>
                <c:pt idx="316">
                  <c:v>-100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  <c:pt idx="365">
                  <c:v>#N/A</c:v>
                </c:pt>
                <c:pt idx="366">
                  <c:v>#N/A</c:v>
                </c:pt>
                <c:pt idx="367">
                  <c:v>#N/A</c:v>
                </c:pt>
                <c:pt idx="368">
                  <c:v>#N/A</c:v>
                </c:pt>
                <c:pt idx="369">
                  <c:v>#N/A</c:v>
                </c:pt>
                <c:pt idx="370">
                  <c:v>#N/A</c:v>
                </c:pt>
                <c:pt idx="371">
                  <c:v>#N/A</c:v>
                </c:pt>
                <c:pt idx="372">
                  <c:v>#N/A</c:v>
                </c:pt>
                <c:pt idx="373">
                  <c:v>#N/A</c:v>
                </c:pt>
                <c:pt idx="374">
                  <c:v>#N/A</c:v>
                </c:pt>
                <c:pt idx="375">
                  <c:v>#N/A</c:v>
                </c:pt>
                <c:pt idx="376">
                  <c:v>#N/A</c:v>
                </c:pt>
                <c:pt idx="377">
                  <c:v>#N/A</c:v>
                </c:pt>
                <c:pt idx="378">
                  <c:v>#N/A</c:v>
                </c:pt>
                <c:pt idx="379">
                  <c:v>#N/A</c:v>
                </c:pt>
                <c:pt idx="380">
                  <c:v>#N/A</c:v>
                </c:pt>
                <c:pt idx="381">
                  <c:v>#N/A</c:v>
                </c:pt>
                <c:pt idx="382">
                  <c:v>#N/A</c:v>
                </c:pt>
                <c:pt idx="383">
                  <c:v>#N/A</c:v>
                </c:pt>
                <c:pt idx="384">
                  <c:v>#N/A</c:v>
                </c:pt>
                <c:pt idx="385">
                  <c:v>#N/A</c:v>
                </c:pt>
                <c:pt idx="386">
                  <c:v>#N/A</c:v>
                </c:pt>
                <c:pt idx="387">
                  <c:v>#N/A</c:v>
                </c:pt>
                <c:pt idx="388">
                  <c:v>#N/A</c:v>
                </c:pt>
                <c:pt idx="389">
                  <c:v>#N/A</c:v>
                </c:pt>
                <c:pt idx="390">
                  <c:v>#N/A</c:v>
                </c:pt>
                <c:pt idx="391">
                  <c:v>#N/A</c:v>
                </c:pt>
                <c:pt idx="392">
                  <c:v>#N/A</c:v>
                </c:pt>
                <c:pt idx="393">
                  <c:v>#N/A</c:v>
                </c:pt>
                <c:pt idx="394">
                  <c:v>#N/A</c:v>
                </c:pt>
                <c:pt idx="395">
                  <c:v>#N/A</c:v>
                </c:pt>
                <c:pt idx="396">
                  <c:v>#N/A</c:v>
                </c:pt>
                <c:pt idx="397">
                  <c:v>#N/A</c:v>
                </c:pt>
                <c:pt idx="398">
                  <c:v>#N/A</c:v>
                </c:pt>
                <c:pt idx="399">
                  <c:v>#N/A</c:v>
                </c:pt>
                <c:pt idx="400">
                  <c:v>#N/A</c:v>
                </c:pt>
                <c:pt idx="401">
                  <c:v>#N/A</c:v>
                </c:pt>
                <c:pt idx="402">
                  <c:v>#N/A</c:v>
                </c:pt>
                <c:pt idx="403">
                  <c:v>#N/A</c:v>
                </c:pt>
                <c:pt idx="404">
                  <c:v>#N/A</c:v>
                </c:pt>
                <c:pt idx="405">
                  <c:v>#N/A</c:v>
                </c:pt>
                <c:pt idx="406">
                  <c:v>#N/A</c:v>
                </c:pt>
                <c:pt idx="407">
                  <c:v>#N/A</c:v>
                </c:pt>
                <c:pt idx="408">
                  <c:v>#N/A</c:v>
                </c:pt>
                <c:pt idx="409">
                  <c:v>#N/A</c:v>
                </c:pt>
                <c:pt idx="410">
                  <c:v>#N/A</c:v>
                </c:pt>
                <c:pt idx="411">
                  <c:v>#N/A</c:v>
                </c:pt>
                <c:pt idx="412">
                  <c:v>#N/A</c:v>
                </c:pt>
                <c:pt idx="413">
                  <c:v>#N/A</c:v>
                </c:pt>
                <c:pt idx="414">
                  <c:v>#N/A</c:v>
                </c:pt>
                <c:pt idx="415">
                  <c:v>#N/A</c:v>
                </c:pt>
                <c:pt idx="416">
                  <c:v>#N/A</c:v>
                </c:pt>
                <c:pt idx="417">
                  <c:v>#N/A</c:v>
                </c:pt>
                <c:pt idx="418">
                  <c:v>#N/A</c:v>
                </c:pt>
                <c:pt idx="419">
                  <c:v>#N/A</c:v>
                </c:pt>
                <c:pt idx="420">
                  <c:v>#N/A</c:v>
                </c:pt>
                <c:pt idx="421">
                  <c:v>#N/A</c:v>
                </c:pt>
                <c:pt idx="422">
                  <c:v>#N/A</c:v>
                </c:pt>
                <c:pt idx="423">
                  <c:v>#N/A</c:v>
                </c:pt>
                <c:pt idx="424">
                  <c:v>#N/A</c:v>
                </c:pt>
                <c:pt idx="425">
                  <c:v>#N/A</c:v>
                </c:pt>
                <c:pt idx="426">
                  <c:v>#N/A</c:v>
                </c:pt>
                <c:pt idx="427">
                  <c:v>#N/A</c:v>
                </c:pt>
                <c:pt idx="428">
                  <c:v>#N/A</c:v>
                </c:pt>
                <c:pt idx="429">
                  <c:v>#N/A</c:v>
                </c:pt>
                <c:pt idx="430">
                  <c:v>#N/A</c:v>
                </c:pt>
                <c:pt idx="431">
                  <c:v>#N/A</c:v>
                </c:pt>
                <c:pt idx="432">
                  <c:v>#N/A</c:v>
                </c:pt>
                <c:pt idx="433">
                  <c:v>#N/A</c:v>
                </c:pt>
                <c:pt idx="434">
                  <c:v>#N/A</c:v>
                </c:pt>
                <c:pt idx="435">
                  <c:v>#N/A</c:v>
                </c:pt>
                <c:pt idx="436">
                  <c:v>#N/A</c:v>
                </c:pt>
                <c:pt idx="437">
                  <c:v>#N/A</c:v>
                </c:pt>
                <c:pt idx="438">
                  <c:v>#N/A</c:v>
                </c:pt>
                <c:pt idx="439">
                  <c:v>#N/A</c:v>
                </c:pt>
                <c:pt idx="440">
                  <c:v>#N/A</c:v>
                </c:pt>
                <c:pt idx="441">
                  <c:v>#N/A</c:v>
                </c:pt>
                <c:pt idx="442">
                  <c:v>#N/A</c:v>
                </c:pt>
                <c:pt idx="443">
                  <c:v>#N/A</c:v>
                </c:pt>
                <c:pt idx="444">
                  <c:v>#N/A</c:v>
                </c:pt>
                <c:pt idx="445">
                  <c:v>#N/A</c:v>
                </c:pt>
                <c:pt idx="446">
                  <c:v>#N/A</c:v>
                </c:pt>
                <c:pt idx="447">
                  <c:v>#N/A</c:v>
                </c:pt>
                <c:pt idx="448">
                  <c:v>#N/A</c:v>
                </c:pt>
                <c:pt idx="449">
                  <c:v>#N/A</c:v>
                </c:pt>
                <c:pt idx="450">
                  <c:v>#N/A</c:v>
                </c:pt>
                <c:pt idx="451">
                  <c:v>#N/A</c:v>
                </c:pt>
                <c:pt idx="452">
                  <c:v>#N/A</c:v>
                </c:pt>
                <c:pt idx="453">
                  <c:v>#N/A</c:v>
                </c:pt>
                <c:pt idx="454">
                  <c:v>#N/A</c:v>
                </c:pt>
                <c:pt idx="455">
                  <c:v>#N/A</c:v>
                </c:pt>
                <c:pt idx="456">
                  <c:v>#N/A</c:v>
                </c:pt>
                <c:pt idx="457">
                  <c:v>#N/A</c:v>
                </c:pt>
                <c:pt idx="458">
                  <c:v>#N/A</c:v>
                </c:pt>
                <c:pt idx="459">
                  <c:v>#N/A</c:v>
                </c:pt>
                <c:pt idx="460">
                  <c:v>#N/A</c:v>
                </c:pt>
                <c:pt idx="461">
                  <c:v>#N/A</c:v>
                </c:pt>
                <c:pt idx="462">
                  <c:v>#N/A</c:v>
                </c:pt>
                <c:pt idx="463">
                  <c:v>#N/A</c:v>
                </c:pt>
                <c:pt idx="464">
                  <c:v>#N/A</c:v>
                </c:pt>
                <c:pt idx="465">
                  <c:v>#N/A</c:v>
                </c:pt>
                <c:pt idx="466">
                  <c:v>#N/A</c:v>
                </c:pt>
                <c:pt idx="467">
                  <c:v>#N/A</c:v>
                </c:pt>
                <c:pt idx="468">
                  <c:v>#N/A</c:v>
                </c:pt>
                <c:pt idx="469">
                  <c:v>#N/A</c:v>
                </c:pt>
                <c:pt idx="470">
                  <c:v>#N/A</c:v>
                </c:pt>
                <c:pt idx="471">
                  <c:v>#N/A</c:v>
                </c:pt>
                <c:pt idx="472">
                  <c:v>#N/A</c:v>
                </c:pt>
                <c:pt idx="473">
                  <c:v>#N/A</c:v>
                </c:pt>
                <c:pt idx="474">
                  <c:v>#N/A</c:v>
                </c:pt>
                <c:pt idx="475">
                  <c:v>#N/A</c:v>
                </c:pt>
                <c:pt idx="476">
                  <c:v>#N/A</c:v>
                </c:pt>
                <c:pt idx="477">
                  <c:v>#N/A</c:v>
                </c:pt>
                <c:pt idx="478">
                  <c:v>#N/A</c:v>
                </c:pt>
                <c:pt idx="479">
                  <c:v>#N/A</c:v>
                </c:pt>
                <c:pt idx="480">
                  <c:v>#N/A</c:v>
                </c:pt>
                <c:pt idx="481">
                  <c:v>#N/A</c:v>
                </c:pt>
                <c:pt idx="482">
                  <c:v>#N/A</c:v>
                </c:pt>
                <c:pt idx="483">
                  <c:v>#N/A</c:v>
                </c:pt>
                <c:pt idx="484">
                  <c:v>#N/A</c:v>
                </c:pt>
                <c:pt idx="485">
                  <c:v>#N/A</c:v>
                </c:pt>
                <c:pt idx="486">
                  <c:v>#N/A</c:v>
                </c:pt>
                <c:pt idx="487">
                  <c:v>#N/A</c:v>
                </c:pt>
                <c:pt idx="488">
                  <c:v>#N/A</c:v>
                </c:pt>
                <c:pt idx="489">
                  <c:v>#N/A</c:v>
                </c:pt>
                <c:pt idx="490">
                  <c:v>#N/A</c:v>
                </c:pt>
                <c:pt idx="491">
                  <c:v>#N/A</c:v>
                </c:pt>
                <c:pt idx="492">
                  <c:v>#N/A</c:v>
                </c:pt>
                <c:pt idx="493">
                  <c:v>#N/A</c:v>
                </c:pt>
                <c:pt idx="494">
                  <c:v>#N/A</c:v>
                </c:pt>
                <c:pt idx="495">
                  <c:v>#N/A</c:v>
                </c:pt>
                <c:pt idx="496">
                  <c:v>#N/A</c:v>
                </c:pt>
                <c:pt idx="497">
                  <c:v>#N/A</c:v>
                </c:pt>
                <c:pt idx="498">
                  <c:v>#N/A</c:v>
                </c:pt>
                <c:pt idx="499">
                  <c:v>#N/A</c:v>
                </c:pt>
                <c:pt idx="500">
                  <c:v>#N/A</c:v>
                </c:pt>
                <c:pt idx="501">
                  <c:v>#N/A</c:v>
                </c:pt>
                <c:pt idx="502">
                  <c:v>#N/A</c:v>
                </c:pt>
                <c:pt idx="503">
                  <c:v>#N/A</c:v>
                </c:pt>
                <c:pt idx="504">
                  <c:v>#N/A</c:v>
                </c:pt>
                <c:pt idx="505">
                  <c:v>#N/A</c:v>
                </c:pt>
                <c:pt idx="506">
                  <c:v>#N/A</c:v>
                </c:pt>
                <c:pt idx="507">
                  <c:v>#N/A</c:v>
                </c:pt>
                <c:pt idx="508">
                  <c:v>#N/A</c:v>
                </c:pt>
                <c:pt idx="509">
                  <c:v>#N/A</c:v>
                </c:pt>
                <c:pt idx="510">
                  <c:v>#N/A</c:v>
                </c:pt>
                <c:pt idx="511">
                  <c:v>#N/A</c:v>
                </c:pt>
                <c:pt idx="512">
                  <c:v>#N/A</c:v>
                </c:pt>
                <c:pt idx="513">
                  <c:v>#N/A</c:v>
                </c:pt>
                <c:pt idx="514">
                  <c:v>#N/A</c:v>
                </c:pt>
                <c:pt idx="515">
                  <c:v>#N/A</c:v>
                </c:pt>
                <c:pt idx="516">
                  <c:v>#N/A</c:v>
                </c:pt>
                <c:pt idx="517">
                  <c:v>#N/A</c:v>
                </c:pt>
                <c:pt idx="518">
                  <c:v>#N/A</c:v>
                </c:pt>
                <c:pt idx="519">
                  <c:v>#N/A</c:v>
                </c:pt>
                <c:pt idx="520">
                  <c:v>#N/A</c:v>
                </c:pt>
                <c:pt idx="521">
                  <c:v>#N/A</c:v>
                </c:pt>
                <c:pt idx="522">
                  <c:v>#N/A</c:v>
                </c:pt>
                <c:pt idx="523">
                  <c:v>#N/A</c:v>
                </c:pt>
                <c:pt idx="524">
                  <c:v>#N/A</c:v>
                </c:pt>
                <c:pt idx="525">
                  <c:v>#N/A</c:v>
                </c:pt>
                <c:pt idx="526">
                  <c:v>#N/A</c:v>
                </c:pt>
                <c:pt idx="527">
                  <c:v>#N/A</c:v>
                </c:pt>
                <c:pt idx="528">
                  <c:v>#N/A</c:v>
                </c:pt>
                <c:pt idx="529">
                  <c:v>#N/A</c:v>
                </c:pt>
                <c:pt idx="530">
                  <c:v>#N/A</c:v>
                </c:pt>
                <c:pt idx="531">
                  <c:v>#N/A</c:v>
                </c:pt>
                <c:pt idx="532">
                  <c:v>#N/A</c:v>
                </c:pt>
                <c:pt idx="533">
                  <c:v>#N/A</c:v>
                </c:pt>
                <c:pt idx="534">
                  <c:v>#N/A</c:v>
                </c:pt>
                <c:pt idx="535">
                  <c:v>#N/A</c:v>
                </c:pt>
                <c:pt idx="536">
                  <c:v>#N/A</c:v>
                </c:pt>
                <c:pt idx="537">
                  <c:v>#N/A</c:v>
                </c:pt>
                <c:pt idx="538">
                  <c:v>#N/A</c:v>
                </c:pt>
                <c:pt idx="539">
                  <c:v>#N/A</c:v>
                </c:pt>
                <c:pt idx="540">
                  <c:v>#N/A</c:v>
                </c:pt>
                <c:pt idx="541">
                  <c:v>#N/A</c:v>
                </c:pt>
                <c:pt idx="542">
                  <c:v>#N/A</c:v>
                </c:pt>
                <c:pt idx="543">
                  <c:v>#N/A</c:v>
                </c:pt>
                <c:pt idx="544">
                  <c:v>#N/A</c:v>
                </c:pt>
                <c:pt idx="545">
                  <c:v>#N/A</c:v>
                </c:pt>
                <c:pt idx="546">
                  <c:v>#N/A</c:v>
                </c:pt>
                <c:pt idx="547">
                  <c:v>#N/A</c:v>
                </c:pt>
                <c:pt idx="548">
                  <c:v>#N/A</c:v>
                </c:pt>
                <c:pt idx="549">
                  <c:v>#N/A</c:v>
                </c:pt>
                <c:pt idx="550">
                  <c:v>#N/A</c:v>
                </c:pt>
                <c:pt idx="551">
                  <c:v>#N/A</c:v>
                </c:pt>
                <c:pt idx="552">
                  <c:v>#N/A</c:v>
                </c:pt>
                <c:pt idx="553">
                  <c:v>#N/A</c:v>
                </c:pt>
                <c:pt idx="554">
                  <c:v>#N/A</c:v>
                </c:pt>
                <c:pt idx="555">
                  <c:v>#N/A</c:v>
                </c:pt>
                <c:pt idx="556">
                  <c:v>#N/A</c:v>
                </c:pt>
                <c:pt idx="557">
                  <c:v>#N/A</c:v>
                </c:pt>
                <c:pt idx="558">
                  <c:v>#N/A</c:v>
                </c:pt>
                <c:pt idx="559">
                  <c:v>#N/A</c:v>
                </c:pt>
                <c:pt idx="560">
                  <c:v>#N/A</c:v>
                </c:pt>
                <c:pt idx="561">
                  <c:v>#N/A</c:v>
                </c:pt>
                <c:pt idx="562">
                  <c:v>#N/A</c:v>
                </c:pt>
                <c:pt idx="563">
                  <c:v>#N/A</c:v>
                </c:pt>
                <c:pt idx="564">
                  <c:v>#N/A</c:v>
                </c:pt>
                <c:pt idx="565">
                  <c:v>#N/A</c:v>
                </c:pt>
                <c:pt idx="566">
                  <c:v>#N/A</c:v>
                </c:pt>
                <c:pt idx="567">
                  <c:v>#N/A</c:v>
                </c:pt>
                <c:pt idx="568">
                  <c:v>#N/A</c:v>
                </c:pt>
                <c:pt idx="569">
                  <c:v>#N/A</c:v>
                </c:pt>
                <c:pt idx="570">
                  <c:v>#N/A</c:v>
                </c:pt>
                <c:pt idx="571">
                  <c:v>#N/A</c:v>
                </c:pt>
                <c:pt idx="572">
                  <c:v>#N/A</c:v>
                </c:pt>
                <c:pt idx="573">
                  <c:v>#N/A</c:v>
                </c:pt>
                <c:pt idx="574">
                  <c:v>#N/A</c:v>
                </c:pt>
                <c:pt idx="575">
                  <c:v>#N/A</c:v>
                </c:pt>
                <c:pt idx="576">
                  <c:v>#N/A</c:v>
                </c:pt>
                <c:pt idx="577">
                  <c:v>#N/A</c:v>
                </c:pt>
                <c:pt idx="578">
                  <c:v>#N/A</c:v>
                </c:pt>
                <c:pt idx="579">
                  <c:v>#N/A</c:v>
                </c:pt>
                <c:pt idx="580">
                  <c:v>#N/A</c:v>
                </c:pt>
                <c:pt idx="581">
                  <c:v>#N/A</c:v>
                </c:pt>
                <c:pt idx="582">
                  <c:v>#N/A</c:v>
                </c:pt>
                <c:pt idx="583">
                  <c:v>#N/A</c:v>
                </c:pt>
                <c:pt idx="584">
                  <c:v>#N/A</c:v>
                </c:pt>
                <c:pt idx="585">
                  <c:v>#N/A</c:v>
                </c:pt>
                <c:pt idx="586">
                  <c:v>#N/A</c:v>
                </c:pt>
                <c:pt idx="587">
                  <c:v>#N/A</c:v>
                </c:pt>
                <c:pt idx="588">
                  <c:v>#N/A</c:v>
                </c:pt>
                <c:pt idx="589">
                  <c:v>#N/A</c:v>
                </c:pt>
                <c:pt idx="590">
                  <c:v>#N/A</c:v>
                </c:pt>
                <c:pt idx="591">
                  <c:v>#N/A</c:v>
                </c:pt>
                <c:pt idx="592">
                  <c:v>#N/A</c:v>
                </c:pt>
                <c:pt idx="593">
                  <c:v>#N/A</c:v>
                </c:pt>
                <c:pt idx="594">
                  <c:v>#N/A</c:v>
                </c:pt>
                <c:pt idx="595">
                  <c:v>#N/A</c:v>
                </c:pt>
                <c:pt idx="596">
                  <c:v>#N/A</c:v>
                </c:pt>
                <c:pt idx="597">
                  <c:v>#N/A</c:v>
                </c:pt>
                <c:pt idx="598">
                  <c:v>#N/A</c:v>
                </c:pt>
                <c:pt idx="599">
                  <c:v>#N/A</c:v>
                </c:pt>
                <c:pt idx="600">
                  <c:v>#N/A</c:v>
                </c:pt>
                <c:pt idx="601">
                  <c:v>#N/A</c:v>
                </c:pt>
                <c:pt idx="602">
                  <c:v>#N/A</c:v>
                </c:pt>
                <c:pt idx="603">
                  <c:v>#N/A</c:v>
                </c:pt>
                <c:pt idx="604">
                  <c:v>#N/A</c:v>
                </c:pt>
                <c:pt idx="605">
                  <c:v>#N/A</c:v>
                </c:pt>
                <c:pt idx="606">
                  <c:v>#N/A</c:v>
                </c:pt>
                <c:pt idx="607">
                  <c:v>#N/A</c:v>
                </c:pt>
                <c:pt idx="608">
                  <c:v>#N/A</c:v>
                </c:pt>
                <c:pt idx="609">
                  <c:v>#N/A</c:v>
                </c:pt>
                <c:pt idx="610">
                  <c:v>#N/A</c:v>
                </c:pt>
                <c:pt idx="611">
                  <c:v>#N/A</c:v>
                </c:pt>
                <c:pt idx="612">
                  <c:v>#N/A</c:v>
                </c:pt>
                <c:pt idx="613">
                  <c:v>#N/A</c:v>
                </c:pt>
                <c:pt idx="614">
                  <c:v>#N/A</c:v>
                </c:pt>
                <c:pt idx="615">
                  <c:v>#N/A</c:v>
                </c:pt>
                <c:pt idx="616">
                  <c:v>#N/A</c:v>
                </c:pt>
                <c:pt idx="617">
                  <c:v>#N/A</c:v>
                </c:pt>
                <c:pt idx="618">
                  <c:v>#N/A</c:v>
                </c:pt>
                <c:pt idx="619">
                  <c:v>#N/A</c:v>
                </c:pt>
                <c:pt idx="620">
                  <c:v>#N/A</c:v>
                </c:pt>
                <c:pt idx="621">
                  <c:v>#N/A</c:v>
                </c:pt>
                <c:pt idx="622">
                  <c:v>#N/A</c:v>
                </c:pt>
                <c:pt idx="623">
                  <c:v>#N/A</c:v>
                </c:pt>
                <c:pt idx="624">
                  <c:v>#N/A</c:v>
                </c:pt>
                <c:pt idx="625">
                  <c:v>#N/A</c:v>
                </c:pt>
                <c:pt idx="626">
                  <c:v>#N/A</c:v>
                </c:pt>
                <c:pt idx="627">
                  <c:v>#N/A</c:v>
                </c:pt>
                <c:pt idx="628">
                  <c:v>#N/A</c:v>
                </c:pt>
                <c:pt idx="629">
                  <c:v>#N/A</c:v>
                </c:pt>
                <c:pt idx="630">
                  <c:v>#N/A</c:v>
                </c:pt>
                <c:pt idx="631">
                  <c:v>#N/A</c:v>
                </c:pt>
                <c:pt idx="632">
                  <c:v>#N/A</c:v>
                </c:pt>
                <c:pt idx="633">
                  <c:v>#N/A</c:v>
                </c:pt>
                <c:pt idx="634">
                  <c:v>#N/A</c:v>
                </c:pt>
                <c:pt idx="635">
                  <c:v>#N/A</c:v>
                </c:pt>
                <c:pt idx="636">
                  <c:v>#N/A</c:v>
                </c:pt>
                <c:pt idx="637">
                  <c:v>#N/A</c:v>
                </c:pt>
                <c:pt idx="638">
                  <c:v>#N/A</c:v>
                </c:pt>
                <c:pt idx="639">
                  <c:v>#N/A</c:v>
                </c:pt>
                <c:pt idx="640">
                  <c:v>#N/A</c:v>
                </c:pt>
                <c:pt idx="641">
                  <c:v>#N/A</c:v>
                </c:pt>
                <c:pt idx="642">
                  <c:v>#N/A</c:v>
                </c:pt>
                <c:pt idx="643">
                  <c:v>#N/A</c:v>
                </c:pt>
                <c:pt idx="644">
                  <c:v>#N/A</c:v>
                </c:pt>
                <c:pt idx="645">
                  <c:v>#N/A</c:v>
                </c:pt>
                <c:pt idx="646">
                  <c:v>#N/A</c:v>
                </c:pt>
                <c:pt idx="647">
                  <c:v>#N/A</c:v>
                </c:pt>
                <c:pt idx="648">
                  <c:v>#N/A</c:v>
                </c:pt>
                <c:pt idx="649">
                  <c:v>#N/A</c:v>
                </c:pt>
                <c:pt idx="650">
                  <c:v>#N/A</c:v>
                </c:pt>
                <c:pt idx="651">
                  <c:v>#N/A</c:v>
                </c:pt>
                <c:pt idx="652">
                  <c:v>#N/A</c:v>
                </c:pt>
                <c:pt idx="653">
                  <c:v>#N/A</c:v>
                </c:pt>
                <c:pt idx="654">
                  <c:v>#N/A</c:v>
                </c:pt>
                <c:pt idx="655">
                  <c:v>#N/A</c:v>
                </c:pt>
                <c:pt idx="656">
                  <c:v>#N/A</c:v>
                </c:pt>
                <c:pt idx="657">
                  <c:v>#N/A</c:v>
                </c:pt>
                <c:pt idx="658">
                  <c:v>#N/A</c:v>
                </c:pt>
                <c:pt idx="659">
                  <c:v>#N/A</c:v>
                </c:pt>
                <c:pt idx="660">
                  <c:v>#N/A</c:v>
                </c:pt>
                <c:pt idx="661">
                  <c:v>#N/A</c:v>
                </c:pt>
                <c:pt idx="662">
                  <c:v>#N/A</c:v>
                </c:pt>
                <c:pt idx="663">
                  <c:v>#N/A</c:v>
                </c:pt>
                <c:pt idx="664">
                  <c:v>#N/A</c:v>
                </c:pt>
                <c:pt idx="665">
                  <c:v>#N/A</c:v>
                </c:pt>
                <c:pt idx="666">
                  <c:v>#N/A</c:v>
                </c:pt>
                <c:pt idx="667">
                  <c:v>#N/A</c:v>
                </c:pt>
                <c:pt idx="668">
                  <c:v>#N/A</c:v>
                </c:pt>
                <c:pt idx="669">
                  <c:v>#N/A</c:v>
                </c:pt>
                <c:pt idx="670">
                  <c:v>#N/A</c:v>
                </c:pt>
                <c:pt idx="671">
                  <c:v>#N/A</c:v>
                </c:pt>
                <c:pt idx="672">
                  <c:v>#N/A</c:v>
                </c:pt>
                <c:pt idx="673">
                  <c:v>#N/A</c:v>
                </c:pt>
                <c:pt idx="674">
                  <c:v>#N/A</c:v>
                </c:pt>
                <c:pt idx="675">
                  <c:v>#N/A</c:v>
                </c:pt>
                <c:pt idx="676">
                  <c:v>#N/A</c:v>
                </c:pt>
                <c:pt idx="677">
                  <c:v>#N/A</c:v>
                </c:pt>
                <c:pt idx="678">
                  <c:v>#N/A</c:v>
                </c:pt>
                <c:pt idx="679">
                  <c:v>#N/A</c:v>
                </c:pt>
                <c:pt idx="680">
                  <c:v>#N/A</c:v>
                </c:pt>
                <c:pt idx="681">
                  <c:v>#N/A</c:v>
                </c:pt>
                <c:pt idx="682">
                  <c:v>#N/A</c:v>
                </c:pt>
                <c:pt idx="683">
                  <c:v>#N/A</c:v>
                </c:pt>
                <c:pt idx="684">
                  <c:v>#N/A</c:v>
                </c:pt>
                <c:pt idx="685">
                  <c:v>#N/A</c:v>
                </c:pt>
                <c:pt idx="686">
                  <c:v>#N/A</c:v>
                </c:pt>
                <c:pt idx="687">
                  <c:v>#N/A</c:v>
                </c:pt>
                <c:pt idx="688">
                  <c:v>#N/A</c:v>
                </c:pt>
                <c:pt idx="689">
                  <c:v>#N/A</c:v>
                </c:pt>
                <c:pt idx="690">
                  <c:v>#N/A</c:v>
                </c:pt>
                <c:pt idx="691">
                  <c:v>#N/A</c:v>
                </c:pt>
                <c:pt idx="692">
                  <c:v>#N/A</c:v>
                </c:pt>
                <c:pt idx="693">
                  <c:v>#N/A</c:v>
                </c:pt>
                <c:pt idx="694">
                  <c:v>#N/A</c:v>
                </c:pt>
                <c:pt idx="695">
                  <c:v>#N/A</c:v>
                </c:pt>
                <c:pt idx="696">
                  <c:v>#N/A</c:v>
                </c:pt>
                <c:pt idx="697">
                  <c:v>#N/A</c:v>
                </c:pt>
                <c:pt idx="698">
                  <c:v>#N/A</c:v>
                </c:pt>
                <c:pt idx="699">
                  <c:v>#N/A</c:v>
                </c:pt>
                <c:pt idx="700">
                  <c:v>#N/A</c:v>
                </c:pt>
                <c:pt idx="701">
                  <c:v>#N/A</c:v>
                </c:pt>
                <c:pt idx="702">
                  <c:v>#N/A</c:v>
                </c:pt>
                <c:pt idx="703">
                  <c:v>#N/A</c:v>
                </c:pt>
                <c:pt idx="704">
                  <c:v>#N/A</c:v>
                </c:pt>
                <c:pt idx="705">
                  <c:v>#N/A</c:v>
                </c:pt>
                <c:pt idx="706">
                  <c:v>#N/A</c:v>
                </c:pt>
                <c:pt idx="707">
                  <c:v>#N/A</c:v>
                </c:pt>
                <c:pt idx="708">
                  <c:v>#N/A</c:v>
                </c:pt>
                <c:pt idx="709">
                  <c:v>#N/A</c:v>
                </c:pt>
                <c:pt idx="710">
                  <c:v>#N/A</c:v>
                </c:pt>
                <c:pt idx="711">
                  <c:v>#N/A</c:v>
                </c:pt>
                <c:pt idx="712">
                  <c:v>#N/A</c:v>
                </c:pt>
                <c:pt idx="713">
                  <c:v>#N/A</c:v>
                </c:pt>
                <c:pt idx="714">
                  <c:v>#N/A</c:v>
                </c:pt>
                <c:pt idx="715">
                  <c:v>#N/A</c:v>
                </c:pt>
                <c:pt idx="716">
                  <c:v>#N/A</c:v>
                </c:pt>
                <c:pt idx="717">
                  <c:v>#N/A</c:v>
                </c:pt>
                <c:pt idx="718">
                  <c:v>#N/A</c:v>
                </c:pt>
                <c:pt idx="719">
                  <c:v>#N/A</c:v>
                </c:pt>
                <c:pt idx="720">
                  <c:v>#N/A</c:v>
                </c:pt>
                <c:pt idx="721">
                  <c:v>#N/A</c:v>
                </c:pt>
                <c:pt idx="722">
                  <c:v>#N/A</c:v>
                </c:pt>
                <c:pt idx="723">
                  <c:v>#N/A</c:v>
                </c:pt>
                <c:pt idx="724">
                  <c:v>#N/A</c:v>
                </c:pt>
                <c:pt idx="725">
                  <c:v>#N/A</c:v>
                </c:pt>
                <c:pt idx="726">
                  <c:v>#N/A</c:v>
                </c:pt>
                <c:pt idx="727">
                  <c:v>#N/A</c:v>
                </c:pt>
                <c:pt idx="728">
                  <c:v>#N/A</c:v>
                </c:pt>
                <c:pt idx="729">
                  <c:v>#N/A</c:v>
                </c:pt>
                <c:pt idx="730">
                  <c:v>#N/A</c:v>
                </c:pt>
                <c:pt idx="731">
                  <c:v>#N/A</c:v>
                </c:pt>
                <c:pt idx="732">
                  <c:v>#N/A</c:v>
                </c:pt>
                <c:pt idx="733">
                  <c:v>#N/A</c:v>
                </c:pt>
                <c:pt idx="734">
                  <c:v>#N/A</c:v>
                </c:pt>
                <c:pt idx="735">
                  <c:v>#N/A</c:v>
                </c:pt>
                <c:pt idx="736">
                  <c:v>#N/A</c:v>
                </c:pt>
                <c:pt idx="737">
                  <c:v>#N/A</c:v>
                </c:pt>
                <c:pt idx="738">
                  <c:v>#N/A</c:v>
                </c:pt>
                <c:pt idx="739">
                  <c:v>#N/A</c:v>
                </c:pt>
                <c:pt idx="740">
                  <c:v>#N/A</c:v>
                </c:pt>
                <c:pt idx="741">
                  <c:v>#N/A</c:v>
                </c:pt>
                <c:pt idx="742">
                  <c:v>#N/A</c:v>
                </c:pt>
                <c:pt idx="743">
                  <c:v>#N/A</c:v>
                </c:pt>
                <c:pt idx="744">
                  <c:v>#N/A</c:v>
                </c:pt>
                <c:pt idx="745">
                  <c:v>#N/A</c:v>
                </c:pt>
                <c:pt idx="746">
                  <c:v>#N/A</c:v>
                </c:pt>
                <c:pt idx="747">
                  <c:v>#N/A</c:v>
                </c:pt>
                <c:pt idx="748">
                  <c:v>#N/A</c:v>
                </c:pt>
                <c:pt idx="749">
                  <c:v>#N/A</c:v>
                </c:pt>
                <c:pt idx="750">
                  <c:v>#N/A</c:v>
                </c:pt>
                <c:pt idx="751">
                  <c:v>#N/A</c:v>
                </c:pt>
                <c:pt idx="752">
                  <c:v>#N/A</c:v>
                </c:pt>
                <c:pt idx="753">
                  <c:v>#N/A</c:v>
                </c:pt>
                <c:pt idx="754">
                  <c:v>#N/A</c:v>
                </c:pt>
                <c:pt idx="755">
                  <c:v>#N/A</c:v>
                </c:pt>
                <c:pt idx="756">
                  <c:v>#N/A</c:v>
                </c:pt>
                <c:pt idx="757">
                  <c:v>#N/A</c:v>
                </c:pt>
                <c:pt idx="758">
                  <c:v>#N/A</c:v>
                </c:pt>
                <c:pt idx="759">
                  <c:v>#N/A</c:v>
                </c:pt>
                <c:pt idx="760">
                  <c:v>#N/A</c:v>
                </c:pt>
                <c:pt idx="761">
                  <c:v>#N/A</c:v>
                </c:pt>
                <c:pt idx="762">
                  <c:v>#N/A</c:v>
                </c:pt>
                <c:pt idx="763">
                  <c:v>#N/A</c:v>
                </c:pt>
                <c:pt idx="764">
                  <c:v>#N/A</c:v>
                </c:pt>
                <c:pt idx="765">
                  <c:v>#N/A</c:v>
                </c:pt>
                <c:pt idx="766">
                  <c:v>#N/A</c:v>
                </c:pt>
                <c:pt idx="767">
                  <c:v>#N/A</c:v>
                </c:pt>
                <c:pt idx="768">
                  <c:v>#N/A</c:v>
                </c:pt>
                <c:pt idx="769">
                  <c:v>#N/A</c:v>
                </c:pt>
                <c:pt idx="770">
                  <c:v>#N/A</c:v>
                </c:pt>
                <c:pt idx="771">
                  <c:v>#N/A</c:v>
                </c:pt>
                <c:pt idx="772">
                  <c:v>#N/A</c:v>
                </c:pt>
                <c:pt idx="773">
                  <c:v>#N/A</c:v>
                </c:pt>
                <c:pt idx="774">
                  <c:v>#N/A</c:v>
                </c:pt>
                <c:pt idx="775">
                  <c:v>#N/A</c:v>
                </c:pt>
                <c:pt idx="776">
                  <c:v>#N/A</c:v>
                </c:pt>
                <c:pt idx="777">
                  <c:v>#N/A</c:v>
                </c:pt>
                <c:pt idx="778">
                  <c:v>#N/A</c:v>
                </c:pt>
                <c:pt idx="779">
                  <c:v>#N/A</c:v>
                </c:pt>
                <c:pt idx="780">
                  <c:v>#N/A</c:v>
                </c:pt>
                <c:pt idx="781">
                  <c:v>#N/A</c:v>
                </c:pt>
                <c:pt idx="782">
                  <c:v>#N/A</c:v>
                </c:pt>
                <c:pt idx="783">
                  <c:v>#N/A</c:v>
                </c:pt>
                <c:pt idx="784">
                  <c:v>#N/A</c:v>
                </c:pt>
                <c:pt idx="785">
                  <c:v>#N/A</c:v>
                </c:pt>
                <c:pt idx="786">
                  <c:v>#N/A</c:v>
                </c:pt>
                <c:pt idx="787">
                  <c:v>#N/A</c:v>
                </c:pt>
                <c:pt idx="788">
                  <c:v>#N/A</c:v>
                </c:pt>
                <c:pt idx="789">
                  <c:v>#N/A</c:v>
                </c:pt>
                <c:pt idx="790">
                  <c:v>#N/A</c:v>
                </c:pt>
                <c:pt idx="791">
                  <c:v>#N/A</c:v>
                </c:pt>
                <c:pt idx="792">
                  <c:v>#N/A</c:v>
                </c:pt>
                <c:pt idx="793">
                  <c:v>#N/A</c:v>
                </c:pt>
                <c:pt idx="794">
                  <c:v>#N/A</c:v>
                </c:pt>
                <c:pt idx="795">
                  <c:v>#N/A</c:v>
                </c:pt>
                <c:pt idx="796">
                  <c:v>#N/A</c:v>
                </c:pt>
                <c:pt idx="797">
                  <c:v>#N/A</c:v>
                </c:pt>
                <c:pt idx="798">
                  <c:v>#N/A</c:v>
                </c:pt>
                <c:pt idx="799">
                  <c:v>#N/A</c:v>
                </c:pt>
                <c:pt idx="800">
                  <c:v>#N/A</c:v>
                </c:pt>
                <c:pt idx="801">
                  <c:v>#N/A</c:v>
                </c:pt>
                <c:pt idx="802">
                  <c:v>#N/A</c:v>
                </c:pt>
                <c:pt idx="803">
                  <c:v>#N/A</c:v>
                </c:pt>
                <c:pt idx="804">
                  <c:v>#N/A</c:v>
                </c:pt>
                <c:pt idx="805">
                  <c:v>#N/A</c:v>
                </c:pt>
                <c:pt idx="806">
                  <c:v>#N/A</c:v>
                </c:pt>
                <c:pt idx="807">
                  <c:v>#N/A</c:v>
                </c:pt>
                <c:pt idx="808">
                  <c:v>#N/A</c:v>
                </c:pt>
                <c:pt idx="809">
                  <c:v>#N/A</c:v>
                </c:pt>
                <c:pt idx="810">
                  <c:v>#N/A</c:v>
                </c:pt>
                <c:pt idx="811">
                  <c:v>#N/A</c:v>
                </c:pt>
                <c:pt idx="812">
                  <c:v>#N/A</c:v>
                </c:pt>
                <c:pt idx="813">
                  <c:v>#N/A</c:v>
                </c:pt>
                <c:pt idx="814">
                  <c:v>#N/A</c:v>
                </c:pt>
                <c:pt idx="815">
                  <c:v>#N/A</c:v>
                </c:pt>
                <c:pt idx="816">
                  <c:v>#N/A</c:v>
                </c:pt>
                <c:pt idx="817">
                  <c:v>#N/A</c:v>
                </c:pt>
                <c:pt idx="818">
                  <c:v>#N/A</c:v>
                </c:pt>
                <c:pt idx="819">
                  <c:v>#N/A</c:v>
                </c:pt>
                <c:pt idx="820">
                  <c:v>#N/A</c:v>
                </c:pt>
                <c:pt idx="821">
                  <c:v>#N/A</c:v>
                </c:pt>
                <c:pt idx="822">
                  <c:v>#N/A</c:v>
                </c:pt>
                <c:pt idx="823">
                  <c:v>#N/A</c:v>
                </c:pt>
                <c:pt idx="824">
                  <c:v>#N/A</c:v>
                </c:pt>
                <c:pt idx="825">
                  <c:v>#N/A</c:v>
                </c:pt>
                <c:pt idx="826">
                  <c:v>#N/A</c:v>
                </c:pt>
                <c:pt idx="827">
                  <c:v>#N/A</c:v>
                </c:pt>
                <c:pt idx="828">
                  <c:v>#N/A</c:v>
                </c:pt>
                <c:pt idx="829">
                  <c:v>#N/A</c:v>
                </c:pt>
                <c:pt idx="830">
                  <c:v>#N/A</c:v>
                </c:pt>
                <c:pt idx="831">
                  <c:v>#N/A</c:v>
                </c:pt>
                <c:pt idx="832">
                  <c:v>#N/A</c:v>
                </c:pt>
                <c:pt idx="833">
                  <c:v>#N/A</c:v>
                </c:pt>
                <c:pt idx="834">
                  <c:v>#N/A</c:v>
                </c:pt>
                <c:pt idx="835">
                  <c:v>#N/A</c:v>
                </c:pt>
                <c:pt idx="836">
                  <c:v>#N/A</c:v>
                </c:pt>
                <c:pt idx="837">
                  <c:v>#N/A</c:v>
                </c:pt>
                <c:pt idx="838">
                  <c:v>#N/A</c:v>
                </c:pt>
                <c:pt idx="839">
                  <c:v>#N/A</c:v>
                </c:pt>
                <c:pt idx="840">
                  <c:v>#N/A</c:v>
                </c:pt>
                <c:pt idx="841">
                  <c:v>#N/A</c:v>
                </c:pt>
                <c:pt idx="842">
                  <c:v>#N/A</c:v>
                </c:pt>
                <c:pt idx="843">
                  <c:v>#N/A</c:v>
                </c:pt>
                <c:pt idx="844">
                  <c:v>#N/A</c:v>
                </c:pt>
                <c:pt idx="845">
                  <c:v>#N/A</c:v>
                </c:pt>
                <c:pt idx="846">
                  <c:v>#N/A</c:v>
                </c:pt>
                <c:pt idx="847">
                  <c:v>#N/A</c:v>
                </c:pt>
                <c:pt idx="848">
                  <c:v>#N/A</c:v>
                </c:pt>
                <c:pt idx="849">
                  <c:v>#N/A</c:v>
                </c:pt>
                <c:pt idx="850">
                  <c:v>#N/A</c:v>
                </c:pt>
                <c:pt idx="851">
                  <c:v>#N/A</c:v>
                </c:pt>
                <c:pt idx="852">
                  <c:v>#N/A</c:v>
                </c:pt>
                <c:pt idx="853">
                  <c:v>#N/A</c:v>
                </c:pt>
                <c:pt idx="854">
                  <c:v>#N/A</c:v>
                </c:pt>
                <c:pt idx="855">
                  <c:v>#N/A</c:v>
                </c:pt>
                <c:pt idx="856">
                  <c:v>#N/A</c:v>
                </c:pt>
                <c:pt idx="857">
                  <c:v>#N/A</c:v>
                </c:pt>
                <c:pt idx="858">
                  <c:v>#N/A</c:v>
                </c:pt>
                <c:pt idx="859">
                  <c:v>#N/A</c:v>
                </c:pt>
                <c:pt idx="860">
                  <c:v>#N/A</c:v>
                </c:pt>
                <c:pt idx="861">
                  <c:v>#N/A</c:v>
                </c:pt>
                <c:pt idx="862">
                  <c:v>#N/A</c:v>
                </c:pt>
                <c:pt idx="863">
                  <c:v>#N/A</c:v>
                </c:pt>
                <c:pt idx="864">
                  <c:v>#N/A</c:v>
                </c:pt>
                <c:pt idx="865">
                  <c:v>#N/A</c:v>
                </c:pt>
                <c:pt idx="866">
                  <c:v>#N/A</c:v>
                </c:pt>
                <c:pt idx="867">
                  <c:v>#N/A</c:v>
                </c:pt>
                <c:pt idx="868">
                  <c:v>#N/A</c:v>
                </c:pt>
                <c:pt idx="869">
                  <c:v>#N/A</c:v>
                </c:pt>
                <c:pt idx="870">
                  <c:v>#N/A</c:v>
                </c:pt>
                <c:pt idx="871">
                  <c:v>#N/A</c:v>
                </c:pt>
                <c:pt idx="872">
                  <c:v>#N/A</c:v>
                </c:pt>
                <c:pt idx="873">
                  <c:v>#N/A</c:v>
                </c:pt>
                <c:pt idx="874">
                  <c:v>#N/A</c:v>
                </c:pt>
                <c:pt idx="875">
                  <c:v>#N/A</c:v>
                </c:pt>
                <c:pt idx="876">
                  <c:v>#N/A</c:v>
                </c:pt>
                <c:pt idx="877">
                  <c:v>#N/A</c:v>
                </c:pt>
                <c:pt idx="878">
                  <c:v>#N/A</c:v>
                </c:pt>
                <c:pt idx="879">
                  <c:v>#N/A</c:v>
                </c:pt>
                <c:pt idx="880">
                  <c:v>#N/A</c:v>
                </c:pt>
                <c:pt idx="881">
                  <c:v>#N/A</c:v>
                </c:pt>
                <c:pt idx="882">
                  <c:v>#N/A</c:v>
                </c:pt>
                <c:pt idx="883">
                  <c:v>#N/A</c:v>
                </c:pt>
                <c:pt idx="884">
                  <c:v>#N/A</c:v>
                </c:pt>
                <c:pt idx="885">
                  <c:v>#N/A</c:v>
                </c:pt>
                <c:pt idx="886">
                  <c:v>#N/A</c:v>
                </c:pt>
                <c:pt idx="887">
                  <c:v>#N/A</c:v>
                </c:pt>
                <c:pt idx="888">
                  <c:v>#N/A</c:v>
                </c:pt>
                <c:pt idx="889">
                  <c:v>#N/A</c:v>
                </c:pt>
                <c:pt idx="890">
                  <c:v>#N/A</c:v>
                </c:pt>
                <c:pt idx="891">
                  <c:v>#N/A</c:v>
                </c:pt>
                <c:pt idx="892">
                  <c:v>#N/A</c:v>
                </c:pt>
                <c:pt idx="893">
                  <c:v>#N/A</c:v>
                </c:pt>
                <c:pt idx="894">
                  <c:v>#N/A</c:v>
                </c:pt>
                <c:pt idx="895">
                  <c:v>#N/A</c:v>
                </c:pt>
                <c:pt idx="896">
                  <c:v>#N/A</c:v>
                </c:pt>
                <c:pt idx="897">
                  <c:v>#N/A</c:v>
                </c:pt>
                <c:pt idx="898">
                  <c:v>#N/A</c:v>
                </c:pt>
                <c:pt idx="899">
                  <c:v>#N/A</c:v>
                </c:pt>
                <c:pt idx="900">
                  <c:v>#N/A</c:v>
                </c:pt>
                <c:pt idx="901">
                  <c:v>#N/A</c:v>
                </c:pt>
                <c:pt idx="902">
                  <c:v>#N/A</c:v>
                </c:pt>
                <c:pt idx="903">
                  <c:v>#N/A</c:v>
                </c:pt>
                <c:pt idx="904">
                  <c:v>#N/A</c:v>
                </c:pt>
                <c:pt idx="905">
                  <c:v>#N/A</c:v>
                </c:pt>
                <c:pt idx="906">
                  <c:v>#N/A</c:v>
                </c:pt>
                <c:pt idx="907">
                  <c:v>#N/A</c:v>
                </c:pt>
                <c:pt idx="908">
                  <c:v>#N/A</c:v>
                </c:pt>
                <c:pt idx="909">
                  <c:v>#N/A</c:v>
                </c:pt>
                <c:pt idx="910">
                  <c:v>#N/A</c:v>
                </c:pt>
                <c:pt idx="911">
                  <c:v>#N/A</c:v>
                </c:pt>
                <c:pt idx="912">
                  <c:v>#N/A</c:v>
                </c:pt>
                <c:pt idx="913">
                  <c:v>#N/A</c:v>
                </c:pt>
                <c:pt idx="914">
                  <c:v>#N/A</c:v>
                </c:pt>
                <c:pt idx="915">
                  <c:v>#N/A</c:v>
                </c:pt>
                <c:pt idx="916">
                  <c:v>#N/A</c:v>
                </c:pt>
                <c:pt idx="917">
                  <c:v>#N/A</c:v>
                </c:pt>
                <c:pt idx="918">
                  <c:v>#N/A</c:v>
                </c:pt>
                <c:pt idx="919">
                  <c:v>#N/A</c:v>
                </c:pt>
                <c:pt idx="920">
                  <c:v>#N/A</c:v>
                </c:pt>
                <c:pt idx="921">
                  <c:v>#N/A</c:v>
                </c:pt>
                <c:pt idx="922">
                  <c:v>#N/A</c:v>
                </c:pt>
                <c:pt idx="923">
                  <c:v>#N/A</c:v>
                </c:pt>
                <c:pt idx="924">
                  <c:v>#N/A</c:v>
                </c:pt>
                <c:pt idx="925">
                  <c:v>#N/A</c:v>
                </c:pt>
                <c:pt idx="926">
                  <c:v>#N/A</c:v>
                </c:pt>
                <c:pt idx="927">
                  <c:v>#N/A</c:v>
                </c:pt>
                <c:pt idx="928">
                  <c:v>#N/A</c:v>
                </c:pt>
                <c:pt idx="929">
                  <c:v>#N/A</c:v>
                </c:pt>
                <c:pt idx="930">
                  <c:v>#N/A</c:v>
                </c:pt>
                <c:pt idx="931">
                  <c:v>#N/A</c:v>
                </c:pt>
                <c:pt idx="932">
                  <c:v>#N/A</c:v>
                </c:pt>
                <c:pt idx="933">
                  <c:v>#N/A</c:v>
                </c:pt>
                <c:pt idx="934">
                  <c:v>#N/A</c:v>
                </c:pt>
                <c:pt idx="935">
                  <c:v>#N/A</c:v>
                </c:pt>
                <c:pt idx="936">
                  <c:v>#N/A</c:v>
                </c:pt>
                <c:pt idx="937">
                  <c:v>#N/A</c:v>
                </c:pt>
                <c:pt idx="938">
                  <c:v>#N/A</c:v>
                </c:pt>
                <c:pt idx="939">
                  <c:v>#N/A</c:v>
                </c:pt>
                <c:pt idx="940">
                  <c:v>#N/A</c:v>
                </c:pt>
                <c:pt idx="941">
                  <c:v>#N/A</c:v>
                </c:pt>
                <c:pt idx="942">
                  <c:v>#N/A</c:v>
                </c:pt>
                <c:pt idx="943">
                  <c:v>#N/A</c:v>
                </c:pt>
                <c:pt idx="944">
                  <c:v>#N/A</c:v>
                </c:pt>
                <c:pt idx="945">
                  <c:v>#N/A</c:v>
                </c:pt>
                <c:pt idx="946">
                  <c:v>#N/A</c:v>
                </c:pt>
                <c:pt idx="947">
                  <c:v>#N/A</c:v>
                </c:pt>
                <c:pt idx="948">
                  <c:v>#N/A</c:v>
                </c:pt>
                <c:pt idx="949">
                  <c:v>#N/A</c:v>
                </c:pt>
                <c:pt idx="950">
                  <c:v>#N/A</c:v>
                </c:pt>
                <c:pt idx="951">
                  <c:v>#N/A</c:v>
                </c:pt>
                <c:pt idx="952">
                  <c:v>#N/A</c:v>
                </c:pt>
                <c:pt idx="953">
                  <c:v>#N/A</c:v>
                </c:pt>
                <c:pt idx="954">
                  <c:v>#N/A</c:v>
                </c:pt>
                <c:pt idx="955">
                  <c:v>#N/A</c:v>
                </c:pt>
                <c:pt idx="956">
                  <c:v>#N/A</c:v>
                </c:pt>
                <c:pt idx="957">
                  <c:v>#N/A</c:v>
                </c:pt>
                <c:pt idx="958">
                  <c:v>#N/A</c:v>
                </c:pt>
                <c:pt idx="959">
                  <c:v>#N/A</c:v>
                </c:pt>
                <c:pt idx="960">
                  <c:v>#N/A</c:v>
                </c:pt>
                <c:pt idx="961">
                  <c:v>#N/A</c:v>
                </c:pt>
                <c:pt idx="962">
                  <c:v>#N/A</c:v>
                </c:pt>
                <c:pt idx="963">
                  <c:v>#N/A</c:v>
                </c:pt>
                <c:pt idx="964">
                  <c:v>#N/A</c:v>
                </c:pt>
                <c:pt idx="965">
                  <c:v>#N/A</c:v>
                </c:pt>
                <c:pt idx="966">
                  <c:v>#N/A</c:v>
                </c:pt>
                <c:pt idx="967">
                  <c:v>#N/A</c:v>
                </c:pt>
                <c:pt idx="968">
                  <c:v>#N/A</c:v>
                </c:pt>
                <c:pt idx="969">
                  <c:v>#N/A</c:v>
                </c:pt>
                <c:pt idx="970">
                  <c:v>#N/A</c:v>
                </c:pt>
                <c:pt idx="971">
                  <c:v>#N/A</c:v>
                </c:pt>
                <c:pt idx="972">
                  <c:v>#N/A</c:v>
                </c:pt>
                <c:pt idx="973">
                  <c:v>#N/A</c:v>
                </c:pt>
                <c:pt idx="974">
                  <c:v>#N/A</c:v>
                </c:pt>
                <c:pt idx="975">
                  <c:v>#N/A</c:v>
                </c:pt>
                <c:pt idx="976">
                  <c:v>#N/A</c:v>
                </c:pt>
                <c:pt idx="977">
                  <c:v>#N/A</c:v>
                </c:pt>
                <c:pt idx="978">
                  <c:v>#N/A</c:v>
                </c:pt>
                <c:pt idx="979">
                  <c:v>#N/A</c:v>
                </c:pt>
                <c:pt idx="980">
                  <c:v>#N/A</c:v>
                </c:pt>
                <c:pt idx="981">
                  <c:v>#N/A</c:v>
                </c:pt>
                <c:pt idx="982">
                  <c:v>#N/A</c:v>
                </c:pt>
                <c:pt idx="983">
                  <c:v>#N/A</c:v>
                </c:pt>
                <c:pt idx="984">
                  <c:v>#N/A</c:v>
                </c:pt>
                <c:pt idx="985">
                  <c:v>#N/A</c:v>
                </c:pt>
                <c:pt idx="986">
                  <c:v>#N/A</c:v>
                </c:pt>
                <c:pt idx="987">
                  <c:v>#N/A</c:v>
                </c:pt>
                <c:pt idx="988">
                  <c:v>#N/A</c:v>
                </c:pt>
                <c:pt idx="989">
                  <c:v>#N/A</c:v>
                </c:pt>
                <c:pt idx="990">
                  <c:v>#N/A</c:v>
                </c:pt>
                <c:pt idx="991">
                  <c:v>#N/A</c:v>
                </c:pt>
                <c:pt idx="992">
                  <c:v>#N/A</c:v>
                </c:pt>
                <c:pt idx="993">
                  <c:v>#N/A</c:v>
                </c:pt>
                <c:pt idx="994">
                  <c:v>#N/A</c:v>
                </c:pt>
                <c:pt idx="995">
                  <c:v>#N/A</c:v>
                </c:pt>
                <c:pt idx="996">
                  <c:v>#N/A</c:v>
                </c:pt>
                <c:pt idx="997">
                  <c:v>#N/A</c:v>
                </c:pt>
                <c:pt idx="998">
                  <c:v>#N/A</c:v>
                </c:pt>
                <c:pt idx="999">
                  <c:v>#N/A</c:v>
                </c:pt>
                <c:pt idx="1000">
                  <c:v>#N/A</c:v>
                </c:pt>
                <c:pt idx="1001">
                  <c:v>#N/A</c:v>
                </c:pt>
                <c:pt idx="1002">
                  <c:v>#N/A</c:v>
                </c:pt>
                <c:pt idx="1003">
                  <c:v>#N/A</c:v>
                </c:pt>
                <c:pt idx="1004">
                  <c:v>#N/A</c:v>
                </c:pt>
                <c:pt idx="1005">
                  <c:v>#N/A</c:v>
                </c:pt>
                <c:pt idx="1006">
                  <c:v>#N/A</c:v>
                </c:pt>
                <c:pt idx="1007">
                  <c:v>#N/A</c:v>
                </c:pt>
                <c:pt idx="1008">
                  <c:v>#N/A</c:v>
                </c:pt>
                <c:pt idx="1009">
                  <c:v>#N/A</c:v>
                </c:pt>
                <c:pt idx="1010">
                  <c:v>#N/A</c:v>
                </c:pt>
                <c:pt idx="1011">
                  <c:v>#N/A</c:v>
                </c:pt>
                <c:pt idx="1012">
                  <c:v>#N/A</c:v>
                </c:pt>
                <c:pt idx="1013">
                  <c:v>#N/A</c:v>
                </c:pt>
                <c:pt idx="1014">
                  <c:v>#N/A</c:v>
                </c:pt>
                <c:pt idx="1015">
                  <c:v>#N/A</c:v>
                </c:pt>
                <c:pt idx="1016">
                  <c:v>#N/A</c:v>
                </c:pt>
                <c:pt idx="1017">
                  <c:v>#N/A</c:v>
                </c:pt>
                <c:pt idx="1018">
                  <c:v>#N/A</c:v>
                </c:pt>
                <c:pt idx="1019">
                  <c:v>#N/A</c:v>
                </c:pt>
                <c:pt idx="1020">
                  <c:v>#N/A</c:v>
                </c:pt>
                <c:pt idx="1021">
                  <c:v>#N/A</c:v>
                </c:pt>
                <c:pt idx="1022">
                  <c:v>#N/A</c:v>
                </c:pt>
                <c:pt idx="1023">
                  <c:v>#N/A</c:v>
                </c:pt>
                <c:pt idx="1024">
                  <c:v>#N/A</c:v>
                </c:pt>
                <c:pt idx="1025">
                  <c:v>#N/A</c:v>
                </c:pt>
                <c:pt idx="1026">
                  <c:v>#N/A</c:v>
                </c:pt>
                <c:pt idx="1027">
                  <c:v>#N/A</c:v>
                </c:pt>
                <c:pt idx="1028">
                  <c:v>#N/A</c:v>
                </c:pt>
                <c:pt idx="1029">
                  <c:v>#N/A</c:v>
                </c:pt>
                <c:pt idx="1030">
                  <c:v>#N/A</c:v>
                </c:pt>
                <c:pt idx="1031">
                  <c:v>#N/A</c:v>
                </c:pt>
                <c:pt idx="1032">
                  <c:v>#N/A</c:v>
                </c:pt>
                <c:pt idx="1033">
                  <c:v>#N/A</c:v>
                </c:pt>
                <c:pt idx="1034">
                  <c:v>#N/A</c:v>
                </c:pt>
                <c:pt idx="1035">
                  <c:v>#N/A</c:v>
                </c:pt>
                <c:pt idx="1036">
                  <c:v>#N/A</c:v>
                </c:pt>
                <c:pt idx="1037">
                  <c:v>#N/A</c:v>
                </c:pt>
                <c:pt idx="1038">
                  <c:v>#N/A</c:v>
                </c:pt>
                <c:pt idx="1039">
                  <c:v>#N/A</c:v>
                </c:pt>
                <c:pt idx="1040">
                  <c:v>#N/A</c:v>
                </c:pt>
                <c:pt idx="1041">
                  <c:v>#N/A</c:v>
                </c:pt>
                <c:pt idx="1042">
                  <c:v>#N/A</c:v>
                </c:pt>
                <c:pt idx="1043">
                  <c:v>#N/A</c:v>
                </c:pt>
                <c:pt idx="1044">
                  <c:v>#N/A</c:v>
                </c:pt>
                <c:pt idx="1045">
                  <c:v>#N/A</c:v>
                </c:pt>
                <c:pt idx="1046">
                  <c:v>#N/A</c:v>
                </c:pt>
                <c:pt idx="1047">
                  <c:v>#N/A</c:v>
                </c:pt>
                <c:pt idx="1048">
                  <c:v>#N/A</c:v>
                </c:pt>
                <c:pt idx="1049">
                  <c:v>#N/A</c:v>
                </c:pt>
                <c:pt idx="1050">
                  <c:v>#N/A</c:v>
                </c:pt>
                <c:pt idx="1051">
                  <c:v>#N/A</c:v>
                </c:pt>
                <c:pt idx="1052">
                  <c:v>#N/A</c:v>
                </c:pt>
                <c:pt idx="1053">
                  <c:v>#N/A</c:v>
                </c:pt>
                <c:pt idx="1054">
                  <c:v>#N/A</c:v>
                </c:pt>
                <c:pt idx="1055">
                  <c:v>#N/A</c:v>
                </c:pt>
                <c:pt idx="1056">
                  <c:v>#N/A</c:v>
                </c:pt>
                <c:pt idx="1057">
                  <c:v>#N/A</c:v>
                </c:pt>
                <c:pt idx="1058">
                  <c:v>#N/A</c:v>
                </c:pt>
                <c:pt idx="1059">
                  <c:v>#N/A</c:v>
                </c:pt>
                <c:pt idx="1060">
                  <c:v>#N/A</c:v>
                </c:pt>
                <c:pt idx="1061">
                  <c:v>#N/A</c:v>
                </c:pt>
                <c:pt idx="1062">
                  <c:v>#N/A</c:v>
                </c:pt>
                <c:pt idx="1063">
                  <c:v>#N/A</c:v>
                </c:pt>
                <c:pt idx="1064">
                  <c:v>#N/A</c:v>
                </c:pt>
                <c:pt idx="1065">
                  <c:v>#N/A</c:v>
                </c:pt>
                <c:pt idx="1066">
                  <c:v>#N/A</c:v>
                </c:pt>
                <c:pt idx="1067">
                  <c:v>#N/A</c:v>
                </c:pt>
                <c:pt idx="1068">
                  <c:v>#N/A</c:v>
                </c:pt>
                <c:pt idx="1069">
                  <c:v>#N/A</c:v>
                </c:pt>
                <c:pt idx="1070">
                  <c:v>#N/A</c:v>
                </c:pt>
                <c:pt idx="1071">
                  <c:v>#N/A</c:v>
                </c:pt>
                <c:pt idx="1072">
                  <c:v>#N/A</c:v>
                </c:pt>
                <c:pt idx="1073">
                  <c:v>#N/A</c:v>
                </c:pt>
                <c:pt idx="1074">
                  <c:v>#N/A</c:v>
                </c:pt>
                <c:pt idx="1075">
                  <c:v>#N/A</c:v>
                </c:pt>
                <c:pt idx="1076">
                  <c:v>#N/A</c:v>
                </c:pt>
                <c:pt idx="1077">
                  <c:v>#N/A</c:v>
                </c:pt>
                <c:pt idx="1078">
                  <c:v>#N/A</c:v>
                </c:pt>
                <c:pt idx="1079">
                  <c:v>#N/A</c:v>
                </c:pt>
                <c:pt idx="1080">
                  <c:v>#N/A</c:v>
                </c:pt>
                <c:pt idx="1081">
                  <c:v>#N/A</c:v>
                </c:pt>
                <c:pt idx="1082">
                  <c:v>#N/A</c:v>
                </c:pt>
                <c:pt idx="1083">
                  <c:v>#N/A</c:v>
                </c:pt>
                <c:pt idx="1084">
                  <c:v>#N/A</c:v>
                </c:pt>
                <c:pt idx="1085">
                  <c:v>#N/A</c:v>
                </c:pt>
                <c:pt idx="1086">
                  <c:v>#N/A</c:v>
                </c:pt>
                <c:pt idx="1087">
                  <c:v>#N/A</c:v>
                </c:pt>
                <c:pt idx="1088">
                  <c:v>#N/A</c:v>
                </c:pt>
                <c:pt idx="1089">
                  <c:v>#N/A</c:v>
                </c:pt>
                <c:pt idx="1090">
                  <c:v>#N/A</c:v>
                </c:pt>
                <c:pt idx="1091">
                  <c:v>#N/A</c:v>
                </c:pt>
                <c:pt idx="1092">
                  <c:v>#N/A</c:v>
                </c:pt>
                <c:pt idx="1093">
                  <c:v>#N/A</c:v>
                </c:pt>
                <c:pt idx="1094">
                  <c:v>#N/A</c:v>
                </c:pt>
                <c:pt idx="1095">
                  <c:v>#N/A</c:v>
                </c:pt>
                <c:pt idx="1096">
                  <c:v>#N/A</c:v>
                </c:pt>
                <c:pt idx="1097">
                  <c:v>#N/A</c:v>
                </c:pt>
                <c:pt idx="1098">
                  <c:v>#N/A</c:v>
                </c:pt>
                <c:pt idx="1099">
                  <c:v>#N/A</c:v>
                </c:pt>
                <c:pt idx="1100">
                  <c:v>#N/A</c:v>
                </c:pt>
                <c:pt idx="1101">
                  <c:v>#N/A</c:v>
                </c:pt>
                <c:pt idx="1102">
                  <c:v>#N/A</c:v>
                </c:pt>
                <c:pt idx="1103">
                  <c:v>#N/A</c:v>
                </c:pt>
                <c:pt idx="1104">
                  <c:v>#N/A</c:v>
                </c:pt>
                <c:pt idx="1105">
                  <c:v>#N/A</c:v>
                </c:pt>
                <c:pt idx="1106">
                  <c:v>#N/A</c:v>
                </c:pt>
                <c:pt idx="1107">
                  <c:v>#N/A</c:v>
                </c:pt>
                <c:pt idx="1108">
                  <c:v>#N/A</c:v>
                </c:pt>
                <c:pt idx="1109">
                  <c:v>#N/A</c:v>
                </c:pt>
                <c:pt idx="1110">
                  <c:v>#N/A</c:v>
                </c:pt>
                <c:pt idx="1111">
                  <c:v>#N/A</c:v>
                </c:pt>
                <c:pt idx="1112">
                  <c:v>#N/A</c:v>
                </c:pt>
                <c:pt idx="1113">
                  <c:v>#N/A</c:v>
                </c:pt>
                <c:pt idx="1114">
                  <c:v>#N/A</c:v>
                </c:pt>
                <c:pt idx="1115">
                  <c:v>#N/A</c:v>
                </c:pt>
                <c:pt idx="1116">
                  <c:v>#N/A</c:v>
                </c:pt>
                <c:pt idx="1117">
                  <c:v>#N/A</c:v>
                </c:pt>
                <c:pt idx="1118">
                  <c:v>#N/A</c:v>
                </c:pt>
                <c:pt idx="1119">
                  <c:v>#N/A</c:v>
                </c:pt>
                <c:pt idx="1120">
                  <c:v>#N/A</c:v>
                </c:pt>
                <c:pt idx="1121">
                  <c:v>#N/A</c:v>
                </c:pt>
                <c:pt idx="1122">
                  <c:v>#N/A</c:v>
                </c:pt>
                <c:pt idx="1123">
                  <c:v>#N/A</c:v>
                </c:pt>
                <c:pt idx="1124">
                  <c:v>#N/A</c:v>
                </c:pt>
                <c:pt idx="1125">
                  <c:v>#N/A</c:v>
                </c:pt>
                <c:pt idx="1126">
                  <c:v>#N/A</c:v>
                </c:pt>
                <c:pt idx="1127">
                  <c:v>#N/A</c:v>
                </c:pt>
                <c:pt idx="1128">
                  <c:v>#N/A</c:v>
                </c:pt>
                <c:pt idx="1129">
                  <c:v>#N/A</c:v>
                </c:pt>
                <c:pt idx="1130">
                  <c:v>#N/A</c:v>
                </c:pt>
                <c:pt idx="1131">
                  <c:v>#N/A</c:v>
                </c:pt>
                <c:pt idx="1132">
                  <c:v>#N/A</c:v>
                </c:pt>
                <c:pt idx="1133">
                  <c:v>#N/A</c:v>
                </c:pt>
                <c:pt idx="1134">
                  <c:v>#N/A</c:v>
                </c:pt>
                <c:pt idx="1135">
                  <c:v>#N/A</c:v>
                </c:pt>
                <c:pt idx="1136">
                  <c:v>#N/A</c:v>
                </c:pt>
                <c:pt idx="1137">
                  <c:v>#N/A</c:v>
                </c:pt>
                <c:pt idx="1138">
                  <c:v>#N/A</c:v>
                </c:pt>
                <c:pt idx="1139">
                  <c:v>#N/A</c:v>
                </c:pt>
                <c:pt idx="1140">
                  <c:v>#N/A</c:v>
                </c:pt>
                <c:pt idx="1141">
                  <c:v>#N/A</c:v>
                </c:pt>
                <c:pt idx="1142">
                  <c:v>#N/A</c:v>
                </c:pt>
                <c:pt idx="1143">
                  <c:v>#N/A</c:v>
                </c:pt>
                <c:pt idx="1144">
                  <c:v>#N/A</c:v>
                </c:pt>
                <c:pt idx="1145">
                  <c:v>#N/A</c:v>
                </c:pt>
                <c:pt idx="1146">
                  <c:v>#N/A</c:v>
                </c:pt>
                <c:pt idx="1147">
                  <c:v>#N/A</c:v>
                </c:pt>
                <c:pt idx="1148">
                  <c:v>#N/A</c:v>
                </c:pt>
                <c:pt idx="1149">
                  <c:v>#N/A</c:v>
                </c:pt>
                <c:pt idx="1150">
                  <c:v>#N/A</c:v>
                </c:pt>
                <c:pt idx="1151">
                  <c:v>#N/A</c:v>
                </c:pt>
                <c:pt idx="1152">
                  <c:v>#N/A</c:v>
                </c:pt>
                <c:pt idx="1153">
                  <c:v>#N/A</c:v>
                </c:pt>
                <c:pt idx="1154">
                  <c:v>#N/A</c:v>
                </c:pt>
                <c:pt idx="1155">
                  <c:v>#N/A</c:v>
                </c:pt>
                <c:pt idx="1156">
                  <c:v>#N/A</c:v>
                </c:pt>
                <c:pt idx="1157">
                  <c:v>#N/A</c:v>
                </c:pt>
                <c:pt idx="1158">
                  <c:v>#N/A</c:v>
                </c:pt>
                <c:pt idx="1159">
                  <c:v>#N/A</c:v>
                </c:pt>
                <c:pt idx="1160">
                  <c:v>#N/A</c:v>
                </c:pt>
                <c:pt idx="1161">
                  <c:v>#N/A</c:v>
                </c:pt>
                <c:pt idx="1162">
                  <c:v>#N/A</c:v>
                </c:pt>
                <c:pt idx="1163">
                  <c:v>#N/A</c:v>
                </c:pt>
                <c:pt idx="1164">
                  <c:v>#N/A</c:v>
                </c:pt>
                <c:pt idx="1165">
                  <c:v>#N/A</c:v>
                </c:pt>
                <c:pt idx="1166">
                  <c:v>#N/A</c:v>
                </c:pt>
                <c:pt idx="1167">
                  <c:v>#N/A</c:v>
                </c:pt>
                <c:pt idx="1168">
                  <c:v>#N/A</c:v>
                </c:pt>
                <c:pt idx="1169">
                  <c:v>#N/A</c:v>
                </c:pt>
                <c:pt idx="1170">
                  <c:v>#N/A</c:v>
                </c:pt>
                <c:pt idx="1171">
                  <c:v>#N/A</c:v>
                </c:pt>
                <c:pt idx="1172">
                  <c:v>#N/A</c:v>
                </c:pt>
                <c:pt idx="1173">
                  <c:v>#N/A</c:v>
                </c:pt>
                <c:pt idx="1174">
                  <c:v>#N/A</c:v>
                </c:pt>
                <c:pt idx="1175">
                  <c:v>#N/A</c:v>
                </c:pt>
                <c:pt idx="1176">
                  <c:v>#N/A</c:v>
                </c:pt>
                <c:pt idx="1177">
                  <c:v>#N/A</c:v>
                </c:pt>
                <c:pt idx="1178">
                  <c:v>#N/A</c:v>
                </c:pt>
                <c:pt idx="1179">
                  <c:v>#N/A</c:v>
                </c:pt>
                <c:pt idx="1180">
                  <c:v>#N/A</c:v>
                </c:pt>
                <c:pt idx="1181">
                  <c:v>#N/A</c:v>
                </c:pt>
                <c:pt idx="1182">
                  <c:v>#N/A</c:v>
                </c:pt>
                <c:pt idx="1183">
                  <c:v>#N/A</c:v>
                </c:pt>
                <c:pt idx="1184">
                  <c:v>#N/A</c:v>
                </c:pt>
                <c:pt idx="1185">
                  <c:v>#N/A</c:v>
                </c:pt>
                <c:pt idx="1186">
                  <c:v>#N/A</c:v>
                </c:pt>
                <c:pt idx="1187">
                  <c:v>#N/A</c:v>
                </c:pt>
                <c:pt idx="1188">
                  <c:v>#N/A</c:v>
                </c:pt>
                <c:pt idx="1189">
                  <c:v>#N/A</c:v>
                </c:pt>
                <c:pt idx="1190">
                  <c:v>#N/A</c:v>
                </c:pt>
                <c:pt idx="1191">
                  <c:v>#N/A</c:v>
                </c:pt>
                <c:pt idx="1192">
                  <c:v>#N/A</c:v>
                </c:pt>
                <c:pt idx="1193">
                  <c:v>#N/A</c:v>
                </c:pt>
                <c:pt idx="1194">
                  <c:v>#N/A</c:v>
                </c:pt>
                <c:pt idx="1195">
                  <c:v>#N/A</c:v>
                </c:pt>
                <c:pt idx="1196">
                  <c:v>#N/A</c:v>
                </c:pt>
                <c:pt idx="1197">
                  <c:v>#N/A</c:v>
                </c:pt>
                <c:pt idx="1198">
                  <c:v>#N/A</c:v>
                </c:pt>
                <c:pt idx="1199">
                  <c:v>#N/A</c:v>
                </c:pt>
                <c:pt idx="1200">
                  <c:v>#N/A</c:v>
                </c:pt>
                <c:pt idx="1201">
                  <c:v>#N/A</c:v>
                </c:pt>
                <c:pt idx="1202">
                  <c:v>#N/A</c:v>
                </c:pt>
                <c:pt idx="1203">
                  <c:v>#N/A</c:v>
                </c:pt>
                <c:pt idx="1204">
                  <c:v>#N/A</c:v>
                </c:pt>
                <c:pt idx="1205">
                  <c:v>#N/A</c:v>
                </c:pt>
                <c:pt idx="1206">
                  <c:v>#N/A</c:v>
                </c:pt>
                <c:pt idx="1207">
                  <c:v>#N/A</c:v>
                </c:pt>
                <c:pt idx="1208">
                  <c:v>#N/A</c:v>
                </c:pt>
                <c:pt idx="1209">
                  <c:v>#N/A</c:v>
                </c:pt>
                <c:pt idx="1210">
                  <c:v>#N/A</c:v>
                </c:pt>
                <c:pt idx="1211">
                  <c:v>#N/A</c:v>
                </c:pt>
                <c:pt idx="1212">
                  <c:v>#N/A</c:v>
                </c:pt>
                <c:pt idx="1213">
                  <c:v>#N/A</c:v>
                </c:pt>
                <c:pt idx="1214">
                  <c:v>#N/A</c:v>
                </c:pt>
                <c:pt idx="1215">
                  <c:v>#N/A</c:v>
                </c:pt>
                <c:pt idx="1216">
                  <c:v>#N/A</c:v>
                </c:pt>
                <c:pt idx="1217">
                  <c:v>#N/A</c:v>
                </c:pt>
                <c:pt idx="1218">
                  <c:v>#N/A</c:v>
                </c:pt>
                <c:pt idx="1219">
                  <c:v>#N/A</c:v>
                </c:pt>
                <c:pt idx="1220">
                  <c:v>#N/A</c:v>
                </c:pt>
                <c:pt idx="1221">
                  <c:v>#N/A</c:v>
                </c:pt>
                <c:pt idx="1222">
                  <c:v>#N/A</c:v>
                </c:pt>
                <c:pt idx="1223">
                  <c:v>#N/A</c:v>
                </c:pt>
                <c:pt idx="1224">
                  <c:v>#N/A</c:v>
                </c:pt>
                <c:pt idx="1225">
                  <c:v>#N/A</c:v>
                </c:pt>
                <c:pt idx="1226">
                  <c:v>#N/A</c:v>
                </c:pt>
                <c:pt idx="1227">
                  <c:v>#N/A</c:v>
                </c:pt>
                <c:pt idx="1228">
                  <c:v>#N/A</c:v>
                </c:pt>
                <c:pt idx="1229">
                  <c:v>#N/A</c:v>
                </c:pt>
                <c:pt idx="1230">
                  <c:v>#N/A</c:v>
                </c:pt>
                <c:pt idx="1231">
                  <c:v>#N/A</c:v>
                </c:pt>
                <c:pt idx="1232">
                  <c:v>#N/A</c:v>
                </c:pt>
                <c:pt idx="1233">
                  <c:v>#N/A</c:v>
                </c:pt>
                <c:pt idx="1234">
                  <c:v>#N/A</c:v>
                </c:pt>
                <c:pt idx="1235">
                  <c:v>#N/A</c:v>
                </c:pt>
                <c:pt idx="1236">
                  <c:v>#N/A</c:v>
                </c:pt>
                <c:pt idx="1237">
                  <c:v>#N/A</c:v>
                </c:pt>
                <c:pt idx="1238">
                  <c:v>#N/A</c:v>
                </c:pt>
                <c:pt idx="1239">
                  <c:v>#N/A</c:v>
                </c:pt>
                <c:pt idx="1240">
                  <c:v>#N/A</c:v>
                </c:pt>
                <c:pt idx="1241">
                  <c:v>#N/A</c:v>
                </c:pt>
                <c:pt idx="1242">
                  <c:v>#N/A</c:v>
                </c:pt>
                <c:pt idx="1243">
                  <c:v>#N/A</c:v>
                </c:pt>
                <c:pt idx="1244">
                  <c:v>#N/A</c:v>
                </c:pt>
                <c:pt idx="1245">
                  <c:v>#N/A</c:v>
                </c:pt>
                <c:pt idx="1246">
                  <c:v>#N/A</c:v>
                </c:pt>
                <c:pt idx="1247">
                  <c:v>#N/A</c:v>
                </c:pt>
                <c:pt idx="1248">
                  <c:v>#N/A</c:v>
                </c:pt>
                <c:pt idx="1249">
                  <c:v>#N/A</c:v>
                </c:pt>
                <c:pt idx="1250">
                  <c:v>#N/A</c:v>
                </c:pt>
                <c:pt idx="1251">
                  <c:v>#N/A</c:v>
                </c:pt>
                <c:pt idx="1252">
                  <c:v>#N/A</c:v>
                </c:pt>
                <c:pt idx="1253">
                  <c:v>#N/A</c:v>
                </c:pt>
                <c:pt idx="1254">
                  <c:v>#N/A</c:v>
                </c:pt>
                <c:pt idx="1255">
                  <c:v>#N/A</c:v>
                </c:pt>
                <c:pt idx="1256">
                  <c:v>#N/A</c:v>
                </c:pt>
                <c:pt idx="1257">
                  <c:v>#N/A</c:v>
                </c:pt>
                <c:pt idx="1258">
                  <c:v>#N/A</c:v>
                </c:pt>
                <c:pt idx="1259">
                  <c:v>#N/A</c:v>
                </c:pt>
                <c:pt idx="1260">
                  <c:v>#N/A</c:v>
                </c:pt>
                <c:pt idx="1261">
                  <c:v>#N/A</c:v>
                </c:pt>
                <c:pt idx="1262">
                  <c:v>#N/A</c:v>
                </c:pt>
                <c:pt idx="1263">
                  <c:v>#N/A</c:v>
                </c:pt>
                <c:pt idx="1264">
                  <c:v>#N/A</c:v>
                </c:pt>
                <c:pt idx="1265">
                  <c:v>#N/A</c:v>
                </c:pt>
                <c:pt idx="1266">
                  <c:v>#N/A</c:v>
                </c:pt>
                <c:pt idx="1267">
                  <c:v>#N/A</c:v>
                </c:pt>
                <c:pt idx="1268">
                  <c:v>#N/A</c:v>
                </c:pt>
                <c:pt idx="1269">
                  <c:v>#N/A</c:v>
                </c:pt>
                <c:pt idx="1270">
                  <c:v>#N/A</c:v>
                </c:pt>
                <c:pt idx="1271">
                  <c:v>#N/A</c:v>
                </c:pt>
                <c:pt idx="1272">
                  <c:v>#N/A</c:v>
                </c:pt>
                <c:pt idx="1273">
                  <c:v>#N/A</c:v>
                </c:pt>
                <c:pt idx="1274">
                  <c:v>#N/A</c:v>
                </c:pt>
                <c:pt idx="1275">
                  <c:v>#N/A</c:v>
                </c:pt>
                <c:pt idx="1276">
                  <c:v>#N/A</c:v>
                </c:pt>
                <c:pt idx="1277">
                  <c:v>#N/A</c:v>
                </c:pt>
                <c:pt idx="1278">
                  <c:v>#N/A</c:v>
                </c:pt>
                <c:pt idx="1279">
                  <c:v>#N/A</c:v>
                </c:pt>
                <c:pt idx="1280">
                  <c:v>#N/A</c:v>
                </c:pt>
                <c:pt idx="1281">
                  <c:v>#N/A</c:v>
                </c:pt>
                <c:pt idx="1282">
                  <c:v>#N/A</c:v>
                </c:pt>
                <c:pt idx="1283">
                  <c:v>#N/A</c:v>
                </c:pt>
                <c:pt idx="1284">
                  <c:v>#N/A</c:v>
                </c:pt>
                <c:pt idx="1285">
                  <c:v>#N/A</c:v>
                </c:pt>
                <c:pt idx="1286">
                  <c:v>#N/A</c:v>
                </c:pt>
                <c:pt idx="1287">
                  <c:v>#N/A</c:v>
                </c:pt>
                <c:pt idx="1288">
                  <c:v>#N/A</c:v>
                </c:pt>
                <c:pt idx="1289">
                  <c:v>#N/A</c:v>
                </c:pt>
                <c:pt idx="1290">
                  <c:v>#N/A</c:v>
                </c:pt>
                <c:pt idx="1291">
                  <c:v>#N/A</c:v>
                </c:pt>
                <c:pt idx="1292">
                  <c:v>#N/A</c:v>
                </c:pt>
                <c:pt idx="1293">
                  <c:v>#N/A</c:v>
                </c:pt>
                <c:pt idx="1294">
                  <c:v>#N/A</c:v>
                </c:pt>
                <c:pt idx="1295">
                  <c:v>#N/A</c:v>
                </c:pt>
                <c:pt idx="1296">
                  <c:v>#N/A</c:v>
                </c:pt>
                <c:pt idx="1297">
                  <c:v>#N/A</c:v>
                </c:pt>
                <c:pt idx="1298">
                  <c:v>#N/A</c:v>
                </c:pt>
                <c:pt idx="1299">
                  <c:v>#N/A</c:v>
                </c:pt>
                <c:pt idx="1300">
                  <c:v>#N/A</c:v>
                </c:pt>
                <c:pt idx="1301">
                  <c:v>#N/A</c:v>
                </c:pt>
                <c:pt idx="1302">
                  <c:v>#N/A</c:v>
                </c:pt>
                <c:pt idx="1303">
                  <c:v>#N/A</c:v>
                </c:pt>
                <c:pt idx="1304">
                  <c:v>#N/A</c:v>
                </c:pt>
                <c:pt idx="1305">
                  <c:v>#N/A</c:v>
                </c:pt>
                <c:pt idx="1306">
                  <c:v>#N/A</c:v>
                </c:pt>
                <c:pt idx="1307">
                  <c:v>#N/A</c:v>
                </c:pt>
                <c:pt idx="1308">
                  <c:v>#N/A</c:v>
                </c:pt>
                <c:pt idx="1309">
                  <c:v>#N/A</c:v>
                </c:pt>
                <c:pt idx="1310">
                  <c:v>#N/A</c:v>
                </c:pt>
                <c:pt idx="1311">
                  <c:v>#N/A</c:v>
                </c:pt>
                <c:pt idx="1312">
                  <c:v>#N/A</c:v>
                </c:pt>
                <c:pt idx="1313">
                  <c:v>#N/A</c:v>
                </c:pt>
                <c:pt idx="1314">
                  <c:v>#N/A</c:v>
                </c:pt>
                <c:pt idx="1315">
                  <c:v>#N/A</c:v>
                </c:pt>
                <c:pt idx="1316">
                  <c:v>#N/A</c:v>
                </c:pt>
                <c:pt idx="1317">
                  <c:v>#N/A</c:v>
                </c:pt>
                <c:pt idx="1318">
                  <c:v>#N/A</c:v>
                </c:pt>
                <c:pt idx="1319">
                  <c:v>#N/A</c:v>
                </c:pt>
                <c:pt idx="1320">
                  <c:v>#N/A</c:v>
                </c:pt>
                <c:pt idx="1321">
                  <c:v>#N/A</c:v>
                </c:pt>
                <c:pt idx="1322">
                  <c:v>#N/A</c:v>
                </c:pt>
                <c:pt idx="1323">
                  <c:v>#N/A</c:v>
                </c:pt>
                <c:pt idx="1324">
                  <c:v>#N/A</c:v>
                </c:pt>
                <c:pt idx="1325">
                  <c:v>#N/A</c:v>
                </c:pt>
                <c:pt idx="1326">
                  <c:v>#N/A</c:v>
                </c:pt>
                <c:pt idx="1327">
                  <c:v>#N/A</c:v>
                </c:pt>
                <c:pt idx="1328">
                  <c:v>#N/A</c:v>
                </c:pt>
                <c:pt idx="1329">
                  <c:v>#N/A</c:v>
                </c:pt>
                <c:pt idx="1330">
                  <c:v>#N/A</c:v>
                </c:pt>
                <c:pt idx="1331">
                  <c:v>#N/A</c:v>
                </c:pt>
                <c:pt idx="1332">
                  <c:v>#N/A</c:v>
                </c:pt>
                <c:pt idx="1333">
                  <c:v>#N/A</c:v>
                </c:pt>
                <c:pt idx="1334">
                  <c:v>#N/A</c:v>
                </c:pt>
                <c:pt idx="1335">
                  <c:v>#N/A</c:v>
                </c:pt>
                <c:pt idx="1336">
                  <c:v>#N/A</c:v>
                </c:pt>
                <c:pt idx="1337">
                  <c:v>#N/A</c:v>
                </c:pt>
                <c:pt idx="1338">
                  <c:v>#N/A</c:v>
                </c:pt>
                <c:pt idx="1339">
                  <c:v>#N/A</c:v>
                </c:pt>
                <c:pt idx="1340">
                  <c:v>#N/A</c:v>
                </c:pt>
                <c:pt idx="1341">
                  <c:v>#N/A</c:v>
                </c:pt>
                <c:pt idx="1342">
                  <c:v>#N/A</c:v>
                </c:pt>
                <c:pt idx="1343">
                  <c:v>#N/A</c:v>
                </c:pt>
                <c:pt idx="1344">
                  <c:v>#N/A</c:v>
                </c:pt>
                <c:pt idx="1345">
                  <c:v>#N/A</c:v>
                </c:pt>
                <c:pt idx="1346">
                  <c:v>#N/A</c:v>
                </c:pt>
                <c:pt idx="1347">
                  <c:v>#N/A</c:v>
                </c:pt>
                <c:pt idx="1348">
                  <c:v>#N/A</c:v>
                </c:pt>
                <c:pt idx="1349">
                  <c:v>#N/A</c:v>
                </c:pt>
                <c:pt idx="1350">
                  <c:v>#N/A</c:v>
                </c:pt>
                <c:pt idx="1351">
                  <c:v>#N/A</c:v>
                </c:pt>
                <c:pt idx="1352">
                  <c:v>#N/A</c:v>
                </c:pt>
                <c:pt idx="1353">
                  <c:v>#N/A</c:v>
                </c:pt>
                <c:pt idx="1354">
                  <c:v>#N/A</c:v>
                </c:pt>
                <c:pt idx="1355">
                  <c:v>#N/A</c:v>
                </c:pt>
                <c:pt idx="1356">
                  <c:v>#N/A</c:v>
                </c:pt>
                <c:pt idx="1357">
                  <c:v>#N/A</c:v>
                </c:pt>
                <c:pt idx="1358">
                  <c:v>#N/A</c:v>
                </c:pt>
                <c:pt idx="1359">
                  <c:v>#N/A</c:v>
                </c:pt>
                <c:pt idx="1360">
                  <c:v>#N/A</c:v>
                </c:pt>
                <c:pt idx="1361">
                  <c:v>#N/A</c:v>
                </c:pt>
                <c:pt idx="1362">
                  <c:v>#N/A</c:v>
                </c:pt>
                <c:pt idx="1363">
                  <c:v>#N/A</c:v>
                </c:pt>
                <c:pt idx="1364">
                  <c:v>#N/A</c:v>
                </c:pt>
                <c:pt idx="1365">
                  <c:v>#N/A</c:v>
                </c:pt>
                <c:pt idx="1366">
                  <c:v>#N/A</c:v>
                </c:pt>
                <c:pt idx="1367">
                  <c:v>#N/A</c:v>
                </c:pt>
                <c:pt idx="1368">
                  <c:v>#N/A</c:v>
                </c:pt>
                <c:pt idx="1369">
                  <c:v>#N/A</c:v>
                </c:pt>
                <c:pt idx="1370">
                  <c:v>#N/A</c:v>
                </c:pt>
                <c:pt idx="1371">
                  <c:v>#N/A</c:v>
                </c:pt>
                <c:pt idx="1372">
                  <c:v>#N/A</c:v>
                </c:pt>
                <c:pt idx="1373">
                  <c:v>#N/A</c:v>
                </c:pt>
                <c:pt idx="1374">
                  <c:v>#N/A</c:v>
                </c:pt>
                <c:pt idx="1375">
                  <c:v>#N/A</c:v>
                </c:pt>
                <c:pt idx="1376">
                  <c:v>#N/A</c:v>
                </c:pt>
                <c:pt idx="1377">
                  <c:v>#N/A</c:v>
                </c:pt>
                <c:pt idx="1378">
                  <c:v>#N/A</c:v>
                </c:pt>
                <c:pt idx="1379">
                  <c:v>#N/A</c:v>
                </c:pt>
                <c:pt idx="1380">
                  <c:v>#N/A</c:v>
                </c:pt>
                <c:pt idx="1381">
                  <c:v>#N/A</c:v>
                </c:pt>
                <c:pt idx="1382">
                  <c:v>#N/A</c:v>
                </c:pt>
                <c:pt idx="1383">
                  <c:v>#N/A</c:v>
                </c:pt>
                <c:pt idx="1384">
                  <c:v>#N/A</c:v>
                </c:pt>
                <c:pt idx="1385">
                  <c:v>#N/A</c:v>
                </c:pt>
                <c:pt idx="1386">
                  <c:v>#N/A</c:v>
                </c:pt>
                <c:pt idx="1387">
                  <c:v>#N/A</c:v>
                </c:pt>
                <c:pt idx="1388">
                  <c:v>#N/A</c:v>
                </c:pt>
                <c:pt idx="1389">
                  <c:v>#N/A</c:v>
                </c:pt>
                <c:pt idx="1390">
                  <c:v>#N/A</c:v>
                </c:pt>
                <c:pt idx="1391">
                  <c:v>#N/A</c:v>
                </c:pt>
                <c:pt idx="1392">
                  <c:v>#N/A</c:v>
                </c:pt>
                <c:pt idx="1393">
                  <c:v>#N/A</c:v>
                </c:pt>
                <c:pt idx="1394">
                  <c:v>#N/A</c:v>
                </c:pt>
                <c:pt idx="1395">
                  <c:v>#N/A</c:v>
                </c:pt>
                <c:pt idx="1396">
                  <c:v>#N/A</c:v>
                </c:pt>
                <c:pt idx="1397">
                  <c:v>#N/A</c:v>
                </c:pt>
                <c:pt idx="1398">
                  <c:v>#N/A</c:v>
                </c:pt>
                <c:pt idx="1399">
                  <c:v>#N/A</c:v>
                </c:pt>
                <c:pt idx="1400">
                  <c:v>#N/A</c:v>
                </c:pt>
                <c:pt idx="1401">
                  <c:v>#N/A</c:v>
                </c:pt>
                <c:pt idx="1402">
                  <c:v>#N/A</c:v>
                </c:pt>
                <c:pt idx="1403">
                  <c:v>#N/A</c:v>
                </c:pt>
                <c:pt idx="1404">
                  <c:v>#N/A</c:v>
                </c:pt>
                <c:pt idx="1405">
                  <c:v>#N/A</c:v>
                </c:pt>
                <c:pt idx="1406">
                  <c:v>#N/A</c:v>
                </c:pt>
                <c:pt idx="1407">
                  <c:v>#N/A</c:v>
                </c:pt>
                <c:pt idx="1408">
                  <c:v>#N/A</c:v>
                </c:pt>
                <c:pt idx="1409">
                  <c:v>#N/A</c:v>
                </c:pt>
                <c:pt idx="1410">
                  <c:v>#N/A</c:v>
                </c:pt>
                <c:pt idx="1411">
                  <c:v>#N/A</c:v>
                </c:pt>
                <c:pt idx="1412">
                  <c:v>#N/A</c:v>
                </c:pt>
                <c:pt idx="1413">
                  <c:v>#N/A</c:v>
                </c:pt>
                <c:pt idx="1414">
                  <c:v>#N/A</c:v>
                </c:pt>
                <c:pt idx="1415">
                  <c:v>#N/A</c:v>
                </c:pt>
                <c:pt idx="1416">
                  <c:v>#N/A</c:v>
                </c:pt>
                <c:pt idx="1417">
                  <c:v>#N/A</c:v>
                </c:pt>
                <c:pt idx="1418">
                  <c:v>#N/A</c:v>
                </c:pt>
                <c:pt idx="1419">
                  <c:v>#N/A</c:v>
                </c:pt>
                <c:pt idx="1420">
                  <c:v>#N/A</c:v>
                </c:pt>
                <c:pt idx="1421">
                  <c:v>#N/A</c:v>
                </c:pt>
                <c:pt idx="1422">
                  <c:v>#N/A</c:v>
                </c:pt>
                <c:pt idx="1423">
                  <c:v>#N/A</c:v>
                </c:pt>
                <c:pt idx="1424">
                  <c:v>#N/A</c:v>
                </c:pt>
                <c:pt idx="1425">
                  <c:v>#N/A</c:v>
                </c:pt>
                <c:pt idx="1426">
                  <c:v>#N/A</c:v>
                </c:pt>
                <c:pt idx="1427">
                  <c:v>#N/A</c:v>
                </c:pt>
                <c:pt idx="1428">
                  <c:v>#N/A</c:v>
                </c:pt>
                <c:pt idx="1429">
                  <c:v>#N/A</c:v>
                </c:pt>
                <c:pt idx="1430">
                  <c:v>#N/A</c:v>
                </c:pt>
                <c:pt idx="1431">
                  <c:v>#N/A</c:v>
                </c:pt>
                <c:pt idx="1432">
                  <c:v>#N/A</c:v>
                </c:pt>
                <c:pt idx="1433">
                  <c:v>#N/A</c:v>
                </c:pt>
                <c:pt idx="1434">
                  <c:v>#N/A</c:v>
                </c:pt>
                <c:pt idx="1435">
                  <c:v>#N/A</c:v>
                </c:pt>
                <c:pt idx="1436">
                  <c:v>#N/A</c:v>
                </c:pt>
                <c:pt idx="1437">
                  <c:v>#N/A</c:v>
                </c:pt>
                <c:pt idx="1438">
                  <c:v>#N/A</c:v>
                </c:pt>
                <c:pt idx="1439">
                  <c:v>#N/A</c:v>
                </c:pt>
                <c:pt idx="1440">
                  <c:v>#N/A</c:v>
                </c:pt>
                <c:pt idx="1441">
                  <c:v>#N/A</c:v>
                </c:pt>
                <c:pt idx="1442">
                  <c:v>#N/A</c:v>
                </c:pt>
                <c:pt idx="1443">
                  <c:v>#N/A</c:v>
                </c:pt>
                <c:pt idx="1444">
                  <c:v>#N/A</c:v>
                </c:pt>
                <c:pt idx="1445">
                  <c:v>#N/A</c:v>
                </c:pt>
                <c:pt idx="1446">
                  <c:v>#N/A</c:v>
                </c:pt>
                <c:pt idx="1447">
                  <c:v>#N/A</c:v>
                </c:pt>
                <c:pt idx="1448">
                  <c:v>#N/A</c:v>
                </c:pt>
                <c:pt idx="1449">
                  <c:v>#N/A</c:v>
                </c:pt>
                <c:pt idx="1450">
                  <c:v>#N/A</c:v>
                </c:pt>
                <c:pt idx="1451">
                  <c:v>#N/A</c:v>
                </c:pt>
                <c:pt idx="1452">
                  <c:v>#N/A</c:v>
                </c:pt>
                <c:pt idx="1453">
                  <c:v>#N/A</c:v>
                </c:pt>
                <c:pt idx="1454">
                  <c:v>#N/A</c:v>
                </c:pt>
                <c:pt idx="1455">
                  <c:v>#N/A</c:v>
                </c:pt>
                <c:pt idx="1456">
                  <c:v>#N/A</c:v>
                </c:pt>
                <c:pt idx="1457">
                  <c:v>#N/A</c:v>
                </c:pt>
                <c:pt idx="1458">
                  <c:v>#N/A</c:v>
                </c:pt>
                <c:pt idx="1459">
                  <c:v>#N/A</c:v>
                </c:pt>
                <c:pt idx="1460">
                  <c:v>#N/A</c:v>
                </c:pt>
                <c:pt idx="1461">
                  <c:v>#N/A</c:v>
                </c:pt>
                <c:pt idx="1462">
                  <c:v>#N/A</c:v>
                </c:pt>
                <c:pt idx="1463">
                  <c:v>#N/A</c:v>
                </c:pt>
                <c:pt idx="1464">
                  <c:v>#N/A</c:v>
                </c:pt>
                <c:pt idx="1465">
                  <c:v>#N/A</c:v>
                </c:pt>
                <c:pt idx="1466">
                  <c:v>#N/A</c:v>
                </c:pt>
                <c:pt idx="1467">
                  <c:v>#N/A</c:v>
                </c:pt>
                <c:pt idx="1468">
                  <c:v>#N/A</c:v>
                </c:pt>
                <c:pt idx="1469">
                  <c:v>#N/A</c:v>
                </c:pt>
                <c:pt idx="1470">
                  <c:v>#N/A</c:v>
                </c:pt>
                <c:pt idx="1471">
                  <c:v>#N/A</c:v>
                </c:pt>
                <c:pt idx="1472">
                  <c:v>#N/A</c:v>
                </c:pt>
                <c:pt idx="1473">
                  <c:v>#N/A</c:v>
                </c:pt>
                <c:pt idx="1474">
                  <c:v>#N/A</c:v>
                </c:pt>
                <c:pt idx="1475">
                  <c:v>#N/A</c:v>
                </c:pt>
                <c:pt idx="1476">
                  <c:v>#N/A</c:v>
                </c:pt>
                <c:pt idx="1477">
                  <c:v>#N/A</c:v>
                </c:pt>
                <c:pt idx="1478">
                  <c:v>#N/A</c:v>
                </c:pt>
                <c:pt idx="1479">
                  <c:v>#N/A</c:v>
                </c:pt>
                <c:pt idx="1480">
                  <c:v>#N/A</c:v>
                </c:pt>
                <c:pt idx="1481">
                  <c:v>#N/A</c:v>
                </c:pt>
                <c:pt idx="1482">
                  <c:v>#N/A</c:v>
                </c:pt>
                <c:pt idx="1483">
                  <c:v>#N/A</c:v>
                </c:pt>
                <c:pt idx="1484">
                  <c:v>#N/A</c:v>
                </c:pt>
                <c:pt idx="1485">
                  <c:v>#N/A</c:v>
                </c:pt>
                <c:pt idx="1486">
                  <c:v>#N/A</c:v>
                </c:pt>
                <c:pt idx="1487">
                  <c:v>#N/A</c:v>
                </c:pt>
                <c:pt idx="1488">
                  <c:v>#N/A</c:v>
                </c:pt>
                <c:pt idx="1489">
                  <c:v>#N/A</c:v>
                </c:pt>
                <c:pt idx="1490">
                  <c:v>#N/A</c:v>
                </c:pt>
                <c:pt idx="1491">
                  <c:v>#N/A</c:v>
                </c:pt>
                <c:pt idx="1492">
                  <c:v>#N/A</c:v>
                </c:pt>
                <c:pt idx="1493">
                  <c:v>#N/A</c:v>
                </c:pt>
                <c:pt idx="1494">
                  <c:v>#N/A</c:v>
                </c:pt>
                <c:pt idx="1495">
                  <c:v>#N/A</c:v>
                </c:pt>
                <c:pt idx="1496">
                  <c:v>#N/A</c:v>
                </c:pt>
                <c:pt idx="1497">
                  <c:v>#N/A</c:v>
                </c:pt>
                <c:pt idx="1498">
                  <c:v>#N/A</c:v>
                </c:pt>
                <c:pt idx="1499">
                  <c:v>#N/A</c:v>
                </c:pt>
                <c:pt idx="1500">
                  <c:v>#N/A</c:v>
                </c:pt>
                <c:pt idx="1501">
                  <c:v>#N/A</c:v>
                </c:pt>
                <c:pt idx="1502">
                  <c:v>#N/A</c:v>
                </c:pt>
                <c:pt idx="1503">
                  <c:v>#N/A</c:v>
                </c:pt>
                <c:pt idx="1504">
                  <c:v>#N/A</c:v>
                </c:pt>
                <c:pt idx="1505">
                  <c:v>#N/A</c:v>
                </c:pt>
                <c:pt idx="1506">
                  <c:v>#N/A</c:v>
                </c:pt>
                <c:pt idx="1507">
                  <c:v>#N/A</c:v>
                </c:pt>
                <c:pt idx="1508">
                  <c:v>#N/A</c:v>
                </c:pt>
                <c:pt idx="1509">
                  <c:v>#N/A</c:v>
                </c:pt>
                <c:pt idx="1510">
                  <c:v>#N/A</c:v>
                </c:pt>
                <c:pt idx="1511">
                  <c:v>#N/A</c:v>
                </c:pt>
                <c:pt idx="1512">
                  <c:v>#N/A</c:v>
                </c:pt>
                <c:pt idx="1513">
                  <c:v>#N/A</c:v>
                </c:pt>
                <c:pt idx="1514">
                  <c:v>#N/A</c:v>
                </c:pt>
                <c:pt idx="1515">
                  <c:v>#N/A</c:v>
                </c:pt>
                <c:pt idx="1516">
                  <c:v>#N/A</c:v>
                </c:pt>
                <c:pt idx="1517">
                  <c:v>#N/A</c:v>
                </c:pt>
                <c:pt idx="1518">
                  <c:v>#N/A</c:v>
                </c:pt>
                <c:pt idx="1519">
                  <c:v>#N/A</c:v>
                </c:pt>
                <c:pt idx="1520">
                  <c:v>#N/A</c:v>
                </c:pt>
                <c:pt idx="1521">
                  <c:v>#N/A</c:v>
                </c:pt>
                <c:pt idx="1522">
                  <c:v>#N/A</c:v>
                </c:pt>
                <c:pt idx="1523">
                  <c:v>#N/A</c:v>
                </c:pt>
                <c:pt idx="1524">
                  <c:v>#N/A</c:v>
                </c:pt>
                <c:pt idx="1525">
                  <c:v>#N/A</c:v>
                </c:pt>
                <c:pt idx="1526">
                  <c:v>#N/A</c:v>
                </c:pt>
                <c:pt idx="1527">
                  <c:v>#N/A</c:v>
                </c:pt>
                <c:pt idx="1528">
                  <c:v>#N/A</c:v>
                </c:pt>
                <c:pt idx="1529">
                  <c:v>#N/A</c:v>
                </c:pt>
                <c:pt idx="1530">
                  <c:v>#N/A</c:v>
                </c:pt>
                <c:pt idx="1531">
                  <c:v>#N/A</c:v>
                </c:pt>
                <c:pt idx="1532">
                  <c:v>#N/A</c:v>
                </c:pt>
                <c:pt idx="1533">
                  <c:v>#N/A</c:v>
                </c:pt>
                <c:pt idx="1534">
                  <c:v>#N/A</c:v>
                </c:pt>
                <c:pt idx="1535">
                  <c:v>#N/A</c:v>
                </c:pt>
                <c:pt idx="1536">
                  <c:v>#N/A</c:v>
                </c:pt>
                <c:pt idx="1537">
                  <c:v>#N/A</c:v>
                </c:pt>
                <c:pt idx="1538">
                  <c:v>#N/A</c:v>
                </c:pt>
                <c:pt idx="1539">
                  <c:v>#N/A</c:v>
                </c:pt>
                <c:pt idx="1540">
                  <c:v>#N/A</c:v>
                </c:pt>
                <c:pt idx="1541">
                  <c:v>#N/A</c:v>
                </c:pt>
                <c:pt idx="1542">
                  <c:v>#N/A</c:v>
                </c:pt>
                <c:pt idx="1543">
                  <c:v>#N/A</c:v>
                </c:pt>
                <c:pt idx="1544">
                  <c:v>#N/A</c:v>
                </c:pt>
                <c:pt idx="1545">
                  <c:v>#N/A</c:v>
                </c:pt>
                <c:pt idx="1546">
                  <c:v>#N/A</c:v>
                </c:pt>
                <c:pt idx="1547">
                  <c:v>#N/A</c:v>
                </c:pt>
                <c:pt idx="1548">
                  <c:v>#N/A</c:v>
                </c:pt>
                <c:pt idx="1549">
                  <c:v>#N/A</c:v>
                </c:pt>
                <c:pt idx="1550">
                  <c:v>#N/A</c:v>
                </c:pt>
                <c:pt idx="1551">
                  <c:v>#N/A</c:v>
                </c:pt>
                <c:pt idx="1552">
                  <c:v>#N/A</c:v>
                </c:pt>
                <c:pt idx="1553">
                  <c:v>#N/A</c:v>
                </c:pt>
                <c:pt idx="1554">
                  <c:v>#N/A</c:v>
                </c:pt>
                <c:pt idx="1555">
                  <c:v>#N/A</c:v>
                </c:pt>
                <c:pt idx="1556">
                  <c:v>#N/A</c:v>
                </c:pt>
                <c:pt idx="1557">
                  <c:v>#N/A</c:v>
                </c:pt>
                <c:pt idx="1558">
                  <c:v>#N/A</c:v>
                </c:pt>
                <c:pt idx="1559">
                  <c:v>#N/A</c:v>
                </c:pt>
                <c:pt idx="1560">
                  <c:v>#N/A</c:v>
                </c:pt>
                <c:pt idx="1561">
                  <c:v>#N/A</c:v>
                </c:pt>
                <c:pt idx="1562">
                  <c:v>#N/A</c:v>
                </c:pt>
                <c:pt idx="1563">
                  <c:v>#N/A</c:v>
                </c:pt>
                <c:pt idx="1564">
                  <c:v>#N/A</c:v>
                </c:pt>
                <c:pt idx="1565">
                  <c:v>#N/A</c:v>
                </c:pt>
                <c:pt idx="1566">
                  <c:v>#N/A</c:v>
                </c:pt>
                <c:pt idx="1567">
                  <c:v>#N/A</c:v>
                </c:pt>
                <c:pt idx="1568">
                  <c:v>#N/A</c:v>
                </c:pt>
                <c:pt idx="1569">
                  <c:v>#N/A</c:v>
                </c:pt>
                <c:pt idx="1570">
                  <c:v>#N/A</c:v>
                </c:pt>
                <c:pt idx="1571">
                  <c:v>#N/A</c:v>
                </c:pt>
                <c:pt idx="1572">
                  <c:v>#N/A</c:v>
                </c:pt>
                <c:pt idx="1573">
                  <c:v>#N/A</c:v>
                </c:pt>
                <c:pt idx="1574">
                  <c:v>#N/A</c:v>
                </c:pt>
                <c:pt idx="1575">
                  <c:v>#N/A</c:v>
                </c:pt>
                <c:pt idx="1576">
                  <c:v>#N/A</c:v>
                </c:pt>
                <c:pt idx="1577">
                  <c:v>#N/A</c:v>
                </c:pt>
                <c:pt idx="1578">
                  <c:v>#N/A</c:v>
                </c:pt>
                <c:pt idx="1579">
                  <c:v>#N/A</c:v>
                </c:pt>
                <c:pt idx="1580">
                  <c:v>#N/A</c:v>
                </c:pt>
                <c:pt idx="1581">
                  <c:v>#N/A</c:v>
                </c:pt>
                <c:pt idx="1582">
                  <c:v>#N/A</c:v>
                </c:pt>
                <c:pt idx="1583">
                  <c:v>#N/A</c:v>
                </c:pt>
                <c:pt idx="1584">
                  <c:v>#N/A</c:v>
                </c:pt>
                <c:pt idx="1585">
                  <c:v>#N/A</c:v>
                </c:pt>
                <c:pt idx="1586">
                  <c:v>#N/A</c:v>
                </c:pt>
                <c:pt idx="1587">
                  <c:v>#N/A</c:v>
                </c:pt>
                <c:pt idx="1588">
                  <c:v>#N/A</c:v>
                </c:pt>
                <c:pt idx="1589">
                  <c:v>#N/A</c:v>
                </c:pt>
                <c:pt idx="1590">
                  <c:v>#N/A</c:v>
                </c:pt>
                <c:pt idx="1591">
                  <c:v>#N/A</c:v>
                </c:pt>
                <c:pt idx="1592">
                  <c:v>#N/A</c:v>
                </c:pt>
                <c:pt idx="1593">
                  <c:v>#N/A</c:v>
                </c:pt>
                <c:pt idx="1594">
                  <c:v>#N/A</c:v>
                </c:pt>
                <c:pt idx="1595">
                  <c:v>#N/A</c:v>
                </c:pt>
                <c:pt idx="1596">
                  <c:v>#N/A</c:v>
                </c:pt>
                <c:pt idx="1597">
                  <c:v>#N/A</c:v>
                </c:pt>
                <c:pt idx="1598">
                  <c:v>#N/A</c:v>
                </c:pt>
                <c:pt idx="1599">
                  <c:v>#N/A</c:v>
                </c:pt>
                <c:pt idx="1600">
                  <c:v>#N/A</c:v>
                </c:pt>
                <c:pt idx="1601">
                  <c:v>#N/A</c:v>
                </c:pt>
                <c:pt idx="1602">
                  <c:v>#N/A</c:v>
                </c:pt>
                <c:pt idx="1603">
                  <c:v>#N/A</c:v>
                </c:pt>
                <c:pt idx="1604">
                  <c:v>#N/A</c:v>
                </c:pt>
                <c:pt idx="1605">
                  <c:v>#N/A</c:v>
                </c:pt>
                <c:pt idx="1606">
                  <c:v>#N/A</c:v>
                </c:pt>
                <c:pt idx="1607">
                  <c:v>#N/A</c:v>
                </c:pt>
                <c:pt idx="1608">
                  <c:v>#N/A</c:v>
                </c:pt>
                <c:pt idx="1609">
                  <c:v>#N/A</c:v>
                </c:pt>
                <c:pt idx="1610">
                  <c:v>#N/A</c:v>
                </c:pt>
                <c:pt idx="1611">
                  <c:v>#N/A</c:v>
                </c:pt>
                <c:pt idx="1612">
                  <c:v>#N/A</c:v>
                </c:pt>
                <c:pt idx="1613">
                  <c:v>#N/A</c:v>
                </c:pt>
                <c:pt idx="1614">
                  <c:v>#N/A</c:v>
                </c:pt>
                <c:pt idx="1615">
                  <c:v>#N/A</c:v>
                </c:pt>
                <c:pt idx="1616">
                  <c:v>#N/A</c:v>
                </c:pt>
                <c:pt idx="1617">
                  <c:v>#N/A</c:v>
                </c:pt>
                <c:pt idx="1618">
                  <c:v>#N/A</c:v>
                </c:pt>
                <c:pt idx="1619">
                  <c:v>#N/A</c:v>
                </c:pt>
                <c:pt idx="1620">
                  <c:v>#N/A</c:v>
                </c:pt>
                <c:pt idx="1621">
                  <c:v>#N/A</c:v>
                </c:pt>
                <c:pt idx="1622">
                  <c:v>#N/A</c:v>
                </c:pt>
                <c:pt idx="1623">
                  <c:v>#N/A</c:v>
                </c:pt>
                <c:pt idx="1624">
                  <c:v>#N/A</c:v>
                </c:pt>
                <c:pt idx="1625">
                  <c:v>#N/A</c:v>
                </c:pt>
                <c:pt idx="1626">
                  <c:v>#N/A</c:v>
                </c:pt>
                <c:pt idx="1627">
                  <c:v>#N/A</c:v>
                </c:pt>
                <c:pt idx="1628">
                  <c:v>#N/A</c:v>
                </c:pt>
                <c:pt idx="1629">
                  <c:v>#N/A</c:v>
                </c:pt>
                <c:pt idx="1630">
                  <c:v>#N/A</c:v>
                </c:pt>
                <c:pt idx="1631">
                  <c:v>#N/A</c:v>
                </c:pt>
                <c:pt idx="1632">
                  <c:v>#N/A</c:v>
                </c:pt>
                <c:pt idx="1633">
                  <c:v>#N/A</c:v>
                </c:pt>
                <c:pt idx="1634">
                  <c:v>#N/A</c:v>
                </c:pt>
                <c:pt idx="1635">
                  <c:v>#N/A</c:v>
                </c:pt>
                <c:pt idx="1636">
                  <c:v>#N/A</c:v>
                </c:pt>
                <c:pt idx="1637">
                  <c:v>#N/A</c:v>
                </c:pt>
                <c:pt idx="1638">
                  <c:v>#N/A</c:v>
                </c:pt>
                <c:pt idx="1639">
                  <c:v>#N/A</c:v>
                </c:pt>
                <c:pt idx="1640">
                  <c:v>#N/A</c:v>
                </c:pt>
                <c:pt idx="1641">
                  <c:v>#N/A</c:v>
                </c:pt>
                <c:pt idx="1642">
                  <c:v>#N/A</c:v>
                </c:pt>
                <c:pt idx="1643">
                  <c:v>#N/A</c:v>
                </c:pt>
                <c:pt idx="1644">
                  <c:v>#N/A</c:v>
                </c:pt>
                <c:pt idx="1645">
                  <c:v>#N/A</c:v>
                </c:pt>
                <c:pt idx="1646">
                  <c:v>#N/A</c:v>
                </c:pt>
                <c:pt idx="1647">
                  <c:v>#N/A</c:v>
                </c:pt>
                <c:pt idx="1648">
                  <c:v>#N/A</c:v>
                </c:pt>
                <c:pt idx="1649">
                  <c:v>#N/A</c:v>
                </c:pt>
                <c:pt idx="1650">
                  <c:v>#N/A</c:v>
                </c:pt>
                <c:pt idx="1651">
                  <c:v>#N/A</c:v>
                </c:pt>
                <c:pt idx="1652">
                  <c:v>#N/A</c:v>
                </c:pt>
                <c:pt idx="1653">
                  <c:v>#N/A</c:v>
                </c:pt>
                <c:pt idx="1654">
                  <c:v>#N/A</c:v>
                </c:pt>
                <c:pt idx="1655">
                  <c:v>#N/A</c:v>
                </c:pt>
                <c:pt idx="1656">
                  <c:v>#N/A</c:v>
                </c:pt>
                <c:pt idx="1657">
                  <c:v>#N/A</c:v>
                </c:pt>
                <c:pt idx="1658">
                  <c:v>#N/A</c:v>
                </c:pt>
                <c:pt idx="1659">
                  <c:v>#N/A</c:v>
                </c:pt>
                <c:pt idx="1660">
                  <c:v>#N/A</c:v>
                </c:pt>
                <c:pt idx="1661">
                  <c:v>#N/A</c:v>
                </c:pt>
                <c:pt idx="1662">
                  <c:v>#N/A</c:v>
                </c:pt>
                <c:pt idx="1663">
                  <c:v>#N/A</c:v>
                </c:pt>
                <c:pt idx="1664">
                  <c:v>#N/A</c:v>
                </c:pt>
                <c:pt idx="1665">
                  <c:v>#N/A</c:v>
                </c:pt>
                <c:pt idx="1666">
                  <c:v>#N/A</c:v>
                </c:pt>
                <c:pt idx="1667">
                  <c:v>#N/A</c:v>
                </c:pt>
                <c:pt idx="1668">
                  <c:v>#N/A</c:v>
                </c:pt>
                <c:pt idx="1669">
                  <c:v>#N/A</c:v>
                </c:pt>
                <c:pt idx="1670">
                  <c:v>#N/A</c:v>
                </c:pt>
                <c:pt idx="1671">
                  <c:v>#N/A</c:v>
                </c:pt>
                <c:pt idx="1672">
                  <c:v>#N/A</c:v>
                </c:pt>
                <c:pt idx="1673">
                  <c:v>#N/A</c:v>
                </c:pt>
                <c:pt idx="1674">
                  <c:v>#N/A</c:v>
                </c:pt>
                <c:pt idx="1675">
                  <c:v>#N/A</c:v>
                </c:pt>
                <c:pt idx="1676">
                  <c:v>#N/A</c:v>
                </c:pt>
                <c:pt idx="1677">
                  <c:v>#N/A</c:v>
                </c:pt>
                <c:pt idx="1678">
                  <c:v>#N/A</c:v>
                </c:pt>
                <c:pt idx="1679">
                  <c:v>#N/A</c:v>
                </c:pt>
                <c:pt idx="1680">
                  <c:v>#N/A</c:v>
                </c:pt>
                <c:pt idx="1681">
                  <c:v>#N/A</c:v>
                </c:pt>
                <c:pt idx="1682">
                  <c:v>#N/A</c:v>
                </c:pt>
                <c:pt idx="1683">
                  <c:v>#N/A</c:v>
                </c:pt>
                <c:pt idx="1684">
                  <c:v>#N/A</c:v>
                </c:pt>
                <c:pt idx="1685">
                  <c:v>#N/A</c:v>
                </c:pt>
                <c:pt idx="1686">
                  <c:v>#N/A</c:v>
                </c:pt>
                <c:pt idx="1687">
                  <c:v>#N/A</c:v>
                </c:pt>
                <c:pt idx="1688">
                  <c:v>#N/A</c:v>
                </c:pt>
                <c:pt idx="1689">
                  <c:v>#N/A</c:v>
                </c:pt>
                <c:pt idx="1690">
                  <c:v>#N/A</c:v>
                </c:pt>
                <c:pt idx="1691">
                  <c:v>#N/A</c:v>
                </c:pt>
                <c:pt idx="1692">
                  <c:v>#N/A</c:v>
                </c:pt>
                <c:pt idx="1693">
                  <c:v>#N/A</c:v>
                </c:pt>
                <c:pt idx="1694">
                  <c:v>#N/A</c:v>
                </c:pt>
                <c:pt idx="1695">
                  <c:v>#N/A</c:v>
                </c:pt>
                <c:pt idx="1696">
                  <c:v>#N/A</c:v>
                </c:pt>
                <c:pt idx="1697">
                  <c:v>#N/A</c:v>
                </c:pt>
                <c:pt idx="1698">
                  <c:v>#N/A</c:v>
                </c:pt>
                <c:pt idx="1699">
                  <c:v>#N/A</c:v>
                </c:pt>
                <c:pt idx="1700">
                  <c:v>#N/A</c:v>
                </c:pt>
                <c:pt idx="1701">
                  <c:v>#N/A</c:v>
                </c:pt>
                <c:pt idx="1702">
                  <c:v>#N/A</c:v>
                </c:pt>
                <c:pt idx="1703">
                  <c:v>#N/A</c:v>
                </c:pt>
                <c:pt idx="1704">
                  <c:v>#N/A</c:v>
                </c:pt>
                <c:pt idx="1705">
                  <c:v>#N/A</c:v>
                </c:pt>
                <c:pt idx="1706">
                  <c:v>#N/A</c:v>
                </c:pt>
                <c:pt idx="1707">
                  <c:v>#N/A</c:v>
                </c:pt>
                <c:pt idx="1708">
                  <c:v>#N/A</c:v>
                </c:pt>
                <c:pt idx="1709">
                  <c:v>#N/A</c:v>
                </c:pt>
                <c:pt idx="1710">
                  <c:v>#N/A</c:v>
                </c:pt>
                <c:pt idx="1711">
                  <c:v>#N/A</c:v>
                </c:pt>
                <c:pt idx="1712">
                  <c:v>#N/A</c:v>
                </c:pt>
                <c:pt idx="1713">
                  <c:v>#N/A</c:v>
                </c:pt>
                <c:pt idx="1714">
                  <c:v>#N/A</c:v>
                </c:pt>
                <c:pt idx="1715">
                  <c:v>#N/A</c:v>
                </c:pt>
                <c:pt idx="1716">
                  <c:v>#N/A</c:v>
                </c:pt>
                <c:pt idx="1717">
                  <c:v>#N/A</c:v>
                </c:pt>
                <c:pt idx="1718">
                  <c:v>#N/A</c:v>
                </c:pt>
                <c:pt idx="1719">
                  <c:v>#N/A</c:v>
                </c:pt>
                <c:pt idx="1720">
                  <c:v>#N/A</c:v>
                </c:pt>
                <c:pt idx="1721">
                  <c:v>#N/A</c:v>
                </c:pt>
                <c:pt idx="1722">
                  <c:v>#N/A</c:v>
                </c:pt>
                <c:pt idx="1723">
                  <c:v>#N/A</c:v>
                </c:pt>
                <c:pt idx="1724">
                  <c:v>#N/A</c:v>
                </c:pt>
                <c:pt idx="1725">
                  <c:v>#N/A</c:v>
                </c:pt>
                <c:pt idx="1726">
                  <c:v>#N/A</c:v>
                </c:pt>
                <c:pt idx="1727">
                  <c:v>#N/A</c:v>
                </c:pt>
                <c:pt idx="1728">
                  <c:v>#N/A</c:v>
                </c:pt>
                <c:pt idx="1729">
                  <c:v>#N/A</c:v>
                </c:pt>
                <c:pt idx="1730">
                  <c:v>#N/A</c:v>
                </c:pt>
                <c:pt idx="1731">
                  <c:v>#N/A</c:v>
                </c:pt>
                <c:pt idx="1732">
                  <c:v>#N/A</c:v>
                </c:pt>
                <c:pt idx="1733">
                  <c:v>#N/A</c:v>
                </c:pt>
                <c:pt idx="1734">
                  <c:v>#N/A</c:v>
                </c:pt>
                <c:pt idx="1735">
                  <c:v>#N/A</c:v>
                </c:pt>
                <c:pt idx="1736">
                  <c:v>#N/A</c:v>
                </c:pt>
                <c:pt idx="1737">
                  <c:v>#N/A</c:v>
                </c:pt>
                <c:pt idx="1738">
                  <c:v>#N/A</c:v>
                </c:pt>
                <c:pt idx="1739">
                  <c:v>#N/A</c:v>
                </c:pt>
                <c:pt idx="1740">
                  <c:v>#N/A</c:v>
                </c:pt>
                <c:pt idx="1741">
                  <c:v>#N/A</c:v>
                </c:pt>
                <c:pt idx="1742">
                  <c:v>#N/A</c:v>
                </c:pt>
                <c:pt idx="1743">
                  <c:v>#N/A</c:v>
                </c:pt>
                <c:pt idx="1744">
                  <c:v>#N/A</c:v>
                </c:pt>
                <c:pt idx="1745">
                  <c:v>#N/A</c:v>
                </c:pt>
                <c:pt idx="1746">
                  <c:v>#N/A</c:v>
                </c:pt>
                <c:pt idx="1747">
                  <c:v>#N/A</c:v>
                </c:pt>
                <c:pt idx="1748">
                  <c:v>#N/A</c:v>
                </c:pt>
                <c:pt idx="1749">
                  <c:v>#N/A</c:v>
                </c:pt>
                <c:pt idx="1750">
                  <c:v>#N/A</c:v>
                </c:pt>
                <c:pt idx="1751">
                  <c:v>#N/A</c:v>
                </c:pt>
                <c:pt idx="1752">
                  <c:v>#N/A</c:v>
                </c:pt>
                <c:pt idx="1753">
                  <c:v>#N/A</c:v>
                </c:pt>
                <c:pt idx="1754">
                  <c:v>#N/A</c:v>
                </c:pt>
                <c:pt idx="1755">
                  <c:v>#N/A</c:v>
                </c:pt>
                <c:pt idx="1756">
                  <c:v>#N/A</c:v>
                </c:pt>
                <c:pt idx="1757">
                  <c:v>#N/A</c:v>
                </c:pt>
                <c:pt idx="1758">
                  <c:v>#N/A</c:v>
                </c:pt>
                <c:pt idx="1759">
                  <c:v>#N/A</c:v>
                </c:pt>
                <c:pt idx="1760">
                  <c:v>#N/A</c:v>
                </c:pt>
                <c:pt idx="1761">
                  <c:v>#N/A</c:v>
                </c:pt>
                <c:pt idx="1762">
                  <c:v>#N/A</c:v>
                </c:pt>
                <c:pt idx="1763">
                  <c:v>#N/A</c:v>
                </c:pt>
                <c:pt idx="1764">
                  <c:v>#N/A</c:v>
                </c:pt>
                <c:pt idx="1765">
                  <c:v>#N/A</c:v>
                </c:pt>
                <c:pt idx="1766">
                  <c:v>#N/A</c:v>
                </c:pt>
                <c:pt idx="1767">
                  <c:v>#N/A</c:v>
                </c:pt>
                <c:pt idx="1768">
                  <c:v>#N/A</c:v>
                </c:pt>
                <c:pt idx="1769">
                  <c:v>#N/A</c:v>
                </c:pt>
                <c:pt idx="1770">
                  <c:v>#N/A</c:v>
                </c:pt>
                <c:pt idx="1771">
                  <c:v>#N/A</c:v>
                </c:pt>
                <c:pt idx="1772">
                  <c:v>#N/A</c:v>
                </c:pt>
                <c:pt idx="1773">
                  <c:v>#N/A</c:v>
                </c:pt>
                <c:pt idx="1774">
                  <c:v>#N/A</c:v>
                </c:pt>
                <c:pt idx="1775">
                  <c:v>#N/A</c:v>
                </c:pt>
                <c:pt idx="1776">
                  <c:v>#N/A</c:v>
                </c:pt>
                <c:pt idx="1777">
                  <c:v>#N/A</c:v>
                </c:pt>
                <c:pt idx="1778">
                  <c:v>#N/A</c:v>
                </c:pt>
                <c:pt idx="1779">
                  <c:v>#N/A</c:v>
                </c:pt>
                <c:pt idx="1780">
                  <c:v>#N/A</c:v>
                </c:pt>
                <c:pt idx="1781">
                  <c:v>#N/A</c:v>
                </c:pt>
                <c:pt idx="1782">
                  <c:v>#N/A</c:v>
                </c:pt>
                <c:pt idx="1783">
                  <c:v>#N/A</c:v>
                </c:pt>
                <c:pt idx="1784">
                  <c:v>#N/A</c:v>
                </c:pt>
                <c:pt idx="1785">
                  <c:v>#N/A</c:v>
                </c:pt>
                <c:pt idx="1786">
                  <c:v>#N/A</c:v>
                </c:pt>
                <c:pt idx="1787">
                  <c:v>#N/A</c:v>
                </c:pt>
                <c:pt idx="1788">
                  <c:v>#N/A</c:v>
                </c:pt>
                <c:pt idx="1789">
                  <c:v>#N/A</c:v>
                </c:pt>
                <c:pt idx="1790">
                  <c:v>#N/A</c:v>
                </c:pt>
                <c:pt idx="1791">
                  <c:v>#N/A</c:v>
                </c:pt>
                <c:pt idx="1792">
                  <c:v>#N/A</c:v>
                </c:pt>
                <c:pt idx="1793">
                  <c:v>#N/A</c:v>
                </c:pt>
                <c:pt idx="1794">
                  <c:v>#N/A</c:v>
                </c:pt>
                <c:pt idx="1795">
                  <c:v>#N/A</c:v>
                </c:pt>
                <c:pt idx="1796">
                  <c:v>#N/A</c:v>
                </c:pt>
                <c:pt idx="1797">
                  <c:v>#N/A</c:v>
                </c:pt>
                <c:pt idx="1798">
                  <c:v>#N/A</c:v>
                </c:pt>
                <c:pt idx="1799">
                  <c:v>#N/A</c:v>
                </c:pt>
                <c:pt idx="1800">
                  <c:v>#N/A</c:v>
                </c:pt>
                <c:pt idx="1801">
                  <c:v>#N/A</c:v>
                </c:pt>
                <c:pt idx="1802">
                  <c:v>#N/A</c:v>
                </c:pt>
                <c:pt idx="1803">
                  <c:v>#N/A</c:v>
                </c:pt>
                <c:pt idx="1804">
                  <c:v>#N/A</c:v>
                </c:pt>
                <c:pt idx="1805">
                  <c:v>#N/A</c:v>
                </c:pt>
                <c:pt idx="1806">
                  <c:v>#N/A</c:v>
                </c:pt>
                <c:pt idx="1807">
                  <c:v>#N/A</c:v>
                </c:pt>
                <c:pt idx="1808">
                  <c:v>#N/A</c:v>
                </c:pt>
                <c:pt idx="1809">
                  <c:v>#N/A</c:v>
                </c:pt>
                <c:pt idx="1810">
                  <c:v>#N/A</c:v>
                </c:pt>
                <c:pt idx="1811">
                  <c:v>#N/A</c:v>
                </c:pt>
                <c:pt idx="1812">
                  <c:v>#N/A</c:v>
                </c:pt>
                <c:pt idx="1813">
                  <c:v>#N/A</c:v>
                </c:pt>
                <c:pt idx="1814">
                  <c:v>#N/A</c:v>
                </c:pt>
                <c:pt idx="1815">
                  <c:v>#N/A</c:v>
                </c:pt>
                <c:pt idx="1816">
                  <c:v>#N/A</c:v>
                </c:pt>
                <c:pt idx="1817">
                  <c:v>#N/A</c:v>
                </c:pt>
                <c:pt idx="1818">
                  <c:v>#N/A</c:v>
                </c:pt>
                <c:pt idx="1819">
                  <c:v>#N/A</c:v>
                </c:pt>
                <c:pt idx="1820">
                  <c:v>#N/A</c:v>
                </c:pt>
                <c:pt idx="1821">
                  <c:v>#N/A</c:v>
                </c:pt>
                <c:pt idx="1822">
                  <c:v>#N/A</c:v>
                </c:pt>
                <c:pt idx="1823">
                  <c:v>#N/A</c:v>
                </c:pt>
                <c:pt idx="1824">
                  <c:v>#N/A</c:v>
                </c:pt>
                <c:pt idx="1825">
                  <c:v>#N/A</c:v>
                </c:pt>
                <c:pt idx="1826">
                  <c:v>#N/A</c:v>
                </c:pt>
                <c:pt idx="1827">
                  <c:v>#N/A</c:v>
                </c:pt>
                <c:pt idx="1828">
                  <c:v>#N/A</c:v>
                </c:pt>
                <c:pt idx="1829">
                  <c:v>#N/A</c:v>
                </c:pt>
                <c:pt idx="1830">
                  <c:v>#N/A</c:v>
                </c:pt>
                <c:pt idx="1831">
                  <c:v>#N/A</c:v>
                </c:pt>
                <c:pt idx="1832">
                  <c:v>#N/A</c:v>
                </c:pt>
                <c:pt idx="1833">
                  <c:v>#N/A</c:v>
                </c:pt>
                <c:pt idx="1834">
                  <c:v>#N/A</c:v>
                </c:pt>
                <c:pt idx="1835">
                  <c:v>#N/A</c:v>
                </c:pt>
                <c:pt idx="1836">
                  <c:v>#N/A</c:v>
                </c:pt>
                <c:pt idx="1837">
                  <c:v>#N/A</c:v>
                </c:pt>
                <c:pt idx="1838">
                  <c:v>#N/A</c:v>
                </c:pt>
                <c:pt idx="1839">
                  <c:v>#N/A</c:v>
                </c:pt>
                <c:pt idx="1840">
                  <c:v>#N/A</c:v>
                </c:pt>
                <c:pt idx="1841">
                  <c:v>#N/A</c:v>
                </c:pt>
                <c:pt idx="1842">
                  <c:v>#N/A</c:v>
                </c:pt>
                <c:pt idx="1843">
                  <c:v>#N/A</c:v>
                </c:pt>
                <c:pt idx="1844">
                  <c:v>#N/A</c:v>
                </c:pt>
                <c:pt idx="1845">
                  <c:v>#N/A</c:v>
                </c:pt>
                <c:pt idx="1846">
                  <c:v>#N/A</c:v>
                </c:pt>
                <c:pt idx="1847">
                  <c:v>#N/A</c:v>
                </c:pt>
                <c:pt idx="1848">
                  <c:v>#N/A</c:v>
                </c:pt>
                <c:pt idx="1849">
                  <c:v>#N/A</c:v>
                </c:pt>
                <c:pt idx="1850">
                  <c:v>#N/A</c:v>
                </c:pt>
                <c:pt idx="1851">
                  <c:v>#N/A</c:v>
                </c:pt>
                <c:pt idx="1852">
                  <c:v>#N/A</c:v>
                </c:pt>
                <c:pt idx="1853">
                  <c:v>#N/A</c:v>
                </c:pt>
                <c:pt idx="1854">
                  <c:v>#N/A</c:v>
                </c:pt>
                <c:pt idx="1855">
                  <c:v>#N/A</c:v>
                </c:pt>
                <c:pt idx="1856">
                  <c:v>#N/A</c:v>
                </c:pt>
                <c:pt idx="1857">
                  <c:v>#N/A</c:v>
                </c:pt>
                <c:pt idx="1858">
                  <c:v>#N/A</c:v>
                </c:pt>
                <c:pt idx="1859">
                  <c:v>#N/A</c:v>
                </c:pt>
                <c:pt idx="1860">
                  <c:v>#N/A</c:v>
                </c:pt>
                <c:pt idx="1861">
                  <c:v>#N/A</c:v>
                </c:pt>
                <c:pt idx="1862">
                  <c:v>#N/A</c:v>
                </c:pt>
                <c:pt idx="1863">
                  <c:v>#N/A</c:v>
                </c:pt>
                <c:pt idx="1864">
                  <c:v>#N/A</c:v>
                </c:pt>
                <c:pt idx="1865">
                  <c:v>#N/A</c:v>
                </c:pt>
                <c:pt idx="1866">
                  <c:v>#N/A</c:v>
                </c:pt>
                <c:pt idx="1867">
                  <c:v>#N/A</c:v>
                </c:pt>
                <c:pt idx="1868">
                  <c:v>#N/A</c:v>
                </c:pt>
                <c:pt idx="1869">
                  <c:v>#N/A</c:v>
                </c:pt>
                <c:pt idx="1870">
                  <c:v>#N/A</c:v>
                </c:pt>
                <c:pt idx="1871">
                  <c:v>#N/A</c:v>
                </c:pt>
                <c:pt idx="1872">
                  <c:v>#N/A</c:v>
                </c:pt>
                <c:pt idx="1873">
                  <c:v>#N/A</c:v>
                </c:pt>
                <c:pt idx="1874">
                  <c:v>#N/A</c:v>
                </c:pt>
                <c:pt idx="1875">
                  <c:v>#N/A</c:v>
                </c:pt>
                <c:pt idx="1876">
                  <c:v>#N/A</c:v>
                </c:pt>
                <c:pt idx="1877">
                  <c:v>#N/A</c:v>
                </c:pt>
                <c:pt idx="1878">
                  <c:v>#N/A</c:v>
                </c:pt>
                <c:pt idx="1879">
                  <c:v>#N/A</c:v>
                </c:pt>
                <c:pt idx="1880">
                  <c:v>#N/A</c:v>
                </c:pt>
                <c:pt idx="1881">
                  <c:v>#N/A</c:v>
                </c:pt>
                <c:pt idx="1882">
                  <c:v>#N/A</c:v>
                </c:pt>
                <c:pt idx="1883">
                  <c:v>#N/A</c:v>
                </c:pt>
                <c:pt idx="1884">
                  <c:v>#N/A</c:v>
                </c:pt>
                <c:pt idx="1885">
                  <c:v>#N/A</c:v>
                </c:pt>
                <c:pt idx="1886">
                  <c:v>#N/A</c:v>
                </c:pt>
                <c:pt idx="1887">
                  <c:v>#N/A</c:v>
                </c:pt>
                <c:pt idx="1888">
                  <c:v>#N/A</c:v>
                </c:pt>
                <c:pt idx="1889">
                  <c:v>#N/A</c:v>
                </c:pt>
                <c:pt idx="1890">
                  <c:v>#N/A</c:v>
                </c:pt>
                <c:pt idx="1891">
                  <c:v>#N/A</c:v>
                </c:pt>
                <c:pt idx="1892">
                  <c:v>#N/A</c:v>
                </c:pt>
                <c:pt idx="1893">
                  <c:v>#N/A</c:v>
                </c:pt>
                <c:pt idx="1894">
                  <c:v>#N/A</c:v>
                </c:pt>
                <c:pt idx="1895">
                  <c:v>#N/A</c:v>
                </c:pt>
                <c:pt idx="1896">
                  <c:v>#N/A</c:v>
                </c:pt>
                <c:pt idx="1897">
                  <c:v>#N/A</c:v>
                </c:pt>
                <c:pt idx="1898">
                  <c:v>#N/A</c:v>
                </c:pt>
                <c:pt idx="1899">
                  <c:v>#N/A</c:v>
                </c:pt>
                <c:pt idx="1900">
                  <c:v>#N/A</c:v>
                </c:pt>
                <c:pt idx="1901">
                  <c:v>#N/A</c:v>
                </c:pt>
                <c:pt idx="1902">
                  <c:v>#N/A</c:v>
                </c:pt>
                <c:pt idx="1903">
                  <c:v>#N/A</c:v>
                </c:pt>
                <c:pt idx="1904">
                  <c:v>#N/A</c:v>
                </c:pt>
                <c:pt idx="1905">
                  <c:v>#N/A</c:v>
                </c:pt>
                <c:pt idx="1906">
                  <c:v>#N/A</c:v>
                </c:pt>
                <c:pt idx="1907">
                  <c:v>#N/A</c:v>
                </c:pt>
                <c:pt idx="1908">
                  <c:v>#N/A</c:v>
                </c:pt>
                <c:pt idx="1909">
                  <c:v>#N/A</c:v>
                </c:pt>
                <c:pt idx="1910">
                  <c:v>#N/A</c:v>
                </c:pt>
                <c:pt idx="1911">
                  <c:v>#N/A</c:v>
                </c:pt>
                <c:pt idx="1912">
                  <c:v>#N/A</c:v>
                </c:pt>
                <c:pt idx="1913">
                  <c:v>#N/A</c:v>
                </c:pt>
                <c:pt idx="1914">
                  <c:v>#N/A</c:v>
                </c:pt>
                <c:pt idx="1915">
                  <c:v>#N/A</c:v>
                </c:pt>
                <c:pt idx="1916">
                  <c:v>#N/A</c:v>
                </c:pt>
                <c:pt idx="1917">
                  <c:v>#N/A</c:v>
                </c:pt>
                <c:pt idx="1918">
                  <c:v>#N/A</c:v>
                </c:pt>
                <c:pt idx="1919">
                  <c:v>#N/A</c:v>
                </c:pt>
                <c:pt idx="1920">
                  <c:v>#N/A</c:v>
                </c:pt>
                <c:pt idx="1921">
                  <c:v>#N/A</c:v>
                </c:pt>
                <c:pt idx="1922">
                  <c:v>#N/A</c:v>
                </c:pt>
                <c:pt idx="1923">
                  <c:v>#N/A</c:v>
                </c:pt>
                <c:pt idx="1924">
                  <c:v>#N/A</c:v>
                </c:pt>
                <c:pt idx="1925">
                  <c:v>#N/A</c:v>
                </c:pt>
                <c:pt idx="1926">
                  <c:v>#N/A</c:v>
                </c:pt>
                <c:pt idx="1927">
                  <c:v>#N/A</c:v>
                </c:pt>
                <c:pt idx="1928">
                  <c:v>#N/A</c:v>
                </c:pt>
                <c:pt idx="1929">
                  <c:v>#N/A</c:v>
                </c:pt>
                <c:pt idx="1930">
                  <c:v>#N/A</c:v>
                </c:pt>
                <c:pt idx="1931">
                  <c:v>#N/A</c:v>
                </c:pt>
                <c:pt idx="1932">
                  <c:v>#N/A</c:v>
                </c:pt>
                <c:pt idx="1933">
                  <c:v>#N/A</c:v>
                </c:pt>
                <c:pt idx="1934">
                  <c:v>#N/A</c:v>
                </c:pt>
                <c:pt idx="1935">
                  <c:v>#N/A</c:v>
                </c:pt>
                <c:pt idx="1936">
                  <c:v>#N/A</c:v>
                </c:pt>
                <c:pt idx="1937">
                  <c:v>#N/A</c:v>
                </c:pt>
                <c:pt idx="1938">
                  <c:v>#N/A</c:v>
                </c:pt>
                <c:pt idx="1939">
                  <c:v>#N/A</c:v>
                </c:pt>
                <c:pt idx="1940">
                  <c:v>#N/A</c:v>
                </c:pt>
                <c:pt idx="1941">
                  <c:v>#N/A</c:v>
                </c:pt>
                <c:pt idx="1942">
                  <c:v>#N/A</c:v>
                </c:pt>
                <c:pt idx="1943">
                  <c:v>#N/A</c:v>
                </c:pt>
                <c:pt idx="1944">
                  <c:v>#N/A</c:v>
                </c:pt>
                <c:pt idx="1945">
                  <c:v>#N/A</c:v>
                </c:pt>
                <c:pt idx="1946">
                  <c:v>#N/A</c:v>
                </c:pt>
                <c:pt idx="1947">
                  <c:v>#N/A</c:v>
                </c:pt>
                <c:pt idx="1948">
                  <c:v>#N/A</c:v>
                </c:pt>
                <c:pt idx="1949">
                  <c:v>#N/A</c:v>
                </c:pt>
                <c:pt idx="1950">
                  <c:v>#N/A</c:v>
                </c:pt>
                <c:pt idx="1951">
                  <c:v>#N/A</c:v>
                </c:pt>
                <c:pt idx="1952">
                  <c:v>#N/A</c:v>
                </c:pt>
                <c:pt idx="1953">
                  <c:v>#N/A</c:v>
                </c:pt>
                <c:pt idx="1954">
                  <c:v>#N/A</c:v>
                </c:pt>
                <c:pt idx="1955">
                  <c:v>#N/A</c:v>
                </c:pt>
                <c:pt idx="1956">
                  <c:v>#N/A</c:v>
                </c:pt>
                <c:pt idx="1957">
                  <c:v>#N/A</c:v>
                </c:pt>
                <c:pt idx="1958">
                  <c:v>#N/A</c:v>
                </c:pt>
                <c:pt idx="1959">
                  <c:v>#N/A</c:v>
                </c:pt>
                <c:pt idx="1960">
                  <c:v>#N/A</c:v>
                </c:pt>
                <c:pt idx="1961">
                  <c:v>#N/A</c:v>
                </c:pt>
                <c:pt idx="1962">
                  <c:v>#N/A</c:v>
                </c:pt>
                <c:pt idx="1963">
                  <c:v>#N/A</c:v>
                </c:pt>
                <c:pt idx="1964">
                  <c:v>#N/A</c:v>
                </c:pt>
                <c:pt idx="1965">
                  <c:v>#N/A</c:v>
                </c:pt>
                <c:pt idx="1966">
                  <c:v>#N/A</c:v>
                </c:pt>
                <c:pt idx="1967">
                  <c:v>#N/A</c:v>
                </c:pt>
                <c:pt idx="1968">
                  <c:v>#N/A</c:v>
                </c:pt>
                <c:pt idx="1969">
                  <c:v>#N/A</c:v>
                </c:pt>
                <c:pt idx="1970">
                  <c:v>#N/A</c:v>
                </c:pt>
                <c:pt idx="1971">
                  <c:v>#N/A</c:v>
                </c:pt>
                <c:pt idx="1972">
                  <c:v>#N/A</c:v>
                </c:pt>
                <c:pt idx="1973">
                  <c:v>#N/A</c:v>
                </c:pt>
                <c:pt idx="1974">
                  <c:v>#N/A</c:v>
                </c:pt>
                <c:pt idx="1975">
                  <c:v>#N/A</c:v>
                </c:pt>
                <c:pt idx="1976">
                  <c:v>#N/A</c:v>
                </c:pt>
                <c:pt idx="1977">
                  <c:v>#N/A</c:v>
                </c:pt>
                <c:pt idx="1978">
                  <c:v>#N/A</c:v>
                </c:pt>
                <c:pt idx="1979">
                  <c:v>#N/A</c:v>
                </c:pt>
                <c:pt idx="1980">
                  <c:v>#N/A</c:v>
                </c:pt>
                <c:pt idx="1981">
                  <c:v>#N/A</c:v>
                </c:pt>
                <c:pt idx="1982">
                  <c:v>#N/A</c:v>
                </c:pt>
                <c:pt idx="1983">
                  <c:v>#N/A</c:v>
                </c:pt>
                <c:pt idx="1984">
                  <c:v>#N/A</c:v>
                </c:pt>
                <c:pt idx="1985">
                  <c:v>#N/A</c:v>
                </c:pt>
                <c:pt idx="1986">
                  <c:v>#N/A</c:v>
                </c:pt>
                <c:pt idx="1987">
                  <c:v>#N/A</c:v>
                </c:pt>
                <c:pt idx="1988">
                  <c:v>#N/A</c:v>
                </c:pt>
                <c:pt idx="1989">
                  <c:v>#N/A</c:v>
                </c:pt>
                <c:pt idx="1990">
                  <c:v>#N/A</c:v>
                </c:pt>
                <c:pt idx="1991">
                  <c:v>#N/A</c:v>
                </c:pt>
                <c:pt idx="1992">
                  <c:v>#N/A</c:v>
                </c:pt>
                <c:pt idx="1993">
                  <c:v>#N/A</c:v>
                </c:pt>
                <c:pt idx="1994">
                  <c:v>#N/A</c:v>
                </c:pt>
                <c:pt idx="1995">
                  <c:v>#N/A</c:v>
                </c:pt>
                <c:pt idx="1996">
                  <c:v>#N/A</c:v>
                </c:pt>
                <c:pt idx="1997">
                  <c:v>#N/A</c:v>
                </c:pt>
                <c:pt idx="1998">
                  <c:v>#N/A</c:v>
                </c:pt>
                <c:pt idx="1999">
                  <c:v>#N/A</c:v>
                </c:pt>
                <c:pt idx="2000">
                  <c:v>#N/A</c:v>
                </c:pt>
                <c:pt idx="2001">
                  <c:v>#N/A</c:v>
                </c:pt>
                <c:pt idx="2002">
                  <c:v>#N/A</c:v>
                </c:pt>
                <c:pt idx="2003">
                  <c:v>#N/A</c:v>
                </c:pt>
                <c:pt idx="2004">
                  <c:v>#N/A</c:v>
                </c:pt>
                <c:pt idx="2005">
                  <c:v>#N/A</c:v>
                </c:pt>
                <c:pt idx="2006">
                  <c:v>#N/A</c:v>
                </c:pt>
                <c:pt idx="2007">
                  <c:v>#N/A</c:v>
                </c:pt>
                <c:pt idx="2008">
                  <c:v>#N/A</c:v>
                </c:pt>
                <c:pt idx="2009">
                  <c:v>#N/A</c:v>
                </c:pt>
                <c:pt idx="2010">
                  <c:v>#N/A</c:v>
                </c:pt>
                <c:pt idx="2011">
                  <c:v>#N/A</c:v>
                </c:pt>
                <c:pt idx="2012">
                  <c:v>#N/A</c:v>
                </c:pt>
                <c:pt idx="2013">
                  <c:v>#N/A</c:v>
                </c:pt>
                <c:pt idx="2014">
                  <c:v>#N/A</c:v>
                </c:pt>
                <c:pt idx="2015">
                  <c:v>#N/A</c:v>
                </c:pt>
                <c:pt idx="2016">
                  <c:v>#N/A</c:v>
                </c:pt>
                <c:pt idx="2017">
                  <c:v>#N/A</c:v>
                </c:pt>
                <c:pt idx="2018">
                  <c:v>#N/A</c:v>
                </c:pt>
                <c:pt idx="2019">
                  <c:v>#N/A</c:v>
                </c:pt>
                <c:pt idx="2020">
                  <c:v>#N/A</c:v>
                </c:pt>
                <c:pt idx="2021">
                  <c:v>#N/A</c:v>
                </c:pt>
                <c:pt idx="2022">
                  <c:v>#N/A</c:v>
                </c:pt>
                <c:pt idx="2023">
                  <c:v>#N/A</c:v>
                </c:pt>
                <c:pt idx="2024">
                  <c:v>#N/A</c:v>
                </c:pt>
                <c:pt idx="2025">
                  <c:v>#N/A</c:v>
                </c:pt>
                <c:pt idx="2026">
                  <c:v>#N/A</c:v>
                </c:pt>
                <c:pt idx="2027">
                  <c:v>#N/A</c:v>
                </c:pt>
                <c:pt idx="2028">
                  <c:v>#N/A</c:v>
                </c:pt>
                <c:pt idx="2029">
                  <c:v>#N/A</c:v>
                </c:pt>
                <c:pt idx="2030">
                  <c:v>#N/A</c:v>
                </c:pt>
                <c:pt idx="2031">
                  <c:v>#N/A</c:v>
                </c:pt>
                <c:pt idx="2032">
                  <c:v>#N/A</c:v>
                </c:pt>
                <c:pt idx="2033">
                  <c:v>#N/A</c:v>
                </c:pt>
                <c:pt idx="2034">
                  <c:v>#N/A</c:v>
                </c:pt>
                <c:pt idx="2035">
                  <c:v>#N/A</c:v>
                </c:pt>
                <c:pt idx="2036">
                  <c:v>#N/A</c:v>
                </c:pt>
                <c:pt idx="2037">
                  <c:v>#N/A</c:v>
                </c:pt>
                <c:pt idx="2038">
                  <c:v>#N/A</c:v>
                </c:pt>
                <c:pt idx="2039">
                  <c:v>#N/A</c:v>
                </c:pt>
                <c:pt idx="2040">
                  <c:v>#N/A</c:v>
                </c:pt>
                <c:pt idx="2041">
                  <c:v>#N/A</c:v>
                </c:pt>
                <c:pt idx="2042">
                  <c:v>#N/A</c:v>
                </c:pt>
                <c:pt idx="2043">
                  <c:v>#N/A</c:v>
                </c:pt>
                <c:pt idx="2044">
                  <c:v>#N/A</c:v>
                </c:pt>
                <c:pt idx="2045">
                  <c:v>#N/A</c:v>
                </c:pt>
                <c:pt idx="2046">
                  <c:v>#N/A</c:v>
                </c:pt>
                <c:pt idx="2047">
                  <c:v>#N/A</c:v>
                </c:pt>
                <c:pt idx="2048">
                  <c:v>#N/A</c:v>
                </c:pt>
                <c:pt idx="2049">
                  <c:v>#N/A</c:v>
                </c:pt>
                <c:pt idx="2050">
                  <c:v>#N/A</c:v>
                </c:pt>
                <c:pt idx="2051">
                  <c:v>#N/A</c:v>
                </c:pt>
                <c:pt idx="2052">
                  <c:v>#N/A</c:v>
                </c:pt>
                <c:pt idx="2053">
                  <c:v>#N/A</c:v>
                </c:pt>
                <c:pt idx="2054">
                  <c:v>#N/A</c:v>
                </c:pt>
                <c:pt idx="2055">
                  <c:v>#N/A</c:v>
                </c:pt>
                <c:pt idx="2056">
                  <c:v>#N/A</c:v>
                </c:pt>
                <c:pt idx="2057">
                  <c:v>#N/A</c:v>
                </c:pt>
                <c:pt idx="2058">
                  <c:v>#N/A</c:v>
                </c:pt>
                <c:pt idx="2059">
                  <c:v>#N/A</c:v>
                </c:pt>
                <c:pt idx="2060">
                  <c:v>#N/A</c:v>
                </c:pt>
                <c:pt idx="2061">
                  <c:v>#N/A</c:v>
                </c:pt>
                <c:pt idx="2062">
                  <c:v>#N/A</c:v>
                </c:pt>
                <c:pt idx="2063">
                  <c:v>#N/A</c:v>
                </c:pt>
                <c:pt idx="2064">
                  <c:v>#N/A</c:v>
                </c:pt>
                <c:pt idx="2065">
                  <c:v>#N/A</c:v>
                </c:pt>
                <c:pt idx="2066">
                  <c:v>#N/A</c:v>
                </c:pt>
                <c:pt idx="2067">
                  <c:v>#N/A</c:v>
                </c:pt>
                <c:pt idx="2068">
                  <c:v>#N/A</c:v>
                </c:pt>
                <c:pt idx="2069">
                  <c:v>#N/A</c:v>
                </c:pt>
                <c:pt idx="2070">
                  <c:v>#N/A</c:v>
                </c:pt>
                <c:pt idx="2071">
                  <c:v>#N/A</c:v>
                </c:pt>
                <c:pt idx="2072">
                  <c:v>#N/A</c:v>
                </c:pt>
                <c:pt idx="2073">
                  <c:v>#N/A</c:v>
                </c:pt>
                <c:pt idx="2074">
                  <c:v>#N/A</c:v>
                </c:pt>
                <c:pt idx="2075">
                  <c:v>#N/A</c:v>
                </c:pt>
                <c:pt idx="2076">
                  <c:v>#N/A</c:v>
                </c:pt>
                <c:pt idx="2077">
                  <c:v>#N/A</c:v>
                </c:pt>
                <c:pt idx="2078">
                  <c:v>#N/A</c:v>
                </c:pt>
                <c:pt idx="2079">
                  <c:v>#N/A</c:v>
                </c:pt>
                <c:pt idx="2080">
                  <c:v>#N/A</c:v>
                </c:pt>
                <c:pt idx="2081">
                  <c:v>#N/A</c:v>
                </c:pt>
                <c:pt idx="2082">
                  <c:v>#N/A</c:v>
                </c:pt>
                <c:pt idx="2083">
                  <c:v>#N/A</c:v>
                </c:pt>
                <c:pt idx="2084">
                  <c:v>#N/A</c:v>
                </c:pt>
                <c:pt idx="2085">
                  <c:v>#N/A</c:v>
                </c:pt>
                <c:pt idx="2086">
                  <c:v>#N/A</c:v>
                </c:pt>
                <c:pt idx="2087">
                  <c:v>#N/A</c:v>
                </c:pt>
                <c:pt idx="2088">
                  <c:v>#N/A</c:v>
                </c:pt>
                <c:pt idx="2089">
                  <c:v>#N/A</c:v>
                </c:pt>
                <c:pt idx="2090">
                  <c:v>#N/A</c:v>
                </c:pt>
                <c:pt idx="2091">
                  <c:v>#N/A</c:v>
                </c:pt>
                <c:pt idx="2092">
                  <c:v>#N/A</c:v>
                </c:pt>
                <c:pt idx="2093">
                  <c:v>#N/A</c:v>
                </c:pt>
                <c:pt idx="2094">
                  <c:v>#N/A</c:v>
                </c:pt>
                <c:pt idx="2095">
                  <c:v>#N/A</c:v>
                </c:pt>
                <c:pt idx="2096">
                  <c:v>#N/A</c:v>
                </c:pt>
                <c:pt idx="2097">
                  <c:v>#N/A</c:v>
                </c:pt>
                <c:pt idx="2098">
                  <c:v>#N/A</c:v>
                </c:pt>
                <c:pt idx="2099">
                  <c:v>#N/A</c:v>
                </c:pt>
                <c:pt idx="2100">
                  <c:v>#N/A</c:v>
                </c:pt>
                <c:pt idx="2101">
                  <c:v>#N/A</c:v>
                </c:pt>
                <c:pt idx="2102">
                  <c:v>#N/A</c:v>
                </c:pt>
                <c:pt idx="2103">
                  <c:v>#N/A</c:v>
                </c:pt>
                <c:pt idx="2104">
                  <c:v>#N/A</c:v>
                </c:pt>
                <c:pt idx="2105">
                  <c:v>#N/A</c:v>
                </c:pt>
                <c:pt idx="2106">
                  <c:v>#N/A</c:v>
                </c:pt>
                <c:pt idx="2107">
                  <c:v>#N/A</c:v>
                </c:pt>
                <c:pt idx="2108">
                  <c:v>#N/A</c:v>
                </c:pt>
                <c:pt idx="2109">
                  <c:v>#N/A</c:v>
                </c:pt>
                <c:pt idx="2110">
                  <c:v>#N/A</c:v>
                </c:pt>
                <c:pt idx="2111">
                  <c:v>#N/A</c:v>
                </c:pt>
                <c:pt idx="2112">
                  <c:v>#N/A</c:v>
                </c:pt>
                <c:pt idx="2113">
                  <c:v>#N/A</c:v>
                </c:pt>
                <c:pt idx="2114">
                  <c:v>#N/A</c:v>
                </c:pt>
                <c:pt idx="2115">
                  <c:v>#N/A</c:v>
                </c:pt>
                <c:pt idx="2116">
                  <c:v>#N/A</c:v>
                </c:pt>
                <c:pt idx="2117">
                  <c:v>#N/A</c:v>
                </c:pt>
                <c:pt idx="2118">
                  <c:v>#N/A</c:v>
                </c:pt>
                <c:pt idx="2119">
                  <c:v>#N/A</c:v>
                </c:pt>
                <c:pt idx="2120">
                  <c:v>#N/A</c:v>
                </c:pt>
                <c:pt idx="2121">
                  <c:v>#N/A</c:v>
                </c:pt>
                <c:pt idx="2122">
                  <c:v>#N/A</c:v>
                </c:pt>
                <c:pt idx="2123">
                  <c:v>#N/A</c:v>
                </c:pt>
                <c:pt idx="2124">
                  <c:v>#N/A</c:v>
                </c:pt>
                <c:pt idx="2125">
                  <c:v>#N/A</c:v>
                </c:pt>
                <c:pt idx="2126">
                  <c:v>#N/A</c:v>
                </c:pt>
                <c:pt idx="2127">
                  <c:v>#N/A</c:v>
                </c:pt>
                <c:pt idx="2128">
                  <c:v>#N/A</c:v>
                </c:pt>
                <c:pt idx="2129">
                  <c:v>#N/A</c:v>
                </c:pt>
                <c:pt idx="2130">
                  <c:v>#N/A</c:v>
                </c:pt>
                <c:pt idx="2131">
                  <c:v>#N/A</c:v>
                </c:pt>
                <c:pt idx="2132">
                  <c:v>#N/A</c:v>
                </c:pt>
                <c:pt idx="2133">
                  <c:v>#N/A</c:v>
                </c:pt>
                <c:pt idx="2134">
                  <c:v>#N/A</c:v>
                </c:pt>
                <c:pt idx="2135">
                  <c:v>#N/A</c:v>
                </c:pt>
                <c:pt idx="2136">
                  <c:v>#N/A</c:v>
                </c:pt>
                <c:pt idx="2137">
                  <c:v>#N/A</c:v>
                </c:pt>
                <c:pt idx="2138">
                  <c:v>#N/A</c:v>
                </c:pt>
                <c:pt idx="2139">
                  <c:v>#N/A</c:v>
                </c:pt>
                <c:pt idx="2140">
                  <c:v>#N/A</c:v>
                </c:pt>
                <c:pt idx="2141">
                  <c:v>#N/A</c:v>
                </c:pt>
                <c:pt idx="2142">
                  <c:v>#N/A</c:v>
                </c:pt>
                <c:pt idx="2143">
                  <c:v>#N/A</c:v>
                </c:pt>
                <c:pt idx="2144">
                  <c:v>#N/A</c:v>
                </c:pt>
                <c:pt idx="2145">
                  <c:v>#N/A</c:v>
                </c:pt>
                <c:pt idx="2146">
                  <c:v>#N/A</c:v>
                </c:pt>
                <c:pt idx="2147">
                  <c:v>#N/A</c:v>
                </c:pt>
                <c:pt idx="2148">
                  <c:v>#N/A</c:v>
                </c:pt>
                <c:pt idx="2149">
                  <c:v>#N/A</c:v>
                </c:pt>
                <c:pt idx="2150">
                  <c:v>#N/A</c:v>
                </c:pt>
                <c:pt idx="2151">
                  <c:v>#N/A</c:v>
                </c:pt>
                <c:pt idx="2152">
                  <c:v>#N/A</c:v>
                </c:pt>
                <c:pt idx="2153">
                  <c:v>#N/A</c:v>
                </c:pt>
                <c:pt idx="2154">
                  <c:v>#N/A</c:v>
                </c:pt>
                <c:pt idx="2155">
                  <c:v>#N/A</c:v>
                </c:pt>
                <c:pt idx="2156">
                  <c:v>#N/A</c:v>
                </c:pt>
                <c:pt idx="2157">
                  <c:v>#N/A</c:v>
                </c:pt>
                <c:pt idx="2158">
                  <c:v>#N/A</c:v>
                </c:pt>
                <c:pt idx="2159">
                  <c:v>#N/A</c:v>
                </c:pt>
                <c:pt idx="2160">
                  <c:v>#N/A</c:v>
                </c:pt>
                <c:pt idx="2161">
                  <c:v>#N/A</c:v>
                </c:pt>
                <c:pt idx="2162">
                  <c:v>#N/A</c:v>
                </c:pt>
                <c:pt idx="2163">
                  <c:v>#N/A</c:v>
                </c:pt>
                <c:pt idx="2164">
                  <c:v>#N/A</c:v>
                </c:pt>
                <c:pt idx="2165">
                  <c:v>#N/A</c:v>
                </c:pt>
                <c:pt idx="2166">
                  <c:v>#N/A</c:v>
                </c:pt>
                <c:pt idx="2167">
                  <c:v>#N/A</c:v>
                </c:pt>
                <c:pt idx="2168">
                  <c:v>#N/A</c:v>
                </c:pt>
                <c:pt idx="2169">
                  <c:v>#N/A</c:v>
                </c:pt>
                <c:pt idx="2170">
                  <c:v>#N/A</c:v>
                </c:pt>
                <c:pt idx="2171">
                  <c:v>#N/A</c:v>
                </c:pt>
                <c:pt idx="2172">
                  <c:v>#N/A</c:v>
                </c:pt>
                <c:pt idx="2173">
                  <c:v>#N/A</c:v>
                </c:pt>
                <c:pt idx="2174">
                  <c:v>#N/A</c:v>
                </c:pt>
                <c:pt idx="2175">
                  <c:v>#N/A</c:v>
                </c:pt>
                <c:pt idx="2176">
                  <c:v>#N/A</c:v>
                </c:pt>
                <c:pt idx="2177">
                  <c:v>#N/A</c:v>
                </c:pt>
                <c:pt idx="2178">
                  <c:v>#N/A</c:v>
                </c:pt>
                <c:pt idx="2179">
                  <c:v>#N/A</c:v>
                </c:pt>
                <c:pt idx="2180">
                  <c:v>#N/A</c:v>
                </c:pt>
                <c:pt idx="2181">
                  <c:v>#N/A</c:v>
                </c:pt>
                <c:pt idx="2182">
                  <c:v>#N/A</c:v>
                </c:pt>
                <c:pt idx="2183">
                  <c:v>#N/A</c:v>
                </c:pt>
                <c:pt idx="2184">
                  <c:v>#N/A</c:v>
                </c:pt>
                <c:pt idx="2185">
                  <c:v>#N/A</c:v>
                </c:pt>
                <c:pt idx="2186">
                  <c:v>#N/A</c:v>
                </c:pt>
                <c:pt idx="2187">
                  <c:v>#N/A</c:v>
                </c:pt>
                <c:pt idx="2188">
                  <c:v>#N/A</c:v>
                </c:pt>
                <c:pt idx="2189">
                  <c:v>#N/A</c:v>
                </c:pt>
                <c:pt idx="2190">
                  <c:v>#N/A</c:v>
                </c:pt>
                <c:pt idx="2191">
                  <c:v>#N/A</c:v>
                </c:pt>
                <c:pt idx="2192">
                  <c:v>#N/A</c:v>
                </c:pt>
                <c:pt idx="2193">
                  <c:v>#N/A</c:v>
                </c:pt>
                <c:pt idx="2194">
                  <c:v>#N/A</c:v>
                </c:pt>
                <c:pt idx="2195">
                  <c:v>#N/A</c:v>
                </c:pt>
                <c:pt idx="2196">
                  <c:v>#N/A</c:v>
                </c:pt>
                <c:pt idx="2197">
                  <c:v>#N/A</c:v>
                </c:pt>
                <c:pt idx="2198">
                  <c:v>#N/A</c:v>
                </c:pt>
                <c:pt idx="2199">
                  <c:v>#N/A</c:v>
                </c:pt>
                <c:pt idx="2200">
                  <c:v>#N/A</c:v>
                </c:pt>
                <c:pt idx="2201">
                  <c:v>#N/A</c:v>
                </c:pt>
                <c:pt idx="2202">
                  <c:v>#N/A</c:v>
                </c:pt>
                <c:pt idx="2203">
                  <c:v>#N/A</c:v>
                </c:pt>
                <c:pt idx="2204">
                  <c:v>#N/A</c:v>
                </c:pt>
                <c:pt idx="2205">
                  <c:v>#N/A</c:v>
                </c:pt>
                <c:pt idx="2206">
                  <c:v>#N/A</c:v>
                </c:pt>
                <c:pt idx="2207">
                  <c:v>#N/A</c:v>
                </c:pt>
                <c:pt idx="2208">
                  <c:v>#N/A</c:v>
                </c:pt>
                <c:pt idx="2209">
                  <c:v>#N/A</c:v>
                </c:pt>
                <c:pt idx="2210">
                  <c:v>#N/A</c:v>
                </c:pt>
                <c:pt idx="2211">
                  <c:v>#N/A</c:v>
                </c:pt>
                <c:pt idx="2212">
                  <c:v>#N/A</c:v>
                </c:pt>
                <c:pt idx="2213">
                  <c:v>#N/A</c:v>
                </c:pt>
                <c:pt idx="2214">
                  <c:v>#N/A</c:v>
                </c:pt>
                <c:pt idx="2215">
                  <c:v>#N/A</c:v>
                </c:pt>
                <c:pt idx="2216">
                  <c:v>#N/A</c:v>
                </c:pt>
                <c:pt idx="2217">
                  <c:v>#N/A</c:v>
                </c:pt>
                <c:pt idx="2218">
                  <c:v>#N/A</c:v>
                </c:pt>
                <c:pt idx="2219">
                  <c:v>#N/A</c:v>
                </c:pt>
                <c:pt idx="2220">
                  <c:v>#N/A</c:v>
                </c:pt>
                <c:pt idx="2221">
                  <c:v>#N/A</c:v>
                </c:pt>
                <c:pt idx="2222">
                  <c:v>#N/A</c:v>
                </c:pt>
                <c:pt idx="2223">
                  <c:v>#N/A</c:v>
                </c:pt>
                <c:pt idx="2224">
                  <c:v>#N/A</c:v>
                </c:pt>
                <c:pt idx="2225">
                  <c:v>#N/A</c:v>
                </c:pt>
                <c:pt idx="2226">
                  <c:v>#N/A</c:v>
                </c:pt>
                <c:pt idx="2227">
                  <c:v>#N/A</c:v>
                </c:pt>
                <c:pt idx="2228">
                  <c:v>#N/A</c:v>
                </c:pt>
                <c:pt idx="2229">
                  <c:v>#N/A</c:v>
                </c:pt>
                <c:pt idx="2230">
                  <c:v>#N/A</c:v>
                </c:pt>
                <c:pt idx="2231">
                  <c:v>#N/A</c:v>
                </c:pt>
                <c:pt idx="2232">
                  <c:v>#N/A</c:v>
                </c:pt>
                <c:pt idx="2233">
                  <c:v>#N/A</c:v>
                </c:pt>
                <c:pt idx="2234">
                  <c:v>#N/A</c:v>
                </c:pt>
                <c:pt idx="2235">
                  <c:v>#N/A</c:v>
                </c:pt>
                <c:pt idx="2236">
                  <c:v>#N/A</c:v>
                </c:pt>
                <c:pt idx="2237">
                  <c:v>#N/A</c:v>
                </c:pt>
                <c:pt idx="2238">
                  <c:v>#N/A</c:v>
                </c:pt>
                <c:pt idx="2239">
                  <c:v>#N/A</c:v>
                </c:pt>
                <c:pt idx="2240">
                  <c:v>#N/A</c:v>
                </c:pt>
                <c:pt idx="2241">
                  <c:v>#N/A</c:v>
                </c:pt>
                <c:pt idx="2242">
                  <c:v>#N/A</c:v>
                </c:pt>
                <c:pt idx="2243">
                  <c:v>#N/A</c:v>
                </c:pt>
                <c:pt idx="2244">
                  <c:v>#N/A</c:v>
                </c:pt>
                <c:pt idx="2245">
                  <c:v>#N/A</c:v>
                </c:pt>
                <c:pt idx="2246">
                  <c:v>#N/A</c:v>
                </c:pt>
                <c:pt idx="2247">
                  <c:v>#N/A</c:v>
                </c:pt>
                <c:pt idx="2248">
                  <c:v>#N/A</c:v>
                </c:pt>
                <c:pt idx="2249">
                  <c:v>#N/A</c:v>
                </c:pt>
                <c:pt idx="2250">
                  <c:v>#N/A</c:v>
                </c:pt>
                <c:pt idx="2251">
                  <c:v>#N/A</c:v>
                </c:pt>
                <c:pt idx="2252">
                  <c:v>#N/A</c:v>
                </c:pt>
                <c:pt idx="2253">
                  <c:v>#N/A</c:v>
                </c:pt>
                <c:pt idx="2254">
                  <c:v>#N/A</c:v>
                </c:pt>
                <c:pt idx="2255">
                  <c:v>#N/A</c:v>
                </c:pt>
                <c:pt idx="2256">
                  <c:v>#N/A</c:v>
                </c:pt>
                <c:pt idx="2257">
                  <c:v>#N/A</c:v>
                </c:pt>
                <c:pt idx="2258">
                  <c:v>#N/A</c:v>
                </c:pt>
                <c:pt idx="2259">
                  <c:v>#N/A</c:v>
                </c:pt>
                <c:pt idx="2260">
                  <c:v>#N/A</c:v>
                </c:pt>
                <c:pt idx="2261">
                  <c:v>#N/A</c:v>
                </c:pt>
                <c:pt idx="2262">
                  <c:v>#N/A</c:v>
                </c:pt>
                <c:pt idx="2263">
                  <c:v>#N/A</c:v>
                </c:pt>
                <c:pt idx="2264">
                  <c:v>#N/A</c:v>
                </c:pt>
                <c:pt idx="2265">
                  <c:v>#N/A</c:v>
                </c:pt>
                <c:pt idx="2266">
                  <c:v>#N/A</c:v>
                </c:pt>
                <c:pt idx="2267">
                  <c:v>#N/A</c:v>
                </c:pt>
                <c:pt idx="2268">
                  <c:v>#N/A</c:v>
                </c:pt>
                <c:pt idx="2269">
                  <c:v>#N/A</c:v>
                </c:pt>
                <c:pt idx="2270">
                  <c:v>#N/A</c:v>
                </c:pt>
                <c:pt idx="2271">
                  <c:v>#N/A</c:v>
                </c:pt>
                <c:pt idx="2272">
                  <c:v>#N/A</c:v>
                </c:pt>
                <c:pt idx="2273">
                  <c:v>#N/A</c:v>
                </c:pt>
                <c:pt idx="2274">
                  <c:v>#N/A</c:v>
                </c:pt>
                <c:pt idx="2275">
                  <c:v>#N/A</c:v>
                </c:pt>
                <c:pt idx="2276">
                  <c:v>#N/A</c:v>
                </c:pt>
                <c:pt idx="2277">
                  <c:v>#N/A</c:v>
                </c:pt>
                <c:pt idx="2278">
                  <c:v>#N/A</c:v>
                </c:pt>
                <c:pt idx="2279">
                  <c:v>#N/A</c:v>
                </c:pt>
                <c:pt idx="2280">
                  <c:v>#N/A</c:v>
                </c:pt>
                <c:pt idx="2281">
                  <c:v>#N/A</c:v>
                </c:pt>
                <c:pt idx="2282">
                  <c:v>#N/A</c:v>
                </c:pt>
                <c:pt idx="2283">
                  <c:v>#N/A</c:v>
                </c:pt>
                <c:pt idx="2284">
                  <c:v>#N/A</c:v>
                </c:pt>
                <c:pt idx="2285">
                  <c:v>#N/A</c:v>
                </c:pt>
                <c:pt idx="2286">
                  <c:v>#N/A</c:v>
                </c:pt>
                <c:pt idx="2287">
                  <c:v>#N/A</c:v>
                </c:pt>
                <c:pt idx="2288">
                  <c:v>#N/A</c:v>
                </c:pt>
                <c:pt idx="2289">
                  <c:v>#N/A</c:v>
                </c:pt>
                <c:pt idx="2290">
                  <c:v>#N/A</c:v>
                </c:pt>
                <c:pt idx="2291">
                  <c:v>#N/A</c:v>
                </c:pt>
                <c:pt idx="2292">
                  <c:v>#N/A</c:v>
                </c:pt>
                <c:pt idx="2293">
                  <c:v>#N/A</c:v>
                </c:pt>
                <c:pt idx="2294">
                  <c:v>#N/A</c:v>
                </c:pt>
                <c:pt idx="2295">
                  <c:v>#N/A</c:v>
                </c:pt>
                <c:pt idx="2296">
                  <c:v>#N/A</c:v>
                </c:pt>
                <c:pt idx="2297">
                  <c:v>#N/A</c:v>
                </c:pt>
                <c:pt idx="2298">
                  <c:v>#N/A</c:v>
                </c:pt>
                <c:pt idx="2299">
                  <c:v>#N/A</c:v>
                </c:pt>
                <c:pt idx="2300">
                  <c:v>#N/A</c:v>
                </c:pt>
                <c:pt idx="2301">
                  <c:v>#N/A</c:v>
                </c:pt>
                <c:pt idx="2302">
                  <c:v>#N/A</c:v>
                </c:pt>
                <c:pt idx="2303">
                  <c:v>#N/A</c:v>
                </c:pt>
                <c:pt idx="2304">
                  <c:v>#N/A</c:v>
                </c:pt>
                <c:pt idx="2305">
                  <c:v>#N/A</c:v>
                </c:pt>
                <c:pt idx="2306">
                  <c:v>#N/A</c:v>
                </c:pt>
                <c:pt idx="2307">
                  <c:v>#N/A</c:v>
                </c:pt>
                <c:pt idx="2308">
                  <c:v>#N/A</c:v>
                </c:pt>
                <c:pt idx="2309">
                  <c:v>#N/A</c:v>
                </c:pt>
                <c:pt idx="2310">
                  <c:v>#N/A</c:v>
                </c:pt>
                <c:pt idx="2311">
                  <c:v>#N/A</c:v>
                </c:pt>
                <c:pt idx="2312">
                  <c:v>#N/A</c:v>
                </c:pt>
                <c:pt idx="2313">
                  <c:v>#N/A</c:v>
                </c:pt>
                <c:pt idx="2314">
                  <c:v>#N/A</c:v>
                </c:pt>
                <c:pt idx="2315">
                  <c:v>#N/A</c:v>
                </c:pt>
                <c:pt idx="2316">
                  <c:v>#N/A</c:v>
                </c:pt>
                <c:pt idx="2317">
                  <c:v>#N/A</c:v>
                </c:pt>
                <c:pt idx="2318">
                  <c:v>#N/A</c:v>
                </c:pt>
                <c:pt idx="2319">
                  <c:v>#N/A</c:v>
                </c:pt>
                <c:pt idx="2320">
                  <c:v>#N/A</c:v>
                </c:pt>
                <c:pt idx="2321">
                  <c:v>#N/A</c:v>
                </c:pt>
                <c:pt idx="2322">
                  <c:v>#N/A</c:v>
                </c:pt>
                <c:pt idx="2323">
                  <c:v>#N/A</c:v>
                </c:pt>
                <c:pt idx="2324">
                  <c:v>#N/A</c:v>
                </c:pt>
                <c:pt idx="2325">
                  <c:v>#N/A</c:v>
                </c:pt>
                <c:pt idx="2326">
                  <c:v>#N/A</c:v>
                </c:pt>
                <c:pt idx="2327">
                  <c:v>#N/A</c:v>
                </c:pt>
                <c:pt idx="2328">
                  <c:v>#N/A</c:v>
                </c:pt>
                <c:pt idx="2329">
                  <c:v>#N/A</c:v>
                </c:pt>
                <c:pt idx="2330">
                  <c:v>#N/A</c:v>
                </c:pt>
                <c:pt idx="2331">
                  <c:v>#N/A</c:v>
                </c:pt>
                <c:pt idx="2332">
                  <c:v>#N/A</c:v>
                </c:pt>
                <c:pt idx="2333">
                  <c:v>#N/A</c:v>
                </c:pt>
                <c:pt idx="2334">
                  <c:v>#N/A</c:v>
                </c:pt>
                <c:pt idx="2335">
                  <c:v>#N/A</c:v>
                </c:pt>
                <c:pt idx="2336">
                  <c:v>#N/A</c:v>
                </c:pt>
                <c:pt idx="2337">
                  <c:v>#N/A</c:v>
                </c:pt>
                <c:pt idx="2338">
                  <c:v>#N/A</c:v>
                </c:pt>
                <c:pt idx="2339">
                  <c:v>#N/A</c:v>
                </c:pt>
                <c:pt idx="2340">
                  <c:v>#N/A</c:v>
                </c:pt>
                <c:pt idx="2341">
                  <c:v>#N/A</c:v>
                </c:pt>
                <c:pt idx="2342">
                  <c:v>#N/A</c:v>
                </c:pt>
                <c:pt idx="2343">
                  <c:v>#N/A</c:v>
                </c:pt>
                <c:pt idx="2344">
                  <c:v>#N/A</c:v>
                </c:pt>
                <c:pt idx="2345">
                  <c:v>#N/A</c:v>
                </c:pt>
                <c:pt idx="2346">
                  <c:v>#N/A</c:v>
                </c:pt>
                <c:pt idx="2347">
                  <c:v>#N/A</c:v>
                </c:pt>
                <c:pt idx="2348">
                  <c:v>#N/A</c:v>
                </c:pt>
                <c:pt idx="2349">
                  <c:v>#N/A</c:v>
                </c:pt>
                <c:pt idx="2350">
                  <c:v>#N/A</c:v>
                </c:pt>
                <c:pt idx="2351">
                  <c:v>#N/A</c:v>
                </c:pt>
                <c:pt idx="2352">
                  <c:v>#N/A</c:v>
                </c:pt>
                <c:pt idx="2353">
                  <c:v>#N/A</c:v>
                </c:pt>
                <c:pt idx="2354">
                  <c:v>#N/A</c:v>
                </c:pt>
                <c:pt idx="2355">
                  <c:v>#N/A</c:v>
                </c:pt>
                <c:pt idx="2356">
                  <c:v>#N/A</c:v>
                </c:pt>
                <c:pt idx="2357">
                  <c:v>#N/A</c:v>
                </c:pt>
                <c:pt idx="2358">
                  <c:v>#N/A</c:v>
                </c:pt>
                <c:pt idx="2359">
                  <c:v>#N/A</c:v>
                </c:pt>
                <c:pt idx="2360">
                  <c:v>#N/A</c:v>
                </c:pt>
                <c:pt idx="2361">
                  <c:v>#N/A</c:v>
                </c:pt>
                <c:pt idx="2362">
                  <c:v>#N/A</c:v>
                </c:pt>
                <c:pt idx="2363">
                  <c:v>#N/A</c:v>
                </c:pt>
                <c:pt idx="2364">
                  <c:v>#N/A</c:v>
                </c:pt>
                <c:pt idx="2365">
                  <c:v>#N/A</c:v>
                </c:pt>
                <c:pt idx="2366">
                  <c:v>#N/A</c:v>
                </c:pt>
                <c:pt idx="2367">
                  <c:v>#N/A</c:v>
                </c:pt>
                <c:pt idx="2368">
                  <c:v>#N/A</c:v>
                </c:pt>
                <c:pt idx="2369">
                  <c:v>#N/A</c:v>
                </c:pt>
                <c:pt idx="2370">
                  <c:v>#N/A</c:v>
                </c:pt>
                <c:pt idx="2371">
                  <c:v>#N/A</c:v>
                </c:pt>
                <c:pt idx="2372">
                  <c:v>#N/A</c:v>
                </c:pt>
                <c:pt idx="2373">
                  <c:v>#N/A</c:v>
                </c:pt>
                <c:pt idx="2374">
                  <c:v>#N/A</c:v>
                </c:pt>
                <c:pt idx="2375">
                  <c:v>#N/A</c:v>
                </c:pt>
                <c:pt idx="2376">
                  <c:v>#N/A</c:v>
                </c:pt>
                <c:pt idx="2377">
                  <c:v>#N/A</c:v>
                </c:pt>
                <c:pt idx="2378">
                  <c:v>#N/A</c:v>
                </c:pt>
                <c:pt idx="2379">
                  <c:v>#N/A</c:v>
                </c:pt>
                <c:pt idx="2380">
                  <c:v>#N/A</c:v>
                </c:pt>
                <c:pt idx="2381">
                  <c:v>#N/A</c:v>
                </c:pt>
                <c:pt idx="2382">
                  <c:v>#N/A</c:v>
                </c:pt>
                <c:pt idx="2383">
                  <c:v>#N/A</c:v>
                </c:pt>
                <c:pt idx="2384">
                  <c:v>#N/A</c:v>
                </c:pt>
                <c:pt idx="2385">
                  <c:v>#N/A</c:v>
                </c:pt>
                <c:pt idx="2386">
                  <c:v>#N/A</c:v>
                </c:pt>
                <c:pt idx="2387">
                  <c:v>#N/A</c:v>
                </c:pt>
                <c:pt idx="2388">
                  <c:v>#N/A</c:v>
                </c:pt>
                <c:pt idx="2389">
                  <c:v>#N/A</c:v>
                </c:pt>
                <c:pt idx="2390">
                  <c:v>#N/A</c:v>
                </c:pt>
                <c:pt idx="2391">
                  <c:v>#N/A</c:v>
                </c:pt>
                <c:pt idx="2392">
                  <c:v>#N/A</c:v>
                </c:pt>
                <c:pt idx="2393">
                  <c:v>#N/A</c:v>
                </c:pt>
                <c:pt idx="2394">
                  <c:v>#N/A</c:v>
                </c:pt>
                <c:pt idx="2395">
                  <c:v>#N/A</c:v>
                </c:pt>
                <c:pt idx="2396">
                  <c:v>#N/A</c:v>
                </c:pt>
                <c:pt idx="2397">
                  <c:v>#N/A</c:v>
                </c:pt>
                <c:pt idx="2398">
                  <c:v>#N/A</c:v>
                </c:pt>
                <c:pt idx="2399">
                  <c:v>#N/A</c:v>
                </c:pt>
                <c:pt idx="2400">
                  <c:v>#N/A</c:v>
                </c:pt>
                <c:pt idx="2401">
                  <c:v>#N/A</c:v>
                </c:pt>
                <c:pt idx="2402">
                  <c:v>#N/A</c:v>
                </c:pt>
                <c:pt idx="2403">
                  <c:v>#N/A</c:v>
                </c:pt>
                <c:pt idx="2404">
                  <c:v>#N/A</c:v>
                </c:pt>
                <c:pt idx="2405">
                  <c:v>#N/A</c:v>
                </c:pt>
                <c:pt idx="2406">
                  <c:v>#N/A</c:v>
                </c:pt>
                <c:pt idx="2407">
                  <c:v>#N/A</c:v>
                </c:pt>
                <c:pt idx="2408">
                  <c:v>#N/A</c:v>
                </c:pt>
                <c:pt idx="2409">
                  <c:v>#N/A</c:v>
                </c:pt>
                <c:pt idx="2410">
                  <c:v>#N/A</c:v>
                </c:pt>
                <c:pt idx="2411">
                  <c:v>#N/A</c:v>
                </c:pt>
                <c:pt idx="2412">
                  <c:v>#N/A</c:v>
                </c:pt>
                <c:pt idx="2413">
                  <c:v>#N/A</c:v>
                </c:pt>
                <c:pt idx="2414">
                  <c:v>#N/A</c:v>
                </c:pt>
                <c:pt idx="2415">
                  <c:v>#N/A</c:v>
                </c:pt>
                <c:pt idx="2416">
                  <c:v>#N/A</c:v>
                </c:pt>
                <c:pt idx="2417">
                  <c:v>#N/A</c:v>
                </c:pt>
                <c:pt idx="2418">
                  <c:v>#N/A</c:v>
                </c:pt>
                <c:pt idx="2419">
                  <c:v>#N/A</c:v>
                </c:pt>
                <c:pt idx="2420">
                  <c:v>#N/A</c:v>
                </c:pt>
                <c:pt idx="2421">
                  <c:v>#N/A</c:v>
                </c:pt>
                <c:pt idx="2422">
                  <c:v>#N/A</c:v>
                </c:pt>
                <c:pt idx="2423">
                  <c:v>#N/A</c:v>
                </c:pt>
                <c:pt idx="2424">
                  <c:v>#N/A</c:v>
                </c:pt>
                <c:pt idx="2425">
                  <c:v>#N/A</c:v>
                </c:pt>
                <c:pt idx="2426">
                  <c:v>#N/A</c:v>
                </c:pt>
                <c:pt idx="2427">
                  <c:v>#N/A</c:v>
                </c:pt>
                <c:pt idx="2428">
                  <c:v>#N/A</c:v>
                </c:pt>
                <c:pt idx="2429">
                  <c:v>#N/A</c:v>
                </c:pt>
                <c:pt idx="2430">
                  <c:v>#N/A</c:v>
                </c:pt>
                <c:pt idx="2431">
                  <c:v>#N/A</c:v>
                </c:pt>
                <c:pt idx="2432">
                  <c:v>#N/A</c:v>
                </c:pt>
                <c:pt idx="2433">
                  <c:v>#N/A</c:v>
                </c:pt>
                <c:pt idx="2434">
                  <c:v>#N/A</c:v>
                </c:pt>
                <c:pt idx="2435">
                  <c:v>#N/A</c:v>
                </c:pt>
                <c:pt idx="2436">
                  <c:v>#N/A</c:v>
                </c:pt>
                <c:pt idx="2437">
                  <c:v>#N/A</c:v>
                </c:pt>
                <c:pt idx="2438">
                  <c:v>#N/A</c:v>
                </c:pt>
                <c:pt idx="2439">
                  <c:v>#N/A</c:v>
                </c:pt>
                <c:pt idx="2440">
                  <c:v>#N/A</c:v>
                </c:pt>
                <c:pt idx="2441">
                  <c:v>#N/A</c:v>
                </c:pt>
                <c:pt idx="2442">
                  <c:v>#N/A</c:v>
                </c:pt>
                <c:pt idx="2443">
                  <c:v>#N/A</c:v>
                </c:pt>
                <c:pt idx="2444">
                  <c:v>#N/A</c:v>
                </c:pt>
                <c:pt idx="2445">
                  <c:v>#N/A</c:v>
                </c:pt>
                <c:pt idx="2446">
                  <c:v>#N/A</c:v>
                </c:pt>
                <c:pt idx="2447">
                  <c:v>#N/A</c:v>
                </c:pt>
                <c:pt idx="2448">
                  <c:v>#N/A</c:v>
                </c:pt>
                <c:pt idx="2449">
                  <c:v>#N/A</c:v>
                </c:pt>
                <c:pt idx="2450">
                  <c:v>#N/A</c:v>
                </c:pt>
                <c:pt idx="2451">
                  <c:v>#N/A</c:v>
                </c:pt>
                <c:pt idx="2452">
                  <c:v>#N/A</c:v>
                </c:pt>
                <c:pt idx="2453">
                  <c:v>#N/A</c:v>
                </c:pt>
                <c:pt idx="2454">
                  <c:v>#N/A</c:v>
                </c:pt>
                <c:pt idx="2455">
                  <c:v>#N/A</c:v>
                </c:pt>
                <c:pt idx="2456">
                  <c:v>#N/A</c:v>
                </c:pt>
                <c:pt idx="2457">
                  <c:v>#N/A</c:v>
                </c:pt>
                <c:pt idx="2458">
                  <c:v>#N/A</c:v>
                </c:pt>
                <c:pt idx="2459">
                  <c:v>#N/A</c:v>
                </c:pt>
                <c:pt idx="2460">
                  <c:v>#N/A</c:v>
                </c:pt>
                <c:pt idx="2461">
                  <c:v>#N/A</c:v>
                </c:pt>
                <c:pt idx="2462">
                  <c:v>#N/A</c:v>
                </c:pt>
                <c:pt idx="2463">
                  <c:v>#N/A</c:v>
                </c:pt>
                <c:pt idx="2464">
                  <c:v>#N/A</c:v>
                </c:pt>
                <c:pt idx="2465">
                  <c:v>#N/A</c:v>
                </c:pt>
                <c:pt idx="2466">
                  <c:v>#N/A</c:v>
                </c:pt>
                <c:pt idx="2467">
                  <c:v>#N/A</c:v>
                </c:pt>
                <c:pt idx="2468">
                  <c:v>#N/A</c:v>
                </c:pt>
                <c:pt idx="2469">
                  <c:v>#N/A</c:v>
                </c:pt>
                <c:pt idx="2470">
                  <c:v>#N/A</c:v>
                </c:pt>
                <c:pt idx="2471">
                  <c:v>#N/A</c:v>
                </c:pt>
                <c:pt idx="2472">
                  <c:v>#N/A</c:v>
                </c:pt>
                <c:pt idx="2473">
                  <c:v>#N/A</c:v>
                </c:pt>
                <c:pt idx="2474">
                  <c:v>#N/A</c:v>
                </c:pt>
                <c:pt idx="2475">
                  <c:v>#N/A</c:v>
                </c:pt>
                <c:pt idx="2476">
                  <c:v>#N/A</c:v>
                </c:pt>
                <c:pt idx="2477">
                  <c:v>#N/A</c:v>
                </c:pt>
                <c:pt idx="2478">
                  <c:v>#N/A</c:v>
                </c:pt>
                <c:pt idx="2479">
                  <c:v>#N/A</c:v>
                </c:pt>
                <c:pt idx="2480">
                  <c:v>#N/A</c:v>
                </c:pt>
                <c:pt idx="2481">
                  <c:v>#N/A</c:v>
                </c:pt>
                <c:pt idx="2482">
                  <c:v>#N/A</c:v>
                </c:pt>
                <c:pt idx="2483">
                  <c:v>#N/A</c:v>
                </c:pt>
                <c:pt idx="2484">
                  <c:v>#N/A</c:v>
                </c:pt>
                <c:pt idx="2485">
                  <c:v>#N/A</c:v>
                </c:pt>
                <c:pt idx="2486">
                  <c:v>#N/A</c:v>
                </c:pt>
                <c:pt idx="2487">
                  <c:v>#N/A</c:v>
                </c:pt>
                <c:pt idx="2488">
                  <c:v>#N/A</c:v>
                </c:pt>
                <c:pt idx="2489">
                  <c:v>#N/A</c:v>
                </c:pt>
                <c:pt idx="2490">
                  <c:v>#N/A</c:v>
                </c:pt>
                <c:pt idx="2491">
                  <c:v>#N/A</c:v>
                </c:pt>
                <c:pt idx="2492">
                  <c:v>#N/A</c:v>
                </c:pt>
                <c:pt idx="2493">
                  <c:v>#N/A</c:v>
                </c:pt>
                <c:pt idx="2494">
                  <c:v>#N/A</c:v>
                </c:pt>
                <c:pt idx="2495">
                  <c:v>#N/A</c:v>
                </c:pt>
                <c:pt idx="2496">
                  <c:v>#N/A</c:v>
                </c:pt>
                <c:pt idx="2497">
                  <c:v>#N/A</c:v>
                </c:pt>
                <c:pt idx="2498">
                  <c:v>#N/A</c:v>
                </c:pt>
                <c:pt idx="2499">
                  <c:v>#N/A</c:v>
                </c:pt>
                <c:pt idx="2500">
                  <c:v>#N/A</c:v>
                </c:pt>
                <c:pt idx="2501">
                  <c:v>#N/A</c:v>
                </c:pt>
                <c:pt idx="2502">
                  <c:v>#N/A</c:v>
                </c:pt>
                <c:pt idx="2503">
                  <c:v>#N/A</c:v>
                </c:pt>
                <c:pt idx="2504">
                  <c:v>#N/A</c:v>
                </c:pt>
                <c:pt idx="2505">
                  <c:v>#N/A</c:v>
                </c:pt>
                <c:pt idx="2506">
                  <c:v>#N/A</c:v>
                </c:pt>
                <c:pt idx="2507">
                  <c:v>#N/A</c:v>
                </c:pt>
                <c:pt idx="2508">
                  <c:v>#N/A</c:v>
                </c:pt>
                <c:pt idx="2509">
                  <c:v>#N/A</c:v>
                </c:pt>
                <c:pt idx="2510">
                  <c:v>#N/A</c:v>
                </c:pt>
                <c:pt idx="2511">
                  <c:v>#N/A</c:v>
                </c:pt>
                <c:pt idx="2512">
                  <c:v>#N/A</c:v>
                </c:pt>
                <c:pt idx="2513">
                  <c:v>#N/A</c:v>
                </c:pt>
                <c:pt idx="2514">
                  <c:v>#N/A</c:v>
                </c:pt>
                <c:pt idx="2515">
                  <c:v>#N/A</c:v>
                </c:pt>
                <c:pt idx="2516">
                  <c:v>#N/A</c:v>
                </c:pt>
                <c:pt idx="2517">
                  <c:v>#N/A</c:v>
                </c:pt>
                <c:pt idx="2518">
                  <c:v>#N/A</c:v>
                </c:pt>
                <c:pt idx="2519">
                  <c:v>#N/A</c:v>
                </c:pt>
                <c:pt idx="2520">
                  <c:v>#N/A</c:v>
                </c:pt>
                <c:pt idx="2521">
                  <c:v>#N/A</c:v>
                </c:pt>
                <c:pt idx="2522">
                  <c:v>#N/A</c:v>
                </c:pt>
                <c:pt idx="2523">
                  <c:v>#N/A</c:v>
                </c:pt>
                <c:pt idx="2524">
                  <c:v>#N/A</c:v>
                </c:pt>
                <c:pt idx="2525">
                  <c:v>#N/A</c:v>
                </c:pt>
                <c:pt idx="2526">
                  <c:v>#N/A</c:v>
                </c:pt>
                <c:pt idx="2527">
                  <c:v>#N/A</c:v>
                </c:pt>
                <c:pt idx="2528">
                  <c:v>#N/A</c:v>
                </c:pt>
                <c:pt idx="2529">
                  <c:v>#N/A</c:v>
                </c:pt>
                <c:pt idx="2530">
                  <c:v>#N/A</c:v>
                </c:pt>
                <c:pt idx="2531">
                  <c:v>#N/A</c:v>
                </c:pt>
                <c:pt idx="2532">
                  <c:v>#N/A</c:v>
                </c:pt>
                <c:pt idx="2533">
                  <c:v>#N/A</c:v>
                </c:pt>
                <c:pt idx="2534">
                  <c:v>#N/A</c:v>
                </c:pt>
                <c:pt idx="2535">
                  <c:v>#N/A</c:v>
                </c:pt>
                <c:pt idx="2536">
                  <c:v>#N/A</c:v>
                </c:pt>
                <c:pt idx="2537">
                  <c:v>#N/A</c:v>
                </c:pt>
                <c:pt idx="2538">
                  <c:v>#N/A</c:v>
                </c:pt>
                <c:pt idx="2539">
                  <c:v>#N/A</c:v>
                </c:pt>
                <c:pt idx="2540">
                  <c:v>#N/A</c:v>
                </c:pt>
                <c:pt idx="2541">
                  <c:v>#N/A</c:v>
                </c:pt>
                <c:pt idx="2542">
                  <c:v>#N/A</c:v>
                </c:pt>
                <c:pt idx="2543">
                  <c:v>#N/A</c:v>
                </c:pt>
                <c:pt idx="2544">
                  <c:v>#N/A</c:v>
                </c:pt>
                <c:pt idx="2545">
                  <c:v>#N/A</c:v>
                </c:pt>
                <c:pt idx="2546">
                  <c:v>#N/A</c:v>
                </c:pt>
                <c:pt idx="2547">
                  <c:v>#N/A</c:v>
                </c:pt>
                <c:pt idx="2548">
                  <c:v>#N/A</c:v>
                </c:pt>
                <c:pt idx="2549">
                  <c:v>#N/A</c:v>
                </c:pt>
                <c:pt idx="2550">
                  <c:v>#N/A</c:v>
                </c:pt>
                <c:pt idx="2551">
                  <c:v>#N/A</c:v>
                </c:pt>
                <c:pt idx="2552">
                  <c:v>#N/A</c:v>
                </c:pt>
                <c:pt idx="2553">
                  <c:v>#N/A</c:v>
                </c:pt>
                <c:pt idx="2554">
                  <c:v>#N/A</c:v>
                </c:pt>
                <c:pt idx="2555">
                  <c:v>#N/A</c:v>
                </c:pt>
                <c:pt idx="2556">
                  <c:v>#N/A</c:v>
                </c:pt>
                <c:pt idx="2557">
                  <c:v>#N/A</c:v>
                </c:pt>
                <c:pt idx="2558">
                  <c:v>#N/A</c:v>
                </c:pt>
                <c:pt idx="2559">
                  <c:v>#N/A</c:v>
                </c:pt>
                <c:pt idx="2560">
                  <c:v>#N/A</c:v>
                </c:pt>
                <c:pt idx="2561">
                  <c:v>#N/A</c:v>
                </c:pt>
                <c:pt idx="2562">
                  <c:v>#N/A</c:v>
                </c:pt>
                <c:pt idx="2563">
                  <c:v>#N/A</c:v>
                </c:pt>
                <c:pt idx="2564">
                  <c:v>#N/A</c:v>
                </c:pt>
                <c:pt idx="2565">
                  <c:v>#N/A</c:v>
                </c:pt>
                <c:pt idx="2566">
                  <c:v>#N/A</c:v>
                </c:pt>
                <c:pt idx="2567">
                  <c:v>#N/A</c:v>
                </c:pt>
                <c:pt idx="2568">
                  <c:v>#N/A</c:v>
                </c:pt>
                <c:pt idx="2569">
                  <c:v>#N/A</c:v>
                </c:pt>
                <c:pt idx="2570">
                  <c:v>#N/A</c:v>
                </c:pt>
                <c:pt idx="2571">
                  <c:v>#N/A</c:v>
                </c:pt>
                <c:pt idx="2572">
                  <c:v>#N/A</c:v>
                </c:pt>
                <c:pt idx="2573">
                  <c:v>#N/A</c:v>
                </c:pt>
                <c:pt idx="2574">
                  <c:v>#N/A</c:v>
                </c:pt>
                <c:pt idx="2575">
                  <c:v>#N/A</c:v>
                </c:pt>
                <c:pt idx="2576">
                  <c:v>#N/A</c:v>
                </c:pt>
                <c:pt idx="2577">
                  <c:v>#N/A</c:v>
                </c:pt>
                <c:pt idx="2578">
                  <c:v>#N/A</c:v>
                </c:pt>
                <c:pt idx="2579">
                  <c:v>#N/A</c:v>
                </c:pt>
                <c:pt idx="2580">
                  <c:v>#N/A</c:v>
                </c:pt>
                <c:pt idx="2581">
                  <c:v>#N/A</c:v>
                </c:pt>
                <c:pt idx="2582">
                  <c:v>#N/A</c:v>
                </c:pt>
                <c:pt idx="2583">
                  <c:v>#N/A</c:v>
                </c:pt>
                <c:pt idx="2584">
                  <c:v>#N/A</c:v>
                </c:pt>
                <c:pt idx="2585">
                  <c:v>#N/A</c:v>
                </c:pt>
                <c:pt idx="2586">
                  <c:v>#N/A</c:v>
                </c:pt>
                <c:pt idx="2587">
                  <c:v>#N/A</c:v>
                </c:pt>
                <c:pt idx="2588">
                  <c:v>#N/A</c:v>
                </c:pt>
                <c:pt idx="2589">
                  <c:v>#N/A</c:v>
                </c:pt>
                <c:pt idx="2590">
                  <c:v>#N/A</c:v>
                </c:pt>
                <c:pt idx="2591">
                  <c:v>#N/A</c:v>
                </c:pt>
                <c:pt idx="2592">
                  <c:v>#N/A</c:v>
                </c:pt>
                <c:pt idx="2593">
                  <c:v>#N/A</c:v>
                </c:pt>
                <c:pt idx="2594">
                  <c:v>#N/A</c:v>
                </c:pt>
                <c:pt idx="2595">
                  <c:v>#N/A</c:v>
                </c:pt>
                <c:pt idx="2596">
                  <c:v>#N/A</c:v>
                </c:pt>
                <c:pt idx="2597">
                  <c:v>#N/A</c:v>
                </c:pt>
                <c:pt idx="2598">
                  <c:v>#N/A</c:v>
                </c:pt>
                <c:pt idx="2599">
                  <c:v>#N/A</c:v>
                </c:pt>
                <c:pt idx="2600">
                  <c:v>#N/A</c:v>
                </c:pt>
                <c:pt idx="2601">
                  <c:v>#N/A</c:v>
                </c:pt>
                <c:pt idx="2602">
                  <c:v>#N/A</c:v>
                </c:pt>
                <c:pt idx="2603">
                  <c:v>#N/A</c:v>
                </c:pt>
                <c:pt idx="2604">
                  <c:v>#N/A</c:v>
                </c:pt>
                <c:pt idx="2605">
                  <c:v>#N/A</c:v>
                </c:pt>
                <c:pt idx="2606">
                  <c:v>#N/A</c:v>
                </c:pt>
                <c:pt idx="2607">
                  <c:v>#N/A</c:v>
                </c:pt>
                <c:pt idx="2608">
                  <c:v>#N/A</c:v>
                </c:pt>
                <c:pt idx="2609">
                  <c:v>#N/A</c:v>
                </c:pt>
                <c:pt idx="2610">
                  <c:v>#N/A</c:v>
                </c:pt>
                <c:pt idx="2611">
                  <c:v>#N/A</c:v>
                </c:pt>
                <c:pt idx="2612">
                  <c:v>#N/A</c:v>
                </c:pt>
                <c:pt idx="2613">
                  <c:v>#N/A</c:v>
                </c:pt>
                <c:pt idx="2614">
                  <c:v>#N/A</c:v>
                </c:pt>
                <c:pt idx="2615">
                  <c:v>#N/A</c:v>
                </c:pt>
                <c:pt idx="2616">
                  <c:v>#N/A</c:v>
                </c:pt>
                <c:pt idx="2617">
                  <c:v>#N/A</c:v>
                </c:pt>
                <c:pt idx="2618">
                  <c:v>#N/A</c:v>
                </c:pt>
                <c:pt idx="2619">
                  <c:v>#N/A</c:v>
                </c:pt>
                <c:pt idx="2620">
                  <c:v>#N/A</c:v>
                </c:pt>
                <c:pt idx="2621">
                  <c:v>#N/A</c:v>
                </c:pt>
                <c:pt idx="2622">
                  <c:v>#N/A</c:v>
                </c:pt>
                <c:pt idx="2623">
                  <c:v>#N/A</c:v>
                </c:pt>
                <c:pt idx="2624">
                  <c:v>#N/A</c:v>
                </c:pt>
                <c:pt idx="2625">
                  <c:v>#N/A</c:v>
                </c:pt>
                <c:pt idx="2626">
                  <c:v>#N/A</c:v>
                </c:pt>
                <c:pt idx="2627">
                  <c:v>#N/A</c:v>
                </c:pt>
                <c:pt idx="2628">
                  <c:v>#N/A</c:v>
                </c:pt>
                <c:pt idx="2629">
                  <c:v>#N/A</c:v>
                </c:pt>
                <c:pt idx="2630">
                  <c:v>#N/A</c:v>
                </c:pt>
                <c:pt idx="2631">
                  <c:v>#N/A</c:v>
                </c:pt>
                <c:pt idx="2632">
                  <c:v>#N/A</c:v>
                </c:pt>
                <c:pt idx="2633">
                  <c:v>#N/A</c:v>
                </c:pt>
                <c:pt idx="2634">
                  <c:v>#N/A</c:v>
                </c:pt>
                <c:pt idx="2635">
                  <c:v>#N/A</c:v>
                </c:pt>
                <c:pt idx="2636">
                  <c:v>#N/A</c:v>
                </c:pt>
                <c:pt idx="2637">
                  <c:v>#N/A</c:v>
                </c:pt>
                <c:pt idx="2638">
                  <c:v>#N/A</c:v>
                </c:pt>
                <c:pt idx="2639">
                  <c:v>#N/A</c:v>
                </c:pt>
                <c:pt idx="2640">
                  <c:v>#N/A</c:v>
                </c:pt>
                <c:pt idx="2641">
                  <c:v>#N/A</c:v>
                </c:pt>
                <c:pt idx="2642">
                  <c:v>#N/A</c:v>
                </c:pt>
                <c:pt idx="2643">
                  <c:v>#N/A</c:v>
                </c:pt>
                <c:pt idx="2644">
                  <c:v>#N/A</c:v>
                </c:pt>
                <c:pt idx="2645">
                  <c:v>#N/A</c:v>
                </c:pt>
                <c:pt idx="2646">
                  <c:v>#N/A</c:v>
                </c:pt>
                <c:pt idx="2647">
                  <c:v>#N/A</c:v>
                </c:pt>
                <c:pt idx="2648">
                  <c:v>#N/A</c:v>
                </c:pt>
                <c:pt idx="2649">
                  <c:v>#N/A</c:v>
                </c:pt>
                <c:pt idx="2650">
                  <c:v>#N/A</c:v>
                </c:pt>
                <c:pt idx="2651">
                  <c:v>#N/A</c:v>
                </c:pt>
                <c:pt idx="2652">
                  <c:v>#N/A</c:v>
                </c:pt>
                <c:pt idx="2653">
                  <c:v>#N/A</c:v>
                </c:pt>
                <c:pt idx="2654">
                  <c:v>#N/A</c:v>
                </c:pt>
                <c:pt idx="2655">
                  <c:v>#N/A</c:v>
                </c:pt>
                <c:pt idx="2656">
                  <c:v>#N/A</c:v>
                </c:pt>
                <c:pt idx="2657">
                  <c:v>#N/A</c:v>
                </c:pt>
                <c:pt idx="2658">
                  <c:v>#N/A</c:v>
                </c:pt>
                <c:pt idx="2659">
                  <c:v>#N/A</c:v>
                </c:pt>
                <c:pt idx="2660">
                  <c:v>#N/A</c:v>
                </c:pt>
                <c:pt idx="2661">
                  <c:v>#N/A</c:v>
                </c:pt>
                <c:pt idx="2662">
                  <c:v>#N/A</c:v>
                </c:pt>
                <c:pt idx="2663">
                  <c:v>#N/A</c:v>
                </c:pt>
                <c:pt idx="2664">
                  <c:v>#N/A</c:v>
                </c:pt>
                <c:pt idx="2665">
                  <c:v>#N/A</c:v>
                </c:pt>
                <c:pt idx="2666">
                  <c:v>#N/A</c:v>
                </c:pt>
                <c:pt idx="2667">
                  <c:v>#N/A</c:v>
                </c:pt>
                <c:pt idx="2668">
                  <c:v>#N/A</c:v>
                </c:pt>
                <c:pt idx="2669">
                  <c:v>#N/A</c:v>
                </c:pt>
                <c:pt idx="2670">
                  <c:v>#N/A</c:v>
                </c:pt>
                <c:pt idx="2671">
                  <c:v>#N/A</c:v>
                </c:pt>
                <c:pt idx="2672">
                  <c:v>#N/A</c:v>
                </c:pt>
                <c:pt idx="2673">
                  <c:v>#N/A</c:v>
                </c:pt>
                <c:pt idx="2674">
                  <c:v>#N/A</c:v>
                </c:pt>
                <c:pt idx="2675">
                  <c:v>#N/A</c:v>
                </c:pt>
                <c:pt idx="2676">
                  <c:v>#N/A</c:v>
                </c:pt>
                <c:pt idx="2677">
                  <c:v>#N/A</c:v>
                </c:pt>
                <c:pt idx="2678">
                  <c:v>#N/A</c:v>
                </c:pt>
                <c:pt idx="2679">
                  <c:v>#N/A</c:v>
                </c:pt>
                <c:pt idx="2680">
                  <c:v>#N/A</c:v>
                </c:pt>
                <c:pt idx="2681">
                  <c:v>#N/A</c:v>
                </c:pt>
                <c:pt idx="2682">
                  <c:v>#N/A</c:v>
                </c:pt>
                <c:pt idx="2683">
                  <c:v>#N/A</c:v>
                </c:pt>
                <c:pt idx="2684">
                  <c:v>#N/A</c:v>
                </c:pt>
                <c:pt idx="2685">
                  <c:v>#N/A</c:v>
                </c:pt>
                <c:pt idx="2686">
                  <c:v>#N/A</c:v>
                </c:pt>
                <c:pt idx="2687">
                  <c:v>#N/A</c:v>
                </c:pt>
                <c:pt idx="2688">
                  <c:v>#N/A</c:v>
                </c:pt>
                <c:pt idx="2689">
                  <c:v>#N/A</c:v>
                </c:pt>
                <c:pt idx="2690">
                  <c:v>#N/A</c:v>
                </c:pt>
                <c:pt idx="2691">
                  <c:v>#N/A</c:v>
                </c:pt>
                <c:pt idx="2692">
                  <c:v>#N/A</c:v>
                </c:pt>
                <c:pt idx="2693">
                  <c:v>#N/A</c:v>
                </c:pt>
                <c:pt idx="2694">
                  <c:v>#N/A</c:v>
                </c:pt>
                <c:pt idx="2695">
                  <c:v>#N/A</c:v>
                </c:pt>
                <c:pt idx="2696">
                  <c:v>#N/A</c:v>
                </c:pt>
                <c:pt idx="2697">
                  <c:v>#N/A</c:v>
                </c:pt>
                <c:pt idx="2698">
                  <c:v>#N/A</c:v>
                </c:pt>
                <c:pt idx="2699">
                  <c:v>#N/A</c:v>
                </c:pt>
                <c:pt idx="2700">
                  <c:v>#N/A</c:v>
                </c:pt>
                <c:pt idx="2701">
                  <c:v>#N/A</c:v>
                </c:pt>
                <c:pt idx="2702">
                  <c:v>#N/A</c:v>
                </c:pt>
                <c:pt idx="2703">
                  <c:v>#N/A</c:v>
                </c:pt>
                <c:pt idx="2704">
                  <c:v>#N/A</c:v>
                </c:pt>
                <c:pt idx="2705">
                  <c:v>#N/A</c:v>
                </c:pt>
                <c:pt idx="2706">
                  <c:v>#N/A</c:v>
                </c:pt>
                <c:pt idx="2707">
                  <c:v>#N/A</c:v>
                </c:pt>
                <c:pt idx="2708">
                  <c:v>#N/A</c:v>
                </c:pt>
                <c:pt idx="2709">
                  <c:v>#N/A</c:v>
                </c:pt>
                <c:pt idx="2710">
                  <c:v>#N/A</c:v>
                </c:pt>
                <c:pt idx="2711">
                  <c:v>#N/A</c:v>
                </c:pt>
                <c:pt idx="2712">
                  <c:v>#N/A</c:v>
                </c:pt>
                <c:pt idx="2713">
                  <c:v>#N/A</c:v>
                </c:pt>
                <c:pt idx="2714">
                  <c:v>#N/A</c:v>
                </c:pt>
                <c:pt idx="2715">
                  <c:v>#N/A</c:v>
                </c:pt>
                <c:pt idx="2716">
                  <c:v>#N/A</c:v>
                </c:pt>
                <c:pt idx="2717">
                  <c:v>#N/A</c:v>
                </c:pt>
                <c:pt idx="2718">
                  <c:v>#N/A</c:v>
                </c:pt>
                <c:pt idx="2719">
                  <c:v>#N/A</c:v>
                </c:pt>
                <c:pt idx="2720">
                  <c:v>#N/A</c:v>
                </c:pt>
                <c:pt idx="2721">
                  <c:v>#N/A</c:v>
                </c:pt>
                <c:pt idx="2722">
                  <c:v>#N/A</c:v>
                </c:pt>
                <c:pt idx="2723">
                  <c:v>#N/A</c:v>
                </c:pt>
                <c:pt idx="2724">
                  <c:v>#N/A</c:v>
                </c:pt>
                <c:pt idx="2725">
                  <c:v>#N/A</c:v>
                </c:pt>
                <c:pt idx="2726">
                  <c:v>#N/A</c:v>
                </c:pt>
                <c:pt idx="2727">
                  <c:v>#N/A</c:v>
                </c:pt>
                <c:pt idx="2728">
                  <c:v>#N/A</c:v>
                </c:pt>
                <c:pt idx="2729">
                  <c:v>#N/A</c:v>
                </c:pt>
                <c:pt idx="2730">
                  <c:v>#N/A</c:v>
                </c:pt>
                <c:pt idx="2731">
                  <c:v>#N/A</c:v>
                </c:pt>
                <c:pt idx="2732">
                  <c:v>#N/A</c:v>
                </c:pt>
                <c:pt idx="2733">
                  <c:v>#N/A</c:v>
                </c:pt>
                <c:pt idx="2734">
                  <c:v>#N/A</c:v>
                </c:pt>
                <c:pt idx="2735">
                  <c:v>#N/A</c:v>
                </c:pt>
                <c:pt idx="2736">
                  <c:v>#N/A</c:v>
                </c:pt>
                <c:pt idx="2737">
                  <c:v>#N/A</c:v>
                </c:pt>
                <c:pt idx="2738">
                  <c:v>#N/A</c:v>
                </c:pt>
                <c:pt idx="2739">
                  <c:v>#N/A</c:v>
                </c:pt>
                <c:pt idx="2740">
                  <c:v>#N/A</c:v>
                </c:pt>
                <c:pt idx="2741">
                  <c:v>#N/A</c:v>
                </c:pt>
                <c:pt idx="2742">
                  <c:v>#N/A</c:v>
                </c:pt>
                <c:pt idx="2743">
                  <c:v>#N/A</c:v>
                </c:pt>
                <c:pt idx="2744">
                  <c:v>#N/A</c:v>
                </c:pt>
                <c:pt idx="2745">
                  <c:v>#N/A</c:v>
                </c:pt>
                <c:pt idx="2746">
                  <c:v>#N/A</c:v>
                </c:pt>
                <c:pt idx="2747">
                  <c:v>#N/A</c:v>
                </c:pt>
                <c:pt idx="2748">
                  <c:v>#N/A</c:v>
                </c:pt>
                <c:pt idx="2749">
                  <c:v>#N/A</c:v>
                </c:pt>
                <c:pt idx="2750">
                  <c:v>#N/A</c:v>
                </c:pt>
                <c:pt idx="2751">
                  <c:v>#N/A</c:v>
                </c:pt>
                <c:pt idx="2752">
                  <c:v>#N/A</c:v>
                </c:pt>
                <c:pt idx="2753">
                  <c:v>#N/A</c:v>
                </c:pt>
                <c:pt idx="2754">
                  <c:v>#N/A</c:v>
                </c:pt>
                <c:pt idx="2755">
                  <c:v>#N/A</c:v>
                </c:pt>
                <c:pt idx="2756">
                  <c:v>#N/A</c:v>
                </c:pt>
                <c:pt idx="2757">
                  <c:v>#N/A</c:v>
                </c:pt>
                <c:pt idx="2758">
                  <c:v>#N/A</c:v>
                </c:pt>
                <c:pt idx="2759">
                  <c:v>#N/A</c:v>
                </c:pt>
                <c:pt idx="2760">
                  <c:v>#N/A</c:v>
                </c:pt>
                <c:pt idx="2761">
                  <c:v>#N/A</c:v>
                </c:pt>
                <c:pt idx="2762">
                  <c:v>#N/A</c:v>
                </c:pt>
                <c:pt idx="2763">
                  <c:v>#N/A</c:v>
                </c:pt>
                <c:pt idx="2764">
                  <c:v>#N/A</c:v>
                </c:pt>
                <c:pt idx="2765">
                  <c:v>#N/A</c:v>
                </c:pt>
                <c:pt idx="2766">
                  <c:v>#N/A</c:v>
                </c:pt>
                <c:pt idx="2767">
                  <c:v>#N/A</c:v>
                </c:pt>
                <c:pt idx="2768">
                  <c:v>#N/A</c:v>
                </c:pt>
                <c:pt idx="2769">
                  <c:v>#N/A</c:v>
                </c:pt>
                <c:pt idx="2770">
                  <c:v>#N/A</c:v>
                </c:pt>
                <c:pt idx="2771">
                  <c:v>#N/A</c:v>
                </c:pt>
                <c:pt idx="2772">
                  <c:v>#N/A</c:v>
                </c:pt>
                <c:pt idx="2773">
                  <c:v>#N/A</c:v>
                </c:pt>
                <c:pt idx="2774">
                  <c:v>#N/A</c:v>
                </c:pt>
                <c:pt idx="2775">
                  <c:v>#N/A</c:v>
                </c:pt>
                <c:pt idx="2776">
                  <c:v>#N/A</c:v>
                </c:pt>
                <c:pt idx="2777">
                  <c:v>#N/A</c:v>
                </c:pt>
                <c:pt idx="2778">
                  <c:v>#N/A</c:v>
                </c:pt>
                <c:pt idx="2779">
                  <c:v>#N/A</c:v>
                </c:pt>
                <c:pt idx="2780">
                  <c:v>#N/A</c:v>
                </c:pt>
                <c:pt idx="2781">
                  <c:v>#N/A</c:v>
                </c:pt>
                <c:pt idx="2782">
                  <c:v>#N/A</c:v>
                </c:pt>
                <c:pt idx="2783">
                  <c:v>#N/A</c:v>
                </c:pt>
                <c:pt idx="2784">
                  <c:v>#N/A</c:v>
                </c:pt>
                <c:pt idx="2785">
                  <c:v>#N/A</c:v>
                </c:pt>
                <c:pt idx="2786">
                  <c:v>#N/A</c:v>
                </c:pt>
                <c:pt idx="2787">
                  <c:v>#N/A</c:v>
                </c:pt>
                <c:pt idx="2788">
                  <c:v>#N/A</c:v>
                </c:pt>
                <c:pt idx="2789">
                  <c:v>#N/A</c:v>
                </c:pt>
                <c:pt idx="2790">
                  <c:v>#N/A</c:v>
                </c:pt>
                <c:pt idx="2791">
                  <c:v>#N/A</c:v>
                </c:pt>
                <c:pt idx="2792">
                  <c:v>#N/A</c:v>
                </c:pt>
                <c:pt idx="2793">
                  <c:v>#N/A</c:v>
                </c:pt>
                <c:pt idx="2794">
                  <c:v>#N/A</c:v>
                </c:pt>
                <c:pt idx="2795">
                  <c:v>#N/A</c:v>
                </c:pt>
                <c:pt idx="2796">
                  <c:v>#N/A</c:v>
                </c:pt>
                <c:pt idx="2797">
                  <c:v>#N/A</c:v>
                </c:pt>
                <c:pt idx="2798">
                  <c:v>#N/A</c:v>
                </c:pt>
                <c:pt idx="2799">
                  <c:v>#N/A</c:v>
                </c:pt>
                <c:pt idx="2800">
                  <c:v>#N/A</c:v>
                </c:pt>
                <c:pt idx="2801">
                  <c:v>#N/A</c:v>
                </c:pt>
                <c:pt idx="2802">
                  <c:v>#N/A</c:v>
                </c:pt>
                <c:pt idx="2803">
                  <c:v>#N/A</c:v>
                </c:pt>
                <c:pt idx="2804">
                  <c:v>#N/A</c:v>
                </c:pt>
                <c:pt idx="2805">
                  <c:v>#N/A</c:v>
                </c:pt>
                <c:pt idx="2806">
                  <c:v>#N/A</c:v>
                </c:pt>
                <c:pt idx="2807">
                  <c:v>#N/A</c:v>
                </c:pt>
                <c:pt idx="2808">
                  <c:v>#N/A</c:v>
                </c:pt>
                <c:pt idx="2809">
                  <c:v>#N/A</c:v>
                </c:pt>
                <c:pt idx="2810">
                  <c:v>#N/A</c:v>
                </c:pt>
                <c:pt idx="2811">
                  <c:v>#N/A</c:v>
                </c:pt>
                <c:pt idx="2812">
                  <c:v>#N/A</c:v>
                </c:pt>
                <c:pt idx="2813">
                  <c:v>#N/A</c:v>
                </c:pt>
                <c:pt idx="2814">
                  <c:v>#N/A</c:v>
                </c:pt>
                <c:pt idx="2815">
                  <c:v>#N/A</c:v>
                </c:pt>
                <c:pt idx="2816">
                  <c:v>#N/A</c:v>
                </c:pt>
                <c:pt idx="2817">
                  <c:v>#N/A</c:v>
                </c:pt>
                <c:pt idx="2818">
                  <c:v>#N/A</c:v>
                </c:pt>
                <c:pt idx="2819">
                  <c:v>#N/A</c:v>
                </c:pt>
                <c:pt idx="2820">
                  <c:v>#N/A</c:v>
                </c:pt>
                <c:pt idx="2821">
                  <c:v>#N/A</c:v>
                </c:pt>
                <c:pt idx="2822">
                  <c:v>#N/A</c:v>
                </c:pt>
                <c:pt idx="2823">
                  <c:v>#N/A</c:v>
                </c:pt>
                <c:pt idx="2824">
                  <c:v>#N/A</c:v>
                </c:pt>
                <c:pt idx="2825">
                  <c:v>#N/A</c:v>
                </c:pt>
                <c:pt idx="2826">
                  <c:v>#N/A</c:v>
                </c:pt>
                <c:pt idx="2827">
                  <c:v>#N/A</c:v>
                </c:pt>
                <c:pt idx="2828">
                  <c:v>#N/A</c:v>
                </c:pt>
                <c:pt idx="2829">
                  <c:v>#N/A</c:v>
                </c:pt>
                <c:pt idx="2830">
                  <c:v>#N/A</c:v>
                </c:pt>
                <c:pt idx="2831">
                  <c:v>#N/A</c:v>
                </c:pt>
                <c:pt idx="2832">
                  <c:v>#N/A</c:v>
                </c:pt>
                <c:pt idx="2833">
                  <c:v>#N/A</c:v>
                </c:pt>
                <c:pt idx="2834">
                  <c:v>#N/A</c:v>
                </c:pt>
                <c:pt idx="2835">
                  <c:v>#N/A</c:v>
                </c:pt>
                <c:pt idx="2836">
                  <c:v>#N/A</c:v>
                </c:pt>
                <c:pt idx="2837">
                  <c:v>#N/A</c:v>
                </c:pt>
                <c:pt idx="2838">
                  <c:v>#N/A</c:v>
                </c:pt>
                <c:pt idx="2839">
                  <c:v>#N/A</c:v>
                </c:pt>
                <c:pt idx="2840">
                  <c:v>#N/A</c:v>
                </c:pt>
                <c:pt idx="2841">
                  <c:v>#N/A</c:v>
                </c:pt>
                <c:pt idx="2842">
                  <c:v>#N/A</c:v>
                </c:pt>
                <c:pt idx="2843">
                  <c:v>#N/A</c:v>
                </c:pt>
                <c:pt idx="2844">
                  <c:v>#N/A</c:v>
                </c:pt>
                <c:pt idx="2845">
                  <c:v>#N/A</c:v>
                </c:pt>
                <c:pt idx="2846">
                  <c:v>#N/A</c:v>
                </c:pt>
                <c:pt idx="2847">
                  <c:v>#N/A</c:v>
                </c:pt>
                <c:pt idx="2848">
                  <c:v>#N/A</c:v>
                </c:pt>
                <c:pt idx="2849">
                  <c:v>#N/A</c:v>
                </c:pt>
                <c:pt idx="2850">
                  <c:v>#N/A</c:v>
                </c:pt>
                <c:pt idx="2851">
                  <c:v>#N/A</c:v>
                </c:pt>
                <c:pt idx="2852">
                  <c:v>#N/A</c:v>
                </c:pt>
                <c:pt idx="2853">
                  <c:v>#N/A</c:v>
                </c:pt>
                <c:pt idx="2854">
                  <c:v>#N/A</c:v>
                </c:pt>
                <c:pt idx="2855">
                  <c:v>#N/A</c:v>
                </c:pt>
                <c:pt idx="2856">
                  <c:v>#N/A</c:v>
                </c:pt>
                <c:pt idx="2857">
                  <c:v>#N/A</c:v>
                </c:pt>
                <c:pt idx="2858">
                  <c:v>#N/A</c:v>
                </c:pt>
                <c:pt idx="2859">
                  <c:v>#N/A</c:v>
                </c:pt>
                <c:pt idx="2860">
                  <c:v>#N/A</c:v>
                </c:pt>
                <c:pt idx="2861">
                  <c:v>#N/A</c:v>
                </c:pt>
                <c:pt idx="2862">
                  <c:v>#N/A</c:v>
                </c:pt>
                <c:pt idx="2863">
                  <c:v>#N/A</c:v>
                </c:pt>
                <c:pt idx="2864">
                  <c:v>#N/A</c:v>
                </c:pt>
                <c:pt idx="2865">
                  <c:v>#N/A</c:v>
                </c:pt>
                <c:pt idx="2866">
                  <c:v>#N/A</c:v>
                </c:pt>
                <c:pt idx="2867">
                  <c:v>#N/A</c:v>
                </c:pt>
                <c:pt idx="2868">
                  <c:v>#N/A</c:v>
                </c:pt>
                <c:pt idx="2869">
                  <c:v>#N/A</c:v>
                </c:pt>
                <c:pt idx="2870">
                  <c:v>#N/A</c:v>
                </c:pt>
                <c:pt idx="2871">
                  <c:v>#N/A</c:v>
                </c:pt>
                <c:pt idx="2872">
                  <c:v>#N/A</c:v>
                </c:pt>
                <c:pt idx="2873">
                  <c:v>#N/A</c:v>
                </c:pt>
                <c:pt idx="2874">
                  <c:v>#N/A</c:v>
                </c:pt>
                <c:pt idx="2875">
                  <c:v>#N/A</c:v>
                </c:pt>
                <c:pt idx="2876">
                  <c:v>#N/A</c:v>
                </c:pt>
                <c:pt idx="2877">
                  <c:v>#N/A</c:v>
                </c:pt>
                <c:pt idx="2878">
                  <c:v>#N/A</c:v>
                </c:pt>
                <c:pt idx="2879">
                  <c:v>#N/A</c:v>
                </c:pt>
                <c:pt idx="2880">
                  <c:v>#N/A</c:v>
                </c:pt>
                <c:pt idx="2881">
                  <c:v>#N/A</c:v>
                </c:pt>
                <c:pt idx="2882">
                  <c:v>#N/A</c:v>
                </c:pt>
                <c:pt idx="2883">
                  <c:v>#N/A</c:v>
                </c:pt>
                <c:pt idx="2884">
                  <c:v>#N/A</c:v>
                </c:pt>
                <c:pt idx="2885">
                  <c:v>#N/A</c:v>
                </c:pt>
                <c:pt idx="2886">
                  <c:v>#N/A</c:v>
                </c:pt>
                <c:pt idx="2887">
                  <c:v>#N/A</c:v>
                </c:pt>
                <c:pt idx="2888">
                  <c:v>#N/A</c:v>
                </c:pt>
                <c:pt idx="2889">
                  <c:v>#N/A</c:v>
                </c:pt>
                <c:pt idx="2890">
                  <c:v>#N/A</c:v>
                </c:pt>
                <c:pt idx="2891">
                  <c:v>#N/A</c:v>
                </c:pt>
                <c:pt idx="2892">
                  <c:v>#N/A</c:v>
                </c:pt>
                <c:pt idx="2893">
                  <c:v>#N/A</c:v>
                </c:pt>
                <c:pt idx="2894">
                  <c:v>#N/A</c:v>
                </c:pt>
                <c:pt idx="2895">
                  <c:v>#N/A</c:v>
                </c:pt>
                <c:pt idx="2896">
                  <c:v>#N/A</c:v>
                </c:pt>
                <c:pt idx="2897">
                  <c:v>#N/A</c:v>
                </c:pt>
                <c:pt idx="2898">
                  <c:v>#N/A</c:v>
                </c:pt>
                <c:pt idx="2899">
                  <c:v>#N/A</c:v>
                </c:pt>
                <c:pt idx="2900">
                  <c:v>#N/A</c:v>
                </c:pt>
                <c:pt idx="2901">
                  <c:v>#N/A</c:v>
                </c:pt>
                <c:pt idx="2902">
                  <c:v>#N/A</c:v>
                </c:pt>
                <c:pt idx="2903">
                  <c:v>#N/A</c:v>
                </c:pt>
                <c:pt idx="2904">
                  <c:v>#N/A</c:v>
                </c:pt>
                <c:pt idx="2905">
                  <c:v>#N/A</c:v>
                </c:pt>
                <c:pt idx="2906">
                  <c:v>#N/A</c:v>
                </c:pt>
                <c:pt idx="2907">
                  <c:v>#N/A</c:v>
                </c:pt>
                <c:pt idx="2908">
                  <c:v>#N/A</c:v>
                </c:pt>
                <c:pt idx="2909">
                  <c:v>#N/A</c:v>
                </c:pt>
                <c:pt idx="2910">
                  <c:v>#N/A</c:v>
                </c:pt>
                <c:pt idx="2911">
                  <c:v>#N/A</c:v>
                </c:pt>
                <c:pt idx="2912">
                  <c:v>#N/A</c:v>
                </c:pt>
                <c:pt idx="2913">
                  <c:v>#N/A</c:v>
                </c:pt>
                <c:pt idx="2914">
                  <c:v>#N/A</c:v>
                </c:pt>
                <c:pt idx="2915">
                  <c:v>#N/A</c:v>
                </c:pt>
                <c:pt idx="2916">
                  <c:v>#N/A</c:v>
                </c:pt>
                <c:pt idx="2917">
                  <c:v>#N/A</c:v>
                </c:pt>
                <c:pt idx="2918">
                  <c:v>#N/A</c:v>
                </c:pt>
                <c:pt idx="2919">
                  <c:v>#N/A</c:v>
                </c:pt>
                <c:pt idx="2920">
                  <c:v>#N/A</c:v>
                </c:pt>
                <c:pt idx="2921">
                  <c:v>#N/A</c:v>
                </c:pt>
                <c:pt idx="2922">
                  <c:v>#N/A</c:v>
                </c:pt>
                <c:pt idx="2923">
                  <c:v>#N/A</c:v>
                </c:pt>
                <c:pt idx="2924">
                  <c:v>#N/A</c:v>
                </c:pt>
                <c:pt idx="2925">
                  <c:v>#N/A</c:v>
                </c:pt>
                <c:pt idx="2926">
                  <c:v>#N/A</c:v>
                </c:pt>
                <c:pt idx="2927">
                  <c:v>#N/A</c:v>
                </c:pt>
                <c:pt idx="2928">
                  <c:v>#N/A</c:v>
                </c:pt>
                <c:pt idx="2929">
                  <c:v>#N/A</c:v>
                </c:pt>
                <c:pt idx="2930">
                  <c:v>#N/A</c:v>
                </c:pt>
                <c:pt idx="2931">
                  <c:v>#N/A</c:v>
                </c:pt>
                <c:pt idx="2932">
                  <c:v>#N/A</c:v>
                </c:pt>
                <c:pt idx="2933">
                  <c:v>#N/A</c:v>
                </c:pt>
                <c:pt idx="2934">
                  <c:v>#N/A</c:v>
                </c:pt>
                <c:pt idx="2935">
                  <c:v>#N/A</c:v>
                </c:pt>
                <c:pt idx="2936">
                  <c:v>#N/A</c:v>
                </c:pt>
                <c:pt idx="2937">
                  <c:v>#N/A</c:v>
                </c:pt>
                <c:pt idx="2938">
                  <c:v>#N/A</c:v>
                </c:pt>
                <c:pt idx="2939">
                  <c:v>#N/A</c:v>
                </c:pt>
                <c:pt idx="2940">
                  <c:v>#N/A</c:v>
                </c:pt>
                <c:pt idx="2941">
                  <c:v>#N/A</c:v>
                </c:pt>
                <c:pt idx="2942">
                  <c:v>#N/A</c:v>
                </c:pt>
                <c:pt idx="2943">
                  <c:v>#N/A</c:v>
                </c:pt>
                <c:pt idx="2944">
                  <c:v>#N/A</c:v>
                </c:pt>
                <c:pt idx="2945">
                  <c:v>#N/A</c:v>
                </c:pt>
                <c:pt idx="2946">
                  <c:v>#N/A</c:v>
                </c:pt>
                <c:pt idx="2947">
                  <c:v>#N/A</c:v>
                </c:pt>
                <c:pt idx="2948">
                  <c:v>#N/A</c:v>
                </c:pt>
                <c:pt idx="2949">
                  <c:v>#N/A</c:v>
                </c:pt>
                <c:pt idx="2950">
                  <c:v>#N/A</c:v>
                </c:pt>
                <c:pt idx="2951">
                  <c:v>#N/A</c:v>
                </c:pt>
                <c:pt idx="2952">
                  <c:v>#N/A</c:v>
                </c:pt>
                <c:pt idx="2953">
                  <c:v>#N/A</c:v>
                </c:pt>
                <c:pt idx="2954">
                  <c:v>#N/A</c:v>
                </c:pt>
                <c:pt idx="2955">
                  <c:v>#N/A</c:v>
                </c:pt>
                <c:pt idx="2956">
                  <c:v>#N/A</c:v>
                </c:pt>
                <c:pt idx="2957">
                  <c:v>#N/A</c:v>
                </c:pt>
                <c:pt idx="2958">
                  <c:v>#N/A</c:v>
                </c:pt>
                <c:pt idx="2959">
                  <c:v>#N/A</c:v>
                </c:pt>
                <c:pt idx="2960">
                  <c:v>#N/A</c:v>
                </c:pt>
                <c:pt idx="2961">
                  <c:v>#N/A</c:v>
                </c:pt>
                <c:pt idx="2962">
                  <c:v>#N/A</c:v>
                </c:pt>
                <c:pt idx="2963">
                  <c:v>#N/A</c:v>
                </c:pt>
                <c:pt idx="2964">
                  <c:v>#N/A</c:v>
                </c:pt>
                <c:pt idx="2965">
                  <c:v>#N/A</c:v>
                </c:pt>
                <c:pt idx="2966">
                  <c:v>#N/A</c:v>
                </c:pt>
                <c:pt idx="2967">
                  <c:v>#N/A</c:v>
                </c:pt>
                <c:pt idx="2968">
                  <c:v>#N/A</c:v>
                </c:pt>
                <c:pt idx="2969">
                  <c:v>#N/A</c:v>
                </c:pt>
                <c:pt idx="2970">
                  <c:v>#N/A</c:v>
                </c:pt>
                <c:pt idx="2971">
                  <c:v>#N/A</c:v>
                </c:pt>
                <c:pt idx="2972">
                  <c:v>#N/A</c:v>
                </c:pt>
                <c:pt idx="2973">
                  <c:v>#N/A</c:v>
                </c:pt>
                <c:pt idx="2974">
                  <c:v>#N/A</c:v>
                </c:pt>
                <c:pt idx="2975">
                  <c:v>#N/A</c:v>
                </c:pt>
                <c:pt idx="2976">
                  <c:v>#N/A</c:v>
                </c:pt>
                <c:pt idx="2977">
                  <c:v>#N/A</c:v>
                </c:pt>
                <c:pt idx="2978">
                  <c:v>#N/A</c:v>
                </c:pt>
                <c:pt idx="2979">
                  <c:v>#N/A</c:v>
                </c:pt>
                <c:pt idx="2980">
                  <c:v>#N/A</c:v>
                </c:pt>
                <c:pt idx="2981">
                  <c:v>#N/A</c:v>
                </c:pt>
                <c:pt idx="2982">
                  <c:v>#N/A</c:v>
                </c:pt>
                <c:pt idx="2983">
                  <c:v>#N/A</c:v>
                </c:pt>
                <c:pt idx="2984">
                  <c:v>#N/A</c:v>
                </c:pt>
                <c:pt idx="2985">
                  <c:v>#N/A</c:v>
                </c:pt>
                <c:pt idx="2986">
                  <c:v>#N/A</c:v>
                </c:pt>
                <c:pt idx="2987">
                  <c:v>#N/A</c:v>
                </c:pt>
                <c:pt idx="2988">
                  <c:v>#N/A</c:v>
                </c:pt>
                <c:pt idx="2989">
                  <c:v>#N/A</c:v>
                </c:pt>
                <c:pt idx="2990">
                  <c:v>#N/A</c:v>
                </c:pt>
                <c:pt idx="2991">
                  <c:v>#N/A</c:v>
                </c:pt>
                <c:pt idx="2992">
                  <c:v>#N/A</c:v>
                </c:pt>
                <c:pt idx="2993">
                  <c:v>#N/A</c:v>
                </c:pt>
                <c:pt idx="2994">
                  <c:v>#N/A</c:v>
                </c:pt>
                <c:pt idx="2995">
                  <c:v>#N/A</c:v>
                </c:pt>
                <c:pt idx="2996">
                  <c:v>#N/A</c:v>
                </c:pt>
                <c:pt idx="2997">
                  <c:v>#N/A</c:v>
                </c:pt>
                <c:pt idx="2998">
                  <c:v>#N/A</c:v>
                </c:pt>
                <c:pt idx="2999">
                  <c:v>#N/A</c:v>
                </c:pt>
                <c:pt idx="3000">
                  <c:v>#N/A</c:v>
                </c:pt>
                <c:pt idx="3001">
                  <c:v>#N/A</c:v>
                </c:pt>
                <c:pt idx="3002">
                  <c:v>#N/A</c:v>
                </c:pt>
                <c:pt idx="3003">
                  <c:v>#N/A</c:v>
                </c:pt>
                <c:pt idx="3004">
                  <c:v>#N/A</c:v>
                </c:pt>
                <c:pt idx="3005">
                  <c:v>#N/A</c:v>
                </c:pt>
                <c:pt idx="3006">
                  <c:v>#N/A</c:v>
                </c:pt>
                <c:pt idx="3007">
                  <c:v>#N/A</c:v>
                </c:pt>
                <c:pt idx="3008">
                  <c:v>#N/A</c:v>
                </c:pt>
                <c:pt idx="3009">
                  <c:v>#N/A</c:v>
                </c:pt>
                <c:pt idx="3010">
                  <c:v>#N/A</c:v>
                </c:pt>
                <c:pt idx="3011">
                  <c:v>#N/A</c:v>
                </c:pt>
                <c:pt idx="3012">
                  <c:v>#N/A</c:v>
                </c:pt>
                <c:pt idx="3013">
                  <c:v>#N/A</c:v>
                </c:pt>
                <c:pt idx="3014">
                  <c:v>#N/A</c:v>
                </c:pt>
                <c:pt idx="3015">
                  <c:v>#N/A</c:v>
                </c:pt>
                <c:pt idx="3016">
                  <c:v>#N/A</c:v>
                </c:pt>
                <c:pt idx="3017">
                  <c:v>#N/A</c:v>
                </c:pt>
                <c:pt idx="3018">
                  <c:v>#N/A</c:v>
                </c:pt>
                <c:pt idx="3019">
                  <c:v>#N/A</c:v>
                </c:pt>
                <c:pt idx="3020">
                  <c:v>#N/A</c:v>
                </c:pt>
                <c:pt idx="3021">
                  <c:v>#N/A</c:v>
                </c:pt>
                <c:pt idx="3022">
                  <c:v>#N/A</c:v>
                </c:pt>
                <c:pt idx="3023">
                  <c:v>#N/A</c:v>
                </c:pt>
                <c:pt idx="3024">
                  <c:v>#N/A</c:v>
                </c:pt>
                <c:pt idx="3025">
                  <c:v>#N/A</c:v>
                </c:pt>
                <c:pt idx="3026">
                  <c:v>#N/A</c:v>
                </c:pt>
                <c:pt idx="3027">
                  <c:v>#N/A</c:v>
                </c:pt>
                <c:pt idx="3028">
                  <c:v>#N/A</c:v>
                </c:pt>
                <c:pt idx="3029">
                  <c:v>#N/A</c:v>
                </c:pt>
                <c:pt idx="3030">
                  <c:v>#N/A</c:v>
                </c:pt>
                <c:pt idx="3031">
                  <c:v>#N/A</c:v>
                </c:pt>
                <c:pt idx="3032">
                  <c:v>#N/A</c:v>
                </c:pt>
                <c:pt idx="3033">
                  <c:v>#N/A</c:v>
                </c:pt>
                <c:pt idx="3034">
                  <c:v>#N/A</c:v>
                </c:pt>
                <c:pt idx="3035">
                  <c:v>#N/A</c:v>
                </c:pt>
                <c:pt idx="3036">
                  <c:v>#N/A</c:v>
                </c:pt>
                <c:pt idx="3037">
                  <c:v>#N/A</c:v>
                </c:pt>
                <c:pt idx="3038">
                  <c:v>#N/A</c:v>
                </c:pt>
                <c:pt idx="3039">
                  <c:v>#N/A</c:v>
                </c:pt>
                <c:pt idx="3040">
                  <c:v>#N/A</c:v>
                </c:pt>
                <c:pt idx="3041">
                  <c:v>#N/A</c:v>
                </c:pt>
                <c:pt idx="3042">
                  <c:v>#N/A</c:v>
                </c:pt>
                <c:pt idx="3043">
                  <c:v>#N/A</c:v>
                </c:pt>
                <c:pt idx="3044">
                  <c:v>#N/A</c:v>
                </c:pt>
                <c:pt idx="3045">
                  <c:v>#N/A</c:v>
                </c:pt>
                <c:pt idx="3046">
                  <c:v>#N/A</c:v>
                </c:pt>
                <c:pt idx="3047">
                  <c:v>#N/A</c:v>
                </c:pt>
                <c:pt idx="3048">
                  <c:v>#N/A</c:v>
                </c:pt>
                <c:pt idx="3049">
                  <c:v>#N/A</c:v>
                </c:pt>
                <c:pt idx="3050">
                  <c:v>#N/A</c:v>
                </c:pt>
                <c:pt idx="3051">
                  <c:v>#N/A</c:v>
                </c:pt>
                <c:pt idx="3052">
                  <c:v>#N/A</c:v>
                </c:pt>
                <c:pt idx="3053">
                  <c:v>#N/A</c:v>
                </c:pt>
                <c:pt idx="3054">
                  <c:v>#N/A</c:v>
                </c:pt>
                <c:pt idx="3055">
                  <c:v>#N/A</c:v>
                </c:pt>
                <c:pt idx="3056">
                  <c:v>#N/A</c:v>
                </c:pt>
                <c:pt idx="3057">
                  <c:v>#N/A</c:v>
                </c:pt>
                <c:pt idx="3058">
                  <c:v>#N/A</c:v>
                </c:pt>
                <c:pt idx="3059">
                  <c:v>#N/A</c:v>
                </c:pt>
                <c:pt idx="3060">
                  <c:v>#N/A</c:v>
                </c:pt>
                <c:pt idx="3061">
                  <c:v>#N/A</c:v>
                </c:pt>
                <c:pt idx="3062">
                  <c:v>#N/A</c:v>
                </c:pt>
                <c:pt idx="3063">
                  <c:v>#N/A</c:v>
                </c:pt>
                <c:pt idx="3064">
                  <c:v>#N/A</c:v>
                </c:pt>
                <c:pt idx="3065">
                  <c:v>#N/A</c:v>
                </c:pt>
                <c:pt idx="3066">
                  <c:v>#N/A</c:v>
                </c:pt>
                <c:pt idx="3067">
                  <c:v>#N/A</c:v>
                </c:pt>
                <c:pt idx="3068">
                  <c:v>#N/A</c:v>
                </c:pt>
                <c:pt idx="3069">
                  <c:v>#N/A</c:v>
                </c:pt>
                <c:pt idx="3070">
                  <c:v>#N/A</c:v>
                </c:pt>
                <c:pt idx="3071">
                  <c:v>#N/A</c:v>
                </c:pt>
                <c:pt idx="3072">
                  <c:v>#N/A</c:v>
                </c:pt>
                <c:pt idx="3073">
                  <c:v>#N/A</c:v>
                </c:pt>
                <c:pt idx="3074">
                  <c:v>#N/A</c:v>
                </c:pt>
                <c:pt idx="3075">
                  <c:v>#N/A</c:v>
                </c:pt>
                <c:pt idx="3076">
                  <c:v>#N/A</c:v>
                </c:pt>
                <c:pt idx="3077">
                  <c:v>#N/A</c:v>
                </c:pt>
                <c:pt idx="3078">
                  <c:v>#N/A</c:v>
                </c:pt>
                <c:pt idx="3079">
                  <c:v>#N/A</c:v>
                </c:pt>
                <c:pt idx="3080">
                  <c:v>#N/A</c:v>
                </c:pt>
                <c:pt idx="3081">
                  <c:v>#N/A</c:v>
                </c:pt>
                <c:pt idx="3082">
                  <c:v>#N/A</c:v>
                </c:pt>
                <c:pt idx="3083">
                  <c:v>#N/A</c:v>
                </c:pt>
                <c:pt idx="3084">
                  <c:v>#N/A</c:v>
                </c:pt>
                <c:pt idx="3085">
                  <c:v>#N/A</c:v>
                </c:pt>
                <c:pt idx="3086">
                  <c:v>#N/A</c:v>
                </c:pt>
                <c:pt idx="3087">
                  <c:v>#N/A</c:v>
                </c:pt>
                <c:pt idx="3088">
                  <c:v>#N/A</c:v>
                </c:pt>
                <c:pt idx="3089">
                  <c:v>#N/A</c:v>
                </c:pt>
                <c:pt idx="3090">
                  <c:v>#N/A</c:v>
                </c:pt>
                <c:pt idx="3091">
                  <c:v>#N/A</c:v>
                </c:pt>
                <c:pt idx="3092">
                  <c:v>#N/A</c:v>
                </c:pt>
                <c:pt idx="3093">
                  <c:v>#N/A</c:v>
                </c:pt>
                <c:pt idx="3094">
                  <c:v>#N/A</c:v>
                </c:pt>
                <c:pt idx="3095">
                  <c:v>#N/A</c:v>
                </c:pt>
                <c:pt idx="3096">
                  <c:v>#N/A</c:v>
                </c:pt>
                <c:pt idx="3097">
                  <c:v>#N/A</c:v>
                </c:pt>
                <c:pt idx="3098">
                  <c:v>#N/A</c:v>
                </c:pt>
                <c:pt idx="3099">
                  <c:v>#N/A</c:v>
                </c:pt>
                <c:pt idx="3100">
                  <c:v>#N/A</c:v>
                </c:pt>
                <c:pt idx="3101">
                  <c:v>#N/A</c:v>
                </c:pt>
                <c:pt idx="3102">
                  <c:v>#N/A</c:v>
                </c:pt>
                <c:pt idx="3103">
                  <c:v>#N/A</c:v>
                </c:pt>
                <c:pt idx="3104">
                  <c:v>#N/A</c:v>
                </c:pt>
                <c:pt idx="3105">
                  <c:v>#N/A</c:v>
                </c:pt>
                <c:pt idx="3106">
                  <c:v>#N/A</c:v>
                </c:pt>
                <c:pt idx="3107">
                  <c:v>#N/A</c:v>
                </c:pt>
                <c:pt idx="3108">
                  <c:v>#N/A</c:v>
                </c:pt>
                <c:pt idx="3109">
                  <c:v>#N/A</c:v>
                </c:pt>
                <c:pt idx="3110">
                  <c:v>#N/A</c:v>
                </c:pt>
                <c:pt idx="3111">
                  <c:v>#N/A</c:v>
                </c:pt>
                <c:pt idx="3112">
                  <c:v>#N/A</c:v>
                </c:pt>
                <c:pt idx="3113">
                  <c:v>#N/A</c:v>
                </c:pt>
                <c:pt idx="3114">
                  <c:v>#N/A</c:v>
                </c:pt>
                <c:pt idx="3115">
                  <c:v>#N/A</c:v>
                </c:pt>
                <c:pt idx="3116">
                  <c:v>#N/A</c:v>
                </c:pt>
                <c:pt idx="3117">
                  <c:v>#N/A</c:v>
                </c:pt>
                <c:pt idx="3118">
                  <c:v>#N/A</c:v>
                </c:pt>
                <c:pt idx="3119">
                  <c:v>#N/A</c:v>
                </c:pt>
                <c:pt idx="3120">
                  <c:v>#N/A</c:v>
                </c:pt>
                <c:pt idx="3121">
                  <c:v>#N/A</c:v>
                </c:pt>
                <c:pt idx="3122">
                  <c:v>#N/A</c:v>
                </c:pt>
                <c:pt idx="3123">
                  <c:v>#N/A</c:v>
                </c:pt>
                <c:pt idx="3124">
                  <c:v>#N/A</c:v>
                </c:pt>
                <c:pt idx="3125">
                  <c:v>#N/A</c:v>
                </c:pt>
                <c:pt idx="3126">
                  <c:v>#N/A</c:v>
                </c:pt>
                <c:pt idx="3127">
                  <c:v>#N/A</c:v>
                </c:pt>
                <c:pt idx="3128">
                  <c:v>#N/A</c:v>
                </c:pt>
                <c:pt idx="3129">
                  <c:v>#N/A</c:v>
                </c:pt>
                <c:pt idx="3130">
                  <c:v>#N/A</c:v>
                </c:pt>
                <c:pt idx="3131">
                  <c:v>#N/A</c:v>
                </c:pt>
                <c:pt idx="3132">
                  <c:v>#N/A</c:v>
                </c:pt>
                <c:pt idx="3133">
                  <c:v>#N/A</c:v>
                </c:pt>
                <c:pt idx="3134">
                  <c:v>#N/A</c:v>
                </c:pt>
                <c:pt idx="3135">
                  <c:v>#N/A</c:v>
                </c:pt>
                <c:pt idx="3136">
                  <c:v>#N/A</c:v>
                </c:pt>
                <c:pt idx="3137">
                  <c:v>#N/A</c:v>
                </c:pt>
                <c:pt idx="3138">
                  <c:v>#N/A</c:v>
                </c:pt>
                <c:pt idx="3139">
                  <c:v>#N/A</c:v>
                </c:pt>
                <c:pt idx="3140">
                  <c:v>#N/A</c:v>
                </c:pt>
                <c:pt idx="3141">
                  <c:v>#N/A</c:v>
                </c:pt>
                <c:pt idx="3142">
                  <c:v>#N/A</c:v>
                </c:pt>
                <c:pt idx="3143">
                  <c:v>#N/A</c:v>
                </c:pt>
                <c:pt idx="3144">
                  <c:v>#N/A</c:v>
                </c:pt>
                <c:pt idx="3145">
                  <c:v>#N/A</c:v>
                </c:pt>
                <c:pt idx="3146">
                  <c:v>#N/A</c:v>
                </c:pt>
                <c:pt idx="3147">
                  <c:v>#N/A</c:v>
                </c:pt>
                <c:pt idx="3148">
                  <c:v>#N/A</c:v>
                </c:pt>
                <c:pt idx="3149">
                  <c:v>#N/A</c:v>
                </c:pt>
                <c:pt idx="3150">
                  <c:v>#N/A</c:v>
                </c:pt>
                <c:pt idx="3151">
                  <c:v>#N/A</c:v>
                </c:pt>
                <c:pt idx="3152">
                  <c:v>#N/A</c:v>
                </c:pt>
                <c:pt idx="3153">
                  <c:v>#N/A</c:v>
                </c:pt>
                <c:pt idx="3154">
                  <c:v>#N/A</c:v>
                </c:pt>
                <c:pt idx="3155">
                  <c:v>#N/A</c:v>
                </c:pt>
                <c:pt idx="3156">
                  <c:v>#N/A</c:v>
                </c:pt>
                <c:pt idx="3157">
                  <c:v>#N/A</c:v>
                </c:pt>
                <c:pt idx="3158">
                  <c:v>#N/A</c:v>
                </c:pt>
                <c:pt idx="3159">
                  <c:v>#N/A</c:v>
                </c:pt>
                <c:pt idx="3160">
                  <c:v>#N/A</c:v>
                </c:pt>
                <c:pt idx="3161">
                  <c:v>#N/A</c:v>
                </c:pt>
                <c:pt idx="3162">
                  <c:v>#N/A</c:v>
                </c:pt>
                <c:pt idx="3163">
                  <c:v>#N/A</c:v>
                </c:pt>
                <c:pt idx="3164">
                  <c:v>#N/A</c:v>
                </c:pt>
                <c:pt idx="3165">
                  <c:v>#N/A</c:v>
                </c:pt>
                <c:pt idx="3166">
                  <c:v>#N/A</c:v>
                </c:pt>
                <c:pt idx="3167">
                  <c:v>#N/A</c:v>
                </c:pt>
                <c:pt idx="3168">
                  <c:v>#N/A</c:v>
                </c:pt>
                <c:pt idx="3169">
                  <c:v>#N/A</c:v>
                </c:pt>
                <c:pt idx="3170">
                  <c:v>#N/A</c:v>
                </c:pt>
                <c:pt idx="3171">
                  <c:v>#N/A</c:v>
                </c:pt>
                <c:pt idx="3172">
                  <c:v>#N/A</c:v>
                </c:pt>
                <c:pt idx="3173">
                  <c:v>#N/A</c:v>
                </c:pt>
                <c:pt idx="3174">
                  <c:v>#N/A</c:v>
                </c:pt>
                <c:pt idx="3175">
                  <c:v>#N/A</c:v>
                </c:pt>
                <c:pt idx="3176">
                  <c:v>#N/A</c:v>
                </c:pt>
                <c:pt idx="3177">
                  <c:v>#N/A</c:v>
                </c:pt>
                <c:pt idx="3178">
                  <c:v>#N/A</c:v>
                </c:pt>
                <c:pt idx="3179">
                  <c:v>#N/A</c:v>
                </c:pt>
                <c:pt idx="3180">
                  <c:v>#N/A</c:v>
                </c:pt>
                <c:pt idx="3181">
                  <c:v>#N/A</c:v>
                </c:pt>
                <c:pt idx="3182">
                  <c:v>#N/A</c:v>
                </c:pt>
                <c:pt idx="3183">
                  <c:v>#N/A</c:v>
                </c:pt>
                <c:pt idx="3184">
                  <c:v>#N/A</c:v>
                </c:pt>
                <c:pt idx="3185">
                  <c:v>#N/A</c:v>
                </c:pt>
                <c:pt idx="3186">
                  <c:v>#N/A</c:v>
                </c:pt>
                <c:pt idx="3187">
                  <c:v>#N/A</c:v>
                </c:pt>
                <c:pt idx="3188">
                  <c:v>#N/A</c:v>
                </c:pt>
                <c:pt idx="3189">
                  <c:v>#N/A</c:v>
                </c:pt>
                <c:pt idx="3190">
                  <c:v>#N/A</c:v>
                </c:pt>
                <c:pt idx="3191">
                  <c:v>#N/A</c:v>
                </c:pt>
                <c:pt idx="3192">
                  <c:v>#N/A</c:v>
                </c:pt>
                <c:pt idx="3193">
                  <c:v>#N/A</c:v>
                </c:pt>
                <c:pt idx="3194">
                  <c:v>#N/A</c:v>
                </c:pt>
                <c:pt idx="3195">
                  <c:v>#N/A</c:v>
                </c:pt>
                <c:pt idx="3196">
                  <c:v>#N/A</c:v>
                </c:pt>
                <c:pt idx="3197">
                  <c:v>#N/A</c:v>
                </c:pt>
                <c:pt idx="3198">
                  <c:v>#N/A</c:v>
                </c:pt>
                <c:pt idx="3199">
                  <c:v>#N/A</c:v>
                </c:pt>
                <c:pt idx="3200">
                  <c:v>#N/A</c:v>
                </c:pt>
                <c:pt idx="3201">
                  <c:v>#N/A</c:v>
                </c:pt>
                <c:pt idx="3202">
                  <c:v>#N/A</c:v>
                </c:pt>
                <c:pt idx="3203">
                  <c:v>#N/A</c:v>
                </c:pt>
                <c:pt idx="3204">
                  <c:v>#N/A</c:v>
                </c:pt>
                <c:pt idx="3205">
                  <c:v>#N/A</c:v>
                </c:pt>
                <c:pt idx="3206">
                  <c:v>#N/A</c:v>
                </c:pt>
                <c:pt idx="3207">
                  <c:v>#N/A</c:v>
                </c:pt>
                <c:pt idx="3208">
                  <c:v>#N/A</c:v>
                </c:pt>
                <c:pt idx="3209">
                  <c:v>#N/A</c:v>
                </c:pt>
                <c:pt idx="3210">
                  <c:v>#N/A</c:v>
                </c:pt>
                <c:pt idx="3211">
                  <c:v>#N/A</c:v>
                </c:pt>
                <c:pt idx="3212">
                  <c:v>#N/A</c:v>
                </c:pt>
                <c:pt idx="3213">
                  <c:v>#N/A</c:v>
                </c:pt>
                <c:pt idx="3214">
                  <c:v>#N/A</c:v>
                </c:pt>
                <c:pt idx="3215">
                  <c:v>#N/A</c:v>
                </c:pt>
                <c:pt idx="3216">
                  <c:v>#N/A</c:v>
                </c:pt>
                <c:pt idx="3217">
                  <c:v>#N/A</c:v>
                </c:pt>
                <c:pt idx="3218">
                  <c:v>#N/A</c:v>
                </c:pt>
                <c:pt idx="3219">
                  <c:v>#N/A</c:v>
                </c:pt>
                <c:pt idx="3220">
                  <c:v>#N/A</c:v>
                </c:pt>
                <c:pt idx="3221">
                  <c:v>#N/A</c:v>
                </c:pt>
                <c:pt idx="3222">
                  <c:v>#N/A</c:v>
                </c:pt>
                <c:pt idx="3223">
                  <c:v>#N/A</c:v>
                </c:pt>
                <c:pt idx="3224">
                  <c:v>#N/A</c:v>
                </c:pt>
                <c:pt idx="3225">
                  <c:v>#N/A</c:v>
                </c:pt>
                <c:pt idx="3226">
                  <c:v>#N/A</c:v>
                </c:pt>
                <c:pt idx="3227">
                  <c:v>#N/A</c:v>
                </c:pt>
                <c:pt idx="3228">
                  <c:v>#N/A</c:v>
                </c:pt>
                <c:pt idx="3229">
                  <c:v>#N/A</c:v>
                </c:pt>
                <c:pt idx="3230">
                  <c:v>#N/A</c:v>
                </c:pt>
                <c:pt idx="3231">
                  <c:v>#N/A</c:v>
                </c:pt>
                <c:pt idx="3232">
                  <c:v>#N/A</c:v>
                </c:pt>
                <c:pt idx="3233">
                  <c:v>#N/A</c:v>
                </c:pt>
                <c:pt idx="3234">
                  <c:v>#N/A</c:v>
                </c:pt>
                <c:pt idx="3235">
                  <c:v>#N/A</c:v>
                </c:pt>
                <c:pt idx="3236">
                  <c:v>#N/A</c:v>
                </c:pt>
                <c:pt idx="3237">
                  <c:v>#N/A</c:v>
                </c:pt>
                <c:pt idx="3238">
                  <c:v>#N/A</c:v>
                </c:pt>
                <c:pt idx="3239">
                  <c:v>#N/A</c:v>
                </c:pt>
                <c:pt idx="3240">
                  <c:v>#N/A</c:v>
                </c:pt>
                <c:pt idx="3241">
                  <c:v>#N/A</c:v>
                </c:pt>
                <c:pt idx="3242">
                  <c:v>#N/A</c:v>
                </c:pt>
                <c:pt idx="3243">
                  <c:v>#N/A</c:v>
                </c:pt>
                <c:pt idx="3244">
                  <c:v>#N/A</c:v>
                </c:pt>
                <c:pt idx="3245">
                  <c:v>#N/A</c:v>
                </c:pt>
                <c:pt idx="3246">
                  <c:v>#N/A</c:v>
                </c:pt>
                <c:pt idx="3247">
                  <c:v>#N/A</c:v>
                </c:pt>
                <c:pt idx="3248">
                  <c:v>#N/A</c:v>
                </c:pt>
                <c:pt idx="3249">
                  <c:v>#N/A</c:v>
                </c:pt>
                <c:pt idx="3250">
                  <c:v>#N/A</c:v>
                </c:pt>
                <c:pt idx="3251">
                  <c:v>#N/A</c:v>
                </c:pt>
                <c:pt idx="3252">
                  <c:v>#N/A</c:v>
                </c:pt>
                <c:pt idx="3253">
                  <c:v>#N/A</c:v>
                </c:pt>
                <c:pt idx="3254">
                  <c:v>#N/A</c:v>
                </c:pt>
                <c:pt idx="3255">
                  <c:v>#N/A</c:v>
                </c:pt>
                <c:pt idx="3256">
                  <c:v>#N/A</c:v>
                </c:pt>
                <c:pt idx="3257">
                  <c:v>#N/A</c:v>
                </c:pt>
                <c:pt idx="3258">
                  <c:v>#N/A</c:v>
                </c:pt>
                <c:pt idx="3259">
                  <c:v>#N/A</c:v>
                </c:pt>
                <c:pt idx="3260">
                  <c:v>#N/A</c:v>
                </c:pt>
                <c:pt idx="3261">
                  <c:v>#N/A</c:v>
                </c:pt>
                <c:pt idx="3262">
                  <c:v>#N/A</c:v>
                </c:pt>
                <c:pt idx="3263">
                  <c:v>#N/A</c:v>
                </c:pt>
                <c:pt idx="3264">
                  <c:v>#N/A</c:v>
                </c:pt>
                <c:pt idx="3265">
                  <c:v>#N/A</c:v>
                </c:pt>
                <c:pt idx="3266">
                  <c:v>#N/A</c:v>
                </c:pt>
                <c:pt idx="3267">
                  <c:v>#N/A</c:v>
                </c:pt>
                <c:pt idx="3268">
                  <c:v>#N/A</c:v>
                </c:pt>
                <c:pt idx="3269">
                  <c:v>#N/A</c:v>
                </c:pt>
                <c:pt idx="3270">
                  <c:v>#N/A</c:v>
                </c:pt>
                <c:pt idx="3271">
                  <c:v>#N/A</c:v>
                </c:pt>
                <c:pt idx="3272">
                  <c:v>#N/A</c:v>
                </c:pt>
                <c:pt idx="3273">
                  <c:v>#N/A</c:v>
                </c:pt>
                <c:pt idx="3274">
                  <c:v>#N/A</c:v>
                </c:pt>
                <c:pt idx="3275">
                  <c:v>#N/A</c:v>
                </c:pt>
                <c:pt idx="3276">
                  <c:v>#N/A</c:v>
                </c:pt>
                <c:pt idx="3277">
                  <c:v>#N/A</c:v>
                </c:pt>
                <c:pt idx="3278">
                  <c:v>#N/A</c:v>
                </c:pt>
                <c:pt idx="3279">
                  <c:v>#N/A</c:v>
                </c:pt>
                <c:pt idx="3280">
                  <c:v>#N/A</c:v>
                </c:pt>
                <c:pt idx="3281">
                  <c:v>#N/A</c:v>
                </c:pt>
                <c:pt idx="3282">
                  <c:v>#N/A</c:v>
                </c:pt>
                <c:pt idx="3283">
                  <c:v>#N/A</c:v>
                </c:pt>
                <c:pt idx="3284">
                  <c:v>#N/A</c:v>
                </c:pt>
                <c:pt idx="3285">
                  <c:v>#N/A</c:v>
                </c:pt>
                <c:pt idx="3286">
                  <c:v>#N/A</c:v>
                </c:pt>
                <c:pt idx="3287">
                  <c:v>#N/A</c:v>
                </c:pt>
                <c:pt idx="3288">
                  <c:v>#N/A</c:v>
                </c:pt>
                <c:pt idx="3289">
                  <c:v>#N/A</c:v>
                </c:pt>
                <c:pt idx="3290">
                  <c:v>#N/A</c:v>
                </c:pt>
                <c:pt idx="3291">
                  <c:v>#N/A</c:v>
                </c:pt>
                <c:pt idx="3292">
                  <c:v>#N/A</c:v>
                </c:pt>
                <c:pt idx="3293">
                  <c:v>#N/A</c:v>
                </c:pt>
                <c:pt idx="3294">
                  <c:v>#N/A</c:v>
                </c:pt>
                <c:pt idx="3295">
                  <c:v>#N/A</c:v>
                </c:pt>
                <c:pt idx="3296">
                  <c:v>#N/A</c:v>
                </c:pt>
                <c:pt idx="3297">
                  <c:v>#N/A</c:v>
                </c:pt>
                <c:pt idx="3298">
                  <c:v>#N/A</c:v>
                </c:pt>
                <c:pt idx="3299">
                  <c:v>#N/A</c:v>
                </c:pt>
                <c:pt idx="3300">
                  <c:v>#N/A</c:v>
                </c:pt>
                <c:pt idx="3301">
                  <c:v>#N/A</c:v>
                </c:pt>
                <c:pt idx="3302">
                  <c:v>#N/A</c:v>
                </c:pt>
                <c:pt idx="3303">
                  <c:v>#N/A</c:v>
                </c:pt>
                <c:pt idx="3304">
                  <c:v>#N/A</c:v>
                </c:pt>
                <c:pt idx="3305">
                  <c:v>#N/A</c:v>
                </c:pt>
                <c:pt idx="3306">
                  <c:v>#N/A</c:v>
                </c:pt>
                <c:pt idx="3307">
                  <c:v>#N/A</c:v>
                </c:pt>
                <c:pt idx="3308">
                  <c:v>#N/A</c:v>
                </c:pt>
                <c:pt idx="3309">
                  <c:v>#N/A</c:v>
                </c:pt>
                <c:pt idx="3310">
                  <c:v>#N/A</c:v>
                </c:pt>
                <c:pt idx="3311">
                  <c:v>#N/A</c:v>
                </c:pt>
                <c:pt idx="3312">
                  <c:v>#N/A</c:v>
                </c:pt>
                <c:pt idx="3313">
                  <c:v>#N/A</c:v>
                </c:pt>
                <c:pt idx="3314">
                  <c:v>#N/A</c:v>
                </c:pt>
                <c:pt idx="3315">
                  <c:v>#N/A</c:v>
                </c:pt>
                <c:pt idx="3316">
                  <c:v>#N/A</c:v>
                </c:pt>
                <c:pt idx="3317">
                  <c:v>#N/A</c:v>
                </c:pt>
                <c:pt idx="3318">
                  <c:v>#N/A</c:v>
                </c:pt>
                <c:pt idx="3319">
                  <c:v>#N/A</c:v>
                </c:pt>
                <c:pt idx="3320">
                  <c:v>#N/A</c:v>
                </c:pt>
                <c:pt idx="3321">
                  <c:v>#N/A</c:v>
                </c:pt>
                <c:pt idx="3322">
                  <c:v>#N/A</c:v>
                </c:pt>
                <c:pt idx="3323">
                  <c:v>#N/A</c:v>
                </c:pt>
                <c:pt idx="3324">
                  <c:v>#N/A</c:v>
                </c:pt>
                <c:pt idx="3325">
                  <c:v>#N/A</c:v>
                </c:pt>
                <c:pt idx="3326">
                  <c:v>#N/A</c:v>
                </c:pt>
                <c:pt idx="3327">
                  <c:v>#N/A</c:v>
                </c:pt>
                <c:pt idx="3328">
                  <c:v>#N/A</c:v>
                </c:pt>
                <c:pt idx="3329">
                  <c:v>#N/A</c:v>
                </c:pt>
                <c:pt idx="3330">
                  <c:v>#N/A</c:v>
                </c:pt>
                <c:pt idx="3331">
                  <c:v>#N/A</c:v>
                </c:pt>
                <c:pt idx="3332">
                  <c:v>#N/A</c:v>
                </c:pt>
                <c:pt idx="3333">
                  <c:v>#N/A</c:v>
                </c:pt>
                <c:pt idx="3334">
                  <c:v>#N/A</c:v>
                </c:pt>
                <c:pt idx="3335">
                  <c:v>#N/A</c:v>
                </c:pt>
                <c:pt idx="3336">
                  <c:v>#N/A</c:v>
                </c:pt>
                <c:pt idx="3337">
                  <c:v>#N/A</c:v>
                </c:pt>
                <c:pt idx="3338">
                  <c:v>#N/A</c:v>
                </c:pt>
                <c:pt idx="3339">
                  <c:v>#N/A</c:v>
                </c:pt>
                <c:pt idx="3340">
                  <c:v>#N/A</c:v>
                </c:pt>
                <c:pt idx="3341">
                  <c:v>#N/A</c:v>
                </c:pt>
                <c:pt idx="3342">
                  <c:v>#N/A</c:v>
                </c:pt>
                <c:pt idx="3343">
                  <c:v>#N/A</c:v>
                </c:pt>
                <c:pt idx="3344">
                  <c:v>#N/A</c:v>
                </c:pt>
                <c:pt idx="3345">
                  <c:v>#N/A</c:v>
                </c:pt>
                <c:pt idx="3346">
                  <c:v>#N/A</c:v>
                </c:pt>
                <c:pt idx="3347">
                  <c:v>#N/A</c:v>
                </c:pt>
                <c:pt idx="3348">
                  <c:v>#N/A</c:v>
                </c:pt>
                <c:pt idx="3349">
                  <c:v>#N/A</c:v>
                </c:pt>
                <c:pt idx="3350">
                  <c:v>#N/A</c:v>
                </c:pt>
                <c:pt idx="3351">
                  <c:v>#N/A</c:v>
                </c:pt>
                <c:pt idx="3352">
                  <c:v>#N/A</c:v>
                </c:pt>
                <c:pt idx="3353">
                  <c:v>#N/A</c:v>
                </c:pt>
                <c:pt idx="3354">
                  <c:v>#N/A</c:v>
                </c:pt>
                <c:pt idx="3355">
                  <c:v>#N/A</c:v>
                </c:pt>
                <c:pt idx="3356">
                  <c:v>#N/A</c:v>
                </c:pt>
                <c:pt idx="3357">
                  <c:v>#N/A</c:v>
                </c:pt>
                <c:pt idx="3358">
                  <c:v>#N/A</c:v>
                </c:pt>
                <c:pt idx="3359">
                  <c:v>#N/A</c:v>
                </c:pt>
                <c:pt idx="3360">
                  <c:v>#N/A</c:v>
                </c:pt>
                <c:pt idx="3361">
                  <c:v>#N/A</c:v>
                </c:pt>
                <c:pt idx="3362">
                  <c:v>#N/A</c:v>
                </c:pt>
                <c:pt idx="3363">
                  <c:v>#N/A</c:v>
                </c:pt>
                <c:pt idx="3364">
                  <c:v>#N/A</c:v>
                </c:pt>
                <c:pt idx="3365">
                  <c:v>#N/A</c:v>
                </c:pt>
                <c:pt idx="3366">
                  <c:v>#N/A</c:v>
                </c:pt>
                <c:pt idx="3367">
                  <c:v>#N/A</c:v>
                </c:pt>
                <c:pt idx="3368">
                  <c:v>#N/A</c:v>
                </c:pt>
                <c:pt idx="3369">
                  <c:v>#N/A</c:v>
                </c:pt>
                <c:pt idx="3370">
                  <c:v>#N/A</c:v>
                </c:pt>
                <c:pt idx="3371">
                  <c:v>#N/A</c:v>
                </c:pt>
                <c:pt idx="3372">
                  <c:v>#N/A</c:v>
                </c:pt>
                <c:pt idx="3373">
                  <c:v>#N/A</c:v>
                </c:pt>
                <c:pt idx="3374">
                  <c:v>#N/A</c:v>
                </c:pt>
                <c:pt idx="3375">
                  <c:v>#N/A</c:v>
                </c:pt>
                <c:pt idx="3376">
                  <c:v>#N/A</c:v>
                </c:pt>
                <c:pt idx="3377">
                  <c:v>#N/A</c:v>
                </c:pt>
                <c:pt idx="3378">
                  <c:v>#N/A</c:v>
                </c:pt>
                <c:pt idx="3379">
                  <c:v>#N/A</c:v>
                </c:pt>
                <c:pt idx="3380">
                  <c:v>#N/A</c:v>
                </c:pt>
                <c:pt idx="3381">
                  <c:v>#N/A</c:v>
                </c:pt>
                <c:pt idx="3382">
                  <c:v>#N/A</c:v>
                </c:pt>
                <c:pt idx="3383">
                  <c:v>#N/A</c:v>
                </c:pt>
                <c:pt idx="3384">
                  <c:v>#N/A</c:v>
                </c:pt>
                <c:pt idx="3385">
                  <c:v>#N/A</c:v>
                </c:pt>
                <c:pt idx="3386">
                  <c:v>#N/A</c:v>
                </c:pt>
                <c:pt idx="3387">
                  <c:v>#N/A</c:v>
                </c:pt>
                <c:pt idx="3388">
                  <c:v>#N/A</c:v>
                </c:pt>
                <c:pt idx="3389">
                  <c:v>#N/A</c:v>
                </c:pt>
                <c:pt idx="3390">
                  <c:v>#N/A</c:v>
                </c:pt>
                <c:pt idx="3391">
                  <c:v>#N/A</c:v>
                </c:pt>
                <c:pt idx="3392">
                  <c:v>#N/A</c:v>
                </c:pt>
                <c:pt idx="3393">
                  <c:v>#N/A</c:v>
                </c:pt>
                <c:pt idx="3394">
                  <c:v>#N/A</c:v>
                </c:pt>
                <c:pt idx="3395">
                  <c:v>#N/A</c:v>
                </c:pt>
                <c:pt idx="3396">
                  <c:v>#N/A</c:v>
                </c:pt>
                <c:pt idx="3397">
                  <c:v>#N/A</c:v>
                </c:pt>
                <c:pt idx="3398">
                  <c:v>#N/A</c:v>
                </c:pt>
                <c:pt idx="3399">
                  <c:v>#N/A</c:v>
                </c:pt>
                <c:pt idx="3400">
                  <c:v>#N/A</c:v>
                </c:pt>
                <c:pt idx="3401">
                  <c:v>#N/A</c:v>
                </c:pt>
                <c:pt idx="3402">
                  <c:v>#N/A</c:v>
                </c:pt>
                <c:pt idx="3403">
                  <c:v>#N/A</c:v>
                </c:pt>
                <c:pt idx="3404">
                  <c:v>#N/A</c:v>
                </c:pt>
                <c:pt idx="3405">
                  <c:v>#N/A</c:v>
                </c:pt>
                <c:pt idx="3406">
                  <c:v>#N/A</c:v>
                </c:pt>
                <c:pt idx="3407">
                  <c:v>#N/A</c:v>
                </c:pt>
                <c:pt idx="3408">
                  <c:v>#N/A</c:v>
                </c:pt>
                <c:pt idx="3409">
                  <c:v>#N/A</c:v>
                </c:pt>
                <c:pt idx="3410">
                  <c:v>#N/A</c:v>
                </c:pt>
                <c:pt idx="3411">
                  <c:v>#N/A</c:v>
                </c:pt>
                <c:pt idx="3412">
                  <c:v>#N/A</c:v>
                </c:pt>
                <c:pt idx="3413">
                  <c:v>#N/A</c:v>
                </c:pt>
                <c:pt idx="3414">
                  <c:v>#N/A</c:v>
                </c:pt>
                <c:pt idx="3415">
                  <c:v>#N/A</c:v>
                </c:pt>
                <c:pt idx="3416">
                  <c:v>#N/A</c:v>
                </c:pt>
                <c:pt idx="3417">
                  <c:v>#N/A</c:v>
                </c:pt>
                <c:pt idx="3418">
                  <c:v>#N/A</c:v>
                </c:pt>
                <c:pt idx="3419">
                  <c:v>#N/A</c:v>
                </c:pt>
                <c:pt idx="3420">
                  <c:v>#N/A</c:v>
                </c:pt>
                <c:pt idx="3421">
                  <c:v>#N/A</c:v>
                </c:pt>
                <c:pt idx="3422">
                  <c:v>#N/A</c:v>
                </c:pt>
                <c:pt idx="3423">
                  <c:v>#N/A</c:v>
                </c:pt>
                <c:pt idx="3424">
                  <c:v>#N/A</c:v>
                </c:pt>
                <c:pt idx="3425">
                  <c:v>#N/A</c:v>
                </c:pt>
                <c:pt idx="3426">
                  <c:v>#N/A</c:v>
                </c:pt>
                <c:pt idx="3427">
                  <c:v>#N/A</c:v>
                </c:pt>
                <c:pt idx="3428">
                  <c:v>#N/A</c:v>
                </c:pt>
                <c:pt idx="3429">
                  <c:v>#N/A</c:v>
                </c:pt>
                <c:pt idx="3430">
                  <c:v>#N/A</c:v>
                </c:pt>
                <c:pt idx="3431">
                  <c:v>#N/A</c:v>
                </c:pt>
                <c:pt idx="3432">
                  <c:v>#N/A</c:v>
                </c:pt>
                <c:pt idx="3433">
                  <c:v>#N/A</c:v>
                </c:pt>
                <c:pt idx="3434">
                  <c:v>#N/A</c:v>
                </c:pt>
                <c:pt idx="3435">
                  <c:v>#N/A</c:v>
                </c:pt>
                <c:pt idx="3436">
                  <c:v>#N/A</c:v>
                </c:pt>
                <c:pt idx="3437">
                  <c:v>#N/A</c:v>
                </c:pt>
                <c:pt idx="3438">
                  <c:v>#N/A</c:v>
                </c:pt>
                <c:pt idx="3439">
                  <c:v>#N/A</c:v>
                </c:pt>
                <c:pt idx="3440">
                  <c:v>#N/A</c:v>
                </c:pt>
                <c:pt idx="3441">
                  <c:v>#N/A</c:v>
                </c:pt>
                <c:pt idx="3442">
                  <c:v>#N/A</c:v>
                </c:pt>
                <c:pt idx="3443">
                  <c:v>#N/A</c:v>
                </c:pt>
                <c:pt idx="3444">
                  <c:v>#N/A</c:v>
                </c:pt>
                <c:pt idx="3445">
                  <c:v>#N/A</c:v>
                </c:pt>
                <c:pt idx="3446">
                  <c:v>#N/A</c:v>
                </c:pt>
                <c:pt idx="3447">
                  <c:v>#N/A</c:v>
                </c:pt>
                <c:pt idx="3448">
                  <c:v>#N/A</c:v>
                </c:pt>
                <c:pt idx="3449">
                  <c:v>#N/A</c:v>
                </c:pt>
                <c:pt idx="3450">
                  <c:v>#N/A</c:v>
                </c:pt>
                <c:pt idx="3451">
                  <c:v>#N/A</c:v>
                </c:pt>
                <c:pt idx="3452">
                  <c:v>#N/A</c:v>
                </c:pt>
                <c:pt idx="3453">
                  <c:v>#N/A</c:v>
                </c:pt>
                <c:pt idx="3454">
                  <c:v>#N/A</c:v>
                </c:pt>
                <c:pt idx="3455">
                  <c:v>#N/A</c:v>
                </c:pt>
                <c:pt idx="3456">
                  <c:v>#N/A</c:v>
                </c:pt>
                <c:pt idx="3457">
                  <c:v>#N/A</c:v>
                </c:pt>
                <c:pt idx="3458">
                  <c:v>#N/A</c:v>
                </c:pt>
                <c:pt idx="3459">
                  <c:v>#N/A</c:v>
                </c:pt>
                <c:pt idx="3460">
                  <c:v>#N/A</c:v>
                </c:pt>
                <c:pt idx="3461">
                  <c:v>#N/A</c:v>
                </c:pt>
                <c:pt idx="3462">
                  <c:v>#N/A</c:v>
                </c:pt>
                <c:pt idx="3463">
                  <c:v>#N/A</c:v>
                </c:pt>
                <c:pt idx="3464">
                  <c:v>#N/A</c:v>
                </c:pt>
                <c:pt idx="3465">
                  <c:v>#N/A</c:v>
                </c:pt>
                <c:pt idx="3466">
                  <c:v>#N/A</c:v>
                </c:pt>
                <c:pt idx="3467">
                  <c:v>#N/A</c:v>
                </c:pt>
                <c:pt idx="3468">
                  <c:v>#N/A</c:v>
                </c:pt>
                <c:pt idx="3469">
                  <c:v>#N/A</c:v>
                </c:pt>
                <c:pt idx="3470">
                  <c:v>#N/A</c:v>
                </c:pt>
                <c:pt idx="3471">
                  <c:v>#N/A</c:v>
                </c:pt>
                <c:pt idx="3472">
                  <c:v>#N/A</c:v>
                </c:pt>
                <c:pt idx="3473">
                  <c:v>#N/A</c:v>
                </c:pt>
                <c:pt idx="3474">
                  <c:v>#N/A</c:v>
                </c:pt>
                <c:pt idx="3475">
                  <c:v>#N/A</c:v>
                </c:pt>
                <c:pt idx="3476">
                  <c:v>#N/A</c:v>
                </c:pt>
                <c:pt idx="3477">
                  <c:v>#N/A</c:v>
                </c:pt>
                <c:pt idx="3478">
                  <c:v>#N/A</c:v>
                </c:pt>
                <c:pt idx="3479">
                  <c:v>#N/A</c:v>
                </c:pt>
                <c:pt idx="3480">
                  <c:v>#N/A</c:v>
                </c:pt>
                <c:pt idx="3481">
                  <c:v>#N/A</c:v>
                </c:pt>
                <c:pt idx="3482">
                  <c:v>#N/A</c:v>
                </c:pt>
                <c:pt idx="3483">
                  <c:v>#N/A</c:v>
                </c:pt>
                <c:pt idx="3484">
                  <c:v>#N/A</c:v>
                </c:pt>
                <c:pt idx="3485">
                  <c:v>#N/A</c:v>
                </c:pt>
                <c:pt idx="3486">
                  <c:v>#N/A</c:v>
                </c:pt>
                <c:pt idx="3487">
                  <c:v>#N/A</c:v>
                </c:pt>
                <c:pt idx="3488">
                  <c:v>#N/A</c:v>
                </c:pt>
                <c:pt idx="3489">
                  <c:v>#N/A</c:v>
                </c:pt>
                <c:pt idx="3490">
                  <c:v>#N/A</c:v>
                </c:pt>
                <c:pt idx="3491">
                  <c:v>#N/A</c:v>
                </c:pt>
                <c:pt idx="3492">
                  <c:v>#N/A</c:v>
                </c:pt>
                <c:pt idx="3493">
                  <c:v>#N/A</c:v>
                </c:pt>
                <c:pt idx="3494">
                  <c:v>#N/A</c:v>
                </c:pt>
                <c:pt idx="3495">
                  <c:v>#N/A</c:v>
                </c:pt>
                <c:pt idx="3496">
                  <c:v>#N/A</c:v>
                </c:pt>
                <c:pt idx="3497">
                  <c:v>#N/A</c:v>
                </c:pt>
                <c:pt idx="3498">
                  <c:v>#N/A</c:v>
                </c:pt>
                <c:pt idx="3499">
                  <c:v>#N/A</c:v>
                </c:pt>
                <c:pt idx="3500">
                  <c:v>#N/A</c:v>
                </c:pt>
                <c:pt idx="3501">
                  <c:v>#N/A</c:v>
                </c:pt>
                <c:pt idx="3502">
                  <c:v>#N/A</c:v>
                </c:pt>
                <c:pt idx="3503">
                  <c:v>#N/A</c:v>
                </c:pt>
                <c:pt idx="3504">
                  <c:v>#N/A</c:v>
                </c:pt>
                <c:pt idx="3505">
                  <c:v>#N/A</c:v>
                </c:pt>
                <c:pt idx="3506">
                  <c:v>#N/A</c:v>
                </c:pt>
                <c:pt idx="3507">
                  <c:v>#N/A</c:v>
                </c:pt>
                <c:pt idx="3508">
                  <c:v>#N/A</c:v>
                </c:pt>
                <c:pt idx="3509">
                  <c:v>#N/A</c:v>
                </c:pt>
                <c:pt idx="3510">
                  <c:v>#N/A</c:v>
                </c:pt>
                <c:pt idx="3511">
                  <c:v>#N/A</c:v>
                </c:pt>
                <c:pt idx="3512">
                  <c:v>#N/A</c:v>
                </c:pt>
                <c:pt idx="3513">
                  <c:v>#N/A</c:v>
                </c:pt>
                <c:pt idx="3514">
                  <c:v>#N/A</c:v>
                </c:pt>
                <c:pt idx="3515">
                  <c:v>#N/A</c:v>
                </c:pt>
                <c:pt idx="3516">
                  <c:v>#N/A</c:v>
                </c:pt>
                <c:pt idx="3517">
                  <c:v>#N/A</c:v>
                </c:pt>
                <c:pt idx="3518">
                  <c:v>#N/A</c:v>
                </c:pt>
                <c:pt idx="3519">
                  <c:v>#N/A</c:v>
                </c:pt>
                <c:pt idx="3520">
                  <c:v>#N/A</c:v>
                </c:pt>
                <c:pt idx="3521">
                  <c:v>#N/A</c:v>
                </c:pt>
                <c:pt idx="3522">
                  <c:v>#N/A</c:v>
                </c:pt>
                <c:pt idx="3523">
                  <c:v>#N/A</c:v>
                </c:pt>
                <c:pt idx="3524">
                  <c:v>#N/A</c:v>
                </c:pt>
                <c:pt idx="3525">
                  <c:v>#N/A</c:v>
                </c:pt>
                <c:pt idx="3526">
                  <c:v>#N/A</c:v>
                </c:pt>
                <c:pt idx="3527">
                  <c:v>#N/A</c:v>
                </c:pt>
                <c:pt idx="3528">
                  <c:v>#N/A</c:v>
                </c:pt>
                <c:pt idx="3529">
                  <c:v>#N/A</c:v>
                </c:pt>
                <c:pt idx="3530">
                  <c:v>#N/A</c:v>
                </c:pt>
                <c:pt idx="3531">
                  <c:v>#N/A</c:v>
                </c:pt>
                <c:pt idx="3532">
                  <c:v>#N/A</c:v>
                </c:pt>
                <c:pt idx="3533">
                  <c:v>#N/A</c:v>
                </c:pt>
                <c:pt idx="3534">
                  <c:v>#N/A</c:v>
                </c:pt>
                <c:pt idx="3535">
                  <c:v>#N/A</c:v>
                </c:pt>
                <c:pt idx="3536">
                  <c:v>#N/A</c:v>
                </c:pt>
                <c:pt idx="3537">
                  <c:v>#N/A</c:v>
                </c:pt>
                <c:pt idx="3538">
                  <c:v>#N/A</c:v>
                </c:pt>
                <c:pt idx="3539">
                  <c:v>#N/A</c:v>
                </c:pt>
                <c:pt idx="3540">
                  <c:v>#N/A</c:v>
                </c:pt>
                <c:pt idx="3541">
                  <c:v>#N/A</c:v>
                </c:pt>
                <c:pt idx="3542">
                  <c:v>#N/A</c:v>
                </c:pt>
                <c:pt idx="3543">
                  <c:v>#N/A</c:v>
                </c:pt>
                <c:pt idx="3544">
                  <c:v>#N/A</c:v>
                </c:pt>
                <c:pt idx="3545">
                  <c:v>#N/A</c:v>
                </c:pt>
                <c:pt idx="3546">
                  <c:v>#N/A</c:v>
                </c:pt>
                <c:pt idx="3547">
                  <c:v>#N/A</c:v>
                </c:pt>
                <c:pt idx="3548">
                  <c:v>#N/A</c:v>
                </c:pt>
                <c:pt idx="3549">
                  <c:v>#N/A</c:v>
                </c:pt>
                <c:pt idx="3550">
                  <c:v>#N/A</c:v>
                </c:pt>
                <c:pt idx="3551">
                  <c:v>#N/A</c:v>
                </c:pt>
                <c:pt idx="3552">
                  <c:v>#N/A</c:v>
                </c:pt>
                <c:pt idx="3553">
                  <c:v>#N/A</c:v>
                </c:pt>
                <c:pt idx="3554">
                  <c:v>#N/A</c:v>
                </c:pt>
                <c:pt idx="3555">
                  <c:v>#N/A</c:v>
                </c:pt>
                <c:pt idx="3556">
                  <c:v>#N/A</c:v>
                </c:pt>
                <c:pt idx="3557">
                  <c:v>#N/A</c:v>
                </c:pt>
                <c:pt idx="3558">
                  <c:v>#N/A</c:v>
                </c:pt>
                <c:pt idx="3559">
                  <c:v>#N/A</c:v>
                </c:pt>
                <c:pt idx="3560">
                  <c:v>#N/A</c:v>
                </c:pt>
                <c:pt idx="3561">
                  <c:v>#N/A</c:v>
                </c:pt>
                <c:pt idx="3562">
                  <c:v>#N/A</c:v>
                </c:pt>
                <c:pt idx="3563">
                  <c:v>#N/A</c:v>
                </c:pt>
                <c:pt idx="3564">
                  <c:v>#N/A</c:v>
                </c:pt>
                <c:pt idx="3565">
                  <c:v>#N/A</c:v>
                </c:pt>
                <c:pt idx="3566">
                  <c:v>#N/A</c:v>
                </c:pt>
                <c:pt idx="3567">
                  <c:v>#N/A</c:v>
                </c:pt>
                <c:pt idx="3568">
                  <c:v>#N/A</c:v>
                </c:pt>
                <c:pt idx="3569">
                  <c:v>#N/A</c:v>
                </c:pt>
                <c:pt idx="3570">
                  <c:v>#N/A</c:v>
                </c:pt>
                <c:pt idx="3571">
                  <c:v>#N/A</c:v>
                </c:pt>
                <c:pt idx="3572">
                  <c:v>#N/A</c:v>
                </c:pt>
                <c:pt idx="3573">
                  <c:v>#N/A</c:v>
                </c:pt>
                <c:pt idx="3574">
                  <c:v>#N/A</c:v>
                </c:pt>
                <c:pt idx="3575">
                  <c:v>#N/A</c:v>
                </c:pt>
                <c:pt idx="3576">
                  <c:v>#N/A</c:v>
                </c:pt>
                <c:pt idx="3577">
                  <c:v>#N/A</c:v>
                </c:pt>
                <c:pt idx="3578">
                  <c:v>#N/A</c:v>
                </c:pt>
                <c:pt idx="3579">
                  <c:v>#N/A</c:v>
                </c:pt>
                <c:pt idx="3580">
                  <c:v>#N/A</c:v>
                </c:pt>
                <c:pt idx="3581">
                  <c:v>#N/A</c:v>
                </c:pt>
                <c:pt idx="3582">
                  <c:v>#N/A</c:v>
                </c:pt>
                <c:pt idx="3583">
                  <c:v>#N/A</c:v>
                </c:pt>
                <c:pt idx="3584">
                  <c:v>#N/A</c:v>
                </c:pt>
                <c:pt idx="3585">
                  <c:v>#N/A</c:v>
                </c:pt>
                <c:pt idx="3586">
                  <c:v>#N/A</c:v>
                </c:pt>
                <c:pt idx="3587">
                  <c:v>#N/A</c:v>
                </c:pt>
                <c:pt idx="3588">
                  <c:v>#N/A</c:v>
                </c:pt>
                <c:pt idx="3589">
                  <c:v>#N/A</c:v>
                </c:pt>
                <c:pt idx="3590">
                  <c:v>#N/A</c:v>
                </c:pt>
                <c:pt idx="3591">
                  <c:v>#N/A</c:v>
                </c:pt>
                <c:pt idx="3592">
                  <c:v>#N/A</c:v>
                </c:pt>
                <c:pt idx="3593">
                  <c:v>#N/A</c:v>
                </c:pt>
                <c:pt idx="3594">
                  <c:v>#N/A</c:v>
                </c:pt>
                <c:pt idx="3595">
                  <c:v>#N/A</c:v>
                </c:pt>
                <c:pt idx="3596">
                  <c:v>#N/A</c:v>
                </c:pt>
                <c:pt idx="3597">
                  <c:v>#N/A</c:v>
                </c:pt>
                <c:pt idx="3598">
                  <c:v>#N/A</c:v>
                </c:pt>
                <c:pt idx="3599">
                  <c:v>#N/A</c:v>
                </c:pt>
                <c:pt idx="3600">
                  <c:v>#N/A</c:v>
                </c:pt>
                <c:pt idx="3601">
                  <c:v>#N/A</c:v>
                </c:pt>
                <c:pt idx="3602">
                  <c:v>#N/A</c:v>
                </c:pt>
                <c:pt idx="3603">
                  <c:v>#N/A</c:v>
                </c:pt>
                <c:pt idx="3604">
                  <c:v>#N/A</c:v>
                </c:pt>
                <c:pt idx="3605">
                  <c:v>#N/A</c:v>
                </c:pt>
                <c:pt idx="3606">
                  <c:v>#N/A</c:v>
                </c:pt>
                <c:pt idx="3607">
                  <c:v>#N/A</c:v>
                </c:pt>
                <c:pt idx="3608">
                  <c:v>#N/A</c:v>
                </c:pt>
                <c:pt idx="3609">
                  <c:v>#N/A</c:v>
                </c:pt>
                <c:pt idx="3610">
                  <c:v>#N/A</c:v>
                </c:pt>
                <c:pt idx="3611">
                  <c:v>#N/A</c:v>
                </c:pt>
                <c:pt idx="3612">
                  <c:v>#N/A</c:v>
                </c:pt>
                <c:pt idx="3613">
                  <c:v>#N/A</c:v>
                </c:pt>
                <c:pt idx="3614">
                  <c:v>#N/A</c:v>
                </c:pt>
                <c:pt idx="3615">
                  <c:v>#N/A</c:v>
                </c:pt>
                <c:pt idx="3616">
                  <c:v>#N/A</c:v>
                </c:pt>
                <c:pt idx="3617">
                  <c:v>#N/A</c:v>
                </c:pt>
                <c:pt idx="3618">
                  <c:v>#N/A</c:v>
                </c:pt>
                <c:pt idx="3619">
                  <c:v>#N/A</c:v>
                </c:pt>
                <c:pt idx="3620">
                  <c:v>#N/A</c:v>
                </c:pt>
                <c:pt idx="3621">
                  <c:v>#N/A</c:v>
                </c:pt>
                <c:pt idx="3622">
                  <c:v>#N/A</c:v>
                </c:pt>
                <c:pt idx="3623">
                  <c:v>#N/A</c:v>
                </c:pt>
                <c:pt idx="3624">
                  <c:v>#N/A</c:v>
                </c:pt>
                <c:pt idx="3625">
                  <c:v>#N/A</c:v>
                </c:pt>
                <c:pt idx="3626">
                  <c:v>#N/A</c:v>
                </c:pt>
                <c:pt idx="3627">
                  <c:v>#N/A</c:v>
                </c:pt>
                <c:pt idx="3628">
                  <c:v>#N/A</c:v>
                </c:pt>
                <c:pt idx="3629">
                  <c:v>#N/A</c:v>
                </c:pt>
                <c:pt idx="3630">
                  <c:v>#N/A</c:v>
                </c:pt>
                <c:pt idx="3631">
                  <c:v>#N/A</c:v>
                </c:pt>
                <c:pt idx="3632">
                  <c:v>#N/A</c:v>
                </c:pt>
                <c:pt idx="3633">
                  <c:v>#N/A</c:v>
                </c:pt>
                <c:pt idx="3634">
                  <c:v>#N/A</c:v>
                </c:pt>
                <c:pt idx="3635">
                  <c:v>#N/A</c:v>
                </c:pt>
                <c:pt idx="3636">
                  <c:v>#N/A</c:v>
                </c:pt>
                <c:pt idx="3637">
                  <c:v>#N/A</c:v>
                </c:pt>
                <c:pt idx="3638">
                  <c:v>#N/A</c:v>
                </c:pt>
                <c:pt idx="3639">
                  <c:v>#N/A</c:v>
                </c:pt>
                <c:pt idx="3640">
                  <c:v>#N/A</c:v>
                </c:pt>
                <c:pt idx="3641">
                  <c:v>#N/A</c:v>
                </c:pt>
                <c:pt idx="3642">
                  <c:v>#N/A</c:v>
                </c:pt>
                <c:pt idx="3643">
                  <c:v>#N/A</c:v>
                </c:pt>
                <c:pt idx="3644">
                  <c:v>#N/A</c:v>
                </c:pt>
                <c:pt idx="3645">
                  <c:v>#N/A</c:v>
                </c:pt>
                <c:pt idx="3646">
                  <c:v>#N/A</c:v>
                </c:pt>
                <c:pt idx="3647">
                  <c:v>#N/A</c:v>
                </c:pt>
                <c:pt idx="3648">
                  <c:v>#N/A</c:v>
                </c:pt>
                <c:pt idx="3649">
                  <c:v>#N/A</c:v>
                </c:pt>
                <c:pt idx="3650">
                  <c:v>#N/A</c:v>
                </c:pt>
                <c:pt idx="3651">
                  <c:v>#N/A</c:v>
                </c:pt>
                <c:pt idx="3652">
                  <c:v>#N/A</c:v>
                </c:pt>
                <c:pt idx="3653">
                  <c:v>#N/A</c:v>
                </c:pt>
                <c:pt idx="3654">
                  <c:v>#N/A</c:v>
                </c:pt>
                <c:pt idx="3655">
                  <c:v>#N/A</c:v>
                </c:pt>
                <c:pt idx="3656">
                  <c:v>#N/A</c:v>
                </c:pt>
                <c:pt idx="3657">
                  <c:v>#N/A</c:v>
                </c:pt>
                <c:pt idx="3658">
                  <c:v>#N/A</c:v>
                </c:pt>
                <c:pt idx="3659">
                  <c:v>#N/A</c:v>
                </c:pt>
                <c:pt idx="3660">
                  <c:v>#N/A</c:v>
                </c:pt>
                <c:pt idx="3661">
                  <c:v>#N/A</c:v>
                </c:pt>
                <c:pt idx="3662">
                  <c:v>#N/A</c:v>
                </c:pt>
                <c:pt idx="3663">
                  <c:v>#N/A</c:v>
                </c:pt>
                <c:pt idx="3664">
                  <c:v>#N/A</c:v>
                </c:pt>
                <c:pt idx="3665">
                  <c:v>#N/A</c:v>
                </c:pt>
                <c:pt idx="3666">
                  <c:v>#N/A</c:v>
                </c:pt>
                <c:pt idx="3667">
                  <c:v>#N/A</c:v>
                </c:pt>
                <c:pt idx="3668">
                  <c:v>#N/A</c:v>
                </c:pt>
                <c:pt idx="3669">
                  <c:v>#N/A</c:v>
                </c:pt>
                <c:pt idx="3670">
                  <c:v>#N/A</c:v>
                </c:pt>
                <c:pt idx="3671">
                  <c:v>#N/A</c:v>
                </c:pt>
                <c:pt idx="3672">
                  <c:v>#N/A</c:v>
                </c:pt>
                <c:pt idx="3673">
                  <c:v>#N/A</c:v>
                </c:pt>
                <c:pt idx="3674">
                  <c:v>#N/A</c:v>
                </c:pt>
                <c:pt idx="3675">
                  <c:v>#N/A</c:v>
                </c:pt>
                <c:pt idx="3676">
                  <c:v>#N/A</c:v>
                </c:pt>
                <c:pt idx="3677">
                  <c:v>#N/A</c:v>
                </c:pt>
                <c:pt idx="3678">
                  <c:v>#N/A</c:v>
                </c:pt>
                <c:pt idx="3679">
                  <c:v>#N/A</c:v>
                </c:pt>
                <c:pt idx="3680">
                  <c:v>#N/A</c:v>
                </c:pt>
                <c:pt idx="3681">
                  <c:v>#N/A</c:v>
                </c:pt>
                <c:pt idx="3682">
                  <c:v>#N/A</c:v>
                </c:pt>
                <c:pt idx="3683">
                  <c:v>#N/A</c:v>
                </c:pt>
                <c:pt idx="3684">
                  <c:v>#N/A</c:v>
                </c:pt>
                <c:pt idx="3685">
                  <c:v>#N/A</c:v>
                </c:pt>
                <c:pt idx="3686">
                  <c:v>#N/A</c:v>
                </c:pt>
                <c:pt idx="3687">
                  <c:v>#N/A</c:v>
                </c:pt>
                <c:pt idx="3688">
                  <c:v>#N/A</c:v>
                </c:pt>
                <c:pt idx="3689">
                  <c:v>#N/A</c:v>
                </c:pt>
                <c:pt idx="3690">
                  <c:v>#N/A</c:v>
                </c:pt>
                <c:pt idx="3691">
                  <c:v>#N/A</c:v>
                </c:pt>
                <c:pt idx="3692">
                  <c:v>#N/A</c:v>
                </c:pt>
                <c:pt idx="3693">
                  <c:v>#N/A</c:v>
                </c:pt>
                <c:pt idx="3694">
                  <c:v>#N/A</c:v>
                </c:pt>
                <c:pt idx="3695">
                  <c:v>#N/A</c:v>
                </c:pt>
                <c:pt idx="3696">
                  <c:v>#N/A</c:v>
                </c:pt>
                <c:pt idx="3697">
                  <c:v>#N/A</c:v>
                </c:pt>
                <c:pt idx="3698">
                  <c:v>#N/A</c:v>
                </c:pt>
                <c:pt idx="3699">
                  <c:v>#N/A</c:v>
                </c:pt>
                <c:pt idx="3700">
                  <c:v>#N/A</c:v>
                </c:pt>
                <c:pt idx="3701">
                  <c:v>#N/A</c:v>
                </c:pt>
                <c:pt idx="3702">
                  <c:v>#N/A</c:v>
                </c:pt>
                <c:pt idx="3703">
                  <c:v>#N/A</c:v>
                </c:pt>
                <c:pt idx="3704">
                  <c:v>#N/A</c:v>
                </c:pt>
                <c:pt idx="3705">
                  <c:v>#N/A</c:v>
                </c:pt>
                <c:pt idx="3706">
                  <c:v>#N/A</c:v>
                </c:pt>
                <c:pt idx="3707">
                  <c:v>#N/A</c:v>
                </c:pt>
                <c:pt idx="3708">
                  <c:v>#N/A</c:v>
                </c:pt>
                <c:pt idx="3709">
                  <c:v>#N/A</c:v>
                </c:pt>
                <c:pt idx="3710">
                  <c:v>#N/A</c:v>
                </c:pt>
                <c:pt idx="3711">
                  <c:v>#N/A</c:v>
                </c:pt>
                <c:pt idx="3712">
                  <c:v>#N/A</c:v>
                </c:pt>
                <c:pt idx="3713">
                  <c:v>#N/A</c:v>
                </c:pt>
                <c:pt idx="3714">
                  <c:v>#N/A</c:v>
                </c:pt>
                <c:pt idx="3715">
                  <c:v>#N/A</c:v>
                </c:pt>
                <c:pt idx="3716">
                  <c:v>#N/A</c:v>
                </c:pt>
                <c:pt idx="3717">
                  <c:v>#N/A</c:v>
                </c:pt>
                <c:pt idx="3718">
                  <c:v>#N/A</c:v>
                </c:pt>
                <c:pt idx="3719">
                  <c:v>#N/A</c:v>
                </c:pt>
                <c:pt idx="3720">
                  <c:v>#N/A</c:v>
                </c:pt>
                <c:pt idx="3721">
                  <c:v>#N/A</c:v>
                </c:pt>
                <c:pt idx="3722">
                  <c:v>#N/A</c:v>
                </c:pt>
                <c:pt idx="3723">
                  <c:v>#N/A</c:v>
                </c:pt>
                <c:pt idx="3724">
                  <c:v>#N/A</c:v>
                </c:pt>
                <c:pt idx="3725">
                  <c:v>#N/A</c:v>
                </c:pt>
                <c:pt idx="3726">
                  <c:v>#N/A</c:v>
                </c:pt>
                <c:pt idx="3727">
                  <c:v>#N/A</c:v>
                </c:pt>
                <c:pt idx="3728">
                  <c:v>#N/A</c:v>
                </c:pt>
                <c:pt idx="3729">
                  <c:v>#N/A</c:v>
                </c:pt>
                <c:pt idx="3730">
                  <c:v>#N/A</c:v>
                </c:pt>
                <c:pt idx="3731">
                  <c:v>#N/A</c:v>
                </c:pt>
                <c:pt idx="3732">
                  <c:v>#N/A</c:v>
                </c:pt>
                <c:pt idx="3733">
                  <c:v>#N/A</c:v>
                </c:pt>
                <c:pt idx="3734">
                  <c:v>#N/A</c:v>
                </c:pt>
                <c:pt idx="3735">
                  <c:v>#N/A</c:v>
                </c:pt>
                <c:pt idx="3736">
                  <c:v>#N/A</c:v>
                </c:pt>
                <c:pt idx="3737">
                  <c:v>#N/A</c:v>
                </c:pt>
                <c:pt idx="3738">
                  <c:v>#N/A</c:v>
                </c:pt>
                <c:pt idx="3739">
                  <c:v>#N/A</c:v>
                </c:pt>
                <c:pt idx="3740">
                  <c:v>#N/A</c:v>
                </c:pt>
                <c:pt idx="3741">
                  <c:v>#N/A</c:v>
                </c:pt>
                <c:pt idx="3742">
                  <c:v>#N/A</c:v>
                </c:pt>
                <c:pt idx="3743">
                  <c:v>#N/A</c:v>
                </c:pt>
                <c:pt idx="3744">
                  <c:v>#N/A</c:v>
                </c:pt>
                <c:pt idx="3745">
                  <c:v>#N/A</c:v>
                </c:pt>
                <c:pt idx="3746">
                  <c:v>#N/A</c:v>
                </c:pt>
                <c:pt idx="3747">
                  <c:v>#N/A</c:v>
                </c:pt>
                <c:pt idx="3748">
                  <c:v>#N/A</c:v>
                </c:pt>
                <c:pt idx="3749">
                  <c:v>#N/A</c:v>
                </c:pt>
                <c:pt idx="3750">
                  <c:v>#N/A</c:v>
                </c:pt>
                <c:pt idx="3751">
                  <c:v>#N/A</c:v>
                </c:pt>
                <c:pt idx="3752">
                  <c:v>#N/A</c:v>
                </c:pt>
                <c:pt idx="3753">
                  <c:v>#N/A</c:v>
                </c:pt>
                <c:pt idx="3754">
                  <c:v>#N/A</c:v>
                </c:pt>
                <c:pt idx="3755">
                  <c:v>#N/A</c:v>
                </c:pt>
                <c:pt idx="3756">
                  <c:v>#N/A</c:v>
                </c:pt>
                <c:pt idx="3757">
                  <c:v>#N/A</c:v>
                </c:pt>
                <c:pt idx="3758">
                  <c:v>#N/A</c:v>
                </c:pt>
                <c:pt idx="3759">
                  <c:v>#N/A</c:v>
                </c:pt>
                <c:pt idx="3760">
                  <c:v>#N/A</c:v>
                </c:pt>
                <c:pt idx="3761">
                  <c:v>#N/A</c:v>
                </c:pt>
                <c:pt idx="3762">
                  <c:v>#N/A</c:v>
                </c:pt>
                <c:pt idx="3763">
                  <c:v>#N/A</c:v>
                </c:pt>
                <c:pt idx="3764">
                  <c:v>#N/A</c:v>
                </c:pt>
                <c:pt idx="3765">
                  <c:v>#N/A</c:v>
                </c:pt>
                <c:pt idx="3766">
                  <c:v>#N/A</c:v>
                </c:pt>
                <c:pt idx="3767">
                  <c:v>#N/A</c:v>
                </c:pt>
                <c:pt idx="3768">
                  <c:v>#N/A</c:v>
                </c:pt>
                <c:pt idx="3769">
                  <c:v>#N/A</c:v>
                </c:pt>
                <c:pt idx="3770">
                  <c:v>#N/A</c:v>
                </c:pt>
                <c:pt idx="3771">
                  <c:v>#N/A</c:v>
                </c:pt>
                <c:pt idx="3772">
                  <c:v>#N/A</c:v>
                </c:pt>
                <c:pt idx="3773">
                  <c:v>#N/A</c:v>
                </c:pt>
                <c:pt idx="3774">
                  <c:v>#N/A</c:v>
                </c:pt>
                <c:pt idx="3775">
                  <c:v>#N/A</c:v>
                </c:pt>
                <c:pt idx="3776">
                  <c:v>#N/A</c:v>
                </c:pt>
                <c:pt idx="3777">
                  <c:v>#N/A</c:v>
                </c:pt>
                <c:pt idx="3778">
                  <c:v>#N/A</c:v>
                </c:pt>
                <c:pt idx="3779">
                  <c:v>#N/A</c:v>
                </c:pt>
                <c:pt idx="3780">
                  <c:v>#N/A</c:v>
                </c:pt>
                <c:pt idx="3781">
                  <c:v>#N/A</c:v>
                </c:pt>
                <c:pt idx="3782">
                  <c:v>#N/A</c:v>
                </c:pt>
                <c:pt idx="3783">
                  <c:v>#N/A</c:v>
                </c:pt>
                <c:pt idx="3784">
                  <c:v>#N/A</c:v>
                </c:pt>
                <c:pt idx="3785">
                  <c:v>#N/A</c:v>
                </c:pt>
                <c:pt idx="3786">
                  <c:v>#N/A</c:v>
                </c:pt>
                <c:pt idx="3787">
                  <c:v>#N/A</c:v>
                </c:pt>
                <c:pt idx="3788">
                  <c:v>#N/A</c:v>
                </c:pt>
                <c:pt idx="3789">
                  <c:v>#N/A</c:v>
                </c:pt>
                <c:pt idx="3790">
                  <c:v>#N/A</c:v>
                </c:pt>
                <c:pt idx="3791">
                  <c:v>#N/A</c:v>
                </c:pt>
                <c:pt idx="3792">
                  <c:v>#N/A</c:v>
                </c:pt>
                <c:pt idx="3793">
                  <c:v>#N/A</c:v>
                </c:pt>
                <c:pt idx="3794">
                  <c:v>#N/A</c:v>
                </c:pt>
                <c:pt idx="3795">
                  <c:v>#N/A</c:v>
                </c:pt>
                <c:pt idx="3796">
                  <c:v>#N/A</c:v>
                </c:pt>
                <c:pt idx="3797">
                  <c:v>#N/A</c:v>
                </c:pt>
                <c:pt idx="3798">
                  <c:v>#N/A</c:v>
                </c:pt>
                <c:pt idx="3799">
                  <c:v>#N/A</c:v>
                </c:pt>
                <c:pt idx="3800">
                  <c:v>#N/A</c:v>
                </c:pt>
                <c:pt idx="3801">
                  <c:v>#N/A</c:v>
                </c:pt>
                <c:pt idx="3802">
                  <c:v>#N/A</c:v>
                </c:pt>
                <c:pt idx="3803">
                  <c:v>#N/A</c:v>
                </c:pt>
                <c:pt idx="3804">
                  <c:v>#N/A</c:v>
                </c:pt>
                <c:pt idx="3805">
                  <c:v>#N/A</c:v>
                </c:pt>
                <c:pt idx="3806">
                  <c:v>#N/A</c:v>
                </c:pt>
                <c:pt idx="3807">
                  <c:v>#N/A</c:v>
                </c:pt>
                <c:pt idx="3808">
                  <c:v>#N/A</c:v>
                </c:pt>
                <c:pt idx="3809">
                  <c:v>#N/A</c:v>
                </c:pt>
                <c:pt idx="3810">
                  <c:v>#N/A</c:v>
                </c:pt>
                <c:pt idx="3811">
                  <c:v>#N/A</c:v>
                </c:pt>
                <c:pt idx="3812">
                  <c:v>#N/A</c:v>
                </c:pt>
                <c:pt idx="3813">
                  <c:v>#N/A</c:v>
                </c:pt>
                <c:pt idx="3814">
                  <c:v>#N/A</c:v>
                </c:pt>
                <c:pt idx="3815">
                  <c:v>#N/A</c:v>
                </c:pt>
                <c:pt idx="3816">
                  <c:v>#N/A</c:v>
                </c:pt>
                <c:pt idx="3817">
                  <c:v>#N/A</c:v>
                </c:pt>
                <c:pt idx="3818">
                  <c:v>#N/A</c:v>
                </c:pt>
                <c:pt idx="3819">
                  <c:v>#N/A</c:v>
                </c:pt>
                <c:pt idx="3820">
                  <c:v>#N/A</c:v>
                </c:pt>
                <c:pt idx="3821">
                  <c:v>#N/A</c:v>
                </c:pt>
                <c:pt idx="3822">
                  <c:v>#N/A</c:v>
                </c:pt>
                <c:pt idx="3823">
                  <c:v>#N/A</c:v>
                </c:pt>
                <c:pt idx="3824">
                  <c:v>#N/A</c:v>
                </c:pt>
                <c:pt idx="3825">
                  <c:v>#N/A</c:v>
                </c:pt>
                <c:pt idx="3826">
                  <c:v>#N/A</c:v>
                </c:pt>
                <c:pt idx="3827">
                  <c:v>#N/A</c:v>
                </c:pt>
                <c:pt idx="3828">
                  <c:v>#N/A</c:v>
                </c:pt>
                <c:pt idx="3829">
                  <c:v>#N/A</c:v>
                </c:pt>
                <c:pt idx="3830">
                  <c:v>#N/A</c:v>
                </c:pt>
                <c:pt idx="3831">
                  <c:v>#N/A</c:v>
                </c:pt>
                <c:pt idx="3832">
                  <c:v>#N/A</c:v>
                </c:pt>
                <c:pt idx="3833">
                  <c:v>#N/A</c:v>
                </c:pt>
                <c:pt idx="3834">
                  <c:v>#N/A</c:v>
                </c:pt>
                <c:pt idx="3835">
                  <c:v>#N/A</c:v>
                </c:pt>
                <c:pt idx="3836">
                  <c:v>#N/A</c:v>
                </c:pt>
                <c:pt idx="3837">
                  <c:v>#N/A</c:v>
                </c:pt>
                <c:pt idx="3838">
                  <c:v>#N/A</c:v>
                </c:pt>
                <c:pt idx="3839">
                  <c:v>#N/A</c:v>
                </c:pt>
                <c:pt idx="3840">
                  <c:v>#N/A</c:v>
                </c:pt>
                <c:pt idx="3841">
                  <c:v>#N/A</c:v>
                </c:pt>
                <c:pt idx="3842">
                  <c:v>#N/A</c:v>
                </c:pt>
                <c:pt idx="3843">
                  <c:v>#N/A</c:v>
                </c:pt>
                <c:pt idx="3844">
                  <c:v>#N/A</c:v>
                </c:pt>
                <c:pt idx="3845">
                  <c:v>#N/A</c:v>
                </c:pt>
                <c:pt idx="3846">
                  <c:v>#N/A</c:v>
                </c:pt>
                <c:pt idx="3847">
                  <c:v>#N/A</c:v>
                </c:pt>
                <c:pt idx="3848">
                  <c:v>#N/A</c:v>
                </c:pt>
                <c:pt idx="3849">
                  <c:v>#N/A</c:v>
                </c:pt>
                <c:pt idx="3850">
                  <c:v>#N/A</c:v>
                </c:pt>
                <c:pt idx="3851">
                  <c:v>#N/A</c:v>
                </c:pt>
                <c:pt idx="3852">
                  <c:v>#N/A</c:v>
                </c:pt>
                <c:pt idx="3853">
                  <c:v>#N/A</c:v>
                </c:pt>
                <c:pt idx="3854">
                  <c:v>#N/A</c:v>
                </c:pt>
                <c:pt idx="3855">
                  <c:v>#N/A</c:v>
                </c:pt>
                <c:pt idx="3856">
                  <c:v>#N/A</c:v>
                </c:pt>
                <c:pt idx="3857">
                  <c:v>#N/A</c:v>
                </c:pt>
                <c:pt idx="3858">
                  <c:v>#N/A</c:v>
                </c:pt>
                <c:pt idx="3859">
                  <c:v>#N/A</c:v>
                </c:pt>
                <c:pt idx="3860">
                  <c:v>#N/A</c:v>
                </c:pt>
                <c:pt idx="3861">
                  <c:v>#N/A</c:v>
                </c:pt>
                <c:pt idx="3862">
                  <c:v>#N/A</c:v>
                </c:pt>
                <c:pt idx="3863">
                  <c:v>#N/A</c:v>
                </c:pt>
                <c:pt idx="3864">
                  <c:v>#N/A</c:v>
                </c:pt>
                <c:pt idx="3865">
                  <c:v>#N/A</c:v>
                </c:pt>
                <c:pt idx="3866">
                  <c:v>#N/A</c:v>
                </c:pt>
                <c:pt idx="3867">
                  <c:v>#N/A</c:v>
                </c:pt>
                <c:pt idx="3868">
                  <c:v>#N/A</c:v>
                </c:pt>
                <c:pt idx="3869">
                  <c:v>#N/A</c:v>
                </c:pt>
                <c:pt idx="3870">
                  <c:v>#N/A</c:v>
                </c:pt>
                <c:pt idx="3871">
                  <c:v>#N/A</c:v>
                </c:pt>
                <c:pt idx="3872">
                  <c:v>#N/A</c:v>
                </c:pt>
                <c:pt idx="3873">
                  <c:v>#N/A</c:v>
                </c:pt>
                <c:pt idx="3874">
                  <c:v>#N/A</c:v>
                </c:pt>
                <c:pt idx="3875">
                  <c:v>#N/A</c:v>
                </c:pt>
                <c:pt idx="3876">
                  <c:v>#N/A</c:v>
                </c:pt>
                <c:pt idx="3877">
                  <c:v>#N/A</c:v>
                </c:pt>
                <c:pt idx="3878">
                  <c:v>#N/A</c:v>
                </c:pt>
                <c:pt idx="3879">
                  <c:v>#N/A</c:v>
                </c:pt>
                <c:pt idx="3880">
                  <c:v>#N/A</c:v>
                </c:pt>
                <c:pt idx="3881">
                  <c:v>#N/A</c:v>
                </c:pt>
                <c:pt idx="3882">
                  <c:v>#N/A</c:v>
                </c:pt>
                <c:pt idx="3883">
                  <c:v>#N/A</c:v>
                </c:pt>
                <c:pt idx="3884">
                  <c:v>#N/A</c:v>
                </c:pt>
                <c:pt idx="3885">
                  <c:v>#N/A</c:v>
                </c:pt>
                <c:pt idx="3886">
                  <c:v>#N/A</c:v>
                </c:pt>
                <c:pt idx="3887">
                  <c:v>#N/A</c:v>
                </c:pt>
                <c:pt idx="3888">
                  <c:v>#N/A</c:v>
                </c:pt>
                <c:pt idx="3889">
                  <c:v>#N/A</c:v>
                </c:pt>
                <c:pt idx="3890">
                  <c:v>#N/A</c:v>
                </c:pt>
                <c:pt idx="3891">
                  <c:v>#N/A</c:v>
                </c:pt>
                <c:pt idx="3892">
                  <c:v>#N/A</c:v>
                </c:pt>
                <c:pt idx="3893">
                  <c:v>#N/A</c:v>
                </c:pt>
                <c:pt idx="3894">
                  <c:v>#N/A</c:v>
                </c:pt>
                <c:pt idx="3895">
                  <c:v>#N/A</c:v>
                </c:pt>
                <c:pt idx="3896">
                  <c:v>#N/A</c:v>
                </c:pt>
                <c:pt idx="3897">
                  <c:v>#N/A</c:v>
                </c:pt>
                <c:pt idx="3898">
                  <c:v>#N/A</c:v>
                </c:pt>
                <c:pt idx="3899">
                  <c:v>#N/A</c:v>
                </c:pt>
                <c:pt idx="3900">
                  <c:v>#N/A</c:v>
                </c:pt>
                <c:pt idx="3901">
                  <c:v>#N/A</c:v>
                </c:pt>
                <c:pt idx="3902">
                  <c:v>#N/A</c:v>
                </c:pt>
                <c:pt idx="3903">
                  <c:v>#N/A</c:v>
                </c:pt>
                <c:pt idx="3904">
                  <c:v>#N/A</c:v>
                </c:pt>
                <c:pt idx="3905">
                  <c:v>#N/A</c:v>
                </c:pt>
                <c:pt idx="3906">
                  <c:v>#N/A</c:v>
                </c:pt>
                <c:pt idx="3907">
                  <c:v>#N/A</c:v>
                </c:pt>
                <c:pt idx="3908">
                  <c:v>#N/A</c:v>
                </c:pt>
                <c:pt idx="3909">
                  <c:v>#N/A</c:v>
                </c:pt>
                <c:pt idx="3910">
                  <c:v>#N/A</c:v>
                </c:pt>
                <c:pt idx="3911">
                  <c:v>#N/A</c:v>
                </c:pt>
                <c:pt idx="3912">
                  <c:v>#N/A</c:v>
                </c:pt>
                <c:pt idx="3913">
                  <c:v>#N/A</c:v>
                </c:pt>
                <c:pt idx="3914">
                  <c:v>#N/A</c:v>
                </c:pt>
                <c:pt idx="3915">
                  <c:v>#N/A</c:v>
                </c:pt>
                <c:pt idx="3916">
                  <c:v>#N/A</c:v>
                </c:pt>
                <c:pt idx="3917">
                  <c:v>#N/A</c:v>
                </c:pt>
                <c:pt idx="3918">
                  <c:v>#N/A</c:v>
                </c:pt>
                <c:pt idx="3919">
                  <c:v>#N/A</c:v>
                </c:pt>
                <c:pt idx="3920">
                  <c:v>#N/A</c:v>
                </c:pt>
                <c:pt idx="3921">
                  <c:v>#N/A</c:v>
                </c:pt>
                <c:pt idx="3922">
                  <c:v>#N/A</c:v>
                </c:pt>
                <c:pt idx="3923">
                  <c:v>#N/A</c:v>
                </c:pt>
                <c:pt idx="3924">
                  <c:v>#N/A</c:v>
                </c:pt>
                <c:pt idx="3925">
                  <c:v>#N/A</c:v>
                </c:pt>
                <c:pt idx="3926">
                  <c:v>#N/A</c:v>
                </c:pt>
                <c:pt idx="3927">
                  <c:v>#N/A</c:v>
                </c:pt>
                <c:pt idx="3928">
                  <c:v>#N/A</c:v>
                </c:pt>
                <c:pt idx="3929">
                  <c:v>#N/A</c:v>
                </c:pt>
                <c:pt idx="3930">
                  <c:v>#N/A</c:v>
                </c:pt>
                <c:pt idx="3931">
                  <c:v>#N/A</c:v>
                </c:pt>
                <c:pt idx="3932">
                  <c:v>#N/A</c:v>
                </c:pt>
                <c:pt idx="3933">
                  <c:v>#N/A</c:v>
                </c:pt>
                <c:pt idx="3934">
                  <c:v>#N/A</c:v>
                </c:pt>
                <c:pt idx="3935">
                  <c:v>#N/A</c:v>
                </c:pt>
                <c:pt idx="3936">
                  <c:v>#N/A</c:v>
                </c:pt>
                <c:pt idx="3937">
                  <c:v>#N/A</c:v>
                </c:pt>
                <c:pt idx="3938">
                  <c:v>#N/A</c:v>
                </c:pt>
                <c:pt idx="3939">
                  <c:v>#N/A</c:v>
                </c:pt>
                <c:pt idx="3940">
                  <c:v>#N/A</c:v>
                </c:pt>
                <c:pt idx="3941">
                  <c:v>#N/A</c:v>
                </c:pt>
                <c:pt idx="3942">
                  <c:v>#N/A</c:v>
                </c:pt>
                <c:pt idx="3943">
                  <c:v>#N/A</c:v>
                </c:pt>
                <c:pt idx="3944">
                  <c:v>#N/A</c:v>
                </c:pt>
                <c:pt idx="3945">
                  <c:v>#N/A</c:v>
                </c:pt>
                <c:pt idx="3946">
                  <c:v>#N/A</c:v>
                </c:pt>
                <c:pt idx="3947">
                  <c:v>#N/A</c:v>
                </c:pt>
                <c:pt idx="3948">
                  <c:v>#N/A</c:v>
                </c:pt>
                <c:pt idx="3949">
                  <c:v>#N/A</c:v>
                </c:pt>
                <c:pt idx="3950">
                  <c:v>#N/A</c:v>
                </c:pt>
                <c:pt idx="3951">
                  <c:v>#N/A</c:v>
                </c:pt>
                <c:pt idx="3952">
                  <c:v>#N/A</c:v>
                </c:pt>
                <c:pt idx="3953">
                  <c:v>#N/A</c:v>
                </c:pt>
                <c:pt idx="3954">
                  <c:v>#N/A</c:v>
                </c:pt>
                <c:pt idx="3955">
                  <c:v>#N/A</c:v>
                </c:pt>
                <c:pt idx="3956">
                  <c:v>#N/A</c:v>
                </c:pt>
                <c:pt idx="3957">
                  <c:v>#N/A</c:v>
                </c:pt>
                <c:pt idx="3958">
                  <c:v>#N/A</c:v>
                </c:pt>
                <c:pt idx="3959">
                  <c:v>#N/A</c:v>
                </c:pt>
                <c:pt idx="3960">
                  <c:v>#N/A</c:v>
                </c:pt>
                <c:pt idx="3961">
                  <c:v>#N/A</c:v>
                </c:pt>
                <c:pt idx="3962">
                  <c:v>#N/A</c:v>
                </c:pt>
                <c:pt idx="3963">
                  <c:v>#N/A</c:v>
                </c:pt>
                <c:pt idx="3964">
                  <c:v>#N/A</c:v>
                </c:pt>
                <c:pt idx="3965">
                  <c:v>#N/A</c:v>
                </c:pt>
                <c:pt idx="3966">
                  <c:v>#N/A</c:v>
                </c:pt>
                <c:pt idx="3967">
                  <c:v>#N/A</c:v>
                </c:pt>
                <c:pt idx="3968">
                  <c:v>#N/A</c:v>
                </c:pt>
                <c:pt idx="3969">
                  <c:v>#N/A</c:v>
                </c:pt>
                <c:pt idx="3970">
                  <c:v>#N/A</c:v>
                </c:pt>
                <c:pt idx="3971">
                  <c:v>#N/A</c:v>
                </c:pt>
                <c:pt idx="3972">
                  <c:v>#N/A</c:v>
                </c:pt>
                <c:pt idx="3973">
                  <c:v>#N/A</c:v>
                </c:pt>
                <c:pt idx="3974">
                  <c:v>#N/A</c:v>
                </c:pt>
                <c:pt idx="3975">
                  <c:v>#N/A</c:v>
                </c:pt>
                <c:pt idx="3976">
                  <c:v>#N/A</c:v>
                </c:pt>
                <c:pt idx="3977">
                  <c:v>#N/A</c:v>
                </c:pt>
                <c:pt idx="3978">
                  <c:v>#N/A</c:v>
                </c:pt>
                <c:pt idx="3979">
                  <c:v>#N/A</c:v>
                </c:pt>
                <c:pt idx="3980">
                  <c:v>#N/A</c:v>
                </c:pt>
                <c:pt idx="3981">
                  <c:v>#N/A</c:v>
                </c:pt>
                <c:pt idx="3982">
                  <c:v>#N/A</c:v>
                </c:pt>
                <c:pt idx="3983">
                  <c:v>#N/A</c:v>
                </c:pt>
                <c:pt idx="3984">
                  <c:v>#N/A</c:v>
                </c:pt>
                <c:pt idx="3985">
                  <c:v>#N/A</c:v>
                </c:pt>
                <c:pt idx="3986">
                  <c:v>#N/A</c:v>
                </c:pt>
                <c:pt idx="3987">
                  <c:v>#N/A</c:v>
                </c:pt>
                <c:pt idx="3988">
                  <c:v>#N/A</c:v>
                </c:pt>
                <c:pt idx="3989">
                  <c:v>#N/A</c:v>
                </c:pt>
                <c:pt idx="3990">
                  <c:v>#N/A</c:v>
                </c:pt>
                <c:pt idx="3991">
                  <c:v>#N/A</c:v>
                </c:pt>
                <c:pt idx="3992">
                  <c:v>#N/A</c:v>
                </c:pt>
                <c:pt idx="3993">
                  <c:v>#N/A</c:v>
                </c:pt>
                <c:pt idx="3994">
                  <c:v>#N/A</c:v>
                </c:pt>
                <c:pt idx="3995">
                  <c:v>#N/A</c:v>
                </c:pt>
                <c:pt idx="3996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B0D-4DCF-B4E3-77A8E40A8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1938592"/>
        <c:axId val="1091924816"/>
      </c:lineChart>
      <c:dateAx>
        <c:axId val="228747136"/>
        <c:scaling>
          <c:orientation val="minMax"/>
          <c:max val="45531"/>
          <c:min val="45170"/>
        </c:scaling>
        <c:delete val="0"/>
        <c:axPos val="b"/>
        <c:numFmt formatCode="mmm\-yy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b="0"/>
            </a:pPr>
            <a:endParaRPr lang="he-IL"/>
          </a:p>
        </c:txPr>
        <c:crossAx val="228748672"/>
        <c:crosses val="autoZero"/>
        <c:auto val="0"/>
        <c:lblOffset val="100"/>
        <c:baseTimeUnit val="days"/>
        <c:majorUnit val="1"/>
        <c:majorTimeUnit val="months"/>
      </c:dateAx>
      <c:valAx>
        <c:axId val="228748672"/>
        <c:scaling>
          <c:orientation val="minMax"/>
          <c:min val="80"/>
        </c:scaling>
        <c:delete val="0"/>
        <c:axPos val="l"/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0"/>
            </a:pPr>
            <a:endParaRPr lang="he-IL"/>
          </a:p>
        </c:txPr>
        <c:crossAx val="228747136"/>
        <c:crosses val="autoZero"/>
        <c:crossBetween val="between"/>
        <c:majorUnit val="10"/>
      </c:valAx>
      <c:valAx>
        <c:axId val="1091924816"/>
        <c:scaling>
          <c:orientation val="minMax"/>
          <c:max val="200"/>
          <c:min val="20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USD</a:t>
                </a:r>
                <a:endParaRPr lang="he-IL"/>
              </a:p>
            </c:rich>
          </c:tx>
          <c:layout>
            <c:manualLayout>
              <c:xMode val="edge"/>
              <c:yMode val="edge"/>
              <c:x val="0.95005889872144245"/>
              <c:y val="6.1153151755300957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b="0"/>
            </a:pPr>
            <a:endParaRPr lang="he-IL"/>
          </a:p>
        </c:txPr>
        <c:crossAx val="1091938592"/>
        <c:crosses val="max"/>
        <c:crossBetween val="between"/>
      </c:valAx>
      <c:dateAx>
        <c:axId val="10919385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091924816"/>
        <c:crosses val="autoZero"/>
        <c:auto val="0"/>
        <c:lblOffset val="100"/>
        <c:baseTimeUnit val="days"/>
        <c:majorUnit val="1"/>
        <c:minorUnit val="1"/>
      </c:dateAx>
      <c:spPr>
        <a:noFill/>
        <a:ln w="12700">
          <a:noFill/>
          <a:prstDash val="solid"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4.6978967889386686E-2"/>
          <c:y val="0.9588170667977659"/>
          <c:w val="0.85007347551733237"/>
          <c:h val="3.9387198494359954E-2"/>
        </c:manualLayout>
      </c:layout>
      <c:overlay val="0"/>
      <c:spPr>
        <a:noFill/>
        <a:ln w="12700">
          <a:noFill/>
        </a:ln>
      </c:spPr>
      <c:txPr>
        <a:bodyPr/>
        <a:lstStyle/>
        <a:p>
          <a:pPr>
            <a:defRPr b="0"/>
          </a:pPr>
          <a:endParaRPr lang="he-IL"/>
        </a:p>
      </c:txPr>
    </c:legend>
    <c:plotVisOnly val="1"/>
    <c:dispBlanksAs val="gap"/>
    <c:showDLblsOverMax val="0"/>
  </c:chart>
  <c:spPr>
    <a:solidFill>
      <a:sysClr val="window" lastClr="FFFFFF"/>
    </a:solidFill>
    <a:ln w="9525">
      <a:noFill/>
    </a:ln>
  </c:spPr>
  <c:txPr>
    <a:bodyPr/>
    <a:lstStyle/>
    <a:p>
      <a:pPr>
        <a:defRPr sz="1100" b="1" i="0" u="none" strike="noStrike" baseline="0">
          <a:solidFill>
            <a:srgbClr val="000000"/>
          </a:solidFill>
          <a:latin typeface="Segoe UI" panose="020B0502040204020203" pitchFamily="34" charset="0"/>
          <a:ea typeface="Arial"/>
          <a:cs typeface="Segoe UI" panose="020B0502040204020203" pitchFamily="34" charset="0"/>
        </a:defRPr>
      </a:pPr>
      <a:endParaRPr lang="he-IL"/>
    </a:p>
  </c:txPr>
  <c:externalData r:id="rId2">
    <c:autoUpdate val="0"/>
  </c:externalData>
  <c:userShapes r:id="rId3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+mn-ea"/>
                <a:cs typeface="Assistant" pitchFamily="2" charset="-79"/>
              </a:defRPr>
            </a:pPr>
            <a:r>
              <a:rPr lang="he-IL" sz="1400" b="0" i="0" u="none" strike="noStrike" kern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ב. אינפלציה </a:t>
            </a:r>
            <a:r>
              <a:rPr lang="he-IL" sz="1400" b="0" i="0" u="none" strike="noStrike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בניכוי מזון </a:t>
            </a:r>
            <a:r>
              <a:rPr lang="he-IL" sz="1400" b="0" i="0" u="none" strike="noStrike" kern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ואנרגיה</a:t>
            </a:r>
          </a:p>
          <a:p>
            <a:pPr>
              <a:defRPr/>
            </a:pPr>
            <a:r>
              <a:rPr lang="he-IL" sz="1400" b="0" i="0" u="none" strike="noStrike" kern="1200" baseline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יולי 2020 עד יולי 2024 </a:t>
            </a:r>
            <a:endParaRPr lang="he-IL" sz="1400" b="0" i="0" u="none" strike="noStrike" kern="1200" baseline="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ssistant" pitchFamily="2" charset="-79"/>
              <a:ea typeface="+mn-ea"/>
              <a:cs typeface="Assistant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6.6438709394191539E-2"/>
          <c:y val="0.1219766312979994"/>
          <c:w val="0.78136074959541979"/>
          <c:h val="0.66863314782013394"/>
        </c:manualLayout>
      </c:layout>
      <c:areaChart>
        <c:grouping val="stacked"/>
        <c:varyColors val="0"/>
        <c:ser>
          <c:idx val="3"/>
          <c:order val="3"/>
          <c:tx>
            <c:strRef>
              <c:f>'[2 - אינפלציית הליבה בישראל ובOECD 15082024.xlsx]Sheet1'!$E$1</c:f>
              <c:strCache>
                <c:ptCount val="1"/>
                <c:pt idx="0">
                  <c:v>('Value', 0.25)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numRef>
              <c:f>'[2 - אינפלציית הליבה בישראל ובOECD 15082024.xlsx]Sheet1'!$A$3:$A$64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'[2 - אינפלציית הליבה בישראל ובOECD 15082024.xlsx]Sheet1'!$E$3:$E$64</c:f>
              <c:numCache>
                <c:formatCode>General</c:formatCode>
                <c:ptCount val="62"/>
                <c:pt idx="0">
                  <c:v>1.0163969500000001</c:v>
                </c:pt>
                <c:pt idx="1">
                  <c:v>0.93865162499999999</c:v>
                </c:pt>
                <c:pt idx="2">
                  <c:v>1.0257022499999999</c:v>
                </c:pt>
                <c:pt idx="3">
                  <c:v>1.1072025000000001</c:v>
                </c:pt>
                <c:pt idx="4">
                  <c:v>1.0806992499999999</c:v>
                </c:pt>
                <c:pt idx="5">
                  <c:v>1.1768227499999999</c:v>
                </c:pt>
                <c:pt idx="6">
                  <c:v>1.2823234999999999</c:v>
                </c:pt>
                <c:pt idx="7">
                  <c:v>1.1087689999999999</c:v>
                </c:pt>
                <c:pt idx="8">
                  <c:v>1.1763245</c:v>
                </c:pt>
                <c:pt idx="9">
                  <c:v>1.0295405</c:v>
                </c:pt>
                <c:pt idx="10">
                  <c:v>0.55320560000000008</c:v>
                </c:pt>
                <c:pt idx="11">
                  <c:v>0.73469494999999996</c:v>
                </c:pt>
                <c:pt idx="12">
                  <c:v>0.59008039999999995</c:v>
                </c:pt>
                <c:pt idx="13">
                  <c:v>0.50128384999999998</c:v>
                </c:pt>
                <c:pt idx="14">
                  <c:v>0.39556059999999998</c:v>
                </c:pt>
                <c:pt idx="15">
                  <c:v>0.23968034999999999</c:v>
                </c:pt>
                <c:pt idx="16">
                  <c:v>0.26375340000000003</c:v>
                </c:pt>
                <c:pt idx="17">
                  <c:v>0.3713514</c:v>
                </c:pt>
                <c:pt idx="18">
                  <c:v>0.41949815000000001</c:v>
                </c:pt>
                <c:pt idx="19">
                  <c:v>0.84070520000000004</c:v>
                </c:pt>
                <c:pt idx="20">
                  <c:v>0.67369334999999997</c:v>
                </c:pt>
                <c:pt idx="21">
                  <c:v>0.74399104999999999</c:v>
                </c:pt>
                <c:pt idx="22">
                  <c:v>0.78103889999999998</c:v>
                </c:pt>
                <c:pt idx="23">
                  <c:v>1.131135</c:v>
                </c:pt>
                <c:pt idx="24">
                  <c:v>0.90822580000000008</c:v>
                </c:pt>
                <c:pt idx="25">
                  <c:v>0.91550904999999994</c:v>
                </c:pt>
                <c:pt idx="26">
                  <c:v>1.3375919999999999</c:v>
                </c:pt>
                <c:pt idx="27">
                  <c:v>1.4298474999999999</c:v>
                </c:pt>
                <c:pt idx="28">
                  <c:v>1.619067</c:v>
                </c:pt>
                <c:pt idx="29">
                  <c:v>1.9409920000000001</c:v>
                </c:pt>
                <c:pt idx="30">
                  <c:v>2.2716457499999998</c:v>
                </c:pt>
                <c:pt idx="31">
                  <c:v>2.3639665000000001</c:v>
                </c:pt>
                <c:pt idx="32">
                  <c:v>2.7</c:v>
                </c:pt>
                <c:pt idx="33">
                  <c:v>2.9591847499999999</c:v>
                </c:pt>
                <c:pt idx="34">
                  <c:v>3.4303027500000001</c:v>
                </c:pt>
                <c:pt idx="35">
                  <c:v>3.8158474999999998</c:v>
                </c:pt>
                <c:pt idx="36">
                  <c:v>3.9484845000000002</c:v>
                </c:pt>
                <c:pt idx="37">
                  <c:v>4.2970367500000002</c:v>
                </c:pt>
                <c:pt idx="38">
                  <c:v>4.6495905000000004</c:v>
                </c:pt>
                <c:pt idx="39">
                  <c:v>4.7433165000000006</c:v>
                </c:pt>
                <c:pt idx="40">
                  <c:v>5.0085012500000001</c:v>
                </c:pt>
                <c:pt idx="41">
                  <c:v>5.090713</c:v>
                </c:pt>
                <c:pt idx="42">
                  <c:v>5.1257817499999998</c:v>
                </c:pt>
                <c:pt idx="43">
                  <c:v>5.2586970000000006</c:v>
                </c:pt>
                <c:pt idx="44">
                  <c:v>5.5525322499999996</c:v>
                </c:pt>
                <c:pt idx="45">
                  <c:v>5.5102019999999996</c:v>
                </c:pt>
                <c:pt idx="46">
                  <c:v>5.4733070000000001</c:v>
                </c:pt>
                <c:pt idx="47">
                  <c:v>5.1202847499999997</c:v>
                </c:pt>
                <c:pt idx="48">
                  <c:v>4.78907025</c:v>
                </c:pt>
                <c:pt idx="49">
                  <c:v>4.7631230000000002</c:v>
                </c:pt>
                <c:pt idx="50">
                  <c:v>4.4435004999999999</c:v>
                </c:pt>
                <c:pt idx="51">
                  <c:v>4.0470764999999993</c:v>
                </c:pt>
                <c:pt idx="52">
                  <c:v>3.80540075</c:v>
                </c:pt>
                <c:pt idx="53">
                  <c:v>3.5488925</c:v>
                </c:pt>
                <c:pt idx="54">
                  <c:v>3.3903867499999998</c:v>
                </c:pt>
                <c:pt idx="55">
                  <c:v>3.2675855</c:v>
                </c:pt>
                <c:pt idx="56">
                  <c:v>2.8542990000000001</c:v>
                </c:pt>
                <c:pt idx="57">
                  <c:v>2.9</c:v>
                </c:pt>
                <c:pt idx="58">
                  <c:v>2.8</c:v>
                </c:pt>
                <c:pt idx="59">
                  <c:v>2.7</c:v>
                </c:pt>
                <c:pt idx="60">
                  <c:v>2.6</c:v>
                </c:pt>
                <c:pt idx="6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7-4A28-AEBF-6C4B482089A1}"/>
            </c:ext>
          </c:extLst>
        </c:ser>
        <c:ser>
          <c:idx val="4"/>
          <c:order val="4"/>
          <c:tx>
            <c:strRef>
              <c:f>'[2 - אינפלציית הליבה בישראל ובOECD 15082024.xlsx]Sheet1'!$F$1</c:f>
              <c:strCache>
                <c:ptCount val="1"/>
                <c:pt idx="0">
                  <c:v>25%-75%</c:v>
                </c:pt>
              </c:strCache>
            </c:strRef>
          </c:tx>
          <c:spPr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c:spPr>
          <c:cat>
            <c:numRef>
              <c:f>'[2 - אינפלציית הליבה בישראל ובOECD 15082024.xlsx]Sheet1'!$A$3:$A$64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'[2 - אינפלציית הליבה בישראל ובOECD 15082024.xlsx]Sheet1'!$F$3:$F$64</c:f>
              <c:numCache>
                <c:formatCode>General</c:formatCode>
                <c:ptCount val="62"/>
                <c:pt idx="0">
                  <c:v>1.52450855</c:v>
                </c:pt>
                <c:pt idx="1">
                  <c:v>1.7085436250000003</c:v>
                </c:pt>
                <c:pt idx="2">
                  <c:v>1.6429142500000002</c:v>
                </c:pt>
                <c:pt idx="3">
                  <c:v>1.4558709999999997</c:v>
                </c:pt>
                <c:pt idx="4">
                  <c:v>1.51625875</c:v>
                </c:pt>
                <c:pt idx="5">
                  <c:v>1.30560125</c:v>
                </c:pt>
                <c:pt idx="6">
                  <c:v>1.0551664999999999</c:v>
                </c:pt>
                <c:pt idx="7">
                  <c:v>1.3747864999999999</c:v>
                </c:pt>
                <c:pt idx="8">
                  <c:v>1.3368834999999999</c:v>
                </c:pt>
                <c:pt idx="9">
                  <c:v>1.286484</c:v>
                </c:pt>
                <c:pt idx="10">
                  <c:v>1.7452658999999999</c:v>
                </c:pt>
                <c:pt idx="11">
                  <c:v>1.52724755</c:v>
                </c:pt>
                <c:pt idx="12">
                  <c:v>1.7454590999999999</c:v>
                </c:pt>
                <c:pt idx="13">
                  <c:v>1.9783971499999999</c:v>
                </c:pt>
                <c:pt idx="14">
                  <c:v>1.5549119</c:v>
                </c:pt>
                <c:pt idx="15">
                  <c:v>1.91585815</c:v>
                </c:pt>
                <c:pt idx="16">
                  <c:v>2.0232060999999999</c:v>
                </c:pt>
                <c:pt idx="17">
                  <c:v>1.8173286</c:v>
                </c:pt>
                <c:pt idx="18">
                  <c:v>1.6823853499999999</c:v>
                </c:pt>
                <c:pt idx="19">
                  <c:v>1.6407973</c:v>
                </c:pt>
                <c:pt idx="20">
                  <c:v>1.61002165</c:v>
                </c:pt>
                <c:pt idx="21">
                  <c:v>1.63796795</c:v>
                </c:pt>
                <c:pt idx="22">
                  <c:v>1.7917791000000001</c:v>
                </c:pt>
                <c:pt idx="23">
                  <c:v>1.9615244999999999</c:v>
                </c:pt>
                <c:pt idx="24">
                  <c:v>2.3000102</c:v>
                </c:pt>
                <c:pt idx="25">
                  <c:v>2.1892581999999998</c:v>
                </c:pt>
                <c:pt idx="26">
                  <c:v>2.1009690000000001</c:v>
                </c:pt>
                <c:pt idx="27">
                  <c:v>2.3836745000000001</c:v>
                </c:pt>
                <c:pt idx="28">
                  <c:v>2.8151225000000002</c:v>
                </c:pt>
                <c:pt idx="29">
                  <c:v>2.7584504999999999</c:v>
                </c:pt>
                <c:pt idx="30">
                  <c:v>2.9529964999999989</c:v>
                </c:pt>
                <c:pt idx="31">
                  <c:v>3.26330125</c:v>
                </c:pt>
                <c:pt idx="32">
                  <c:v>3.3937499999999998</c:v>
                </c:pt>
                <c:pt idx="33">
                  <c:v>3.4315912499999999</c:v>
                </c:pt>
                <c:pt idx="34">
                  <c:v>3.0287657499999998</c:v>
                </c:pt>
                <c:pt idx="35">
                  <c:v>2.9717827499999991</c:v>
                </c:pt>
                <c:pt idx="36">
                  <c:v>3.3096492500000001</c:v>
                </c:pt>
                <c:pt idx="37">
                  <c:v>3.7340990000000009</c:v>
                </c:pt>
                <c:pt idx="38">
                  <c:v>3.439810249999999</c:v>
                </c:pt>
                <c:pt idx="39">
                  <c:v>3.6961492499999991</c:v>
                </c:pt>
                <c:pt idx="40">
                  <c:v>3.7220137499999999</c:v>
                </c:pt>
                <c:pt idx="41">
                  <c:v>3.7892519999999998</c:v>
                </c:pt>
                <c:pt idx="42">
                  <c:v>4.1591665000000004</c:v>
                </c:pt>
                <c:pt idx="43">
                  <c:v>4.4955112500000007</c:v>
                </c:pt>
                <c:pt idx="44">
                  <c:v>4.6857777499999989</c:v>
                </c:pt>
                <c:pt idx="45">
                  <c:v>4.8331580000000001</c:v>
                </c:pt>
                <c:pt idx="46">
                  <c:v>4.1816305000000007</c:v>
                </c:pt>
                <c:pt idx="47">
                  <c:v>4.2626677500000003</c:v>
                </c:pt>
                <c:pt idx="48">
                  <c:v>3.9148002500000012</c:v>
                </c:pt>
                <c:pt idx="49">
                  <c:v>3.056094499999999</c:v>
                </c:pt>
                <c:pt idx="50">
                  <c:v>2.9384932500000009</c:v>
                </c:pt>
                <c:pt idx="51">
                  <c:v>3.1709489999999998</c:v>
                </c:pt>
                <c:pt idx="52">
                  <c:v>2.8375267499999999</c:v>
                </c:pt>
                <c:pt idx="53">
                  <c:v>2.6129027499999999</c:v>
                </c:pt>
                <c:pt idx="54">
                  <c:v>2.4621634999999999</c:v>
                </c:pt>
                <c:pt idx="55">
                  <c:v>2.1285362499999998</c:v>
                </c:pt>
                <c:pt idx="56">
                  <c:v>2.1317089999999999</c:v>
                </c:pt>
                <c:pt idx="57">
                  <c:v>2.2000000000000002</c:v>
                </c:pt>
                <c:pt idx="58">
                  <c:v>2.1</c:v>
                </c:pt>
                <c:pt idx="59">
                  <c:v>2</c:v>
                </c:pt>
                <c:pt idx="60">
                  <c:v>1.9</c:v>
                </c:pt>
                <c:pt idx="61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E7-4A28-AEBF-6C4B48208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8525456"/>
        <c:axId val="1858530864"/>
      </c:areaChart>
      <c:lineChart>
        <c:grouping val="standard"/>
        <c:varyColors val="0"/>
        <c:ser>
          <c:idx val="0"/>
          <c:order val="0"/>
          <c:tx>
            <c:strRef>
              <c:f>'[2 - אינפלציית הליבה בישראל ובOECD 15082024.xlsx]Sheet1'!$B$1</c:f>
              <c:strCache>
                <c:ptCount val="1"/>
                <c:pt idx="0">
                  <c:v>חציון ה-OECD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61"/>
              <c:layout>
                <c:manualLayout>
                  <c:x val="-1.0945333709594046E-16"/>
                  <c:y val="-2.5065849939550394E-2"/>
                </c:manualLayout>
              </c:layout>
              <c:tx>
                <c:rich>
                  <a:bodyPr/>
                  <a:lstStyle/>
                  <a:p>
                    <a:fld id="{41C1763D-73F1-4D7A-BB8A-D078375E9984}" type="VALUE">
                      <a:rPr lang="en-US" sz="1100">
                        <a:solidFill>
                          <a:srgbClr val="D98D25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7E7-4A28-AEBF-6C4B48208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ssistant" pitchFamily="2" charset="-79"/>
                    <a:ea typeface="+mn-ea"/>
                    <a:cs typeface="Assistant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'[2 - אינפלציית הליבה בישראל ובOECD 15082024.xlsx]Sheet1'!$A$3:$A$64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'[2 - אינפלציית הליבה בישראל ובOECD 15082024.xlsx]Sheet1'!$B$3:$B$64</c:f>
              <c:numCache>
                <c:formatCode>General</c:formatCode>
                <c:ptCount val="62"/>
                <c:pt idx="0">
                  <c:v>1.9321085</c:v>
                </c:pt>
                <c:pt idx="1">
                  <c:v>1.9580489999999999</c:v>
                </c:pt>
                <c:pt idx="2">
                  <c:v>2.0917189999999999</c:v>
                </c:pt>
                <c:pt idx="3">
                  <c:v>2.0714860000000002</c:v>
                </c:pt>
                <c:pt idx="4">
                  <c:v>1.9136995000000001</c:v>
                </c:pt>
                <c:pt idx="5">
                  <c:v>1.9233800000000001</c:v>
                </c:pt>
                <c:pt idx="6">
                  <c:v>1.8314355</c:v>
                </c:pt>
                <c:pt idx="7">
                  <c:v>1.814117</c:v>
                </c:pt>
                <c:pt idx="8">
                  <c:v>1.8152699999999999</c:v>
                </c:pt>
                <c:pt idx="9">
                  <c:v>1.667611</c:v>
                </c:pt>
                <c:pt idx="10">
                  <c:v>1.3301460000000001</c:v>
                </c:pt>
                <c:pt idx="11">
                  <c:v>1.2</c:v>
                </c:pt>
                <c:pt idx="12">
                  <c:v>1.2</c:v>
                </c:pt>
                <c:pt idx="13">
                  <c:v>1.504264</c:v>
                </c:pt>
                <c:pt idx="14">
                  <c:v>1.1047119999999999</c:v>
                </c:pt>
                <c:pt idx="15">
                  <c:v>1.1070169999999999</c:v>
                </c:pt>
                <c:pt idx="16">
                  <c:v>1.0721309999999999</c:v>
                </c:pt>
                <c:pt idx="17">
                  <c:v>1.1871419999999999</c:v>
                </c:pt>
                <c:pt idx="18">
                  <c:v>1.171027</c:v>
                </c:pt>
                <c:pt idx="19">
                  <c:v>1.410129</c:v>
                </c:pt>
                <c:pt idx="20">
                  <c:v>1.12551</c:v>
                </c:pt>
                <c:pt idx="21">
                  <c:v>1.3</c:v>
                </c:pt>
                <c:pt idx="22">
                  <c:v>1.5</c:v>
                </c:pt>
                <c:pt idx="23">
                  <c:v>1.8568519999999999</c:v>
                </c:pt>
                <c:pt idx="24">
                  <c:v>1.8880950000000001</c:v>
                </c:pt>
                <c:pt idx="25">
                  <c:v>1.7931029999999999</c:v>
                </c:pt>
                <c:pt idx="26">
                  <c:v>2.2743254999999998</c:v>
                </c:pt>
                <c:pt idx="27">
                  <c:v>2.4936590000000001</c:v>
                </c:pt>
                <c:pt idx="28">
                  <c:v>2.4740190000000002</c:v>
                </c:pt>
                <c:pt idx="29">
                  <c:v>2.987212</c:v>
                </c:pt>
                <c:pt idx="30">
                  <c:v>3.2460079999999998</c:v>
                </c:pt>
                <c:pt idx="31">
                  <c:v>3.4957935</c:v>
                </c:pt>
                <c:pt idx="32">
                  <c:v>4.0988920000000002</c:v>
                </c:pt>
                <c:pt idx="33">
                  <c:v>3.9721160000000002</c:v>
                </c:pt>
                <c:pt idx="34">
                  <c:v>4.6194930000000003</c:v>
                </c:pt>
                <c:pt idx="35">
                  <c:v>4.9209464999999986</c:v>
                </c:pt>
                <c:pt idx="36">
                  <c:v>5.1904199999999996</c:v>
                </c:pt>
                <c:pt idx="37">
                  <c:v>5.5553819999999998</c:v>
                </c:pt>
                <c:pt idx="38">
                  <c:v>5.6058029999999999</c:v>
                </c:pt>
                <c:pt idx="39">
                  <c:v>5.75</c:v>
                </c:pt>
                <c:pt idx="40">
                  <c:v>5.9339569999999986</c:v>
                </c:pt>
                <c:pt idx="41">
                  <c:v>5.9789145000000001</c:v>
                </c:pt>
                <c:pt idx="42">
                  <c:v>6.0684459999999998</c:v>
                </c:pt>
                <c:pt idx="43">
                  <c:v>6.2599009999999993</c:v>
                </c:pt>
                <c:pt idx="44">
                  <c:v>6.5868664999999993</c:v>
                </c:pt>
                <c:pt idx="45">
                  <c:v>6.5836504999999992</c:v>
                </c:pt>
                <c:pt idx="46">
                  <c:v>6.5058050000000014</c:v>
                </c:pt>
                <c:pt idx="47">
                  <c:v>6.4971420000000002</c:v>
                </c:pt>
                <c:pt idx="48">
                  <c:v>6.3223585</c:v>
                </c:pt>
                <c:pt idx="49">
                  <c:v>6.2327314999999999</c:v>
                </c:pt>
                <c:pt idx="50">
                  <c:v>5.9087025000000004</c:v>
                </c:pt>
                <c:pt idx="51">
                  <c:v>5.3916715000000002</c:v>
                </c:pt>
                <c:pt idx="52">
                  <c:v>4.9830775000000003</c:v>
                </c:pt>
                <c:pt idx="53">
                  <c:v>4.8035029999999992</c:v>
                </c:pt>
                <c:pt idx="54">
                  <c:v>4.6318994999999994</c:v>
                </c:pt>
                <c:pt idx="55">
                  <c:v>4.3013065000000008</c:v>
                </c:pt>
                <c:pt idx="56">
                  <c:v>4.0368269999999997</c:v>
                </c:pt>
                <c:pt idx="57">
                  <c:v>4.022583</c:v>
                </c:pt>
                <c:pt idx="58">
                  <c:v>3.8</c:v>
                </c:pt>
                <c:pt idx="59">
                  <c:v>3.6</c:v>
                </c:pt>
                <c:pt idx="60">
                  <c:v>3.5</c:v>
                </c:pt>
                <c:pt idx="61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7E7-4A28-AEBF-6C4B482089A1}"/>
            </c:ext>
          </c:extLst>
        </c:ser>
        <c:ser>
          <c:idx val="1"/>
          <c:order val="1"/>
          <c:tx>
            <c:strRef>
              <c:f>'[2 - אינפלציית הליבה בישראל ובOECD 15082024.xlsx]Sheet1'!$C$1</c:f>
              <c:strCache>
                <c:ptCount val="1"/>
                <c:pt idx="0">
                  <c:v>ישראל</c:v>
                </c:pt>
              </c:strCache>
            </c:strRef>
          </c:tx>
          <c:spPr>
            <a:ln w="28575" cap="rnd">
              <a:solidFill>
                <a:srgbClr val="66D1E3"/>
              </a:solidFill>
              <a:round/>
            </a:ln>
            <a:effectLst/>
          </c:spPr>
          <c:marker>
            <c:symbol val="none"/>
          </c:marker>
          <c:dLbls>
            <c:dLbl>
              <c:idx val="61"/>
              <c:tx>
                <c:rich>
                  <a:bodyPr/>
                  <a:lstStyle/>
                  <a:p>
                    <a:fld id="{DD210DC8-7B71-4B0C-AA57-D8A4731CF0EB}" type="VALUE">
                      <a:rPr lang="en-US" sz="1100">
                        <a:solidFill>
                          <a:srgbClr val="66D1E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7E7-4A28-AEBF-6C4B48208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B0F0"/>
                    </a:solidFill>
                    <a:latin typeface="Assistant" pitchFamily="2" charset="-79"/>
                    <a:ea typeface="+mn-ea"/>
                    <a:cs typeface="Assistant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'[2 - אינפלציית הליבה בישראל ובOECD 15082024.xlsx]Sheet1'!$A$3:$A$64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'[2 - אינפלציית הליבה בישראל ובOECD 15082024.xlsx]Sheet1'!$C$3:$C$64</c:f>
              <c:numCache>
                <c:formatCode>General</c:formatCode>
                <c:ptCount val="62"/>
                <c:pt idx="0">
                  <c:v>0.95137419999999995</c:v>
                </c:pt>
                <c:pt idx="1">
                  <c:v>0.74074070000000003</c:v>
                </c:pt>
                <c:pt idx="2">
                  <c:v>0.73917630000000001</c:v>
                </c:pt>
                <c:pt idx="3">
                  <c:v>0.63424939999999996</c:v>
                </c:pt>
                <c:pt idx="4">
                  <c:v>0.52687039999999996</c:v>
                </c:pt>
                <c:pt idx="5">
                  <c:v>0.31645570000000001</c:v>
                </c:pt>
                <c:pt idx="6">
                  <c:v>0.52798310000000004</c:v>
                </c:pt>
                <c:pt idx="7">
                  <c:v>0.52966100000000005</c:v>
                </c:pt>
                <c:pt idx="8">
                  <c:v>0.42372880000000002</c:v>
                </c:pt>
                <c:pt idx="9">
                  <c:v>0.42149629999999999</c:v>
                </c:pt>
                <c:pt idx="10">
                  <c:v>0</c:v>
                </c:pt>
                <c:pt idx="11">
                  <c:v>-0.73145249999999995</c:v>
                </c:pt>
                <c:pt idx="12">
                  <c:v>-0.62827219999999995</c:v>
                </c:pt>
                <c:pt idx="13">
                  <c:v>-0.21008399999999999</c:v>
                </c:pt>
                <c:pt idx="14">
                  <c:v>-0.41928720000000003</c:v>
                </c:pt>
                <c:pt idx="15">
                  <c:v>-0.42016809999999999</c:v>
                </c:pt>
                <c:pt idx="16">
                  <c:v>-0.31446540000000001</c:v>
                </c:pt>
                <c:pt idx="17">
                  <c:v>-0.1051525</c:v>
                </c:pt>
                <c:pt idx="18">
                  <c:v>-0.31512610000000002</c:v>
                </c:pt>
                <c:pt idx="19">
                  <c:v>0</c:v>
                </c:pt>
                <c:pt idx="20">
                  <c:v>0.21097050000000001</c:v>
                </c:pt>
                <c:pt idx="21">
                  <c:v>0.3147954</c:v>
                </c:pt>
                <c:pt idx="22">
                  <c:v>0.52521010000000001</c:v>
                </c:pt>
                <c:pt idx="23">
                  <c:v>1.1578949999999999</c:v>
                </c:pt>
                <c:pt idx="24">
                  <c:v>1.264489</c:v>
                </c:pt>
                <c:pt idx="25">
                  <c:v>1.5789470000000001</c:v>
                </c:pt>
                <c:pt idx="26">
                  <c:v>1.8947369999999999</c:v>
                </c:pt>
                <c:pt idx="27">
                  <c:v>2.1097049999999999</c:v>
                </c:pt>
                <c:pt idx="28">
                  <c:v>1.7875920000000001</c:v>
                </c:pt>
                <c:pt idx="29">
                  <c:v>1.8947369999999999</c:v>
                </c:pt>
                <c:pt idx="30">
                  <c:v>2.4236040000000001</c:v>
                </c:pt>
                <c:pt idx="31">
                  <c:v>2.5289779999999999</c:v>
                </c:pt>
                <c:pt idx="32">
                  <c:v>2.7368420000000002</c:v>
                </c:pt>
                <c:pt idx="33">
                  <c:v>2.6150630000000001</c:v>
                </c:pt>
                <c:pt idx="34">
                  <c:v>3.23929</c:v>
                </c:pt>
                <c:pt idx="35">
                  <c:v>3.3298649999999999</c:v>
                </c:pt>
                <c:pt idx="36">
                  <c:v>3.6420400000000002</c:v>
                </c:pt>
                <c:pt idx="37">
                  <c:v>4.248704</c:v>
                </c:pt>
                <c:pt idx="38">
                  <c:v>4.4421489999999997</c:v>
                </c:pt>
                <c:pt idx="39">
                  <c:v>4.7520660000000001</c:v>
                </c:pt>
                <c:pt idx="40">
                  <c:v>5.2685950000000004</c:v>
                </c:pt>
                <c:pt idx="41">
                  <c:v>5.3719010000000003</c:v>
                </c:pt>
                <c:pt idx="42">
                  <c:v>5.1440330000000003</c:v>
                </c:pt>
                <c:pt idx="43">
                  <c:v>5.0439730000000003</c:v>
                </c:pt>
                <c:pt idx="44">
                  <c:v>5.1650749999999999</c:v>
                </c:pt>
                <c:pt idx="45">
                  <c:v>5.1843859999999999</c:v>
                </c:pt>
                <c:pt idx="46">
                  <c:v>5.3349799999999998</c:v>
                </c:pt>
                <c:pt idx="47">
                  <c:v>5.0136880000000001</c:v>
                </c:pt>
                <c:pt idx="48">
                  <c:v>4.7250750000000004</c:v>
                </c:pt>
                <c:pt idx="49">
                  <c:v>3.870736</c:v>
                </c:pt>
                <c:pt idx="50">
                  <c:v>3.9836559999999999</c:v>
                </c:pt>
                <c:pt idx="51">
                  <c:v>3.4458220000000002</c:v>
                </c:pt>
                <c:pt idx="52">
                  <c:v>3.2480479999999998</c:v>
                </c:pt>
                <c:pt idx="53" formatCode="0.0">
                  <c:v>2.6787417969976746</c:v>
                </c:pt>
                <c:pt idx="54" formatCode="0.0">
                  <c:v>2.3887453210367449</c:v>
                </c:pt>
                <c:pt idx="55" formatCode="0.0">
                  <c:v>2.1426508852571136</c:v>
                </c:pt>
                <c:pt idx="56" formatCode="0.0">
                  <c:v>1.9347496512038376</c:v>
                </c:pt>
                <c:pt idx="57" formatCode="0.0">
                  <c:v>2.129975611100221</c:v>
                </c:pt>
                <c:pt idx="58" formatCode="0.0">
                  <c:v>2.3149869037273785</c:v>
                </c:pt>
                <c:pt idx="59" formatCode="0.0">
                  <c:v>1.8958275680023506</c:v>
                </c:pt>
                <c:pt idx="60" formatCode="0.0">
                  <c:v>2.2702016907798273</c:v>
                </c:pt>
                <c:pt idx="61" formatCode="0.0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7E7-4A28-AEBF-6C4B482089A1}"/>
            </c:ext>
          </c:extLst>
        </c:ser>
        <c:ser>
          <c:idx val="2"/>
          <c:order val="2"/>
          <c:tx>
            <c:strRef>
              <c:f>'[2 - אינפלציית הליבה בישראל ובOECD 15082024.xlsx]Sheet1'!$D$1</c:f>
              <c:strCache>
                <c:ptCount val="1"/>
                <c:pt idx="0">
                  <c:v>ארה"ב</c:v>
                </c:pt>
              </c:strCache>
            </c:strRef>
          </c:tx>
          <c:spPr>
            <a:ln w="2857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61"/>
              <c:tx>
                <c:rich>
                  <a:bodyPr/>
                  <a:lstStyle/>
                  <a:p>
                    <a:fld id="{CCF61068-B1AF-4F26-AF72-E9FD162D686C}" type="VALUE">
                      <a:rPr lang="en-US" sz="1100">
                        <a:solidFill>
                          <a:srgbClr val="357C3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47E7-4A28-AEBF-6C4B48208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Assistant" pitchFamily="2" charset="-79"/>
                    <a:ea typeface="+mn-ea"/>
                    <a:cs typeface="Assistant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'[2 - אינפלציית הליבה בישראל ובOECD 15082024.xlsx]Sheet1'!$A$3:$A$64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'[2 - אינפלציית הליבה בישראל ובOECD 15082024.xlsx]Sheet1'!$D$3:$D$64</c:f>
              <c:numCache>
                <c:formatCode>General</c:formatCode>
                <c:ptCount val="62"/>
                <c:pt idx="0">
                  <c:v>2.1265290000000001</c:v>
                </c:pt>
                <c:pt idx="1">
                  <c:v>2.210054</c:v>
                </c:pt>
                <c:pt idx="2">
                  <c:v>2.386323</c:v>
                </c:pt>
                <c:pt idx="3">
                  <c:v>2.3577080000000001</c:v>
                </c:pt>
                <c:pt idx="4">
                  <c:v>2.314495</c:v>
                </c:pt>
                <c:pt idx="5">
                  <c:v>2.316821</c:v>
                </c:pt>
                <c:pt idx="6">
                  <c:v>2.2587359999999999</c:v>
                </c:pt>
                <c:pt idx="7">
                  <c:v>2.261247</c:v>
                </c:pt>
                <c:pt idx="8">
                  <c:v>2.3568250000000002</c:v>
                </c:pt>
                <c:pt idx="9">
                  <c:v>2.0913849999999998</c:v>
                </c:pt>
                <c:pt idx="10">
                  <c:v>1.4321550000000001</c:v>
                </c:pt>
                <c:pt idx="11">
                  <c:v>1.2220569999999999</c:v>
                </c:pt>
                <c:pt idx="12">
                  <c:v>1.187414</c:v>
                </c:pt>
                <c:pt idx="13">
                  <c:v>1.569626</c:v>
                </c:pt>
                <c:pt idx="14">
                  <c:v>1.736388</c:v>
                </c:pt>
                <c:pt idx="15">
                  <c:v>1.713279</c:v>
                </c:pt>
                <c:pt idx="16">
                  <c:v>1.6105849999999999</c:v>
                </c:pt>
                <c:pt idx="17">
                  <c:v>1.6464989999999999</c:v>
                </c:pt>
                <c:pt idx="18">
                  <c:v>1.619642</c:v>
                </c:pt>
                <c:pt idx="19">
                  <c:v>1.410129</c:v>
                </c:pt>
                <c:pt idx="20">
                  <c:v>1.282608</c:v>
                </c:pt>
                <c:pt idx="21">
                  <c:v>1.6463909999999999</c:v>
                </c:pt>
                <c:pt idx="22">
                  <c:v>2.961039</c:v>
                </c:pt>
                <c:pt idx="23">
                  <c:v>3.797606</c:v>
                </c:pt>
                <c:pt idx="24">
                  <c:v>4.4746189999999997</c:v>
                </c:pt>
                <c:pt idx="25">
                  <c:v>4.2745129999999998</c:v>
                </c:pt>
                <c:pt idx="26">
                  <c:v>4.0002829999999996</c:v>
                </c:pt>
                <c:pt idx="27">
                  <c:v>4.0252140000000001</c:v>
                </c:pt>
                <c:pt idx="28">
                  <c:v>4.5628380000000002</c:v>
                </c:pt>
                <c:pt idx="29">
                  <c:v>4.928509</c:v>
                </c:pt>
                <c:pt idx="30">
                  <c:v>5.453411</c:v>
                </c:pt>
                <c:pt idx="31">
                  <c:v>6.0206480000000004</c:v>
                </c:pt>
                <c:pt idx="32">
                  <c:v>6.4142070000000002</c:v>
                </c:pt>
                <c:pt idx="33">
                  <c:v>6.4744789999999997</c:v>
                </c:pt>
                <c:pt idx="34">
                  <c:v>6.1605730000000003</c:v>
                </c:pt>
                <c:pt idx="35">
                  <c:v>6.0215370000000004</c:v>
                </c:pt>
                <c:pt idx="36">
                  <c:v>5.9169429999999998</c:v>
                </c:pt>
                <c:pt idx="37">
                  <c:v>5.9108850000000004</c:v>
                </c:pt>
                <c:pt idx="38">
                  <c:v>6.322203</c:v>
                </c:pt>
                <c:pt idx="39">
                  <c:v>6.6306039999999999</c:v>
                </c:pt>
                <c:pt idx="40">
                  <c:v>6.2844220000000002</c:v>
                </c:pt>
                <c:pt idx="41">
                  <c:v>5.9578290000000003</c:v>
                </c:pt>
                <c:pt idx="42">
                  <c:v>5.7078350000000002</c:v>
                </c:pt>
                <c:pt idx="43">
                  <c:v>5.5825950000000004</c:v>
                </c:pt>
                <c:pt idx="44">
                  <c:v>5.5377549999999998</c:v>
                </c:pt>
                <c:pt idx="45">
                  <c:v>5.5896020000000002</c:v>
                </c:pt>
                <c:pt idx="46">
                  <c:v>5.5194159999999997</c:v>
                </c:pt>
                <c:pt idx="47">
                  <c:v>5.3298050000000003</c:v>
                </c:pt>
                <c:pt idx="48">
                  <c:v>4.8289669999999996</c:v>
                </c:pt>
                <c:pt idx="49">
                  <c:v>4.6528619999999998</c:v>
                </c:pt>
                <c:pt idx="50">
                  <c:v>4.3492449999999998</c:v>
                </c:pt>
                <c:pt idx="51">
                  <c:v>4.0707050000000002</c:v>
                </c:pt>
                <c:pt idx="52">
                  <c:v>4.010205</c:v>
                </c:pt>
                <c:pt idx="53">
                  <c:v>4.0442299999999998</c:v>
                </c:pt>
                <c:pt idx="54">
                  <c:v>3.9835739999999999</c:v>
                </c:pt>
                <c:pt idx="55">
                  <c:v>4.0108379999999997</c:v>
                </c:pt>
                <c:pt idx="56">
                  <c:v>3.8611849999999999</c:v>
                </c:pt>
                <c:pt idx="57">
                  <c:v>3.9033890000000002</c:v>
                </c:pt>
                <c:pt idx="58">
                  <c:v>3.6</c:v>
                </c:pt>
                <c:pt idx="59">
                  <c:v>3.4</c:v>
                </c:pt>
                <c:pt idx="60">
                  <c:v>3.3</c:v>
                </c:pt>
                <c:pt idx="61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7E7-4A28-AEBF-6C4B482089A1}"/>
            </c:ext>
          </c:extLst>
        </c:ser>
        <c:ser>
          <c:idx val="5"/>
          <c:order val="5"/>
          <c:tx>
            <c:strRef>
              <c:f>'[2 - אינפלציית הליבה בישראל ובOECD 15082024.xlsx]Sheet1'!$G$1</c:f>
              <c:strCache>
                <c:ptCount val="1"/>
                <c:pt idx="0">
                  <c:v>10%</c:v>
                </c:pt>
              </c:strCache>
            </c:strRef>
          </c:tx>
          <c:spPr>
            <a:ln w="28575" cap="rnd">
              <a:solidFill>
                <a:srgbClr val="BFBFB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'[2 - אינפלציית הליבה בישראל ובOECD 15082024.xlsx]Sheet1'!$A$3:$A$64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'[2 - אינפלציית הליבה בישראל ובOECD 15082024.xlsx]Sheet1'!$G$3:$G$64</c:f>
              <c:numCache>
                <c:formatCode>General</c:formatCode>
                <c:ptCount val="62"/>
                <c:pt idx="0">
                  <c:v>0.62832107999999998</c:v>
                </c:pt>
                <c:pt idx="1">
                  <c:v>0.55514151</c:v>
                </c:pt>
                <c:pt idx="2">
                  <c:v>0.54677714000000011</c:v>
                </c:pt>
                <c:pt idx="3">
                  <c:v>0.5633933000000001</c:v>
                </c:pt>
                <c:pt idx="4">
                  <c:v>0.53712656000000003</c:v>
                </c:pt>
                <c:pt idx="5">
                  <c:v>0.67275666999999995</c:v>
                </c:pt>
                <c:pt idx="6">
                  <c:v>0.63132603999999992</c:v>
                </c:pt>
                <c:pt idx="7">
                  <c:v>0.62281266000000002</c:v>
                </c:pt>
                <c:pt idx="8">
                  <c:v>0.43995881999999997</c:v>
                </c:pt>
                <c:pt idx="9">
                  <c:v>0.50428518</c:v>
                </c:pt>
                <c:pt idx="10">
                  <c:v>1.334095800000001E-2</c:v>
                </c:pt>
                <c:pt idx="11">
                  <c:v>0.19851658</c:v>
                </c:pt>
                <c:pt idx="12">
                  <c:v>0.22192566</c:v>
                </c:pt>
                <c:pt idx="13">
                  <c:v>1.548137400000001E-2</c:v>
                </c:pt>
                <c:pt idx="14">
                  <c:v>-0.40241403999999997</c:v>
                </c:pt>
                <c:pt idx="15">
                  <c:v>-0.35319469999999997</c:v>
                </c:pt>
                <c:pt idx="16">
                  <c:v>-0.31791636000000001</c:v>
                </c:pt>
                <c:pt idx="17">
                  <c:v>-0.20314850000000001</c:v>
                </c:pt>
                <c:pt idx="18">
                  <c:v>-0.2139856</c:v>
                </c:pt>
                <c:pt idx="19">
                  <c:v>0.44983178000000001</c:v>
                </c:pt>
                <c:pt idx="20">
                  <c:v>0.11492218</c:v>
                </c:pt>
                <c:pt idx="21">
                  <c:v>6.102206000000001E-2</c:v>
                </c:pt>
                <c:pt idx="22">
                  <c:v>0.22175181999999999</c:v>
                </c:pt>
                <c:pt idx="23">
                  <c:v>0.37512318000000011</c:v>
                </c:pt>
                <c:pt idx="24">
                  <c:v>0.34439594000000012</c:v>
                </c:pt>
                <c:pt idx="25">
                  <c:v>0.41346481000000002</c:v>
                </c:pt>
                <c:pt idx="26">
                  <c:v>0.63954208000000023</c:v>
                </c:pt>
                <c:pt idx="27">
                  <c:v>0.9713735</c:v>
                </c:pt>
                <c:pt idx="28">
                  <c:v>1.212998</c:v>
                </c:pt>
                <c:pt idx="29">
                  <c:v>1.4749743</c:v>
                </c:pt>
                <c:pt idx="30">
                  <c:v>1.4049450999999999</c:v>
                </c:pt>
                <c:pt idx="31">
                  <c:v>1.3742694</c:v>
                </c:pt>
                <c:pt idx="32">
                  <c:v>2.4185479999999999</c:v>
                </c:pt>
                <c:pt idx="33">
                  <c:v>2.5126974999999998</c:v>
                </c:pt>
                <c:pt idx="34">
                  <c:v>2.8880522000000002</c:v>
                </c:pt>
                <c:pt idx="35">
                  <c:v>3.2773414000000001</c:v>
                </c:pt>
                <c:pt idx="36">
                  <c:v>3.5017494</c:v>
                </c:pt>
                <c:pt idx="37">
                  <c:v>3.6174716</c:v>
                </c:pt>
                <c:pt idx="38">
                  <c:v>3.9782663</c:v>
                </c:pt>
                <c:pt idx="39">
                  <c:v>4.3826754000000001</c:v>
                </c:pt>
                <c:pt idx="40">
                  <c:v>4.2185026000000008</c:v>
                </c:pt>
                <c:pt idx="41">
                  <c:v>4.1361145000000006</c:v>
                </c:pt>
                <c:pt idx="42">
                  <c:v>4.4019357000000001</c:v>
                </c:pt>
                <c:pt idx="43">
                  <c:v>4.3846848999999999</c:v>
                </c:pt>
                <c:pt idx="44">
                  <c:v>4.6947739000000004</c:v>
                </c:pt>
                <c:pt idx="45">
                  <c:v>4.4669864000000006</c:v>
                </c:pt>
                <c:pt idx="46">
                  <c:v>4.4019784</c:v>
                </c:pt>
                <c:pt idx="47">
                  <c:v>4.1599626000000001</c:v>
                </c:pt>
                <c:pt idx="48">
                  <c:v>3.9635872000000001</c:v>
                </c:pt>
                <c:pt idx="49">
                  <c:v>3.8660915999999999</c:v>
                </c:pt>
                <c:pt idx="50">
                  <c:v>3.8688546000000001</c:v>
                </c:pt>
                <c:pt idx="51">
                  <c:v>3.4434352000000001</c:v>
                </c:pt>
                <c:pt idx="52">
                  <c:v>3.3186764000000002</c:v>
                </c:pt>
                <c:pt idx="53">
                  <c:v>2.8661859000000001</c:v>
                </c:pt>
                <c:pt idx="54">
                  <c:v>2.7533034999999999</c:v>
                </c:pt>
                <c:pt idx="55">
                  <c:v>2.4793333</c:v>
                </c:pt>
                <c:pt idx="56">
                  <c:v>2.2039118000000002</c:v>
                </c:pt>
                <c:pt idx="57">
                  <c:v>2.147192</c:v>
                </c:pt>
                <c:pt idx="58">
                  <c:v>2.04</c:v>
                </c:pt>
                <c:pt idx="59">
                  <c:v>2</c:v>
                </c:pt>
                <c:pt idx="60">
                  <c:v>1.8</c:v>
                </c:pt>
                <c:pt idx="61">
                  <c:v>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7E7-4A28-AEBF-6C4B482089A1}"/>
            </c:ext>
          </c:extLst>
        </c:ser>
        <c:ser>
          <c:idx val="6"/>
          <c:order val="6"/>
          <c:tx>
            <c:strRef>
              <c:f>'[2 - אינפלציית הליבה בישראל ובOECD 15082024.xlsx]Sheet1'!$H$1</c:f>
              <c:strCache>
                <c:ptCount val="1"/>
                <c:pt idx="0">
                  <c:v>90%</c:v>
                </c:pt>
              </c:strCache>
            </c:strRef>
          </c:tx>
          <c:spPr>
            <a:ln w="28575" cap="rnd">
              <a:solidFill>
                <a:srgbClr val="BFBFB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'[2 - אינפלציית הליבה בישראל ובOECD 15082024.xlsx]Sheet1'!$A$3:$A$64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'[2 - אינפלציית הליבה בישראל ובOECD 15082024.xlsx]Sheet1'!$H$3:$H$64</c:f>
              <c:numCache>
                <c:formatCode>General</c:formatCode>
                <c:ptCount val="62"/>
                <c:pt idx="0">
                  <c:v>3.4603362</c:v>
                </c:pt>
                <c:pt idx="1">
                  <c:v>3.3830231999999998</c:v>
                </c:pt>
                <c:pt idx="2">
                  <c:v>3.3829329000000001</c:v>
                </c:pt>
                <c:pt idx="3">
                  <c:v>3.449371199999999</c:v>
                </c:pt>
                <c:pt idx="4">
                  <c:v>3.3719190000000001</c:v>
                </c:pt>
                <c:pt idx="5">
                  <c:v>3.3813092999999999</c:v>
                </c:pt>
                <c:pt idx="6">
                  <c:v>3.3668550000000002</c:v>
                </c:pt>
                <c:pt idx="7">
                  <c:v>3.341585600000001</c:v>
                </c:pt>
                <c:pt idx="8">
                  <c:v>3.452452800000001</c:v>
                </c:pt>
                <c:pt idx="9">
                  <c:v>3.3963374000000011</c:v>
                </c:pt>
                <c:pt idx="10">
                  <c:v>3.0771302</c:v>
                </c:pt>
                <c:pt idx="11">
                  <c:v>3.0677824</c:v>
                </c:pt>
                <c:pt idx="12">
                  <c:v>3.0689804000000001</c:v>
                </c:pt>
                <c:pt idx="13">
                  <c:v>3.6460844000000021</c:v>
                </c:pt>
                <c:pt idx="14">
                  <c:v>3.5410350000000008</c:v>
                </c:pt>
                <c:pt idx="15">
                  <c:v>3.2372204</c:v>
                </c:pt>
                <c:pt idx="16">
                  <c:v>3.3818183999999998</c:v>
                </c:pt>
                <c:pt idx="17">
                  <c:v>3.4342012</c:v>
                </c:pt>
                <c:pt idx="18">
                  <c:v>3.4281602000000002</c:v>
                </c:pt>
                <c:pt idx="19">
                  <c:v>3.6923856000000019</c:v>
                </c:pt>
                <c:pt idx="20">
                  <c:v>3.547750600000001</c:v>
                </c:pt>
                <c:pt idx="21">
                  <c:v>3.5302012000000009</c:v>
                </c:pt>
                <c:pt idx="22">
                  <c:v>3.9456608000000002</c:v>
                </c:pt>
                <c:pt idx="23">
                  <c:v>3.9857141999999999</c:v>
                </c:pt>
                <c:pt idx="24">
                  <c:v>4.1874830000000012</c:v>
                </c:pt>
                <c:pt idx="25">
                  <c:v>4.2600669999999994</c:v>
                </c:pt>
                <c:pt idx="26">
                  <c:v>4.4233314000000004</c:v>
                </c:pt>
                <c:pt idx="27">
                  <c:v>4.9224578999999986</c:v>
                </c:pt>
                <c:pt idx="28">
                  <c:v>5.389863899999999</c:v>
                </c:pt>
                <c:pt idx="29">
                  <c:v>5.9448836999999992</c:v>
                </c:pt>
                <c:pt idx="30">
                  <c:v>6.3839448999999986</c:v>
                </c:pt>
                <c:pt idx="31">
                  <c:v>6.9758093999999993</c:v>
                </c:pt>
                <c:pt idx="32">
                  <c:v>7.321796</c:v>
                </c:pt>
                <c:pt idx="33">
                  <c:v>7.542410900000001</c:v>
                </c:pt>
                <c:pt idx="34">
                  <c:v>9.1205175999999994</c:v>
                </c:pt>
                <c:pt idx="35">
                  <c:v>9.0807721000000008</c:v>
                </c:pt>
                <c:pt idx="36">
                  <c:v>9.9188957999999996</c:v>
                </c:pt>
                <c:pt idx="37">
                  <c:v>10.548983</c:v>
                </c:pt>
                <c:pt idx="38">
                  <c:v>10.944630999999999</c:v>
                </c:pt>
                <c:pt idx="39">
                  <c:v>11.722065000000001</c:v>
                </c:pt>
                <c:pt idx="40">
                  <c:v>11.963374</c:v>
                </c:pt>
                <c:pt idx="41">
                  <c:v>11.703313</c:v>
                </c:pt>
                <c:pt idx="42">
                  <c:v>11.824871999999999</c:v>
                </c:pt>
                <c:pt idx="43">
                  <c:v>11.878125000000001</c:v>
                </c:pt>
                <c:pt idx="44">
                  <c:v>12.125984000000001</c:v>
                </c:pt>
                <c:pt idx="45">
                  <c:v>11.969659</c:v>
                </c:pt>
                <c:pt idx="46">
                  <c:v>11.285223</c:v>
                </c:pt>
                <c:pt idx="47">
                  <c:v>10.97472</c:v>
                </c:pt>
                <c:pt idx="48">
                  <c:v>10.5921</c:v>
                </c:pt>
                <c:pt idx="49">
                  <c:v>10.648859</c:v>
                </c:pt>
                <c:pt idx="50">
                  <c:v>10.123847</c:v>
                </c:pt>
                <c:pt idx="51">
                  <c:v>9.828069600000001</c:v>
                </c:pt>
                <c:pt idx="52">
                  <c:v>9.1565903000000013</c:v>
                </c:pt>
                <c:pt idx="53">
                  <c:v>8.2221475000000019</c:v>
                </c:pt>
                <c:pt idx="54">
                  <c:v>8.1041604000000014</c:v>
                </c:pt>
                <c:pt idx="55">
                  <c:v>7.9088200999999998</c:v>
                </c:pt>
                <c:pt idx="56">
                  <c:v>6.7496582000000007</c:v>
                </c:pt>
                <c:pt idx="57">
                  <c:v>6.1681039999999996</c:v>
                </c:pt>
                <c:pt idx="58">
                  <c:v>5.84</c:v>
                </c:pt>
                <c:pt idx="59">
                  <c:v>5.6</c:v>
                </c:pt>
                <c:pt idx="60">
                  <c:v>5.3</c:v>
                </c:pt>
                <c:pt idx="61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7E7-4A28-AEBF-6C4B48208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8525456"/>
        <c:axId val="1858530864"/>
      </c:lineChart>
      <c:dateAx>
        <c:axId val="1858525456"/>
        <c:scaling>
          <c:orientation val="minMax"/>
          <c:min val="44013"/>
        </c:scaling>
        <c:delete val="0"/>
        <c:axPos val="b"/>
        <c:numFmt formatCode="mm/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858530864"/>
        <c:crosses val="autoZero"/>
        <c:auto val="1"/>
        <c:lblOffset val="100"/>
        <c:baseTimeUnit val="months"/>
        <c:majorUnit val="4"/>
        <c:majorTimeUnit val="months"/>
      </c:dateAx>
      <c:valAx>
        <c:axId val="1858530864"/>
        <c:scaling>
          <c:orientation val="minMax"/>
          <c:max val="14"/>
          <c:min val="-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85852545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Assistant" pitchFamily="2" charset="-79"/>
          <a:cs typeface="Assistant" pitchFamily="2" charset="-79"/>
        </a:defRPr>
      </a:pPr>
      <a:endParaRPr lang="he-IL"/>
    </a:p>
  </c:txPr>
  <c:externalData r:id="rId4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+mn-ea"/>
                <a:cs typeface="Assistant" pitchFamily="2" charset="-79"/>
              </a:defRPr>
            </a:pPr>
            <a:r>
              <a:rPr lang="he-IL" sz="14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א. שיעור </a:t>
            </a:r>
            <a:r>
              <a:rPr lang="he-IL" sz="1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האינפלציה בישראל ומדינות </a:t>
            </a:r>
            <a:r>
              <a:rPr lang="he-IL" sz="14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נבחרות</a:t>
            </a:r>
          </a:p>
          <a:p>
            <a:pPr>
              <a:defRPr/>
            </a:pPr>
            <a:r>
              <a:rPr lang="he-IL" sz="1400" b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יולי 2020 עד יולי 2024</a:t>
            </a:r>
            <a:endParaRPr lang="en-US" sz="1400" b="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59051502891148777"/>
          <c:y val="2.8995297776424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ssistant" pitchFamily="2" charset="-79"/>
              <a:ea typeface="+mn-ea"/>
              <a:cs typeface="Assistant" pitchFamily="2" charset="-79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0.54014719120428467"/>
          <c:y val="0.14867655785428233"/>
          <c:w val="0.4020850395907612"/>
          <c:h val="0.65272877612838964"/>
        </c:manualLayout>
      </c:layout>
      <c:areaChart>
        <c:grouping val="stacked"/>
        <c:varyColors val="0"/>
        <c:ser>
          <c:idx val="3"/>
          <c:order val="3"/>
          <c:tx>
            <c:strRef>
              <c:f>'[1 - אינפלציה בישראל ובOECD 17042024.xlsx]Sheet1 (2)'!$E$1</c:f>
              <c:strCache>
                <c:ptCount val="1"/>
                <c:pt idx="0">
                  <c:v>('Value', 0.25)</c:v>
                </c:pt>
              </c:strCache>
            </c:strRef>
          </c:tx>
          <c:spPr>
            <a:noFill/>
            <a:ln>
              <a:noFill/>
            </a:ln>
            <a:effectLst/>
          </c:spPr>
          <c:cat>
            <c:numRef>
              <c:f>'[1 - אינפלציה בישראל ובOECD 17042024.xlsx]Sheet1 (2)'!$A$3:$A$64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'[1 - אינפלציה בישראל ובOECD 17042024.xlsx]Sheet1 (2)'!$E$3:$E$64</c:f>
              <c:numCache>
                <c:formatCode>General</c:formatCode>
                <c:ptCount val="62"/>
                <c:pt idx="0">
                  <c:v>1.170552</c:v>
                </c:pt>
                <c:pt idx="1">
                  <c:v>1.0650660000000001</c:v>
                </c:pt>
                <c:pt idx="2">
                  <c:v>1.0939639999999999</c:v>
                </c:pt>
                <c:pt idx="3">
                  <c:v>0.9076864</c:v>
                </c:pt>
                <c:pt idx="4">
                  <c:v>0.74866310000000003</c:v>
                </c:pt>
                <c:pt idx="5">
                  <c:v>1.034316</c:v>
                </c:pt>
                <c:pt idx="6">
                  <c:v>1.2858560000000001</c:v>
                </c:pt>
                <c:pt idx="7">
                  <c:v>1.32242525</c:v>
                </c:pt>
                <c:pt idx="8">
                  <c:v>1.0917645</c:v>
                </c:pt>
                <c:pt idx="9">
                  <c:v>0.67691082499999999</c:v>
                </c:pt>
                <c:pt idx="10">
                  <c:v>4.7747800000000002E-3</c:v>
                </c:pt>
                <c:pt idx="11">
                  <c:v>-0.17937995000000001</c:v>
                </c:pt>
                <c:pt idx="12">
                  <c:v>0.2056325</c:v>
                </c:pt>
                <c:pt idx="13">
                  <c:v>0.32500000000000001</c:v>
                </c:pt>
                <c:pt idx="14">
                  <c:v>6.7286009999999993E-2</c:v>
                </c:pt>
                <c:pt idx="15">
                  <c:v>1.1961722500000001E-2</c:v>
                </c:pt>
                <c:pt idx="16">
                  <c:v>-4.1920754999999997E-2</c:v>
                </c:pt>
                <c:pt idx="17">
                  <c:v>-0.19500190000000001</c:v>
                </c:pt>
                <c:pt idx="18">
                  <c:v>-0.1506771875</c:v>
                </c:pt>
                <c:pt idx="19">
                  <c:v>0.40581442499999998</c:v>
                </c:pt>
                <c:pt idx="20">
                  <c:v>0.52301975000000001</c:v>
                </c:pt>
                <c:pt idx="21">
                  <c:v>0.97604064999999995</c:v>
                </c:pt>
                <c:pt idx="22">
                  <c:v>1.4867165</c:v>
                </c:pt>
                <c:pt idx="23">
                  <c:v>1.7881104999999999</c:v>
                </c:pt>
                <c:pt idx="24">
                  <c:v>1.71128575</c:v>
                </c:pt>
                <c:pt idx="25">
                  <c:v>1.9474199999999999</c:v>
                </c:pt>
                <c:pt idx="26">
                  <c:v>2.1838669999999998</c:v>
                </c:pt>
                <c:pt idx="27">
                  <c:v>2.5113409999999998</c:v>
                </c:pt>
                <c:pt idx="28">
                  <c:v>3.1596190000000002</c:v>
                </c:pt>
                <c:pt idx="29">
                  <c:v>3.7273537499999998</c:v>
                </c:pt>
                <c:pt idx="30">
                  <c:v>3.8986350000000001</c:v>
                </c:pt>
                <c:pt idx="31">
                  <c:v>4.1584159999999999</c:v>
                </c:pt>
                <c:pt idx="32">
                  <c:v>4.7984640000000001</c:v>
                </c:pt>
                <c:pt idx="33">
                  <c:v>5.6905225000000002</c:v>
                </c:pt>
                <c:pt idx="34">
                  <c:v>6.2890300000000003</c:v>
                </c:pt>
                <c:pt idx="35">
                  <c:v>6.9270607499999999</c:v>
                </c:pt>
                <c:pt idx="36">
                  <c:v>7.6089000000000002</c:v>
                </c:pt>
                <c:pt idx="37">
                  <c:v>7.5743980000000004</c:v>
                </c:pt>
                <c:pt idx="38">
                  <c:v>7.2042832499999996</c:v>
                </c:pt>
                <c:pt idx="39">
                  <c:v>7.3685485000000002</c:v>
                </c:pt>
                <c:pt idx="40">
                  <c:v>7.3866804999999998</c:v>
                </c:pt>
                <c:pt idx="41">
                  <c:v>6.80619525</c:v>
                </c:pt>
                <c:pt idx="42">
                  <c:v>6.1033724999999999</c:v>
                </c:pt>
                <c:pt idx="43">
                  <c:v>6.2826114999999998</c:v>
                </c:pt>
                <c:pt idx="44">
                  <c:v>6.1515667500000006</c:v>
                </c:pt>
                <c:pt idx="45">
                  <c:v>4.9848575000000004</c:v>
                </c:pt>
                <c:pt idx="46">
                  <c:v>5.0702800000000003</c:v>
                </c:pt>
                <c:pt idx="47">
                  <c:v>4.0367627499999994</c:v>
                </c:pt>
                <c:pt idx="48">
                  <c:v>3.4575100000000001</c:v>
                </c:pt>
                <c:pt idx="49">
                  <c:v>3.554665</c:v>
                </c:pt>
                <c:pt idx="50">
                  <c:v>4.0646412500000002</c:v>
                </c:pt>
                <c:pt idx="51">
                  <c:v>3.630385</c:v>
                </c:pt>
                <c:pt idx="52">
                  <c:v>3.0104679999999999</c:v>
                </c:pt>
                <c:pt idx="53">
                  <c:v>2.9875077499999998</c:v>
                </c:pt>
                <c:pt idx="54">
                  <c:v>2.920588</c:v>
                </c:pt>
                <c:pt idx="55">
                  <c:v>2.6392959999999999</c:v>
                </c:pt>
                <c:pt idx="56">
                  <c:v>2.0183905000000002</c:v>
                </c:pt>
                <c:pt idx="57">
                  <c:v>2.08</c:v>
                </c:pt>
                <c:pt idx="58">
                  <c:v>2.1</c:v>
                </c:pt>
                <c:pt idx="59">
                  <c:v>1.81138539545454</c:v>
                </c:pt>
                <c:pt idx="60">
                  <c:v>1.7</c:v>
                </c:pt>
                <c:pt idx="61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E9-44F4-A38E-69BC0165E5DC}"/>
            </c:ext>
          </c:extLst>
        </c:ser>
        <c:ser>
          <c:idx val="4"/>
          <c:order val="4"/>
          <c:tx>
            <c:strRef>
              <c:f>'[1 - אינפלציה בישראל ובOECD 17042024.xlsx]Sheet1 (2)'!$F$1</c:f>
              <c:strCache>
                <c:ptCount val="1"/>
                <c:pt idx="0">
                  <c:v>25%-75%</c:v>
                </c:pt>
              </c:strCache>
            </c:strRef>
          </c:tx>
          <c:spPr>
            <a:solidFill>
              <a:sysClr val="window" lastClr="FFFFFF">
                <a:lumMod val="95000"/>
              </a:sysClr>
            </a:solidFill>
            <a:ln>
              <a:noFill/>
            </a:ln>
            <a:effectLst/>
          </c:spPr>
          <c:cat>
            <c:numRef>
              <c:f>'[1 - אינפלציה בישראל ובOECD 17042024.xlsx]Sheet1 (2)'!$A$3:$A$64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'[1 - אינפלציה בישראל ובOECD 17042024.xlsx]Sheet1 (2)'!$F$3:$F$64</c:f>
              <c:numCache>
                <c:formatCode>General</c:formatCode>
                <c:ptCount val="62"/>
                <c:pt idx="0">
                  <c:v>1.8736520000000001</c:v>
                </c:pt>
                <c:pt idx="1">
                  <c:v>1.8649910000000001</c:v>
                </c:pt>
                <c:pt idx="2">
                  <c:v>2.0060359999999999</c:v>
                </c:pt>
                <c:pt idx="3">
                  <c:v>1.9831695999999999</c:v>
                </c:pt>
                <c:pt idx="4">
                  <c:v>2.0225629000000001</c:v>
                </c:pt>
                <c:pt idx="5">
                  <c:v>1.9401809999999999</c:v>
                </c:pt>
                <c:pt idx="6">
                  <c:v>1.714939</c:v>
                </c:pt>
                <c:pt idx="7">
                  <c:v>1.86612825</c:v>
                </c:pt>
                <c:pt idx="8">
                  <c:v>2.2815314999999998</c:v>
                </c:pt>
                <c:pt idx="9">
                  <c:v>2.518515925</c:v>
                </c:pt>
                <c:pt idx="10">
                  <c:v>2.3950449699999998</c:v>
                </c:pt>
                <c:pt idx="11">
                  <c:v>2.2800669500000001</c:v>
                </c:pt>
                <c:pt idx="12">
                  <c:v>1.97133</c:v>
                </c:pt>
                <c:pt idx="13">
                  <c:v>2.1796994999999999</c:v>
                </c:pt>
                <c:pt idx="14">
                  <c:v>2.3749049900000001</c:v>
                </c:pt>
                <c:pt idx="15">
                  <c:v>2.7409300275000001</c:v>
                </c:pt>
                <c:pt idx="16">
                  <c:v>2.8164345050000001</c:v>
                </c:pt>
                <c:pt idx="17">
                  <c:v>2.5520559</c:v>
                </c:pt>
                <c:pt idx="18">
                  <c:v>2.3825941875000001</c:v>
                </c:pt>
                <c:pt idx="19">
                  <c:v>2.038068575</c:v>
                </c:pt>
                <c:pt idx="20">
                  <c:v>1.91572225</c:v>
                </c:pt>
                <c:pt idx="21">
                  <c:v>2.0381413500000001</c:v>
                </c:pt>
                <c:pt idx="22">
                  <c:v>2.2232302499999999</c:v>
                </c:pt>
                <c:pt idx="23">
                  <c:v>2.3059154999999989</c:v>
                </c:pt>
                <c:pt idx="24">
                  <c:v>2.4845047499999988</c:v>
                </c:pt>
                <c:pt idx="25">
                  <c:v>2.611365999999999</c:v>
                </c:pt>
                <c:pt idx="26">
                  <c:v>2.5150937499999988</c:v>
                </c:pt>
                <c:pt idx="27">
                  <c:v>2.403762</c:v>
                </c:pt>
                <c:pt idx="28">
                  <c:v>2.6387749999999999</c:v>
                </c:pt>
                <c:pt idx="29">
                  <c:v>2.3111685</c:v>
                </c:pt>
                <c:pt idx="30">
                  <c:v>3.1377679999999999</c:v>
                </c:pt>
                <c:pt idx="31">
                  <c:v>3.434564</c:v>
                </c:pt>
                <c:pt idx="32">
                  <c:v>3.2407340000000011</c:v>
                </c:pt>
                <c:pt idx="33">
                  <c:v>4.0594697499999999</c:v>
                </c:pt>
                <c:pt idx="34">
                  <c:v>3.575172999999999</c:v>
                </c:pt>
                <c:pt idx="35">
                  <c:v>3.9302717500000002</c:v>
                </c:pt>
                <c:pt idx="36">
                  <c:v>4.1845349999999986</c:v>
                </c:pt>
                <c:pt idx="37">
                  <c:v>3.7398370000000001</c:v>
                </c:pt>
                <c:pt idx="38">
                  <c:v>4.3383517500000011</c:v>
                </c:pt>
                <c:pt idx="39">
                  <c:v>5.5075265</c:v>
                </c:pt>
                <c:pt idx="40">
                  <c:v>5.1533495000000018</c:v>
                </c:pt>
                <c:pt idx="41">
                  <c:v>5.1543497499999997</c:v>
                </c:pt>
                <c:pt idx="42">
                  <c:v>6.4607374999999996</c:v>
                </c:pt>
                <c:pt idx="43">
                  <c:v>5.7240184999999997</c:v>
                </c:pt>
                <c:pt idx="44">
                  <c:v>5.7965607499999994</c:v>
                </c:pt>
                <c:pt idx="45">
                  <c:v>5.8818625000000004</c:v>
                </c:pt>
                <c:pt idx="46">
                  <c:v>5.1193355</c:v>
                </c:pt>
                <c:pt idx="47">
                  <c:v>5.4806837500000007</c:v>
                </c:pt>
                <c:pt idx="48">
                  <c:v>4.9701134999999992</c:v>
                </c:pt>
                <c:pt idx="49">
                  <c:v>3.6768174999999998</c:v>
                </c:pt>
                <c:pt idx="50">
                  <c:v>2.6578925</c:v>
                </c:pt>
                <c:pt idx="51">
                  <c:v>2.8180394999999998</c:v>
                </c:pt>
                <c:pt idx="52">
                  <c:v>3.0113305000000001</c:v>
                </c:pt>
                <c:pt idx="53">
                  <c:v>2.8</c:v>
                </c:pt>
                <c:pt idx="54">
                  <c:v>2.9</c:v>
                </c:pt>
                <c:pt idx="55">
                  <c:v>2.8</c:v>
                </c:pt>
                <c:pt idx="56">
                  <c:v>2.9</c:v>
                </c:pt>
                <c:pt idx="57">
                  <c:v>3.6</c:v>
                </c:pt>
                <c:pt idx="58">
                  <c:v>3.5</c:v>
                </c:pt>
                <c:pt idx="59">
                  <c:v>2.8533489818181801</c:v>
                </c:pt>
                <c:pt idx="60">
                  <c:v>2.7</c:v>
                </c:pt>
                <c:pt idx="6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E9-44F4-A38E-69BC0165E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8525456"/>
        <c:axId val="1858530864"/>
      </c:areaChart>
      <c:lineChart>
        <c:grouping val="standard"/>
        <c:varyColors val="0"/>
        <c:ser>
          <c:idx val="0"/>
          <c:order val="0"/>
          <c:tx>
            <c:strRef>
              <c:f>'[1 - אינפלציה בישראל ובOECD 17042024.xlsx]Sheet1 (2)'!$B$1</c:f>
              <c:strCache>
                <c:ptCount val="1"/>
                <c:pt idx="0">
                  <c:v>חציון ה-OECD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61"/>
              <c:tx>
                <c:rich>
                  <a:bodyPr/>
                  <a:lstStyle/>
                  <a:p>
                    <a:fld id="{94392F18-7D12-43E5-870A-590274F7170A}" type="VALUE">
                      <a:rPr lang="en-US" b="1">
                        <a:solidFill>
                          <a:srgbClr val="D98D25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2E9-44F4-A38E-69BC0165E5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" pitchFamily="2" charset="-79"/>
                    <a:ea typeface="+mn-ea"/>
                    <a:cs typeface="Assistant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'[1 - אינפלציה בישראל ובOECD 17042024.xlsx]Sheet1 (2)'!$A$3:$A$64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'[1 - אינפלציה בישראל ובOECD 17042024.xlsx]Sheet1 (2)'!$B$3:$B$64</c:f>
              <c:numCache>
                <c:formatCode>General</c:formatCode>
                <c:ptCount val="62"/>
                <c:pt idx="0">
                  <c:v>2.0209579999999998</c:v>
                </c:pt>
                <c:pt idx="1">
                  <c:v>2.010424</c:v>
                </c:pt>
                <c:pt idx="2">
                  <c:v>1.9629000000000001</c:v>
                </c:pt>
                <c:pt idx="3">
                  <c:v>1.7113050000000001</c:v>
                </c:pt>
                <c:pt idx="4">
                  <c:v>1.6504749999999999</c:v>
                </c:pt>
                <c:pt idx="5">
                  <c:v>1.848341</c:v>
                </c:pt>
                <c:pt idx="6">
                  <c:v>1.8288690000000001</c:v>
                </c:pt>
                <c:pt idx="7">
                  <c:v>1.9623785</c:v>
                </c:pt>
                <c:pt idx="8">
                  <c:v>1.968771</c:v>
                </c:pt>
                <c:pt idx="9">
                  <c:v>1.4720470000000001</c:v>
                </c:pt>
                <c:pt idx="10">
                  <c:v>0.83119839999999989</c:v>
                </c:pt>
                <c:pt idx="11">
                  <c:v>0.5</c:v>
                </c:pt>
                <c:pt idx="12">
                  <c:v>0.72852209999999995</c:v>
                </c:pt>
                <c:pt idx="13">
                  <c:v>1.0174734000000001</c:v>
                </c:pt>
                <c:pt idx="14">
                  <c:v>0.80145940000000004</c:v>
                </c:pt>
                <c:pt idx="15">
                  <c:v>0.92583919999999997</c:v>
                </c:pt>
                <c:pt idx="16">
                  <c:v>0.73849380000000009</c:v>
                </c:pt>
                <c:pt idx="17">
                  <c:v>0.62428439999999996</c:v>
                </c:pt>
                <c:pt idx="18">
                  <c:v>0.7665689</c:v>
                </c:pt>
                <c:pt idx="19">
                  <c:v>1.111696</c:v>
                </c:pt>
                <c:pt idx="20">
                  <c:v>1.215719</c:v>
                </c:pt>
                <c:pt idx="21">
                  <c:v>1.7473080000000001</c:v>
                </c:pt>
                <c:pt idx="22">
                  <c:v>2.0778660000000002</c:v>
                </c:pt>
                <c:pt idx="23">
                  <c:v>2.680965</c:v>
                </c:pt>
                <c:pt idx="24">
                  <c:v>2.7489210000000002</c:v>
                </c:pt>
                <c:pt idx="25">
                  <c:v>2.9</c:v>
                </c:pt>
                <c:pt idx="26">
                  <c:v>3.3397614999999998</c:v>
                </c:pt>
                <c:pt idx="27">
                  <c:v>4.0744020000000001</c:v>
                </c:pt>
                <c:pt idx="28">
                  <c:v>4.5188280000000001</c:v>
                </c:pt>
                <c:pt idx="29">
                  <c:v>5.1189900000000002</c:v>
                </c:pt>
                <c:pt idx="30">
                  <c:v>5.5062930000000003</c:v>
                </c:pt>
                <c:pt idx="31">
                  <c:v>5.7318360000000004</c:v>
                </c:pt>
                <c:pt idx="32">
                  <c:v>6.1877610000000001</c:v>
                </c:pt>
                <c:pt idx="33">
                  <c:v>7.1650939999999999</c:v>
                </c:pt>
                <c:pt idx="34">
                  <c:v>7.5</c:v>
                </c:pt>
                <c:pt idx="35">
                  <c:v>7.9495625000000008</c:v>
                </c:pt>
                <c:pt idx="36">
                  <c:v>8.7273040000000002</c:v>
                </c:pt>
                <c:pt idx="37">
                  <c:v>9.1258400000000002</c:v>
                </c:pt>
                <c:pt idx="38">
                  <c:v>9.0671619999999997</c:v>
                </c:pt>
                <c:pt idx="39">
                  <c:v>9.3383109999999991</c:v>
                </c:pt>
                <c:pt idx="40">
                  <c:v>9.6</c:v>
                </c:pt>
                <c:pt idx="41">
                  <c:v>9.2191174999999994</c:v>
                </c:pt>
                <c:pt idx="42">
                  <c:v>9.1999999999999993</c:v>
                </c:pt>
                <c:pt idx="43">
                  <c:v>8.4292549999999995</c:v>
                </c:pt>
                <c:pt idx="44">
                  <c:v>8.3523789999999991</c:v>
                </c:pt>
                <c:pt idx="45">
                  <c:v>7.4005549999999998</c:v>
                </c:pt>
                <c:pt idx="46">
                  <c:v>7.1219510000000001</c:v>
                </c:pt>
                <c:pt idx="47">
                  <c:v>6.3455754999999998</c:v>
                </c:pt>
                <c:pt idx="48">
                  <c:v>5.7969400000000002</c:v>
                </c:pt>
                <c:pt idx="49">
                  <c:v>5.8159070000000002</c:v>
                </c:pt>
                <c:pt idx="50">
                  <c:v>5.3441484999999993</c:v>
                </c:pt>
                <c:pt idx="51">
                  <c:v>4.7220110000000002</c:v>
                </c:pt>
                <c:pt idx="52">
                  <c:v>4.0476190000000001</c:v>
                </c:pt>
                <c:pt idx="53">
                  <c:v>3.6683724999999998</c:v>
                </c:pt>
                <c:pt idx="54">
                  <c:v>3.7102469999999999</c:v>
                </c:pt>
                <c:pt idx="55">
                  <c:v>3.2714639999999999</c:v>
                </c:pt>
                <c:pt idx="56">
                  <c:v>3.1179190000000001</c:v>
                </c:pt>
                <c:pt idx="57">
                  <c:v>3.09</c:v>
                </c:pt>
                <c:pt idx="58">
                  <c:v>2.7</c:v>
                </c:pt>
                <c:pt idx="59">
                  <c:v>2.8364853181818201</c:v>
                </c:pt>
                <c:pt idx="60">
                  <c:v>2.9</c:v>
                </c:pt>
                <c:pt idx="6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2E9-44F4-A38E-69BC0165E5DC}"/>
            </c:ext>
          </c:extLst>
        </c:ser>
        <c:ser>
          <c:idx val="1"/>
          <c:order val="1"/>
          <c:tx>
            <c:strRef>
              <c:f>'[1 - אינפלציה בישראל ובOECD 17042024.xlsx]Sheet1 (2)'!$C$1</c:f>
              <c:strCache>
                <c:ptCount val="1"/>
                <c:pt idx="0">
                  <c:v>ישראל</c:v>
                </c:pt>
              </c:strCache>
            </c:strRef>
          </c:tx>
          <c:spPr>
            <a:ln w="28575" cap="rnd">
              <a:solidFill>
                <a:srgbClr val="66D1E3"/>
              </a:solidFill>
              <a:round/>
            </a:ln>
            <a:effectLst/>
          </c:spPr>
          <c:marker>
            <c:symbol val="none"/>
          </c:marker>
          <c:dLbls>
            <c:dLbl>
              <c:idx val="61"/>
              <c:layout>
                <c:manualLayout>
                  <c:x val="-4.3273989663081894E-3"/>
                  <c:y val="-2.7322404371584699E-2"/>
                </c:manualLayout>
              </c:layout>
              <c:tx>
                <c:rich>
                  <a:bodyPr/>
                  <a:lstStyle/>
                  <a:p>
                    <a:fld id="{86FE242F-C021-4479-BAFE-5A9576A3C8EB}" type="VALUE">
                      <a:rPr lang="en-US" b="1">
                        <a:solidFill>
                          <a:srgbClr val="66D1E3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2E9-44F4-A38E-69BC0165E5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" pitchFamily="2" charset="-79"/>
                    <a:ea typeface="+mn-ea"/>
                    <a:cs typeface="Assistant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'[1 - אינפלציה בישראל ובOECD 17042024.xlsx]Sheet1 (2)'!$A$3:$A$64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'[1 - אינפלציה בישראל ובOECD 17042024.xlsx]Sheet1 (2)'!$C$3:$C$64</c:f>
              <c:numCache>
                <c:formatCode>General</c:formatCode>
                <c:ptCount val="62"/>
                <c:pt idx="0">
                  <c:v>0.84745760000000003</c:v>
                </c:pt>
                <c:pt idx="1">
                  <c:v>0.52966100000000005</c:v>
                </c:pt>
                <c:pt idx="2">
                  <c:v>0.6349207</c:v>
                </c:pt>
                <c:pt idx="3">
                  <c:v>0.31712469999999998</c:v>
                </c:pt>
                <c:pt idx="4">
                  <c:v>0.42149629999999999</c:v>
                </c:pt>
                <c:pt idx="5">
                  <c:v>0.31712469999999998</c:v>
                </c:pt>
                <c:pt idx="6">
                  <c:v>0.63626720000000003</c:v>
                </c:pt>
                <c:pt idx="7">
                  <c:v>0.31847130000000001</c:v>
                </c:pt>
                <c:pt idx="8">
                  <c:v>0.1060445</c:v>
                </c:pt>
                <c:pt idx="9">
                  <c:v>0</c:v>
                </c:pt>
                <c:pt idx="10">
                  <c:v>-0.6309148</c:v>
                </c:pt>
                <c:pt idx="11">
                  <c:v>-1.5673980000000001</c:v>
                </c:pt>
                <c:pt idx="12">
                  <c:v>-1.155462</c:v>
                </c:pt>
                <c:pt idx="13">
                  <c:v>-0.63224449999999999</c:v>
                </c:pt>
                <c:pt idx="14">
                  <c:v>-0.84121979999999996</c:v>
                </c:pt>
                <c:pt idx="15">
                  <c:v>-0.73761860000000001</c:v>
                </c:pt>
                <c:pt idx="16">
                  <c:v>-0.83945440000000004</c:v>
                </c:pt>
                <c:pt idx="17">
                  <c:v>-0.63224449999999999</c:v>
                </c:pt>
                <c:pt idx="18">
                  <c:v>-0.73761860000000001</c:v>
                </c:pt>
                <c:pt idx="19">
                  <c:v>-0.4232804</c:v>
                </c:pt>
                <c:pt idx="20">
                  <c:v>0</c:v>
                </c:pt>
                <c:pt idx="21">
                  <c:v>0.21097050000000001</c:v>
                </c:pt>
                <c:pt idx="22">
                  <c:v>0.8465608</c:v>
                </c:pt>
                <c:pt idx="23">
                  <c:v>1.4862</c:v>
                </c:pt>
                <c:pt idx="24">
                  <c:v>1.7003189999999999</c:v>
                </c:pt>
                <c:pt idx="25">
                  <c:v>1.9088020000000001</c:v>
                </c:pt>
                <c:pt idx="26">
                  <c:v>2.2269350000000001</c:v>
                </c:pt>
                <c:pt idx="27">
                  <c:v>2.547771</c:v>
                </c:pt>
                <c:pt idx="28">
                  <c:v>2.3280419999999999</c:v>
                </c:pt>
                <c:pt idx="29">
                  <c:v>2.4390239999999999</c:v>
                </c:pt>
                <c:pt idx="30">
                  <c:v>2.8662420000000002</c:v>
                </c:pt>
                <c:pt idx="31">
                  <c:v>3.1880980000000001</c:v>
                </c:pt>
                <c:pt idx="32">
                  <c:v>3.4957630000000002</c:v>
                </c:pt>
                <c:pt idx="33">
                  <c:v>3.473684</c:v>
                </c:pt>
                <c:pt idx="34">
                  <c:v>3.882476</c:v>
                </c:pt>
                <c:pt idx="35">
                  <c:v>4.1841010000000001</c:v>
                </c:pt>
                <c:pt idx="36">
                  <c:v>4.4932080000000001</c:v>
                </c:pt>
                <c:pt idx="37">
                  <c:v>5.2029139999999998</c:v>
                </c:pt>
                <c:pt idx="38">
                  <c:v>4.5643149999999997</c:v>
                </c:pt>
                <c:pt idx="39">
                  <c:v>4.5548650000000004</c:v>
                </c:pt>
                <c:pt idx="40">
                  <c:v>5.0672180000000004</c:v>
                </c:pt>
                <c:pt idx="41">
                  <c:v>5.2795030000000001</c:v>
                </c:pt>
                <c:pt idx="42">
                  <c:v>5.2631579999999998</c:v>
                </c:pt>
                <c:pt idx="43">
                  <c:v>5.3553040000000003</c:v>
                </c:pt>
                <c:pt idx="44">
                  <c:v>5.2200610000000003</c:v>
                </c:pt>
                <c:pt idx="45">
                  <c:v>4.9847409999999996</c:v>
                </c:pt>
                <c:pt idx="46">
                  <c:v>5.0505050000000002</c:v>
                </c:pt>
                <c:pt idx="47">
                  <c:v>4.618474</c:v>
                </c:pt>
                <c:pt idx="48">
                  <c:v>4.2</c:v>
                </c:pt>
                <c:pt idx="49">
                  <c:v>3.3630070000000001</c:v>
                </c:pt>
                <c:pt idx="50">
                  <c:v>4.1666670000000003</c:v>
                </c:pt>
                <c:pt idx="51">
                  <c:v>3.82</c:v>
                </c:pt>
                <c:pt idx="52">
                  <c:v>3.740157</c:v>
                </c:pt>
                <c:pt idx="53">
                  <c:v>3.3431660000000001</c:v>
                </c:pt>
                <c:pt idx="54">
                  <c:v>2.941176</c:v>
                </c:pt>
                <c:pt idx="55">
                  <c:v>2.6392959999999999</c:v>
                </c:pt>
                <c:pt idx="56">
                  <c:v>2.5</c:v>
                </c:pt>
                <c:pt idx="57">
                  <c:v>2.7</c:v>
                </c:pt>
                <c:pt idx="58">
                  <c:v>2.8</c:v>
                </c:pt>
                <c:pt idx="59">
                  <c:v>2.8</c:v>
                </c:pt>
                <c:pt idx="60">
                  <c:v>2.9</c:v>
                </c:pt>
                <c:pt idx="61">
                  <c:v>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2E9-44F4-A38E-69BC0165E5DC}"/>
            </c:ext>
          </c:extLst>
        </c:ser>
        <c:ser>
          <c:idx val="2"/>
          <c:order val="2"/>
          <c:tx>
            <c:strRef>
              <c:f>'[1 - אינפלציה בישראל ובOECD 17042024.xlsx]Sheet1 (2)'!$D$1</c:f>
              <c:strCache>
                <c:ptCount val="1"/>
                <c:pt idx="0">
                  <c:v>ארה"ב</c:v>
                </c:pt>
              </c:strCache>
            </c:strRef>
          </c:tx>
          <c:spPr>
            <a:ln w="2857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61"/>
              <c:layout>
                <c:manualLayout>
                  <c:x val="-1.4424663221027298E-3"/>
                  <c:y val="1.912568306010929E-2"/>
                </c:manualLayout>
              </c:layout>
              <c:tx>
                <c:rich>
                  <a:bodyPr/>
                  <a:lstStyle/>
                  <a:p>
                    <a:fld id="{AD8D3147-767B-457B-99AD-466D2F5A00A0}" type="VALUE">
                      <a:rPr lang="en-US" b="1">
                        <a:solidFill>
                          <a:srgbClr val="357C32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pPr/>
                      <a:t>[ערך]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2E9-44F4-A38E-69BC0165E5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ssistant" pitchFamily="2" charset="-79"/>
                    <a:ea typeface="+mn-ea"/>
                    <a:cs typeface="Assistant" pitchFamily="2" charset="-79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'[1 - אינפלציה בישראל ובOECD 17042024.xlsx]Sheet1 (2)'!$A$3:$A$64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'[1 - אינפלציה בישראל ובOECD 17042024.xlsx]Sheet1 (2)'!$D$3:$D$64</c:f>
              <c:numCache>
                <c:formatCode>General</c:formatCode>
                <c:ptCount val="62"/>
                <c:pt idx="0">
                  <c:v>1.648485</c:v>
                </c:pt>
                <c:pt idx="1">
                  <c:v>1.8114650000000001</c:v>
                </c:pt>
                <c:pt idx="2">
                  <c:v>1.7497799999999999</c:v>
                </c:pt>
                <c:pt idx="3">
                  <c:v>1.7113050000000001</c:v>
                </c:pt>
                <c:pt idx="4">
                  <c:v>1.764043</c:v>
                </c:pt>
                <c:pt idx="5">
                  <c:v>2.0512779999999999</c:v>
                </c:pt>
                <c:pt idx="6">
                  <c:v>2.2851300000000001</c:v>
                </c:pt>
                <c:pt idx="7">
                  <c:v>2.4865719999999998</c:v>
                </c:pt>
                <c:pt idx="8">
                  <c:v>2.3348740000000001</c:v>
                </c:pt>
                <c:pt idx="9">
                  <c:v>1.5393269999999999</c:v>
                </c:pt>
                <c:pt idx="10">
                  <c:v>0.32909670000000002</c:v>
                </c:pt>
                <c:pt idx="11">
                  <c:v>0.1179264</c:v>
                </c:pt>
                <c:pt idx="12">
                  <c:v>0.64573309999999995</c:v>
                </c:pt>
                <c:pt idx="13">
                  <c:v>0.98608180000000001</c:v>
                </c:pt>
                <c:pt idx="14">
                  <c:v>1.3096449999999999</c:v>
                </c:pt>
                <c:pt idx="15">
                  <c:v>1.3713249999999999</c:v>
                </c:pt>
                <c:pt idx="16">
                  <c:v>1.1820660000000001</c:v>
                </c:pt>
                <c:pt idx="17">
                  <c:v>1.174536</c:v>
                </c:pt>
                <c:pt idx="18">
                  <c:v>1.3620049999999999</c:v>
                </c:pt>
                <c:pt idx="19">
                  <c:v>1.39977</c:v>
                </c:pt>
                <c:pt idx="20">
                  <c:v>1.676215</c:v>
                </c:pt>
                <c:pt idx="21">
                  <c:v>2.6197620000000001</c:v>
                </c:pt>
                <c:pt idx="22">
                  <c:v>4.1596950000000001</c:v>
                </c:pt>
                <c:pt idx="23">
                  <c:v>4.9927070000000002</c:v>
                </c:pt>
                <c:pt idx="24">
                  <c:v>5.391451</c:v>
                </c:pt>
                <c:pt idx="25">
                  <c:v>5.365475</c:v>
                </c:pt>
                <c:pt idx="26">
                  <c:v>5.2512720000000002</c:v>
                </c:pt>
                <c:pt idx="27">
                  <c:v>5.3903489999999996</c:v>
                </c:pt>
                <c:pt idx="28">
                  <c:v>6.2218689999999999</c:v>
                </c:pt>
                <c:pt idx="29">
                  <c:v>6.8090029999999997</c:v>
                </c:pt>
                <c:pt idx="30">
                  <c:v>7.036403</c:v>
                </c:pt>
                <c:pt idx="31">
                  <c:v>7.4798730000000004</c:v>
                </c:pt>
                <c:pt idx="32">
                  <c:v>7.8710639999999996</c:v>
                </c:pt>
                <c:pt idx="33">
                  <c:v>8.5424559999999996</c:v>
                </c:pt>
                <c:pt idx="34">
                  <c:v>8.2586300000000001</c:v>
                </c:pt>
                <c:pt idx="35">
                  <c:v>8.5815110000000008</c:v>
                </c:pt>
                <c:pt idx="36">
                  <c:v>9.0597580000000004</c:v>
                </c:pt>
                <c:pt idx="37">
                  <c:v>8.5248150000000003</c:v>
                </c:pt>
                <c:pt idx="38">
                  <c:v>8.2626919999999995</c:v>
                </c:pt>
                <c:pt idx="39">
                  <c:v>8.20167</c:v>
                </c:pt>
                <c:pt idx="40">
                  <c:v>7.7454270000000003</c:v>
                </c:pt>
                <c:pt idx="41">
                  <c:v>7.1103230000000002</c:v>
                </c:pt>
                <c:pt idx="42">
                  <c:v>6.4544009999999998</c:v>
                </c:pt>
                <c:pt idx="43">
                  <c:v>6.4101470000000003</c:v>
                </c:pt>
                <c:pt idx="44">
                  <c:v>6.0356129999999997</c:v>
                </c:pt>
                <c:pt idx="45">
                  <c:v>4.9849740000000002</c:v>
                </c:pt>
                <c:pt idx="46">
                  <c:v>4.93032</c:v>
                </c:pt>
                <c:pt idx="47">
                  <c:v>4.0476089999999996</c:v>
                </c:pt>
                <c:pt idx="48">
                  <c:v>2.9691779999999999</c:v>
                </c:pt>
                <c:pt idx="49">
                  <c:v>3.1777799999999998</c:v>
                </c:pt>
                <c:pt idx="50">
                  <c:v>3.6651120000000001</c:v>
                </c:pt>
                <c:pt idx="51">
                  <c:v>3.6996980000000002</c:v>
                </c:pt>
                <c:pt idx="52">
                  <c:v>3.2411449999999999</c:v>
                </c:pt>
                <c:pt idx="53">
                  <c:v>3.1372710000000001</c:v>
                </c:pt>
                <c:pt idx="54">
                  <c:v>3.3521230000000002</c:v>
                </c:pt>
                <c:pt idx="55">
                  <c:v>3.0908850000000001</c:v>
                </c:pt>
                <c:pt idx="56">
                  <c:v>3.1531709999999999</c:v>
                </c:pt>
                <c:pt idx="57">
                  <c:v>3.5</c:v>
                </c:pt>
                <c:pt idx="58">
                  <c:v>3.4</c:v>
                </c:pt>
                <c:pt idx="59">
                  <c:v>3.3</c:v>
                </c:pt>
                <c:pt idx="60">
                  <c:v>3</c:v>
                </c:pt>
                <c:pt idx="61">
                  <c:v>2.9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2E9-44F4-A38E-69BC0165E5DC}"/>
            </c:ext>
          </c:extLst>
        </c:ser>
        <c:ser>
          <c:idx val="5"/>
          <c:order val="5"/>
          <c:tx>
            <c:strRef>
              <c:f>'[1 - אינפלציה בישראל ובOECD 17042024.xlsx]Sheet1 (2)'!$G$1</c:f>
              <c:strCache>
                <c:ptCount val="1"/>
                <c:pt idx="0">
                  <c:v>10%</c:v>
                </c:pt>
              </c:strCache>
            </c:strRef>
          </c:tx>
          <c:spPr>
            <a:ln w="28575" cap="rnd">
              <a:solidFill>
                <a:srgbClr val="BFBFB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'[1 - אינפלציה בישראל ובOECD 17042024.xlsx]Sheet1 (2)'!$A$3:$A$64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'[1 - אינפלציה בישראל ובOECD 17042024.xlsx]Sheet1 (2)'!$G$3:$G$64</c:f>
              <c:numCache>
                <c:formatCode>General</c:formatCode>
                <c:ptCount val="62"/>
                <c:pt idx="0">
                  <c:v>0.59750044000000002</c:v>
                </c:pt>
                <c:pt idx="1">
                  <c:v>0.38918167999999997</c:v>
                </c:pt>
                <c:pt idx="2">
                  <c:v>0.31432352000000002</c:v>
                </c:pt>
                <c:pt idx="3">
                  <c:v>0.13535546000000001</c:v>
                </c:pt>
                <c:pt idx="4">
                  <c:v>0.10605452400000009</c:v>
                </c:pt>
                <c:pt idx="5">
                  <c:v>0.29788125999999998</c:v>
                </c:pt>
                <c:pt idx="6">
                  <c:v>0.71803216000000003</c:v>
                </c:pt>
                <c:pt idx="7">
                  <c:v>0.72431089000000004</c:v>
                </c:pt>
                <c:pt idx="8">
                  <c:v>0.4</c:v>
                </c:pt>
                <c:pt idx="9">
                  <c:v>9.2260399000000021E-2</c:v>
                </c:pt>
                <c:pt idx="10">
                  <c:v>-0.63951230999999997</c:v>
                </c:pt>
                <c:pt idx="11">
                  <c:v>-0.91583700000000001</c:v>
                </c:pt>
                <c:pt idx="12">
                  <c:v>-0.42362994999999992</c:v>
                </c:pt>
                <c:pt idx="13">
                  <c:v>-0.62113121000000004</c:v>
                </c:pt>
                <c:pt idx="14">
                  <c:v>-0.84121979999999996</c:v>
                </c:pt>
                <c:pt idx="15">
                  <c:v>-0.74384510999999998</c:v>
                </c:pt>
                <c:pt idx="16">
                  <c:v>-0.75493284999999999</c:v>
                </c:pt>
                <c:pt idx="17">
                  <c:v>-0.81493780000000005</c:v>
                </c:pt>
                <c:pt idx="18">
                  <c:v>-0.79566797999999994</c:v>
                </c:pt>
                <c:pt idx="19">
                  <c:v>-0.42872608000000001</c:v>
                </c:pt>
                <c:pt idx="20">
                  <c:v>-0.2</c:v>
                </c:pt>
                <c:pt idx="21">
                  <c:v>0.198500751</c:v>
                </c:pt>
                <c:pt idx="22">
                  <c:v>0.89465608000000008</c:v>
                </c:pt>
                <c:pt idx="23">
                  <c:v>1.3</c:v>
                </c:pt>
                <c:pt idx="24">
                  <c:v>1.2470266999999999</c:v>
                </c:pt>
                <c:pt idx="25">
                  <c:v>1.3745826000000001</c:v>
                </c:pt>
                <c:pt idx="26">
                  <c:v>1.7108919</c:v>
                </c:pt>
                <c:pt idx="27">
                  <c:v>1.988969</c:v>
                </c:pt>
                <c:pt idx="28">
                  <c:v>2.2286495999999998</c:v>
                </c:pt>
                <c:pt idx="29">
                  <c:v>2.5691685</c:v>
                </c:pt>
                <c:pt idx="30">
                  <c:v>2.7515914000000001</c:v>
                </c:pt>
                <c:pt idx="31">
                  <c:v>3.1212545999999999</c:v>
                </c:pt>
                <c:pt idx="32">
                  <c:v>3.6063062000000001</c:v>
                </c:pt>
                <c:pt idx="33">
                  <c:v>3.9702275999999999</c:v>
                </c:pt>
                <c:pt idx="34">
                  <c:v>4.4064914000000002</c:v>
                </c:pt>
                <c:pt idx="35">
                  <c:v>4.8936482999999997</c:v>
                </c:pt>
                <c:pt idx="36">
                  <c:v>5.3011386000000007</c:v>
                </c:pt>
                <c:pt idx="37">
                  <c:v>5.5502210000000014</c:v>
                </c:pt>
                <c:pt idx="38">
                  <c:v>5.4133652000000003</c:v>
                </c:pt>
                <c:pt idx="39">
                  <c:v>5.5217082</c:v>
                </c:pt>
                <c:pt idx="40">
                  <c:v>5.6745087999999999</c:v>
                </c:pt>
                <c:pt idx="41">
                  <c:v>5.3706450999999999</c:v>
                </c:pt>
                <c:pt idx="42">
                  <c:v>5.3296758000000004</c:v>
                </c:pt>
                <c:pt idx="43">
                  <c:v>5.1607111999999997</c:v>
                </c:pt>
                <c:pt idx="44">
                  <c:v>5.0513107000000002</c:v>
                </c:pt>
                <c:pt idx="45">
                  <c:v>3.9388038000000001</c:v>
                </c:pt>
                <c:pt idx="46">
                  <c:v>3.6892054000000001</c:v>
                </c:pt>
                <c:pt idx="47">
                  <c:v>3.1136644000000002</c:v>
                </c:pt>
                <c:pt idx="48">
                  <c:v>2.6216241999999998</c:v>
                </c:pt>
                <c:pt idx="49">
                  <c:v>2.4242756000000001</c:v>
                </c:pt>
                <c:pt idx="50">
                  <c:v>2.7055286000000001</c:v>
                </c:pt>
                <c:pt idx="51">
                  <c:v>1.6739142</c:v>
                </c:pt>
                <c:pt idx="52">
                  <c:v>1.6635515999999999</c:v>
                </c:pt>
                <c:pt idx="53">
                  <c:v>1.2956181200000001</c:v>
                </c:pt>
                <c:pt idx="54">
                  <c:v>1.2081508000000001</c:v>
                </c:pt>
                <c:pt idx="55">
                  <c:v>1.2330946</c:v>
                </c:pt>
                <c:pt idx="56">
                  <c:v>0.75440070000000004</c:v>
                </c:pt>
                <c:pt idx="57">
                  <c:v>1.04</c:v>
                </c:pt>
                <c:pt idx="58">
                  <c:v>0.9</c:v>
                </c:pt>
                <c:pt idx="59">
                  <c:v>0.82897910545454601</c:v>
                </c:pt>
                <c:pt idx="60">
                  <c:v>0.8</c:v>
                </c:pt>
                <c:pt idx="61">
                  <c:v>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2E9-44F4-A38E-69BC0165E5DC}"/>
            </c:ext>
          </c:extLst>
        </c:ser>
        <c:ser>
          <c:idx val="6"/>
          <c:order val="6"/>
          <c:tx>
            <c:strRef>
              <c:f>'[1 - אינפלציה בישראל ובOECD 17042024.xlsx]Sheet1 (2)'!$H$1</c:f>
              <c:strCache>
                <c:ptCount val="1"/>
                <c:pt idx="0">
                  <c:v>90%</c:v>
                </c:pt>
              </c:strCache>
            </c:strRef>
          </c:tx>
          <c:spPr>
            <a:ln w="28575" cap="rnd">
              <a:solidFill>
                <a:srgbClr val="BFBFBF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'[1 - אינפלציה בישראל ובOECD 17042024.xlsx]Sheet1 (2)'!$A$3:$A$64</c:f>
              <c:numCache>
                <c:formatCode>yyyy\-mm\-dd\ hh:mm:ss</c:formatCode>
                <c:ptCount val="62"/>
                <c:pt idx="0">
                  <c:v>43617</c:v>
                </c:pt>
                <c:pt idx="1">
                  <c:v>43647</c:v>
                </c:pt>
                <c:pt idx="2">
                  <c:v>43678</c:v>
                </c:pt>
                <c:pt idx="3">
                  <c:v>43709</c:v>
                </c:pt>
                <c:pt idx="4">
                  <c:v>43739</c:v>
                </c:pt>
                <c:pt idx="5">
                  <c:v>43770</c:v>
                </c:pt>
                <c:pt idx="6">
                  <c:v>43800</c:v>
                </c:pt>
                <c:pt idx="7">
                  <c:v>43831</c:v>
                </c:pt>
                <c:pt idx="8">
                  <c:v>43862</c:v>
                </c:pt>
                <c:pt idx="9">
                  <c:v>43891</c:v>
                </c:pt>
                <c:pt idx="10">
                  <c:v>43922</c:v>
                </c:pt>
                <c:pt idx="11">
                  <c:v>43952</c:v>
                </c:pt>
                <c:pt idx="12">
                  <c:v>43983</c:v>
                </c:pt>
                <c:pt idx="13">
                  <c:v>44013</c:v>
                </c:pt>
                <c:pt idx="14">
                  <c:v>44044</c:v>
                </c:pt>
                <c:pt idx="15">
                  <c:v>44075</c:v>
                </c:pt>
                <c:pt idx="16">
                  <c:v>44105</c:v>
                </c:pt>
                <c:pt idx="17">
                  <c:v>44136</c:v>
                </c:pt>
                <c:pt idx="18">
                  <c:v>44166</c:v>
                </c:pt>
                <c:pt idx="19">
                  <c:v>44197</c:v>
                </c:pt>
                <c:pt idx="20">
                  <c:v>44228</c:v>
                </c:pt>
                <c:pt idx="21">
                  <c:v>44256</c:v>
                </c:pt>
                <c:pt idx="22">
                  <c:v>44287</c:v>
                </c:pt>
                <c:pt idx="23">
                  <c:v>44317</c:v>
                </c:pt>
                <c:pt idx="24">
                  <c:v>44348</c:v>
                </c:pt>
                <c:pt idx="25">
                  <c:v>44378</c:v>
                </c:pt>
                <c:pt idx="26">
                  <c:v>44409</c:v>
                </c:pt>
                <c:pt idx="27">
                  <c:v>44440</c:v>
                </c:pt>
                <c:pt idx="28">
                  <c:v>44470</c:v>
                </c:pt>
                <c:pt idx="29">
                  <c:v>44501</c:v>
                </c:pt>
                <c:pt idx="30">
                  <c:v>44531</c:v>
                </c:pt>
                <c:pt idx="31">
                  <c:v>44562</c:v>
                </c:pt>
                <c:pt idx="32">
                  <c:v>44593</c:v>
                </c:pt>
                <c:pt idx="33">
                  <c:v>44621</c:v>
                </c:pt>
                <c:pt idx="34">
                  <c:v>44652</c:v>
                </c:pt>
                <c:pt idx="35">
                  <c:v>44682</c:v>
                </c:pt>
                <c:pt idx="36">
                  <c:v>44713</c:v>
                </c:pt>
                <c:pt idx="37">
                  <c:v>44743</c:v>
                </c:pt>
                <c:pt idx="38">
                  <c:v>44774</c:v>
                </c:pt>
                <c:pt idx="39">
                  <c:v>44805</c:v>
                </c:pt>
                <c:pt idx="40">
                  <c:v>44835</c:v>
                </c:pt>
                <c:pt idx="41">
                  <c:v>44866</c:v>
                </c:pt>
                <c:pt idx="42">
                  <c:v>44896</c:v>
                </c:pt>
                <c:pt idx="43">
                  <c:v>44927</c:v>
                </c:pt>
                <c:pt idx="44">
                  <c:v>44958</c:v>
                </c:pt>
                <c:pt idx="45">
                  <c:v>44986</c:v>
                </c:pt>
                <c:pt idx="46">
                  <c:v>45017</c:v>
                </c:pt>
                <c:pt idx="47">
                  <c:v>45047</c:v>
                </c:pt>
                <c:pt idx="48">
                  <c:v>45078</c:v>
                </c:pt>
                <c:pt idx="49">
                  <c:v>45108</c:v>
                </c:pt>
                <c:pt idx="50">
                  <c:v>45139</c:v>
                </c:pt>
                <c:pt idx="51">
                  <c:v>45170</c:v>
                </c:pt>
                <c:pt idx="52">
                  <c:v>45200</c:v>
                </c:pt>
                <c:pt idx="53">
                  <c:v>45231</c:v>
                </c:pt>
                <c:pt idx="54">
                  <c:v>45261</c:v>
                </c:pt>
                <c:pt idx="55">
                  <c:v>45292</c:v>
                </c:pt>
                <c:pt idx="56">
                  <c:v>45323</c:v>
                </c:pt>
                <c:pt idx="57">
                  <c:v>45352</c:v>
                </c:pt>
                <c:pt idx="58">
                  <c:v>45383</c:v>
                </c:pt>
                <c:pt idx="59">
                  <c:v>45413</c:v>
                </c:pt>
                <c:pt idx="60">
                  <c:v>45444</c:v>
                </c:pt>
                <c:pt idx="61">
                  <c:v>45474</c:v>
                </c:pt>
              </c:numCache>
            </c:numRef>
          </c:cat>
          <c:val>
            <c:numRef>
              <c:f>'[1 - אינפלציה בישראל ובOECD 17042024.xlsx]Sheet1 (2)'!$H$3:$H$64</c:f>
              <c:numCache>
                <c:formatCode>General</c:formatCode>
                <c:ptCount val="62"/>
                <c:pt idx="0">
                  <c:v>4.0584104000000014</c:v>
                </c:pt>
                <c:pt idx="1">
                  <c:v>3.8320896000000011</c:v>
                </c:pt>
                <c:pt idx="2">
                  <c:v>3.866717400000002</c:v>
                </c:pt>
                <c:pt idx="3">
                  <c:v>3.855416</c:v>
                </c:pt>
                <c:pt idx="4">
                  <c:v>3.7729496</c:v>
                </c:pt>
                <c:pt idx="5">
                  <c:v>3.7946778000000001</c:v>
                </c:pt>
                <c:pt idx="6">
                  <c:v>4.128327800000001</c:v>
                </c:pt>
                <c:pt idx="7">
                  <c:v>4.3563637999999996</c:v>
                </c:pt>
                <c:pt idx="8">
                  <c:v>4.5095830000000001</c:v>
                </c:pt>
                <c:pt idx="9">
                  <c:v>4.1548318000000002</c:v>
                </c:pt>
                <c:pt idx="10">
                  <c:v>3.4017371999999999</c:v>
                </c:pt>
                <c:pt idx="11">
                  <c:v>2.862419</c:v>
                </c:pt>
                <c:pt idx="12">
                  <c:v>3.3017972000000002</c:v>
                </c:pt>
                <c:pt idx="13">
                  <c:v>3.6410645000000001</c:v>
                </c:pt>
                <c:pt idx="14">
                  <c:v>3.9</c:v>
                </c:pt>
                <c:pt idx="15">
                  <c:v>3.701667800000001</c:v>
                </c:pt>
                <c:pt idx="16">
                  <c:v>3.9885247000000001</c:v>
                </c:pt>
                <c:pt idx="17">
                  <c:v>4.3112240000000002</c:v>
                </c:pt>
                <c:pt idx="18">
                  <c:v>3.7697181000000008</c:v>
                </c:pt>
                <c:pt idx="19">
                  <c:v>4.3251908000000006</c:v>
                </c:pt>
                <c:pt idx="20">
                  <c:v>4.4944930000000003</c:v>
                </c:pt>
                <c:pt idx="21">
                  <c:v>5.0196668000000013</c:v>
                </c:pt>
                <c:pt idx="22">
                  <c:v>5.2840178</c:v>
                </c:pt>
                <c:pt idx="23">
                  <c:v>5.6751269999999998</c:v>
                </c:pt>
                <c:pt idx="24">
                  <c:v>5.9068350000000009</c:v>
                </c:pt>
                <c:pt idx="25">
                  <c:v>5.4535430000000016</c:v>
                </c:pt>
                <c:pt idx="26">
                  <c:v>5.5092072000000014</c:v>
                </c:pt>
                <c:pt idx="27">
                  <c:v>6.3883516000000009</c:v>
                </c:pt>
                <c:pt idx="28">
                  <c:v>7.2198878000000031</c:v>
                </c:pt>
                <c:pt idx="29">
                  <c:v>8.4480962000000002</c:v>
                </c:pt>
                <c:pt idx="30">
                  <c:v>8.8921960000000038</c:v>
                </c:pt>
                <c:pt idx="31">
                  <c:v>9.9771204000000004</c:v>
                </c:pt>
                <c:pt idx="32">
                  <c:v>10.653238</c:v>
                </c:pt>
                <c:pt idx="33">
                  <c:v>13.475588000000011</c:v>
                </c:pt>
                <c:pt idx="34">
                  <c:v>13.459308</c:v>
                </c:pt>
                <c:pt idx="35">
                  <c:v>16.234747000000009</c:v>
                </c:pt>
                <c:pt idx="36">
                  <c:v>18.049075999999999</c:v>
                </c:pt>
                <c:pt idx="37">
                  <c:v>19.119869999999999</c:v>
                </c:pt>
                <c:pt idx="38">
                  <c:v>18.529249000000021</c:v>
                </c:pt>
                <c:pt idx="39">
                  <c:v>20.929539999999999</c:v>
                </c:pt>
                <c:pt idx="40">
                  <c:v>21.362728000000001</c:v>
                </c:pt>
                <c:pt idx="41">
                  <c:v>21.471032999999998</c:v>
                </c:pt>
                <c:pt idx="42">
                  <c:v>18.906659999999999</c:v>
                </c:pt>
                <c:pt idx="43">
                  <c:v>19.17135</c:v>
                </c:pt>
                <c:pt idx="44">
                  <c:v>18.501508000000001</c:v>
                </c:pt>
                <c:pt idx="45">
                  <c:v>16.305484</c:v>
                </c:pt>
                <c:pt idx="46">
                  <c:v>14.571263999999999</c:v>
                </c:pt>
                <c:pt idx="47">
                  <c:v>12.176629</c:v>
                </c:pt>
                <c:pt idx="48">
                  <c:v>11.127442</c:v>
                </c:pt>
                <c:pt idx="49">
                  <c:v>10.52577</c:v>
                </c:pt>
                <c:pt idx="50">
                  <c:v>10.470497000000011</c:v>
                </c:pt>
                <c:pt idx="51">
                  <c:v>9.3177279999999953</c:v>
                </c:pt>
                <c:pt idx="52">
                  <c:v>9.0589013999999981</c:v>
                </c:pt>
                <c:pt idx="53">
                  <c:v>7.9336510000000002</c:v>
                </c:pt>
                <c:pt idx="54">
                  <c:v>7.2279589999999976</c:v>
                </c:pt>
                <c:pt idx="55">
                  <c:v>6.5432686000000002</c:v>
                </c:pt>
                <c:pt idx="56">
                  <c:v>6.5968739999999997</c:v>
                </c:pt>
                <c:pt idx="57">
                  <c:v>6.81</c:v>
                </c:pt>
                <c:pt idx="58">
                  <c:v>6.5</c:v>
                </c:pt>
                <c:pt idx="59">
                  <c:v>5.9646798981818199</c:v>
                </c:pt>
                <c:pt idx="60">
                  <c:v>5.8</c:v>
                </c:pt>
                <c:pt idx="61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A2E9-44F4-A38E-69BC0165E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58525456"/>
        <c:axId val="1858530864"/>
      </c:lineChart>
      <c:dateAx>
        <c:axId val="1858525456"/>
        <c:scaling>
          <c:orientation val="minMax"/>
          <c:min val="44013"/>
        </c:scaling>
        <c:delete val="0"/>
        <c:axPos val="b"/>
        <c:numFmt formatCode="mm/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858530864"/>
        <c:crosses val="autoZero"/>
        <c:auto val="1"/>
        <c:lblOffset val="100"/>
        <c:baseTimeUnit val="months"/>
        <c:majorUnit val="4"/>
        <c:majorTimeUnit val="months"/>
      </c:dateAx>
      <c:valAx>
        <c:axId val="1858530864"/>
        <c:scaling>
          <c:orientation val="minMax"/>
          <c:max val="22"/>
          <c:min val="-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185852545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"/>
          <c:y val="0.92392421295620264"/>
          <c:w val="1"/>
          <c:h val="6.62115097915090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100">
          <a:latin typeface="Assistant" pitchFamily="2" charset="-79"/>
          <a:cs typeface="Assistant" pitchFamily="2" charset="-79"/>
        </a:defRPr>
      </a:pPr>
      <a:endParaRPr lang="he-IL"/>
    </a:p>
  </c:txPr>
  <c:externalData r:id="rId4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e-IL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איור </a:t>
            </a:r>
            <a:r>
              <a:rPr lang="he-I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35: </a:t>
            </a:r>
            <a:r>
              <a:rPr lang="he-IL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ריביות הבנקים המרכזיים במשקים העיקריים ובישראל</a:t>
            </a:r>
            <a:r>
              <a:rPr lang="he-IL" sz="1400" dirty="0"/>
              <a:t>
</a:t>
            </a:r>
            <a:r>
              <a:rPr lang="he-IL" sz="1400" b="0" i="0" u="none" strike="noStrike" kern="1200" baseline="0" dirty="0" smtClean="0">
                <a:solidFill>
                  <a:srgbClr val="000000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rPr>
              <a:t>אוגוסט </a:t>
            </a:r>
            <a:r>
              <a:rPr lang="he-IL" sz="1400" b="0" i="0" u="none" strike="noStrike" kern="1200" baseline="0" dirty="0">
                <a:solidFill>
                  <a:srgbClr val="000000"/>
                </a:solidFill>
                <a:latin typeface="Segoe UI" panose="020B0502040204020203" pitchFamily="34" charset="0"/>
                <a:ea typeface="David"/>
                <a:cs typeface="Segoe UI" panose="020B0502040204020203" pitchFamily="34" charset="0"/>
              </a:rPr>
              <a:t>2013 עד </a:t>
            </a:r>
            <a:r>
              <a:rPr lang="he-IL" sz="1400" dirty="0"/>
              <a:t>אוגוסט 2024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5.2681992337164751E-2"/>
          <c:y val="0.12091863193211656"/>
          <c:w val="0.87767478729588333"/>
          <c:h val="0.71017266339465412"/>
        </c:manualLayout>
      </c:layout>
      <c:lineChart>
        <c:grouping val="standard"/>
        <c:varyColors val="0"/>
        <c:ser>
          <c:idx val="0"/>
          <c:order val="0"/>
          <c:tx>
            <c:strRef>
              <c:f>'[chartbook_hodaat_ribit_portal.xlsm]איור 21 נתונים'!$B$3</c:f>
              <c:strCache>
                <c:ptCount val="1"/>
                <c:pt idx="0">
                  <c:v>גוש האירו</c:v>
                </c:pt>
              </c:strCache>
            </c:strRef>
          </c:tx>
          <c:spPr>
            <a:ln w="38100">
              <a:solidFill>
                <a:srgbClr val="2E2A74"/>
              </a:solidFill>
              <a:prstDash val="solid"/>
            </a:ln>
          </c:spPr>
          <c:marker>
            <c:symbol val="none"/>
          </c:marker>
          <c:dLbls>
            <c:dLbl>
              <c:idx val="139"/>
              <c:tx>
                <c:rich>
                  <a:bodyPr/>
                  <a:lstStyle/>
                  <a:p>
                    <a:fld id="{23EB2CFB-CBE0-4F9C-A1C5-6FBACA9F1464}" type="VALUE">
                      <a:rPr lang="en-US">
                        <a:solidFill>
                          <a:srgbClr val="2E2A74"/>
                        </a:solidFill>
                      </a:rPr>
                      <a:pPr/>
                      <a:t>[ערך]</a:t>
                    </a:fld>
                    <a:endParaRPr lang="he-I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2A5-4381-B390-50B0337EFB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70C0"/>
                    </a:solidFill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'[chartbook_hodaat_ribit_portal.xlsm]איור 21 נתונים'!$A$4:$A$144</c:f>
              <c:numCache>
                <c:formatCode>m/d/yyyy</c:formatCode>
                <c:ptCount val="141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  <c:pt idx="139">
                  <c:v>45535</c:v>
                </c:pt>
              </c:numCache>
            </c:numRef>
          </c:cat>
          <c:val>
            <c:numRef>
              <c:f>'[chartbook_hodaat_ribit_portal.xlsm]איור 21 נתונים'!$B$4:$B$144</c:f>
              <c:numCache>
                <c:formatCode>0.00</c:formatCode>
                <c:ptCount val="1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-0.1</c:v>
                </c:pt>
                <c:pt idx="18">
                  <c:v>-0.1</c:v>
                </c:pt>
                <c:pt idx="19">
                  <c:v>-0.1</c:v>
                </c:pt>
                <c:pt idx="20">
                  <c:v>-0.2</c:v>
                </c:pt>
                <c:pt idx="21">
                  <c:v>-0.2</c:v>
                </c:pt>
                <c:pt idx="22">
                  <c:v>-0.2</c:v>
                </c:pt>
                <c:pt idx="23">
                  <c:v>-0.2</c:v>
                </c:pt>
                <c:pt idx="24">
                  <c:v>-0.2</c:v>
                </c:pt>
                <c:pt idx="25">
                  <c:v>-0.2</c:v>
                </c:pt>
                <c:pt idx="26">
                  <c:v>-0.2</c:v>
                </c:pt>
                <c:pt idx="27">
                  <c:v>-0.2</c:v>
                </c:pt>
                <c:pt idx="28">
                  <c:v>-0.2</c:v>
                </c:pt>
                <c:pt idx="29">
                  <c:v>-0.2</c:v>
                </c:pt>
                <c:pt idx="30">
                  <c:v>-0.2</c:v>
                </c:pt>
                <c:pt idx="31">
                  <c:v>-0.2</c:v>
                </c:pt>
                <c:pt idx="32">
                  <c:v>-0.2</c:v>
                </c:pt>
                <c:pt idx="33">
                  <c:v>-0.2</c:v>
                </c:pt>
                <c:pt idx="34">
                  <c:v>-0.2</c:v>
                </c:pt>
                <c:pt idx="35">
                  <c:v>-0.3</c:v>
                </c:pt>
                <c:pt idx="36">
                  <c:v>-0.3</c:v>
                </c:pt>
                <c:pt idx="37">
                  <c:v>-0.3</c:v>
                </c:pt>
                <c:pt idx="38">
                  <c:v>-0.4</c:v>
                </c:pt>
                <c:pt idx="39">
                  <c:v>-0.4</c:v>
                </c:pt>
                <c:pt idx="40">
                  <c:v>-0.4</c:v>
                </c:pt>
                <c:pt idx="41">
                  <c:v>-0.4</c:v>
                </c:pt>
                <c:pt idx="42">
                  <c:v>-0.4</c:v>
                </c:pt>
                <c:pt idx="43">
                  <c:v>-0.4</c:v>
                </c:pt>
                <c:pt idx="44">
                  <c:v>-0.4</c:v>
                </c:pt>
                <c:pt idx="45">
                  <c:v>-0.4</c:v>
                </c:pt>
                <c:pt idx="46">
                  <c:v>-0.4</c:v>
                </c:pt>
                <c:pt idx="47">
                  <c:v>-0.4</c:v>
                </c:pt>
                <c:pt idx="48">
                  <c:v>-0.4</c:v>
                </c:pt>
                <c:pt idx="49">
                  <c:v>-0.4</c:v>
                </c:pt>
                <c:pt idx="50">
                  <c:v>-0.4</c:v>
                </c:pt>
                <c:pt idx="51">
                  <c:v>-0.4</c:v>
                </c:pt>
                <c:pt idx="52">
                  <c:v>-0.4</c:v>
                </c:pt>
                <c:pt idx="53">
                  <c:v>-0.4</c:v>
                </c:pt>
                <c:pt idx="54">
                  <c:v>-0.4</c:v>
                </c:pt>
                <c:pt idx="55">
                  <c:v>-0.4</c:v>
                </c:pt>
                <c:pt idx="56">
                  <c:v>-0.4</c:v>
                </c:pt>
                <c:pt idx="57">
                  <c:v>-0.4</c:v>
                </c:pt>
                <c:pt idx="58">
                  <c:v>-0.4</c:v>
                </c:pt>
                <c:pt idx="59">
                  <c:v>-0.4</c:v>
                </c:pt>
                <c:pt idx="60">
                  <c:v>-0.4</c:v>
                </c:pt>
                <c:pt idx="61">
                  <c:v>-0.4</c:v>
                </c:pt>
                <c:pt idx="62">
                  <c:v>-0.4</c:v>
                </c:pt>
                <c:pt idx="63">
                  <c:v>-0.4</c:v>
                </c:pt>
                <c:pt idx="64">
                  <c:v>-0.4</c:v>
                </c:pt>
                <c:pt idx="65">
                  <c:v>-0.4</c:v>
                </c:pt>
                <c:pt idx="66">
                  <c:v>-0.4</c:v>
                </c:pt>
                <c:pt idx="67">
                  <c:v>-0.4</c:v>
                </c:pt>
                <c:pt idx="68">
                  <c:v>-0.4</c:v>
                </c:pt>
                <c:pt idx="69">
                  <c:v>-0.4</c:v>
                </c:pt>
                <c:pt idx="70">
                  <c:v>-0.4</c:v>
                </c:pt>
                <c:pt idx="71">
                  <c:v>-0.4</c:v>
                </c:pt>
                <c:pt idx="72">
                  <c:v>-0.4</c:v>
                </c:pt>
                <c:pt idx="73">
                  <c:v>-0.4</c:v>
                </c:pt>
                <c:pt idx="74">
                  <c:v>-0.4</c:v>
                </c:pt>
                <c:pt idx="75">
                  <c:v>-0.4</c:v>
                </c:pt>
                <c:pt idx="76">
                  <c:v>-0.4</c:v>
                </c:pt>
                <c:pt idx="77">
                  <c:v>-0.4</c:v>
                </c:pt>
                <c:pt idx="78">
                  <c:v>-0.4</c:v>
                </c:pt>
                <c:pt idx="79">
                  <c:v>-0.4</c:v>
                </c:pt>
                <c:pt idx="80">
                  <c:v>-0.5</c:v>
                </c:pt>
                <c:pt idx="81">
                  <c:v>-0.5</c:v>
                </c:pt>
                <c:pt idx="82">
                  <c:v>-0.5</c:v>
                </c:pt>
                <c:pt idx="83">
                  <c:v>-0.5</c:v>
                </c:pt>
                <c:pt idx="84">
                  <c:v>-0.5</c:v>
                </c:pt>
                <c:pt idx="85">
                  <c:v>-0.5</c:v>
                </c:pt>
                <c:pt idx="86">
                  <c:v>-0.5</c:v>
                </c:pt>
                <c:pt idx="87">
                  <c:v>-0.5</c:v>
                </c:pt>
                <c:pt idx="88">
                  <c:v>-0.5</c:v>
                </c:pt>
                <c:pt idx="89">
                  <c:v>-0.5</c:v>
                </c:pt>
                <c:pt idx="90">
                  <c:v>-0.5</c:v>
                </c:pt>
                <c:pt idx="91">
                  <c:v>-0.5</c:v>
                </c:pt>
                <c:pt idx="92">
                  <c:v>-0.5</c:v>
                </c:pt>
                <c:pt idx="93">
                  <c:v>-0.5</c:v>
                </c:pt>
                <c:pt idx="94">
                  <c:v>-0.5</c:v>
                </c:pt>
                <c:pt idx="95">
                  <c:v>-0.5</c:v>
                </c:pt>
                <c:pt idx="96">
                  <c:v>-0.5</c:v>
                </c:pt>
                <c:pt idx="97">
                  <c:v>-0.5</c:v>
                </c:pt>
                <c:pt idx="98">
                  <c:v>-0.5</c:v>
                </c:pt>
                <c:pt idx="99">
                  <c:v>-0.5</c:v>
                </c:pt>
                <c:pt idx="100">
                  <c:v>-0.5</c:v>
                </c:pt>
                <c:pt idx="101">
                  <c:v>-0.5</c:v>
                </c:pt>
                <c:pt idx="102">
                  <c:v>-0.5</c:v>
                </c:pt>
                <c:pt idx="103">
                  <c:v>-0.5</c:v>
                </c:pt>
                <c:pt idx="104">
                  <c:v>-0.5</c:v>
                </c:pt>
                <c:pt idx="105">
                  <c:v>-0.5</c:v>
                </c:pt>
                <c:pt idx="106">
                  <c:v>-0.5</c:v>
                </c:pt>
                <c:pt idx="107">
                  <c:v>-0.5</c:v>
                </c:pt>
                <c:pt idx="108">
                  <c:v>-0.5</c:v>
                </c:pt>
                <c:pt idx="109">
                  <c:v>-0.5</c:v>
                </c:pt>
                <c:pt idx="110">
                  <c:v>-0.5</c:v>
                </c:pt>
                <c:pt idx="111">
                  <c:v>-0.5</c:v>
                </c:pt>
                <c:pt idx="112">
                  <c:v>-0.5</c:v>
                </c:pt>
                <c:pt idx="113">
                  <c:v>-0.5</c:v>
                </c:pt>
                <c:pt idx="114">
                  <c:v>0</c:v>
                </c:pt>
                <c:pt idx="115">
                  <c:v>0</c:v>
                </c:pt>
                <c:pt idx="116">
                  <c:v>0.75</c:v>
                </c:pt>
                <c:pt idx="117">
                  <c:v>1.5</c:v>
                </c:pt>
                <c:pt idx="118">
                  <c:v>1.5</c:v>
                </c:pt>
                <c:pt idx="119">
                  <c:v>2</c:v>
                </c:pt>
                <c:pt idx="120">
                  <c:v>2</c:v>
                </c:pt>
                <c:pt idx="121">
                  <c:v>2.5</c:v>
                </c:pt>
                <c:pt idx="122">
                  <c:v>3</c:v>
                </c:pt>
                <c:pt idx="123">
                  <c:v>3</c:v>
                </c:pt>
                <c:pt idx="124">
                  <c:v>3.25</c:v>
                </c:pt>
                <c:pt idx="125">
                  <c:v>3.5</c:v>
                </c:pt>
                <c:pt idx="126">
                  <c:v>3.75</c:v>
                </c:pt>
                <c:pt idx="127">
                  <c:v>3.75</c:v>
                </c:pt>
                <c:pt idx="128">
                  <c:v>4</c:v>
                </c:pt>
                <c:pt idx="129">
                  <c:v>4</c:v>
                </c:pt>
                <c:pt idx="130">
                  <c:v>4</c:v>
                </c:pt>
                <c:pt idx="131">
                  <c:v>4</c:v>
                </c:pt>
                <c:pt idx="132">
                  <c:v>4</c:v>
                </c:pt>
                <c:pt idx="133">
                  <c:v>4</c:v>
                </c:pt>
                <c:pt idx="134">
                  <c:v>4</c:v>
                </c:pt>
                <c:pt idx="135">
                  <c:v>4</c:v>
                </c:pt>
                <c:pt idx="136">
                  <c:v>4</c:v>
                </c:pt>
                <c:pt idx="137">
                  <c:v>3.75</c:v>
                </c:pt>
                <c:pt idx="138">
                  <c:v>3.75</c:v>
                </c:pt>
                <c:pt idx="139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A5-4381-B390-50B0337EFB3C}"/>
            </c:ext>
          </c:extLst>
        </c:ser>
        <c:ser>
          <c:idx val="1"/>
          <c:order val="1"/>
          <c:tx>
            <c:strRef>
              <c:f>'[chartbook_hodaat_ribit_portal.xlsm]איור 21 נתונים'!$C$3</c:f>
              <c:strCache>
                <c:ptCount val="1"/>
                <c:pt idx="0">
                  <c:v>יפן</c:v>
                </c:pt>
              </c:strCache>
            </c:strRef>
          </c:tx>
          <c:spPr>
            <a:ln w="38100">
              <a:solidFill>
                <a:srgbClr val="D98D25"/>
              </a:solidFill>
            </a:ln>
          </c:spPr>
          <c:marker>
            <c:symbol val="none"/>
          </c:marker>
          <c:dLbls>
            <c:dLbl>
              <c:idx val="139"/>
              <c:tx>
                <c:rich>
                  <a:bodyPr/>
                  <a:lstStyle/>
                  <a:p>
                    <a:fld id="{79A77C67-B5C8-4116-9491-C91303D12082}" type="VALUE">
                      <a:rPr lang="en-US" b="1">
                        <a:solidFill>
                          <a:srgbClr val="D98D25"/>
                        </a:solidFill>
                      </a:rPr>
                      <a:pPr/>
                      <a:t>[ערך]</a:t>
                    </a:fld>
                    <a:endParaRPr lang="he-I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2A5-4381-B390-50B0337EFB3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'[chartbook_hodaat_ribit_portal.xlsm]איור 21 נתונים'!$A$4:$A$144</c:f>
              <c:numCache>
                <c:formatCode>m/d/yyyy</c:formatCode>
                <c:ptCount val="141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  <c:pt idx="139">
                  <c:v>45535</c:v>
                </c:pt>
              </c:numCache>
            </c:numRef>
          </c:cat>
          <c:val>
            <c:numRef>
              <c:f>'[chartbook_hodaat_ribit_portal.xlsm]איור 21 נתונים'!$C$4:$C$144</c:f>
              <c:numCache>
                <c:formatCode>0.00</c:formatCode>
                <c:ptCount val="141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  <c:pt idx="14">
                  <c:v>0.1</c:v>
                </c:pt>
                <c:pt idx="15">
                  <c:v>0.1</c:v>
                </c:pt>
                <c:pt idx="16">
                  <c:v>0.1</c:v>
                </c:pt>
                <c:pt idx="17">
                  <c:v>0.1</c:v>
                </c:pt>
                <c:pt idx="18">
                  <c:v>0.1</c:v>
                </c:pt>
                <c:pt idx="19">
                  <c:v>0.1</c:v>
                </c:pt>
                <c:pt idx="20">
                  <c:v>0.1</c:v>
                </c:pt>
                <c:pt idx="21">
                  <c:v>0.1</c:v>
                </c:pt>
                <c:pt idx="22">
                  <c:v>0.1</c:v>
                </c:pt>
                <c:pt idx="23">
                  <c:v>0.1</c:v>
                </c:pt>
                <c:pt idx="24">
                  <c:v>0.1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-0.1</c:v>
                </c:pt>
                <c:pt idx="37">
                  <c:v>-0.1</c:v>
                </c:pt>
                <c:pt idx="38">
                  <c:v>-0.1</c:v>
                </c:pt>
                <c:pt idx="39">
                  <c:v>-0.1</c:v>
                </c:pt>
                <c:pt idx="40">
                  <c:v>-0.1</c:v>
                </c:pt>
                <c:pt idx="41">
                  <c:v>-0.1</c:v>
                </c:pt>
                <c:pt idx="42">
                  <c:v>-0.1</c:v>
                </c:pt>
                <c:pt idx="43">
                  <c:v>-0.1</c:v>
                </c:pt>
                <c:pt idx="44">
                  <c:v>-0.1</c:v>
                </c:pt>
                <c:pt idx="45">
                  <c:v>-0.1</c:v>
                </c:pt>
                <c:pt idx="46">
                  <c:v>-0.1</c:v>
                </c:pt>
                <c:pt idx="47">
                  <c:v>-0.1</c:v>
                </c:pt>
                <c:pt idx="48">
                  <c:v>-0.1</c:v>
                </c:pt>
                <c:pt idx="49">
                  <c:v>-0.1</c:v>
                </c:pt>
                <c:pt idx="50">
                  <c:v>-0.1</c:v>
                </c:pt>
                <c:pt idx="51">
                  <c:v>-0.1</c:v>
                </c:pt>
                <c:pt idx="52">
                  <c:v>-0.1</c:v>
                </c:pt>
                <c:pt idx="53">
                  <c:v>-0.1</c:v>
                </c:pt>
                <c:pt idx="54">
                  <c:v>-0.1</c:v>
                </c:pt>
                <c:pt idx="55">
                  <c:v>-0.1</c:v>
                </c:pt>
                <c:pt idx="56">
                  <c:v>-0.1</c:v>
                </c:pt>
                <c:pt idx="57">
                  <c:v>-0.1</c:v>
                </c:pt>
                <c:pt idx="58">
                  <c:v>-0.1</c:v>
                </c:pt>
                <c:pt idx="59">
                  <c:v>-0.1</c:v>
                </c:pt>
                <c:pt idx="60">
                  <c:v>-0.1</c:v>
                </c:pt>
                <c:pt idx="61">
                  <c:v>-0.1</c:v>
                </c:pt>
                <c:pt idx="62">
                  <c:v>-0.1</c:v>
                </c:pt>
                <c:pt idx="63">
                  <c:v>-0.1</c:v>
                </c:pt>
                <c:pt idx="64">
                  <c:v>-0.1</c:v>
                </c:pt>
                <c:pt idx="65">
                  <c:v>-0.1</c:v>
                </c:pt>
                <c:pt idx="66">
                  <c:v>-0.1</c:v>
                </c:pt>
                <c:pt idx="67">
                  <c:v>-0.1</c:v>
                </c:pt>
                <c:pt idx="68">
                  <c:v>-0.1</c:v>
                </c:pt>
                <c:pt idx="69">
                  <c:v>-0.1</c:v>
                </c:pt>
                <c:pt idx="70">
                  <c:v>-0.1</c:v>
                </c:pt>
                <c:pt idx="71">
                  <c:v>-0.1</c:v>
                </c:pt>
                <c:pt idx="72">
                  <c:v>-0.1</c:v>
                </c:pt>
                <c:pt idx="73">
                  <c:v>-0.1</c:v>
                </c:pt>
                <c:pt idx="74">
                  <c:v>-0.1</c:v>
                </c:pt>
                <c:pt idx="75">
                  <c:v>-0.1</c:v>
                </c:pt>
                <c:pt idx="76">
                  <c:v>-0.1</c:v>
                </c:pt>
                <c:pt idx="77">
                  <c:v>-0.1</c:v>
                </c:pt>
                <c:pt idx="78">
                  <c:v>-0.1</c:v>
                </c:pt>
                <c:pt idx="79">
                  <c:v>-0.1</c:v>
                </c:pt>
                <c:pt idx="80">
                  <c:v>-0.1</c:v>
                </c:pt>
                <c:pt idx="81">
                  <c:v>-0.1</c:v>
                </c:pt>
                <c:pt idx="82">
                  <c:v>-0.1</c:v>
                </c:pt>
                <c:pt idx="83">
                  <c:v>-0.1</c:v>
                </c:pt>
                <c:pt idx="84">
                  <c:v>-0.1</c:v>
                </c:pt>
                <c:pt idx="85">
                  <c:v>-0.1</c:v>
                </c:pt>
                <c:pt idx="86">
                  <c:v>-0.1</c:v>
                </c:pt>
                <c:pt idx="87">
                  <c:v>-0.1</c:v>
                </c:pt>
                <c:pt idx="88">
                  <c:v>-0.1</c:v>
                </c:pt>
                <c:pt idx="89">
                  <c:v>-0.1</c:v>
                </c:pt>
                <c:pt idx="90">
                  <c:v>-0.1</c:v>
                </c:pt>
                <c:pt idx="91">
                  <c:v>-0.1</c:v>
                </c:pt>
                <c:pt idx="92">
                  <c:v>-0.1</c:v>
                </c:pt>
                <c:pt idx="93">
                  <c:v>-0.1</c:v>
                </c:pt>
                <c:pt idx="94">
                  <c:v>-0.1</c:v>
                </c:pt>
                <c:pt idx="95">
                  <c:v>-0.1</c:v>
                </c:pt>
                <c:pt idx="96">
                  <c:v>-0.1</c:v>
                </c:pt>
                <c:pt idx="97">
                  <c:v>-0.1</c:v>
                </c:pt>
                <c:pt idx="98">
                  <c:v>-0.1</c:v>
                </c:pt>
                <c:pt idx="99">
                  <c:v>-0.1</c:v>
                </c:pt>
                <c:pt idx="100">
                  <c:v>-0.1</c:v>
                </c:pt>
                <c:pt idx="101">
                  <c:v>-0.1</c:v>
                </c:pt>
                <c:pt idx="102">
                  <c:v>-0.1</c:v>
                </c:pt>
                <c:pt idx="103">
                  <c:v>-0.1</c:v>
                </c:pt>
                <c:pt idx="104">
                  <c:v>-0.1</c:v>
                </c:pt>
                <c:pt idx="105">
                  <c:v>-0.1</c:v>
                </c:pt>
                <c:pt idx="106">
                  <c:v>-0.1</c:v>
                </c:pt>
                <c:pt idx="107">
                  <c:v>-0.1</c:v>
                </c:pt>
                <c:pt idx="108">
                  <c:v>-0.1</c:v>
                </c:pt>
                <c:pt idx="109">
                  <c:v>-0.1</c:v>
                </c:pt>
                <c:pt idx="110">
                  <c:v>-0.1</c:v>
                </c:pt>
                <c:pt idx="111">
                  <c:v>-0.1</c:v>
                </c:pt>
                <c:pt idx="112">
                  <c:v>-0.1</c:v>
                </c:pt>
                <c:pt idx="113">
                  <c:v>-0.1</c:v>
                </c:pt>
                <c:pt idx="114">
                  <c:v>-0.1</c:v>
                </c:pt>
                <c:pt idx="115">
                  <c:v>-0.1</c:v>
                </c:pt>
                <c:pt idx="116">
                  <c:v>-0.1</c:v>
                </c:pt>
                <c:pt idx="117">
                  <c:v>-0.1</c:v>
                </c:pt>
                <c:pt idx="118">
                  <c:v>-0.1</c:v>
                </c:pt>
                <c:pt idx="119">
                  <c:v>-0.1</c:v>
                </c:pt>
                <c:pt idx="120">
                  <c:v>-0.1</c:v>
                </c:pt>
                <c:pt idx="121">
                  <c:v>-0.1</c:v>
                </c:pt>
                <c:pt idx="122">
                  <c:v>-0.1</c:v>
                </c:pt>
                <c:pt idx="123">
                  <c:v>-0.1</c:v>
                </c:pt>
                <c:pt idx="124">
                  <c:v>-0.1</c:v>
                </c:pt>
                <c:pt idx="125">
                  <c:v>-0.1</c:v>
                </c:pt>
                <c:pt idx="126">
                  <c:v>-0.1</c:v>
                </c:pt>
                <c:pt idx="127">
                  <c:v>-0.1</c:v>
                </c:pt>
                <c:pt idx="128">
                  <c:v>-0.1</c:v>
                </c:pt>
                <c:pt idx="129">
                  <c:v>-0.1</c:v>
                </c:pt>
                <c:pt idx="130">
                  <c:v>-0.1</c:v>
                </c:pt>
                <c:pt idx="131">
                  <c:v>-0.1</c:v>
                </c:pt>
                <c:pt idx="132">
                  <c:v>-0.1</c:v>
                </c:pt>
                <c:pt idx="133">
                  <c:v>-0.1</c:v>
                </c:pt>
                <c:pt idx="134">
                  <c:v>-0.1</c:v>
                </c:pt>
                <c:pt idx="135">
                  <c:v>-0.1</c:v>
                </c:pt>
                <c:pt idx="136">
                  <c:v>0.1</c:v>
                </c:pt>
                <c:pt idx="137">
                  <c:v>0.1</c:v>
                </c:pt>
                <c:pt idx="138">
                  <c:v>0.1</c:v>
                </c:pt>
                <c:pt idx="139">
                  <c:v>0.25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A5-4381-B390-50B0337EFB3C}"/>
            </c:ext>
          </c:extLst>
        </c:ser>
        <c:ser>
          <c:idx val="2"/>
          <c:order val="2"/>
          <c:tx>
            <c:strRef>
              <c:f>'[chartbook_hodaat_ribit_portal.xlsm]איור 21 נתונים'!$D$3</c:f>
              <c:strCache>
                <c:ptCount val="1"/>
                <c:pt idx="0">
                  <c:v>ארה"ב (אמצע טווח הריבית)</c:v>
                </c:pt>
              </c:strCache>
            </c:strRef>
          </c:tx>
          <c:spPr>
            <a:ln w="38100">
              <a:solidFill>
                <a:srgbClr val="357C32"/>
              </a:solidFill>
            </a:ln>
          </c:spPr>
          <c:marker>
            <c:symbol val="none"/>
          </c:marker>
          <c:dLbls>
            <c:dLbl>
              <c:idx val="139"/>
              <c:layout>
                <c:manualLayout>
                  <c:x val="-6.235630022736382E-3"/>
                  <c:y val="2.8129921259840231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A5-4381-B390-50B0337EFB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357C32"/>
                    </a:solidFill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'[chartbook_hodaat_ribit_portal.xlsm]איור 21 נתונים'!$A$4:$A$144</c:f>
              <c:numCache>
                <c:formatCode>m/d/yyyy</c:formatCode>
                <c:ptCount val="141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  <c:pt idx="139">
                  <c:v>45535</c:v>
                </c:pt>
              </c:numCache>
            </c:numRef>
          </c:cat>
          <c:val>
            <c:numRef>
              <c:f>'[chartbook_hodaat_ribit_portal.xlsm]איור 21 נתונים'!$D$4:$D$144</c:f>
              <c:numCache>
                <c:formatCode>#,##0.000</c:formatCode>
                <c:ptCount val="141"/>
                <c:pt idx="0">
                  <c:v>0.125</c:v>
                </c:pt>
                <c:pt idx="1">
                  <c:v>0.125</c:v>
                </c:pt>
                <c:pt idx="2">
                  <c:v>0.125</c:v>
                </c:pt>
                <c:pt idx="3">
                  <c:v>0.125</c:v>
                </c:pt>
                <c:pt idx="4">
                  <c:v>0.125</c:v>
                </c:pt>
                <c:pt idx="5">
                  <c:v>0.125</c:v>
                </c:pt>
                <c:pt idx="6">
                  <c:v>0.125</c:v>
                </c:pt>
                <c:pt idx="7">
                  <c:v>0.125</c:v>
                </c:pt>
                <c:pt idx="8">
                  <c:v>0.125</c:v>
                </c:pt>
                <c:pt idx="9">
                  <c:v>0.125</c:v>
                </c:pt>
                <c:pt idx="10">
                  <c:v>0.125</c:v>
                </c:pt>
                <c:pt idx="11">
                  <c:v>0.125</c:v>
                </c:pt>
                <c:pt idx="12">
                  <c:v>0.125</c:v>
                </c:pt>
                <c:pt idx="13">
                  <c:v>0.125</c:v>
                </c:pt>
                <c:pt idx="14">
                  <c:v>0.125</c:v>
                </c:pt>
                <c:pt idx="15">
                  <c:v>0.125</c:v>
                </c:pt>
                <c:pt idx="16">
                  <c:v>0.125</c:v>
                </c:pt>
                <c:pt idx="17">
                  <c:v>0.125</c:v>
                </c:pt>
                <c:pt idx="18">
                  <c:v>0.125</c:v>
                </c:pt>
                <c:pt idx="19">
                  <c:v>0.125</c:v>
                </c:pt>
                <c:pt idx="20">
                  <c:v>0.125</c:v>
                </c:pt>
                <c:pt idx="21">
                  <c:v>0.125</c:v>
                </c:pt>
                <c:pt idx="22">
                  <c:v>0.125</c:v>
                </c:pt>
                <c:pt idx="23">
                  <c:v>0.125</c:v>
                </c:pt>
                <c:pt idx="24">
                  <c:v>0.125</c:v>
                </c:pt>
                <c:pt idx="25">
                  <c:v>0.125</c:v>
                </c:pt>
                <c:pt idx="26">
                  <c:v>0.125</c:v>
                </c:pt>
                <c:pt idx="27">
                  <c:v>0.125</c:v>
                </c:pt>
                <c:pt idx="28">
                  <c:v>0.125</c:v>
                </c:pt>
                <c:pt idx="29">
                  <c:v>0.125</c:v>
                </c:pt>
                <c:pt idx="30">
                  <c:v>0.125</c:v>
                </c:pt>
                <c:pt idx="31">
                  <c:v>0.125</c:v>
                </c:pt>
                <c:pt idx="32">
                  <c:v>0.125</c:v>
                </c:pt>
                <c:pt idx="33">
                  <c:v>0.125</c:v>
                </c:pt>
                <c:pt idx="34">
                  <c:v>0.125</c:v>
                </c:pt>
                <c:pt idx="35">
                  <c:v>0.375</c:v>
                </c:pt>
                <c:pt idx="36">
                  <c:v>0.375</c:v>
                </c:pt>
                <c:pt idx="37">
                  <c:v>0.375</c:v>
                </c:pt>
                <c:pt idx="38">
                  <c:v>0.375</c:v>
                </c:pt>
                <c:pt idx="39">
                  <c:v>0.375</c:v>
                </c:pt>
                <c:pt idx="40">
                  <c:v>0.375</c:v>
                </c:pt>
                <c:pt idx="41">
                  <c:v>0.375</c:v>
                </c:pt>
                <c:pt idx="42">
                  <c:v>0.375</c:v>
                </c:pt>
                <c:pt idx="43">
                  <c:v>0.375</c:v>
                </c:pt>
                <c:pt idx="44">
                  <c:v>0.375</c:v>
                </c:pt>
                <c:pt idx="45">
                  <c:v>0.375</c:v>
                </c:pt>
                <c:pt idx="46">
                  <c:v>0.375</c:v>
                </c:pt>
                <c:pt idx="47">
                  <c:v>0.625</c:v>
                </c:pt>
                <c:pt idx="48">
                  <c:v>0.625</c:v>
                </c:pt>
                <c:pt idx="49">
                  <c:v>0.625</c:v>
                </c:pt>
                <c:pt idx="50">
                  <c:v>0.875</c:v>
                </c:pt>
                <c:pt idx="51">
                  <c:v>0.875</c:v>
                </c:pt>
                <c:pt idx="52">
                  <c:v>0.875</c:v>
                </c:pt>
                <c:pt idx="53">
                  <c:v>1.125</c:v>
                </c:pt>
                <c:pt idx="54">
                  <c:v>1.125</c:v>
                </c:pt>
                <c:pt idx="55">
                  <c:v>1.125</c:v>
                </c:pt>
                <c:pt idx="56">
                  <c:v>1.125</c:v>
                </c:pt>
                <c:pt idx="57">
                  <c:v>1.125</c:v>
                </c:pt>
                <c:pt idx="58">
                  <c:v>1.125</c:v>
                </c:pt>
                <c:pt idx="59">
                  <c:v>1.375</c:v>
                </c:pt>
                <c:pt idx="60">
                  <c:v>1.375</c:v>
                </c:pt>
                <c:pt idx="61">
                  <c:v>1.375</c:v>
                </c:pt>
                <c:pt idx="62">
                  <c:v>1.625</c:v>
                </c:pt>
                <c:pt idx="63">
                  <c:v>1.625</c:v>
                </c:pt>
                <c:pt idx="64">
                  <c:v>1.625</c:v>
                </c:pt>
                <c:pt idx="65">
                  <c:v>1.875</c:v>
                </c:pt>
                <c:pt idx="66">
                  <c:v>1.875</c:v>
                </c:pt>
                <c:pt idx="67">
                  <c:v>1.875</c:v>
                </c:pt>
                <c:pt idx="68">
                  <c:v>2.125</c:v>
                </c:pt>
                <c:pt idx="69">
                  <c:v>2.125</c:v>
                </c:pt>
                <c:pt idx="70">
                  <c:v>2.125</c:v>
                </c:pt>
                <c:pt idx="71">
                  <c:v>2.375</c:v>
                </c:pt>
                <c:pt idx="72">
                  <c:v>2.375</c:v>
                </c:pt>
                <c:pt idx="73">
                  <c:v>2.375</c:v>
                </c:pt>
                <c:pt idx="74">
                  <c:v>2.375</c:v>
                </c:pt>
                <c:pt idx="75">
                  <c:v>2.375</c:v>
                </c:pt>
                <c:pt idx="76">
                  <c:v>2.375</c:v>
                </c:pt>
                <c:pt idx="77">
                  <c:v>2.375</c:v>
                </c:pt>
                <c:pt idx="78">
                  <c:v>2.125</c:v>
                </c:pt>
                <c:pt idx="79">
                  <c:v>2.125</c:v>
                </c:pt>
                <c:pt idx="80">
                  <c:v>1.875</c:v>
                </c:pt>
                <c:pt idx="81">
                  <c:v>1.625</c:v>
                </c:pt>
                <c:pt idx="82">
                  <c:v>1.625</c:v>
                </c:pt>
                <c:pt idx="83">
                  <c:v>1.625</c:v>
                </c:pt>
                <c:pt idx="84">
                  <c:v>1.625</c:v>
                </c:pt>
                <c:pt idx="85">
                  <c:v>1.625</c:v>
                </c:pt>
                <c:pt idx="86">
                  <c:v>0.125</c:v>
                </c:pt>
                <c:pt idx="87">
                  <c:v>0.125</c:v>
                </c:pt>
                <c:pt idx="88">
                  <c:v>0.125</c:v>
                </c:pt>
                <c:pt idx="89">
                  <c:v>0.125</c:v>
                </c:pt>
                <c:pt idx="90">
                  <c:v>0.125</c:v>
                </c:pt>
                <c:pt idx="91">
                  <c:v>0.125</c:v>
                </c:pt>
                <c:pt idx="92">
                  <c:v>0.125</c:v>
                </c:pt>
                <c:pt idx="93">
                  <c:v>0.125</c:v>
                </c:pt>
                <c:pt idx="94">
                  <c:v>0.125</c:v>
                </c:pt>
                <c:pt idx="95">
                  <c:v>0.125</c:v>
                </c:pt>
                <c:pt idx="96">
                  <c:v>0.125</c:v>
                </c:pt>
                <c:pt idx="97">
                  <c:v>0.125</c:v>
                </c:pt>
                <c:pt idx="98">
                  <c:v>0.125</c:v>
                </c:pt>
                <c:pt idx="99">
                  <c:v>0.125</c:v>
                </c:pt>
                <c:pt idx="100">
                  <c:v>0.125</c:v>
                </c:pt>
                <c:pt idx="101">
                  <c:v>0.125</c:v>
                </c:pt>
                <c:pt idx="102">
                  <c:v>0.125</c:v>
                </c:pt>
                <c:pt idx="103">
                  <c:v>0.125</c:v>
                </c:pt>
                <c:pt idx="104">
                  <c:v>0.125</c:v>
                </c:pt>
                <c:pt idx="105">
                  <c:v>0.125</c:v>
                </c:pt>
                <c:pt idx="106">
                  <c:v>0.125</c:v>
                </c:pt>
                <c:pt idx="107">
                  <c:v>0.125</c:v>
                </c:pt>
                <c:pt idx="108">
                  <c:v>0.125</c:v>
                </c:pt>
                <c:pt idx="109">
                  <c:v>0.125</c:v>
                </c:pt>
                <c:pt idx="110">
                  <c:v>0.375</c:v>
                </c:pt>
                <c:pt idx="111">
                  <c:v>0.375</c:v>
                </c:pt>
                <c:pt idx="112">
                  <c:v>0.875</c:v>
                </c:pt>
                <c:pt idx="113">
                  <c:v>1.625</c:v>
                </c:pt>
                <c:pt idx="114">
                  <c:v>2.375</c:v>
                </c:pt>
                <c:pt idx="115">
                  <c:v>2.375</c:v>
                </c:pt>
                <c:pt idx="116">
                  <c:v>3.125</c:v>
                </c:pt>
                <c:pt idx="117">
                  <c:v>3.125</c:v>
                </c:pt>
                <c:pt idx="118">
                  <c:v>3.875</c:v>
                </c:pt>
                <c:pt idx="119">
                  <c:v>4.375</c:v>
                </c:pt>
                <c:pt idx="120">
                  <c:v>4.375</c:v>
                </c:pt>
                <c:pt idx="121">
                  <c:v>4.625</c:v>
                </c:pt>
                <c:pt idx="122">
                  <c:v>4.875</c:v>
                </c:pt>
                <c:pt idx="123">
                  <c:v>4.875</c:v>
                </c:pt>
                <c:pt idx="124">
                  <c:v>5.125</c:v>
                </c:pt>
                <c:pt idx="125">
                  <c:v>5.125</c:v>
                </c:pt>
                <c:pt idx="126">
                  <c:v>5.375</c:v>
                </c:pt>
                <c:pt idx="127">
                  <c:v>5.375</c:v>
                </c:pt>
                <c:pt idx="128">
                  <c:v>5.375</c:v>
                </c:pt>
                <c:pt idx="129">
                  <c:v>5.375</c:v>
                </c:pt>
                <c:pt idx="130">
                  <c:v>5.375</c:v>
                </c:pt>
                <c:pt idx="131">
                  <c:v>5.375</c:v>
                </c:pt>
                <c:pt idx="132">
                  <c:v>5.375</c:v>
                </c:pt>
                <c:pt idx="133">
                  <c:v>5.375</c:v>
                </c:pt>
                <c:pt idx="134">
                  <c:v>5.375</c:v>
                </c:pt>
                <c:pt idx="135">
                  <c:v>5.375</c:v>
                </c:pt>
                <c:pt idx="136">
                  <c:v>5.375</c:v>
                </c:pt>
                <c:pt idx="137">
                  <c:v>5.375</c:v>
                </c:pt>
                <c:pt idx="138">
                  <c:v>5.375</c:v>
                </c:pt>
                <c:pt idx="139">
                  <c:v>5.375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A5-4381-B390-50B0337EFB3C}"/>
            </c:ext>
          </c:extLst>
        </c:ser>
        <c:ser>
          <c:idx val="3"/>
          <c:order val="3"/>
          <c:tx>
            <c:strRef>
              <c:f>'[chartbook_hodaat_ribit_portal.xlsm]איור 21 נתונים'!$E$3</c:f>
              <c:strCache>
                <c:ptCount val="1"/>
                <c:pt idx="0">
                  <c:v>ישראל</c:v>
                </c:pt>
              </c:strCache>
            </c:strRef>
          </c:tx>
          <c:spPr>
            <a:ln w="38100">
              <a:solidFill>
                <a:srgbClr val="66D1E3"/>
              </a:solidFill>
              <a:prstDash val="solid"/>
            </a:ln>
          </c:spPr>
          <c:marker>
            <c:symbol val="none"/>
          </c:marker>
          <c:dLbls>
            <c:dLbl>
              <c:idx val="139"/>
              <c:layout>
                <c:manualLayout>
                  <c:x val="-6.235630022736382E-3"/>
                  <c:y val="-4.718700787401574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A5-4381-B390-50B0337EFB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66D1E3"/>
                    </a:solidFill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'[chartbook_hodaat_ribit_portal.xlsm]איור 21 נתונים'!$E$4:$E$144</c:f>
              <c:numCache>
                <c:formatCode>#,##0.000</c:formatCode>
                <c:ptCount val="141"/>
                <c:pt idx="0">
                  <c:v>1.75</c:v>
                </c:pt>
                <c:pt idx="1">
                  <c:v>1.75</c:v>
                </c:pt>
                <c:pt idx="2">
                  <c:v>1.75</c:v>
                </c:pt>
                <c:pt idx="3">
                  <c:v>1.75</c:v>
                </c:pt>
                <c:pt idx="4">
                  <c:v>1.25</c:v>
                </c:pt>
                <c:pt idx="5">
                  <c:v>1.25</c:v>
                </c:pt>
                <c:pt idx="6">
                  <c:v>1.25</c:v>
                </c:pt>
                <c:pt idx="7">
                  <c:v>1.25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0.75</c:v>
                </c:pt>
                <c:pt idx="14">
                  <c:v>0.75</c:v>
                </c:pt>
                <c:pt idx="15">
                  <c:v>0.75</c:v>
                </c:pt>
                <c:pt idx="16">
                  <c:v>0.75</c:v>
                </c:pt>
                <c:pt idx="17">
                  <c:v>0.75</c:v>
                </c:pt>
                <c:pt idx="18">
                  <c:v>0.5</c:v>
                </c:pt>
                <c:pt idx="19">
                  <c:v>0.25</c:v>
                </c:pt>
                <c:pt idx="20">
                  <c:v>0.25</c:v>
                </c:pt>
                <c:pt idx="21">
                  <c:v>0.25</c:v>
                </c:pt>
                <c:pt idx="22">
                  <c:v>0.25</c:v>
                </c:pt>
                <c:pt idx="23">
                  <c:v>0.25</c:v>
                </c:pt>
                <c:pt idx="24">
                  <c:v>0.25</c:v>
                </c:pt>
                <c:pt idx="25">
                  <c:v>0.1</c:v>
                </c:pt>
                <c:pt idx="26">
                  <c:v>0.1</c:v>
                </c:pt>
                <c:pt idx="27">
                  <c:v>0.1</c:v>
                </c:pt>
                <c:pt idx="28">
                  <c:v>0.1</c:v>
                </c:pt>
                <c:pt idx="29">
                  <c:v>0.1</c:v>
                </c:pt>
                <c:pt idx="30">
                  <c:v>0.1</c:v>
                </c:pt>
                <c:pt idx="31">
                  <c:v>0.1</c:v>
                </c:pt>
                <c:pt idx="32">
                  <c:v>0.1</c:v>
                </c:pt>
                <c:pt idx="33">
                  <c:v>0.1</c:v>
                </c:pt>
                <c:pt idx="34">
                  <c:v>0.1</c:v>
                </c:pt>
                <c:pt idx="35">
                  <c:v>0.1</c:v>
                </c:pt>
                <c:pt idx="36">
                  <c:v>0.1</c:v>
                </c:pt>
                <c:pt idx="37">
                  <c:v>0.1</c:v>
                </c:pt>
                <c:pt idx="38">
                  <c:v>0.1</c:v>
                </c:pt>
                <c:pt idx="39">
                  <c:v>0.1</c:v>
                </c:pt>
                <c:pt idx="40">
                  <c:v>0.1</c:v>
                </c:pt>
                <c:pt idx="41">
                  <c:v>0.1</c:v>
                </c:pt>
                <c:pt idx="42">
                  <c:v>0.1</c:v>
                </c:pt>
                <c:pt idx="43">
                  <c:v>0.1</c:v>
                </c:pt>
                <c:pt idx="44">
                  <c:v>0.1</c:v>
                </c:pt>
                <c:pt idx="45">
                  <c:v>0.1</c:v>
                </c:pt>
                <c:pt idx="46">
                  <c:v>0.1</c:v>
                </c:pt>
                <c:pt idx="47">
                  <c:v>0.1</c:v>
                </c:pt>
                <c:pt idx="48">
                  <c:v>0.1</c:v>
                </c:pt>
                <c:pt idx="49">
                  <c:v>0.1</c:v>
                </c:pt>
                <c:pt idx="50">
                  <c:v>0.1</c:v>
                </c:pt>
                <c:pt idx="51">
                  <c:v>0.1</c:v>
                </c:pt>
                <c:pt idx="52">
                  <c:v>0.1</c:v>
                </c:pt>
                <c:pt idx="53">
                  <c:v>0.1</c:v>
                </c:pt>
                <c:pt idx="54">
                  <c:v>0.1</c:v>
                </c:pt>
                <c:pt idx="55">
                  <c:v>0.1</c:v>
                </c:pt>
                <c:pt idx="56">
                  <c:v>0.1</c:v>
                </c:pt>
                <c:pt idx="57">
                  <c:v>0.1</c:v>
                </c:pt>
                <c:pt idx="58">
                  <c:v>0.1</c:v>
                </c:pt>
                <c:pt idx="59">
                  <c:v>0.1</c:v>
                </c:pt>
                <c:pt idx="60">
                  <c:v>0.1</c:v>
                </c:pt>
                <c:pt idx="61">
                  <c:v>0.1</c:v>
                </c:pt>
                <c:pt idx="62">
                  <c:v>0.1</c:v>
                </c:pt>
                <c:pt idx="63">
                  <c:v>0.1</c:v>
                </c:pt>
                <c:pt idx="64">
                  <c:v>0.1</c:v>
                </c:pt>
                <c:pt idx="65">
                  <c:v>0.1</c:v>
                </c:pt>
                <c:pt idx="66">
                  <c:v>0.1</c:v>
                </c:pt>
                <c:pt idx="67">
                  <c:v>0.1</c:v>
                </c:pt>
                <c:pt idx="68">
                  <c:v>0.1</c:v>
                </c:pt>
                <c:pt idx="69">
                  <c:v>0.1</c:v>
                </c:pt>
                <c:pt idx="70">
                  <c:v>0.25</c:v>
                </c:pt>
                <c:pt idx="71">
                  <c:v>0.25</c:v>
                </c:pt>
                <c:pt idx="72">
                  <c:v>0.25</c:v>
                </c:pt>
                <c:pt idx="73">
                  <c:v>0.25</c:v>
                </c:pt>
                <c:pt idx="74">
                  <c:v>0.25</c:v>
                </c:pt>
                <c:pt idx="75">
                  <c:v>0.25</c:v>
                </c:pt>
                <c:pt idx="76">
                  <c:v>0.25</c:v>
                </c:pt>
                <c:pt idx="77">
                  <c:v>0.25</c:v>
                </c:pt>
                <c:pt idx="78">
                  <c:v>0.25</c:v>
                </c:pt>
                <c:pt idx="79">
                  <c:v>0.25</c:v>
                </c:pt>
                <c:pt idx="80">
                  <c:v>0.25</c:v>
                </c:pt>
                <c:pt idx="81">
                  <c:v>0.25</c:v>
                </c:pt>
                <c:pt idx="82">
                  <c:v>0.25</c:v>
                </c:pt>
                <c:pt idx="83">
                  <c:v>0.25</c:v>
                </c:pt>
                <c:pt idx="84">
                  <c:v>0.25</c:v>
                </c:pt>
                <c:pt idx="85">
                  <c:v>0.25</c:v>
                </c:pt>
                <c:pt idx="86">
                  <c:v>0.25</c:v>
                </c:pt>
                <c:pt idx="87">
                  <c:v>0.1</c:v>
                </c:pt>
                <c:pt idx="88">
                  <c:v>0.1</c:v>
                </c:pt>
                <c:pt idx="89">
                  <c:v>0.1</c:v>
                </c:pt>
                <c:pt idx="90">
                  <c:v>0.1</c:v>
                </c:pt>
                <c:pt idx="91">
                  <c:v>0.1</c:v>
                </c:pt>
                <c:pt idx="92">
                  <c:v>0.1</c:v>
                </c:pt>
                <c:pt idx="93">
                  <c:v>0.1</c:v>
                </c:pt>
                <c:pt idx="94">
                  <c:v>0.1</c:v>
                </c:pt>
                <c:pt idx="95">
                  <c:v>0.1</c:v>
                </c:pt>
                <c:pt idx="96">
                  <c:v>0.1</c:v>
                </c:pt>
                <c:pt idx="97">
                  <c:v>0.1</c:v>
                </c:pt>
                <c:pt idx="98">
                  <c:v>0.1</c:v>
                </c:pt>
                <c:pt idx="99">
                  <c:v>0.1</c:v>
                </c:pt>
                <c:pt idx="100">
                  <c:v>0.1</c:v>
                </c:pt>
                <c:pt idx="101">
                  <c:v>0.1</c:v>
                </c:pt>
                <c:pt idx="102">
                  <c:v>0.1</c:v>
                </c:pt>
                <c:pt idx="103">
                  <c:v>0.1</c:v>
                </c:pt>
                <c:pt idx="104">
                  <c:v>0.1</c:v>
                </c:pt>
                <c:pt idx="105">
                  <c:v>0.1</c:v>
                </c:pt>
                <c:pt idx="106">
                  <c:v>0.1</c:v>
                </c:pt>
                <c:pt idx="107">
                  <c:v>0.1</c:v>
                </c:pt>
                <c:pt idx="108">
                  <c:v>0.1</c:v>
                </c:pt>
                <c:pt idx="109">
                  <c:v>0.1</c:v>
                </c:pt>
                <c:pt idx="110">
                  <c:v>0.1</c:v>
                </c:pt>
                <c:pt idx="111">
                  <c:v>0.35</c:v>
                </c:pt>
                <c:pt idx="112">
                  <c:v>0.75</c:v>
                </c:pt>
                <c:pt idx="113">
                  <c:v>0.75</c:v>
                </c:pt>
                <c:pt idx="114">
                  <c:v>1.25</c:v>
                </c:pt>
                <c:pt idx="115">
                  <c:v>2</c:v>
                </c:pt>
                <c:pt idx="116">
                  <c:v>2</c:v>
                </c:pt>
                <c:pt idx="117">
                  <c:v>2.75</c:v>
                </c:pt>
                <c:pt idx="118">
                  <c:v>3.25</c:v>
                </c:pt>
                <c:pt idx="119">
                  <c:v>3.25</c:v>
                </c:pt>
                <c:pt idx="120">
                  <c:v>3.75</c:v>
                </c:pt>
                <c:pt idx="121">
                  <c:v>4.25</c:v>
                </c:pt>
                <c:pt idx="122">
                  <c:v>4.25</c:v>
                </c:pt>
                <c:pt idx="123">
                  <c:v>4.5</c:v>
                </c:pt>
                <c:pt idx="124">
                  <c:v>4.75</c:v>
                </c:pt>
                <c:pt idx="125">
                  <c:v>4.75</c:v>
                </c:pt>
                <c:pt idx="126">
                  <c:v>4.75</c:v>
                </c:pt>
                <c:pt idx="127">
                  <c:v>4.75</c:v>
                </c:pt>
                <c:pt idx="128">
                  <c:v>4.75</c:v>
                </c:pt>
                <c:pt idx="129">
                  <c:v>4.75</c:v>
                </c:pt>
                <c:pt idx="130">
                  <c:v>4.75</c:v>
                </c:pt>
                <c:pt idx="131">
                  <c:v>4.75</c:v>
                </c:pt>
                <c:pt idx="132">
                  <c:v>4.5</c:v>
                </c:pt>
                <c:pt idx="133">
                  <c:v>4.5</c:v>
                </c:pt>
                <c:pt idx="134">
                  <c:v>4.5</c:v>
                </c:pt>
                <c:pt idx="135">
                  <c:v>4.5</c:v>
                </c:pt>
                <c:pt idx="136">
                  <c:v>4.5</c:v>
                </c:pt>
                <c:pt idx="137">
                  <c:v>4.5</c:v>
                </c:pt>
                <c:pt idx="138">
                  <c:v>4.5</c:v>
                </c:pt>
                <c:pt idx="139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A5-4381-B390-50B0337EF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9990784"/>
        <c:axId val="229992320"/>
      </c:lineChart>
      <c:dateAx>
        <c:axId val="229990784"/>
        <c:scaling>
          <c:orientation val="minMax"/>
          <c:max val="45535"/>
          <c:min val="41517"/>
        </c:scaling>
        <c:delete val="0"/>
        <c:axPos val="b"/>
        <c:numFmt formatCode="mmm\-yy" sourceLinked="0"/>
        <c:majorTickMark val="none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/>
            </a:pPr>
            <a:endParaRPr lang="he-IL"/>
          </a:p>
        </c:txPr>
        <c:crossAx val="229992320"/>
        <c:crossesAt val="0"/>
        <c:auto val="1"/>
        <c:lblOffset val="100"/>
        <c:baseTimeUnit val="months"/>
        <c:majorUnit val="6"/>
        <c:majorTimeUnit val="months"/>
      </c:dateAx>
      <c:valAx>
        <c:axId val="229992320"/>
        <c:scaling>
          <c:orientation val="minMax"/>
          <c:min val="-1"/>
        </c:scaling>
        <c:delete val="0"/>
        <c:axPos val="l"/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he-IL"/>
          </a:p>
        </c:txPr>
        <c:crossAx val="229990784"/>
        <c:crosses val="autoZero"/>
        <c:crossBetween val="between"/>
      </c:valAx>
      <c:spPr>
        <a:noFill/>
        <a:ln w="12700">
          <a:noFill/>
          <a:prstDash val="solid"/>
        </a:ln>
      </c:spPr>
    </c:plotArea>
    <c:legend>
      <c:legendPos val="b"/>
      <c:layout>
        <c:manualLayout>
          <c:xMode val="edge"/>
          <c:yMode val="edge"/>
          <c:x val="9.596630240648811E-2"/>
          <c:y val="0.94658631796585968"/>
          <c:w val="0.79735445756149181"/>
          <c:h val="3.91373499837184E-2"/>
        </c:manualLayout>
      </c:layout>
      <c:overlay val="0"/>
      <c:spPr>
        <a:noFill/>
        <a:ln w="12700">
          <a:noFill/>
        </a:ln>
      </c:spPr>
    </c:legend>
    <c:plotVisOnly val="1"/>
    <c:dispBlanksAs val="gap"/>
    <c:showDLblsOverMax val="0"/>
  </c:chart>
  <c:spPr>
    <a:solidFill>
      <a:sysClr val="window" lastClr="FFFFFF"/>
    </a:solidFill>
    <a:ln w="3175">
      <a:noFill/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Segoe UI" panose="020B0502040204020203" pitchFamily="34" charset="0"/>
          <a:ea typeface="David"/>
          <a:cs typeface="Segoe UI" panose="020B0502040204020203" pitchFamily="34" charset="0"/>
        </a:defRPr>
      </a:pPr>
      <a:endParaRPr lang="he-IL"/>
    </a:p>
  </c:txPr>
  <c:externalData r:id="rId1">
    <c:autoUpdate val="0"/>
  </c:externalData>
  <c:userShapes r:id="rId2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ECB</a:t>
            </a:r>
          </a:p>
        </c:rich>
      </c:tx>
      <c:layout>
        <c:manualLayout>
          <c:xMode val="edge"/>
          <c:yMode val="edge"/>
          <c:x val="0.4666820987654321"/>
          <c:y val="1.282828282828282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6483417508417509E-2"/>
          <c:y val="8.8874993527358156E-2"/>
          <c:w val="0.92514343434343438"/>
          <c:h val="0.67835386379389395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Copy!$M$9</c:f>
              <c:strCache>
                <c:ptCount val="1"/>
                <c:pt idx="0">
                  <c:v>מוערם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Copy!$M$10:$M$19</c:f>
              <c:numCache>
                <c:formatCode>0.00</c:formatCode>
                <c:ptCount val="9"/>
                <c:pt idx="0" formatCode="General">
                  <c:v>3.657</c:v>
                </c:pt>
                <c:pt idx="1">
                  <c:v>3.4169999999999998</c:v>
                </c:pt>
                <c:pt idx="2">
                  <c:v>3.2850000000000001</c:v>
                </c:pt>
                <c:pt idx="3">
                  <c:v>3.0139999999999998</c:v>
                </c:pt>
                <c:pt idx="4">
                  <c:v>2.8</c:v>
                </c:pt>
                <c:pt idx="5">
                  <c:v>2.6459999999999999</c:v>
                </c:pt>
                <c:pt idx="6">
                  <c:v>2.456</c:v>
                </c:pt>
                <c:pt idx="7">
                  <c:v>2.3109999999999999</c:v>
                </c:pt>
                <c:pt idx="8">
                  <c:v>2.2250000000000001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B21-4F8D-A225-79A6C4307CA5}"/>
            </c:ext>
          </c:extLst>
        </c:ser>
        <c:ser>
          <c:idx val="3"/>
          <c:order val="4"/>
          <c:tx>
            <c:strRef>
              <c:f>Copy!$L$9</c:f>
              <c:strCache>
                <c:ptCount val="1"/>
                <c:pt idx="0">
                  <c:v>שיעור שינוי בריבית</c:v>
                </c:pt>
              </c:strCache>
            </c:strRef>
          </c:tx>
          <c:spPr>
            <a:solidFill>
              <a:srgbClr val="D98D2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B21-4F8D-A225-79A6C4307CA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B21-4F8D-A225-79A6C4307CA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B21-4F8D-A225-79A6C4307CA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B21-4F8D-A225-79A6C4307CA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B21-4F8D-A225-79A6C4307CA5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AB21-4F8D-A225-79A6C4307CA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B21-4F8D-A225-79A6C4307CA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DACFDB2-6689-43C5-B336-34533D73A650}" type="CELLRANGE">
                      <a:rPr lang="en-US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B21-4F8D-A225-79A6C4307CA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BC1F283-227C-48FB-A94B-A70853E6025F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AB21-4F8D-A225-79A6C4307CA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B725BD0D-19A9-4063-91A4-6FAC75FDF850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B21-4F8D-A225-79A6C4307CA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89AE8CB-22FB-4B05-8C19-FBCF26239CCF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AB21-4F8D-A225-79A6C4307CA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6C27BE7-CC46-49F0-98ED-EEE5128E4D0D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AB21-4F8D-A225-79A6C4307CA5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3AC4449E-0AA5-4C26-8FD0-228370E0FF5C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AB21-4F8D-A225-79A6C4307CA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89A1FB1-74D3-43B4-8C49-62B9798B4543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AB21-4F8D-A225-79A6C4307CA5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EA6B01E1-20B3-4757-AD16-1447C624EFC2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B21-4F8D-A225-79A6C4307C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rtl="0">
                  <a:defRPr/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Copy!$L$10:$L$19</c:f>
              <c:numCache>
                <c:formatCode>General</c:formatCode>
                <c:ptCount val="9"/>
                <c:pt idx="1">
                  <c:v>0.24000000000000021</c:v>
                </c:pt>
                <c:pt idx="2">
                  <c:v>0.13199999999999967</c:v>
                </c:pt>
                <c:pt idx="3">
                  <c:v>0.27100000000000035</c:v>
                </c:pt>
                <c:pt idx="4">
                  <c:v>0.21399999999999997</c:v>
                </c:pt>
                <c:pt idx="5">
                  <c:v>0.15399999999999991</c:v>
                </c:pt>
                <c:pt idx="6">
                  <c:v>0.18999999999999995</c:v>
                </c:pt>
                <c:pt idx="7">
                  <c:v>0.14500000000000002</c:v>
                </c:pt>
                <c:pt idx="8">
                  <c:v>8.5999999999999854E-2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Copy!$N$10:$N$18</c15:f>
                <c15:dlblRangeCache>
                  <c:ptCount val="9"/>
                  <c:pt idx="1">
                    <c:v>-0.24</c:v>
                  </c:pt>
                  <c:pt idx="2">
                    <c:v>-0.13</c:v>
                  </c:pt>
                  <c:pt idx="3">
                    <c:v>-0.27</c:v>
                  </c:pt>
                  <c:pt idx="4">
                    <c:v>-0.21</c:v>
                  </c:pt>
                  <c:pt idx="5">
                    <c:v>-0.15</c:v>
                  </c:pt>
                  <c:pt idx="6">
                    <c:v>-0.19</c:v>
                  </c:pt>
                  <c:pt idx="7">
                    <c:v>-0.15</c:v>
                  </c:pt>
                  <c:pt idx="8">
                    <c:v>-0.09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AB21-4F8D-A225-79A6C4307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47284088"/>
        <c:axId val="747282776"/>
      </c:barChart>
      <c:lineChart>
        <c:grouping val="standard"/>
        <c:varyColors val="0"/>
        <c:ser>
          <c:idx val="0"/>
          <c:order val="0"/>
          <c:tx>
            <c:strRef>
              <c:f>Copy!$E$7</c:f>
              <c:strCache>
                <c:ptCount val="1"/>
                <c:pt idx="0">
                  <c:v>26/8/2024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Copy!$H$10:$H$18</c:f>
              <c:numCache>
                <c:formatCode>General</c:formatCode>
                <c:ptCount val="9"/>
                <c:pt idx="0">
                  <c:v>3.657</c:v>
                </c:pt>
                <c:pt idx="1">
                  <c:v>3.4169999999999998</c:v>
                </c:pt>
                <c:pt idx="2">
                  <c:v>3.2850000000000001</c:v>
                </c:pt>
                <c:pt idx="3">
                  <c:v>3.0139999999999998</c:v>
                </c:pt>
                <c:pt idx="4">
                  <c:v>2.8</c:v>
                </c:pt>
                <c:pt idx="5">
                  <c:v>2.6459999999999999</c:v>
                </c:pt>
                <c:pt idx="6">
                  <c:v>2.456</c:v>
                </c:pt>
                <c:pt idx="7">
                  <c:v>2.3109999999999999</c:v>
                </c:pt>
                <c:pt idx="8">
                  <c:v>2.2250000000000001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B-AB21-4F8D-A225-79A6C4307CA5}"/>
            </c:ext>
          </c:extLst>
        </c:ser>
        <c:ser>
          <c:idx val="2"/>
          <c:order val="2"/>
          <c:tx>
            <c:strRef>
              <c:f>Copy!$E$23</c:f>
              <c:strCache>
                <c:ptCount val="1"/>
                <c:pt idx="0">
                  <c:v>5/7/2024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rgbClr val="008DA3"/>
              </a:solidFill>
              <a:prstDash val="dash"/>
            </a:ln>
          </c:spPr>
          <c:marker>
            <c:symbol val="none"/>
          </c:marker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Copy!$H$26:$H$34</c:f>
              <c:numCache>
                <c:formatCode>General</c:formatCode>
                <c:ptCount val="9"/>
                <c:pt idx="0">
                  <c:v>3.6629999999999998</c:v>
                </c:pt>
                <c:pt idx="1">
                  <c:v>3.4689999999999999</c:v>
                </c:pt>
                <c:pt idx="2">
                  <c:v>3.407</c:v>
                </c:pt>
                <c:pt idx="3">
                  <c:v>3.2440000000000002</c:v>
                </c:pt>
                <c:pt idx="4">
                  <c:v>3.173</c:v>
                </c:pt>
                <c:pt idx="5">
                  <c:v>3.0409999999999999</c:v>
                </c:pt>
                <c:pt idx="6">
                  <c:v>2.97</c:v>
                </c:pt>
                <c:pt idx="7">
                  <c:v>2.847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C-AB21-4F8D-A225-79A6C4307CA5}"/>
            </c:ext>
          </c:extLst>
        </c:ser>
        <c:ser>
          <c:idx val="4"/>
          <c:order val="5"/>
          <c:tx>
            <c:strRef>
              <c:f>Copy!$O$9</c:f>
              <c:strCache>
                <c:ptCount val="1"/>
                <c:pt idx="0">
                  <c:v>One cut</c:v>
                </c:pt>
              </c:strCache>
            </c:strRef>
          </c:tx>
          <c:spPr>
            <a:ln>
              <a:solidFill>
                <a:schemeClr val="bg2">
                  <a:lumMod val="25000"/>
                </a:schemeClr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471777951154728E-3"/>
                  <c:y val="-1.784808643392598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21-4F8D-A225-79A6C4307C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Copy!$O$10:$O$18</c:f>
              <c:numCache>
                <c:formatCode>General</c:formatCode>
                <c:ptCount val="9"/>
                <c:pt idx="0">
                  <c:v>3.407</c:v>
                </c:pt>
                <c:pt idx="1">
                  <c:v>3.407</c:v>
                </c:pt>
                <c:pt idx="2">
                  <c:v>3.407</c:v>
                </c:pt>
                <c:pt idx="3">
                  <c:v>3.407</c:v>
                </c:pt>
                <c:pt idx="4">
                  <c:v>3.407</c:v>
                </c:pt>
                <c:pt idx="5">
                  <c:v>3.407</c:v>
                </c:pt>
                <c:pt idx="6">
                  <c:v>3.407</c:v>
                </c:pt>
                <c:pt idx="7">
                  <c:v>3.407</c:v>
                </c:pt>
                <c:pt idx="8">
                  <c:v>3.407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E-AB21-4F8D-A225-79A6C4307CA5}"/>
            </c:ext>
          </c:extLst>
        </c:ser>
        <c:ser>
          <c:idx val="6"/>
          <c:order val="6"/>
          <c:tx>
            <c:strRef>
              <c:f>Copy!$P$9</c:f>
              <c:strCache>
                <c:ptCount val="1"/>
                <c:pt idx="0">
                  <c:v>Two cuts</c:v>
                </c:pt>
              </c:strCache>
            </c:strRef>
          </c:tx>
          <c:spPr>
            <a:ln>
              <a:solidFill>
                <a:schemeClr val="bg2">
                  <a:lumMod val="25000"/>
                </a:schemeClr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3471777951154728E-3"/>
                  <c:y val="-1.561707562968527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B21-4F8D-A225-79A6C4307C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Copy!$P$10:$P$18</c:f>
              <c:numCache>
                <c:formatCode>General</c:formatCode>
                <c:ptCount val="9"/>
                <c:pt idx="0">
                  <c:v>3.157</c:v>
                </c:pt>
                <c:pt idx="1">
                  <c:v>3.157</c:v>
                </c:pt>
                <c:pt idx="2">
                  <c:v>3.157</c:v>
                </c:pt>
                <c:pt idx="3">
                  <c:v>3.157</c:v>
                </c:pt>
                <c:pt idx="4">
                  <c:v>3.157</c:v>
                </c:pt>
                <c:pt idx="5">
                  <c:v>3.157</c:v>
                </c:pt>
                <c:pt idx="6">
                  <c:v>3.157</c:v>
                </c:pt>
                <c:pt idx="7">
                  <c:v>3.157</c:v>
                </c:pt>
                <c:pt idx="8">
                  <c:v>3.157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AB21-4F8D-A225-79A6C4307CA5}"/>
            </c:ext>
          </c:extLst>
        </c:ser>
        <c:ser>
          <c:idx val="7"/>
          <c:order val="7"/>
          <c:tx>
            <c:strRef>
              <c:f>Copy!$Q$9</c:f>
              <c:strCache>
                <c:ptCount val="1"/>
                <c:pt idx="0">
                  <c:v>Three cuts</c:v>
                </c:pt>
              </c:strCache>
            </c:strRef>
          </c:tx>
          <c:spPr>
            <a:ln>
              <a:solidFill>
                <a:schemeClr val="bg2">
                  <a:lumMod val="25000"/>
                </a:schemeClr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2.007909723816672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B21-4F8D-A225-79A6C4307C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Copy!$Q$10:$Q$18</c:f>
              <c:numCache>
                <c:formatCode>General</c:formatCode>
                <c:ptCount val="9"/>
                <c:pt idx="0">
                  <c:v>2.907</c:v>
                </c:pt>
                <c:pt idx="1">
                  <c:v>2.907</c:v>
                </c:pt>
                <c:pt idx="2">
                  <c:v>2.907</c:v>
                </c:pt>
                <c:pt idx="3">
                  <c:v>2.907</c:v>
                </c:pt>
                <c:pt idx="4">
                  <c:v>2.907</c:v>
                </c:pt>
                <c:pt idx="5">
                  <c:v>2.907</c:v>
                </c:pt>
                <c:pt idx="6">
                  <c:v>2.907</c:v>
                </c:pt>
                <c:pt idx="7">
                  <c:v>2.907</c:v>
                </c:pt>
                <c:pt idx="8">
                  <c:v>2.907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2-AB21-4F8D-A225-79A6C4307CA5}"/>
            </c:ext>
          </c:extLst>
        </c:ser>
        <c:ser>
          <c:idx val="8"/>
          <c:order val="8"/>
          <c:tx>
            <c:strRef>
              <c:f>Copy!$R$9</c:f>
              <c:strCache>
                <c:ptCount val="1"/>
                <c:pt idx="0">
                  <c:v>Four cuts</c:v>
                </c:pt>
              </c:strCache>
            </c:strRef>
          </c:tx>
          <c:spPr>
            <a:ln>
              <a:solidFill>
                <a:schemeClr val="bg2">
                  <a:lumMod val="25000"/>
                </a:schemeClr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2.0079097238166727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B21-4F8D-A225-79A6C4307C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Copy!$R$10:$R$18</c:f>
              <c:numCache>
                <c:formatCode>General</c:formatCode>
                <c:ptCount val="9"/>
                <c:pt idx="0">
                  <c:v>2.657</c:v>
                </c:pt>
                <c:pt idx="1">
                  <c:v>2.657</c:v>
                </c:pt>
                <c:pt idx="2">
                  <c:v>2.657</c:v>
                </c:pt>
                <c:pt idx="3">
                  <c:v>2.657</c:v>
                </c:pt>
                <c:pt idx="4">
                  <c:v>2.657</c:v>
                </c:pt>
                <c:pt idx="5">
                  <c:v>2.657</c:v>
                </c:pt>
                <c:pt idx="6">
                  <c:v>2.657</c:v>
                </c:pt>
                <c:pt idx="7">
                  <c:v>2.657</c:v>
                </c:pt>
                <c:pt idx="8">
                  <c:v>2.657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4-AB21-4F8D-A225-79A6C4307CA5}"/>
            </c:ext>
          </c:extLst>
        </c:ser>
        <c:ser>
          <c:idx val="9"/>
          <c:order val="9"/>
          <c:tx>
            <c:strRef>
              <c:f>Copy!$S$9</c:f>
              <c:strCache>
                <c:ptCount val="1"/>
                <c:pt idx="0">
                  <c:v>Five cuts</c:v>
                </c:pt>
              </c:strCache>
            </c:strRef>
          </c:tx>
          <c:spPr>
            <a:ln>
              <a:solidFill>
                <a:schemeClr val="bg2">
                  <a:lumMod val="25000"/>
                </a:schemeClr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0"/>
                  <c:y val="-1.784808643392598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B21-4F8D-A225-79A6C4307C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Copy!$S$10:$S$18</c:f>
              <c:numCache>
                <c:formatCode>General</c:formatCode>
                <c:ptCount val="9"/>
                <c:pt idx="0">
                  <c:v>2.407</c:v>
                </c:pt>
                <c:pt idx="1">
                  <c:v>2.407</c:v>
                </c:pt>
                <c:pt idx="2">
                  <c:v>2.407</c:v>
                </c:pt>
                <c:pt idx="3">
                  <c:v>2.407</c:v>
                </c:pt>
                <c:pt idx="4">
                  <c:v>2.407</c:v>
                </c:pt>
                <c:pt idx="5">
                  <c:v>2.407</c:v>
                </c:pt>
                <c:pt idx="6">
                  <c:v>2.407</c:v>
                </c:pt>
                <c:pt idx="7">
                  <c:v>2.407</c:v>
                </c:pt>
                <c:pt idx="8">
                  <c:v>2.407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6-AB21-4F8D-A225-79A6C4307CA5}"/>
            </c:ext>
          </c:extLst>
        </c:ser>
        <c:ser>
          <c:idx val="10"/>
          <c:order val="10"/>
          <c:tx>
            <c:strRef>
              <c:f>Copy!$T$9</c:f>
              <c:strCache>
                <c:ptCount val="1"/>
                <c:pt idx="0">
                  <c:v>Six cuts</c:v>
                </c:pt>
              </c:strCache>
            </c:strRef>
          </c:tx>
          <c:spPr>
            <a:ln>
              <a:solidFill>
                <a:schemeClr val="bg2">
                  <a:lumMod val="25000"/>
                </a:schemeClr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2.6943555902309456E-3"/>
                  <c:y val="-2.2310108042407475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B21-4F8D-A225-79A6C4307CA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OCT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APR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  <c:extLst/>
            </c:multiLvlStrRef>
          </c:cat>
          <c:val>
            <c:numRef>
              <c:f>Copy!$T$10:$T$18</c:f>
              <c:numCache>
                <c:formatCode>General</c:formatCode>
                <c:ptCount val="9"/>
                <c:pt idx="0">
                  <c:v>2.157</c:v>
                </c:pt>
                <c:pt idx="1">
                  <c:v>2.157</c:v>
                </c:pt>
                <c:pt idx="2">
                  <c:v>2.157</c:v>
                </c:pt>
                <c:pt idx="3">
                  <c:v>2.157</c:v>
                </c:pt>
                <c:pt idx="4">
                  <c:v>2.157</c:v>
                </c:pt>
                <c:pt idx="5">
                  <c:v>2.157</c:v>
                </c:pt>
                <c:pt idx="6">
                  <c:v>2.157</c:v>
                </c:pt>
                <c:pt idx="7">
                  <c:v>2.157</c:v>
                </c:pt>
                <c:pt idx="8">
                  <c:v>2.157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8-AB21-4F8D-A225-79A6C4307C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7284088"/>
        <c:axId val="747282776"/>
        <c:extLst>
          <c:ext xmlns:c15="http://schemas.microsoft.com/office/drawing/2012/chart" uri="{02D57815-91ED-43cb-92C2-25804820EDAC}">
            <c15:filteredLineSeries>
              <c15:ser>
                <c:idx val="5"/>
                <c:order val="3"/>
                <c:tx>
                  <c:strRef>
                    <c:extLst>
                      <c:ext uri="{02D57815-91ED-43cb-92C2-25804820EDAC}">
                        <c15:formulaRef>
                          <c15:sqref>Copy!$I$25</c15:sqref>
                        </c15:formulaRef>
                      </c:ext>
                    </c:extLst>
                    <c:strCache>
                      <c:ptCount val="1"/>
                      <c:pt idx="0">
                        <c:v>6/5/2024</c:v>
                      </c:pt>
                    </c:strCache>
                  </c:strRef>
                </c:tx>
                <c:spPr>
                  <a:ln>
                    <a:solidFill>
                      <a:schemeClr val="accent5"/>
                    </a:solidFill>
                    <a:prstDash val="sysDot"/>
                  </a:ln>
                </c:spPr>
                <c:marker>
                  <c:symbol val="none"/>
                </c:marker>
                <c:cat>
                  <c:multiLvlStrRef>
                    <c:extLst>
                      <c:ext uri="{02D57815-91ED-43cb-92C2-25804820EDAC}">
                        <c15:formulaRef>
                          <c15:sqref>Copy!$E$10:$F$18</c15:sqref>
                        </c15:formulaRef>
                      </c:ext>
                    </c:extLst>
                    <c:multiLvlStrCache>
                      <c:ptCount val="9"/>
                      <c:lvl>
                        <c:pt idx="0">
                          <c:v>Effective Rate</c:v>
                        </c:pt>
                        <c:pt idx="1">
                          <c:v>SEP</c:v>
                        </c:pt>
                        <c:pt idx="2">
                          <c:v>OCT</c:v>
                        </c:pt>
                        <c:pt idx="3">
                          <c:v>DEC</c:v>
                        </c:pt>
                        <c:pt idx="4">
                          <c:v>JAN</c:v>
                        </c:pt>
                        <c:pt idx="5">
                          <c:v>MAR</c:v>
                        </c:pt>
                        <c:pt idx="6">
                          <c:v>APR</c:v>
                        </c:pt>
                        <c:pt idx="7">
                          <c:v>JUN</c:v>
                        </c:pt>
                        <c:pt idx="8">
                          <c:v>JUL</c:v>
                        </c:pt>
                      </c:lvl>
                      <c:lvl>
                        <c:pt idx="1">
                          <c:v>2024</c:v>
                        </c:pt>
                        <c:pt idx="4">
                          <c:v>2025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Copy!$I$26:$I$35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3.911</c:v>
                      </c:pt>
                      <c:pt idx="1">
                        <c:v>3.464</c:v>
                      </c:pt>
                      <c:pt idx="2">
                        <c:v>3.3929999999999998</c:v>
                      </c:pt>
                      <c:pt idx="3">
                        <c:v>3.2549999999999999</c:v>
                      </c:pt>
                      <c:pt idx="4">
                        <c:v>3.1829999999999998</c:v>
                      </c:pt>
                      <c:pt idx="5">
                        <c:v>3.0920000000000001</c:v>
                      </c:pt>
                      <c:pt idx="6">
                        <c:v>3.0110000000000001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9-AB21-4F8D-A225-79A6C4307CA5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Copy!$U$9</c15:sqref>
                        </c15:formulaRef>
                      </c:ext>
                    </c:extLst>
                    <c:strCache>
                      <c:ptCount val="1"/>
                      <c:pt idx="0">
                        <c:v>Seven cuts</c:v>
                      </c:pt>
                    </c:strCache>
                  </c:strRef>
                </c:tx>
                <c:spPr>
                  <a:ln>
                    <a:solidFill>
                      <a:schemeClr val="bg2">
                        <a:lumMod val="25000"/>
                      </a:schemeClr>
                    </a:solidFill>
                    <a:prstDash val="sysDot"/>
                  </a:ln>
                </c:spPr>
                <c:marker>
                  <c:symbol val="none"/>
                </c:marker>
                <c:dLbls>
                  <c:dLbl>
                    <c:idx val="0"/>
                    <c:layout>
                      <c:manualLayout>
                        <c:x val="2.7234326426655731E-3"/>
                        <c:y val="-2.675055271821844E-2"/>
                      </c:manualLayout>
                    </c:layout>
                    <c:showLegendKey val="0"/>
                    <c:showVal val="0"/>
                    <c:showCatName val="0"/>
                    <c:showSerName val="1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1A-AB21-4F8D-A225-79A6C4307CA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0"/>
                    </c:ext>
                  </c:extLst>
                </c:dLbls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Copy!$E$10:$F$18</c15:sqref>
                        </c15:formulaRef>
                      </c:ext>
                    </c:extLst>
                    <c:multiLvlStrCache>
                      <c:ptCount val="9"/>
                      <c:lvl>
                        <c:pt idx="0">
                          <c:v>Effective Rate</c:v>
                        </c:pt>
                        <c:pt idx="1">
                          <c:v>SEP</c:v>
                        </c:pt>
                        <c:pt idx="2">
                          <c:v>OCT</c:v>
                        </c:pt>
                        <c:pt idx="3">
                          <c:v>DEC</c:v>
                        </c:pt>
                        <c:pt idx="4">
                          <c:v>JAN</c:v>
                        </c:pt>
                        <c:pt idx="5">
                          <c:v>MAR</c:v>
                        </c:pt>
                        <c:pt idx="6">
                          <c:v>APR</c:v>
                        </c:pt>
                        <c:pt idx="7">
                          <c:v>JUN</c:v>
                        </c:pt>
                        <c:pt idx="8">
                          <c:v>JUL</c:v>
                        </c:pt>
                      </c:lvl>
                      <c:lvl>
                        <c:pt idx="1">
                          <c:v>2024</c:v>
                        </c:pt>
                        <c:pt idx="4">
                          <c:v>2025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Copy!$U$10:$U$18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1.907</c:v>
                      </c:pt>
                      <c:pt idx="1">
                        <c:v>1.907</c:v>
                      </c:pt>
                      <c:pt idx="2">
                        <c:v>1.907</c:v>
                      </c:pt>
                      <c:pt idx="3">
                        <c:v>1.907</c:v>
                      </c:pt>
                      <c:pt idx="4">
                        <c:v>1.907</c:v>
                      </c:pt>
                      <c:pt idx="5">
                        <c:v>1.907</c:v>
                      </c:pt>
                      <c:pt idx="6">
                        <c:v>1.907</c:v>
                      </c:pt>
                      <c:pt idx="7">
                        <c:v>1.907</c:v>
                      </c:pt>
                      <c:pt idx="8">
                        <c:v>1.907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AB21-4F8D-A225-79A6C4307CA5}"/>
                  </c:ext>
                </c:extLst>
              </c15:ser>
            </c15:filteredLineSeries>
          </c:ext>
        </c:extLst>
      </c:lineChart>
      <c:catAx>
        <c:axId val="747284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he-IL"/>
          </a:p>
        </c:txPr>
        <c:crossAx val="747282776"/>
        <c:crosses val="autoZero"/>
        <c:auto val="0"/>
        <c:lblAlgn val="ctr"/>
        <c:lblOffset val="100"/>
        <c:noMultiLvlLbl val="0"/>
      </c:catAx>
      <c:valAx>
        <c:axId val="747282776"/>
        <c:scaling>
          <c:orientation val="minMax"/>
          <c:max val="3.8"/>
          <c:min val="2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Implied Rate(%) </a:t>
                </a:r>
                <a:endParaRPr lang="he-IL"/>
              </a:p>
            </c:rich>
          </c:tx>
          <c:layout>
            <c:manualLayout>
              <c:xMode val="edge"/>
              <c:yMode val="edge"/>
              <c:x val="1.8222503267696895E-3"/>
              <c:y val="2.2369270434143269E-3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he-IL"/>
          </a:p>
        </c:txPr>
        <c:crossAx val="747284088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8.7503367003367014E-2"/>
          <c:y val="0.93449484126984128"/>
          <c:w val="0.80808686868686874"/>
          <c:h val="5.5726984126984139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aseline="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FED</a:t>
            </a:r>
          </a:p>
        </c:rich>
      </c:tx>
      <c:layout>
        <c:manualLayout>
          <c:xMode val="edge"/>
          <c:yMode val="edge"/>
          <c:x val="0.47309621212121222"/>
          <c:y val="2.794742063492063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7939478114478113E-2"/>
          <c:y val="0.12422341269841268"/>
          <c:w val="0.90376296296296299"/>
          <c:h val="0.63760515873015877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Copy!$M$9</c:f>
              <c:strCache>
                <c:ptCount val="1"/>
                <c:pt idx="0">
                  <c:v>מוערם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Copy!$M$10:$M$18</c:f>
              <c:numCache>
                <c:formatCode>0.00</c:formatCode>
                <c:ptCount val="9"/>
                <c:pt idx="0" formatCode="General">
                  <c:v>5.3289999999999997</c:v>
                </c:pt>
                <c:pt idx="1">
                  <c:v>5.008</c:v>
                </c:pt>
                <c:pt idx="2">
                  <c:v>4.6760000000000002</c:v>
                </c:pt>
                <c:pt idx="3">
                  <c:v>4.3239999999999998</c:v>
                </c:pt>
                <c:pt idx="4">
                  <c:v>4.0369999999999999</c:v>
                </c:pt>
                <c:pt idx="5">
                  <c:v>3.7589999999999999</c:v>
                </c:pt>
                <c:pt idx="6">
                  <c:v>3.577</c:v>
                </c:pt>
                <c:pt idx="7">
                  <c:v>3.4220000000000002</c:v>
                </c:pt>
                <c:pt idx="8">
                  <c:v>3.31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8-4411-B8BF-DB71CBEAB5B7}"/>
            </c:ext>
          </c:extLst>
        </c:ser>
        <c:ser>
          <c:idx val="3"/>
          <c:order val="4"/>
          <c:tx>
            <c:strRef>
              <c:f>Copy!$L$9</c:f>
              <c:strCache>
                <c:ptCount val="1"/>
                <c:pt idx="0">
                  <c:v>שיעור שינוי בריבית</c:v>
                </c:pt>
              </c:strCache>
            </c:strRef>
          </c:tx>
          <c:spPr>
            <a:solidFill>
              <a:srgbClr val="008DA3">
                <a:alpha val="76000"/>
              </a:srgb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048-4411-B8BF-DB71CBEAB5B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048-4411-B8BF-DB71CBEAB5B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048-4411-B8BF-DB71CBEAB5B7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048-4411-B8BF-DB71CBEAB5B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48-4411-B8BF-DB71CBEAB5B7}"/>
                </c:ext>
              </c:extLst>
            </c:dLbl>
            <c:dLbl>
              <c:idx val="1"/>
              <c:layout>
                <c:manualLayout>
                  <c:x val="2.1380471380471381E-3"/>
                  <c:y val="-2.2678571428571406E-2"/>
                </c:manualLayout>
              </c:layout>
              <c:tx>
                <c:rich>
                  <a:bodyPr/>
                  <a:lstStyle/>
                  <a:p>
                    <a:fld id="{E6DA37F4-9780-402D-858C-D1102BCB6CA3}" type="CELLRANGE">
                      <a:rPr lang="en-US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0048-4411-B8BF-DB71CBEAB5B7}"/>
                </c:ext>
              </c:extLst>
            </c:dLbl>
            <c:dLbl>
              <c:idx val="2"/>
              <c:layout>
                <c:manualLayout>
                  <c:x val="-3.9197078056207006E-17"/>
                  <c:y val="-1.5119047619047619E-2"/>
                </c:manualLayout>
              </c:layout>
              <c:tx>
                <c:rich>
                  <a:bodyPr/>
                  <a:lstStyle/>
                  <a:p>
                    <a:fld id="{73A3C20C-6E29-46AA-951C-25333AA5C831}" type="CELLRANGE">
                      <a:rPr lang="en-US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0048-4411-B8BF-DB71CBEAB5B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1424BA6-E7D2-4CF5-905C-6EBDCBD75E2B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0048-4411-B8BF-DB71CBEAB5B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FB38031-D606-4D4F-AA0D-F65AEDA5EDF9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0048-4411-B8BF-DB71CBEAB5B7}"/>
                </c:ext>
              </c:extLst>
            </c:dLbl>
            <c:dLbl>
              <c:idx val="5"/>
              <c:layout>
                <c:manualLayout>
                  <c:x val="-2.9500131282929386E-4"/>
                  <c:y val="1.8576549739108606E-3"/>
                </c:manualLayout>
              </c:layout>
              <c:tx>
                <c:rich>
                  <a:bodyPr/>
                  <a:lstStyle/>
                  <a:p>
                    <a:fld id="{72E946B8-74F5-4209-92FC-A54D28811B9D}" type="CELLRANGE">
                      <a:rPr lang="en-US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0048-4411-B8BF-DB71CBEAB5B7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FF74F4B-4436-4E38-A7D8-1B62CAE692EF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0048-4411-B8BF-DB71CBEAB5B7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C2765589-23E5-4A89-B465-83A90B1B5CA0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0048-4411-B8BF-DB71CBEAB5B7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725966BA-0608-4E78-879C-72D1A152F058}" type="CELLRANGE">
                      <a:rPr lang="he-IL"/>
                      <a:pPr/>
                      <a:t>[CELLRANGE]</a:t>
                    </a:fld>
                    <a:endParaRPr lang="he-IL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r" rtl="0">
                  <a:defRPr/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Copy!$L$10:$L$18</c:f>
              <c:numCache>
                <c:formatCode>General</c:formatCode>
                <c:ptCount val="9"/>
                <c:pt idx="1">
                  <c:v>0.32099999999999973</c:v>
                </c:pt>
                <c:pt idx="2">
                  <c:v>0.33199999999999985</c:v>
                </c:pt>
                <c:pt idx="3">
                  <c:v>0.35200000000000031</c:v>
                </c:pt>
                <c:pt idx="4">
                  <c:v>0.28699999999999992</c:v>
                </c:pt>
                <c:pt idx="5">
                  <c:v>0.27800000000000002</c:v>
                </c:pt>
                <c:pt idx="6">
                  <c:v>0.18199999999999994</c:v>
                </c:pt>
                <c:pt idx="7">
                  <c:v>0.1549999999999998</c:v>
                </c:pt>
                <c:pt idx="8">
                  <c:v>0.1120000000000001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Copy!$N$10:$N$18</c15:f>
                <c15:dlblRangeCache>
                  <c:ptCount val="9"/>
                  <c:pt idx="1">
                    <c:v>-0.32</c:v>
                  </c:pt>
                  <c:pt idx="2">
                    <c:v>-0.33</c:v>
                  </c:pt>
                  <c:pt idx="3">
                    <c:v>-0.35</c:v>
                  </c:pt>
                  <c:pt idx="4">
                    <c:v>-0.29</c:v>
                  </c:pt>
                  <c:pt idx="5">
                    <c:v>-0.28</c:v>
                  </c:pt>
                  <c:pt idx="6">
                    <c:v>-0.18</c:v>
                  </c:pt>
                  <c:pt idx="7">
                    <c:v>-0.16</c:v>
                  </c:pt>
                  <c:pt idx="8">
                    <c:v>-0.11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A-0048-4411-B8BF-DB71CBEAB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747284088"/>
        <c:axId val="747282776"/>
      </c:barChart>
      <c:lineChart>
        <c:grouping val="standard"/>
        <c:varyColors val="0"/>
        <c:ser>
          <c:idx val="0"/>
          <c:order val="0"/>
          <c:tx>
            <c:strRef>
              <c:f>Copy!$E$7</c:f>
              <c:strCache>
                <c:ptCount val="1"/>
                <c:pt idx="0">
                  <c:v>26/8/2024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Copy!$H$10:$H$18</c:f>
              <c:numCache>
                <c:formatCode>General</c:formatCode>
                <c:ptCount val="9"/>
                <c:pt idx="0">
                  <c:v>5.3289999999999997</c:v>
                </c:pt>
                <c:pt idx="1">
                  <c:v>5.008</c:v>
                </c:pt>
                <c:pt idx="2">
                  <c:v>4.6760000000000002</c:v>
                </c:pt>
                <c:pt idx="3">
                  <c:v>4.3239999999999998</c:v>
                </c:pt>
                <c:pt idx="4">
                  <c:v>4.0369999999999999</c:v>
                </c:pt>
                <c:pt idx="5">
                  <c:v>3.7589999999999999</c:v>
                </c:pt>
                <c:pt idx="6">
                  <c:v>3.577</c:v>
                </c:pt>
                <c:pt idx="7">
                  <c:v>3.4220000000000002</c:v>
                </c:pt>
                <c:pt idx="8">
                  <c:v>3.31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048-4411-B8BF-DB71CBEAB5B7}"/>
            </c:ext>
          </c:extLst>
        </c:ser>
        <c:ser>
          <c:idx val="2"/>
          <c:order val="3"/>
          <c:tx>
            <c:strRef>
              <c:f>Copy!$E$22</c:f>
              <c:strCache>
                <c:ptCount val="1"/>
                <c:pt idx="0">
                  <c:v>5/7/2024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none"/>
          </c:marker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Copy!$H$25:$H$33</c:f>
              <c:numCache>
                <c:formatCode>General</c:formatCode>
                <c:ptCount val="9"/>
                <c:pt idx="0">
                  <c:v>5.3289999999999997</c:v>
                </c:pt>
                <c:pt idx="1">
                  <c:v>5.1230000000000002</c:v>
                </c:pt>
                <c:pt idx="2">
                  <c:v>5.0149999999999997</c:v>
                </c:pt>
                <c:pt idx="3">
                  <c:v>4.8209999999999997</c:v>
                </c:pt>
                <c:pt idx="4">
                  <c:v>4.66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C-0048-4411-B8BF-DB71CBEAB5B7}"/>
            </c:ext>
          </c:extLst>
        </c:ser>
        <c:ser>
          <c:idx val="4"/>
          <c:order val="5"/>
          <c:tx>
            <c:strRef>
              <c:f>Copy!$O$9</c:f>
              <c:strCache>
                <c:ptCount val="1"/>
                <c:pt idx="0">
                  <c:v>Dots (June)</c:v>
                </c:pt>
              </c:strCache>
              <c:extLst xmlns:c15="http://schemas.microsoft.com/office/drawing/2012/chart"/>
            </c:strRef>
          </c:tx>
          <c:spPr>
            <a:ln>
              <a:noFill/>
            </a:ln>
          </c:spPr>
          <c:marker>
            <c:symbol val="circle"/>
            <c:size val="10"/>
            <c:spPr>
              <a:solidFill>
                <a:schemeClr val="accent5"/>
              </a:solidFill>
              <a:ln>
                <a:solidFill>
                  <a:schemeClr val="bg2">
                    <a:lumMod val="25000"/>
                  </a:schemeClr>
                </a:solidFill>
              </a:ln>
            </c:spPr>
          </c:marker>
          <c:dPt>
            <c:idx val="1"/>
            <c:marker>
              <c:symbol val="none"/>
            </c:marker>
            <c:bubble3D val="0"/>
            <c:extLst xmlns:c15="http://schemas.microsoft.com/office/drawing/2012/chart">
              <c:ext xmlns:c16="http://schemas.microsoft.com/office/drawing/2014/chart" uri="{C3380CC4-5D6E-409C-BE32-E72D297353CC}">
                <c16:uniqueId val="{0000000D-0048-4411-B8BF-DB71CBEAB5B7}"/>
              </c:ext>
            </c:extLst>
          </c:dPt>
          <c:dPt>
            <c:idx val="2"/>
            <c:marker>
              <c:symbol val="none"/>
            </c:marker>
            <c:bubble3D val="0"/>
            <c:extLst xmlns:c15="http://schemas.microsoft.com/office/drawing/2012/chart">
              <c:ext xmlns:c16="http://schemas.microsoft.com/office/drawing/2014/chart" uri="{C3380CC4-5D6E-409C-BE32-E72D297353CC}">
                <c16:uniqueId val="{0000000E-0048-4411-B8BF-DB71CBEAB5B7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chemeClr val="accent5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 xmlns:c15="http://schemas.microsoft.com/office/drawing/2012/chart">
              <c:ext xmlns:c16="http://schemas.microsoft.com/office/drawing/2014/chart" uri="{C3380CC4-5D6E-409C-BE32-E72D297353CC}">
                <c16:uniqueId val="{0000000F-0048-4411-B8BF-DB71CBEAB5B7}"/>
              </c:ext>
            </c:extLst>
          </c:dPt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0-0048-4411-B8BF-DB71CBEAB5B7}"/>
              </c:ext>
            </c:extLst>
          </c:dPt>
          <c:dPt>
            <c:idx val="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1-0048-4411-B8BF-DB71CBEAB5B7}"/>
              </c:ext>
            </c:extLst>
          </c:dPt>
          <c:dPt>
            <c:idx val="6"/>
            <c:marker>
              <c:spPr>
                <a:noFill/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2-0048-4411-B8BF-DB71CBEAB5B7}"/>
              </c:ext>
            </c:extLst>
          </c:dPt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3-0048-4411-B8BF-DB71CBEAB5B7}"/>
              </c:ext>
            </c:extLst>
          </c:dPt>
          <c:dPt>
            <c:idx val="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4-0048-4411-B8BF-DB71CBEAB5B7}"/>
              </c:ext>
            </c:extLst>
          </c:dPt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Copy!$O$10:$O$18</c:f>
              <c:numCache>
                <c:formatCode>General</c:formatCode>
                <c:ptCount val="9"/>
                <c:pt idx="1">
                  <c:v>5.0789999999999997</c:v>
                </c:pt>
                <c:pt idx="2">
                  <c:v>5.0789999999999997</c:v>
                </c:pt>
                <c:pt idx="3">
                  <c:v>5.0789999999999997</c:v>
                </c:pt>
                <c:pt idx="4">
                  <c:v>5.0789999999999997</c:v>
                </c:pt>
                <c:pt idx="5">
                  <c:v>5.0789999999999997</c:v>
                </c:pt>
                <c:pt idx="6">
                  <c:v>5.0789999999999997</c:v>
                </c:pt>
                <c:pt idx="7">
                  <c:v>5.0789999999999997</c:v>
                </c:pt>
                <c:pt idx="8">
                  <c:v>5.0789999999999997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5-0048-4411-B8BF-DB71CBEAB5B7}"/>
            </c:ext>
          </c:extLst>
        </c:ser>
        <c:ser>
          <c:idx val="6"/>
          <c:order val="6"/>
          <c:tx>
            <c:strRef>
              <c:f>Copy!$P$9</c:f>
              <c:strCache>
                <c:ptCount val="1"/>
                <c:pt idx="0">
                  <c:v>One cut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dPt>
            <c:idx val="4"/>
            <c:marker>
              <c:symbol val="circle"/>
              <c:size val="5"/>
              <c:spPr>
                <a:noFill/>
                <a:ln>
                  <a:noFill/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0048-4411-B8BF-DB71CBEAB5B7}"/>
              </c:ext>
            </c:extLst>
          </c:dPt>
          <c:dLbls>
            <c:dLbl>
              <c:idx val="0"/>
              <c:layout>
                <c:manualLayout>
                  <c:x val="-7.4445858296998402E-3"/>
                  <c:y val="-2.6598467853785248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Copy!$P$10:$P$18</c:f>
              <c:numCache>
                <c:formatCode>General</c:formatCode>
                <c:ptCount val="9"/>
                <c:pt idx="0">
                  <c:v>5.0789999999999997</c:v>
                </c:pt>
                <c:pt idx="1">
                  <c:v>5.0789999999999997</c:v>
                </c:pt>
                <c:pt idx="2">
                  <c:v>5.0789999999999997</c:v>
                </c:pt>
                <c:pt idx="3">
                  <c:v>5.0789999999999997</c:v>
                </c:pt>
                <c:pt idx="4">
                  <c:v>5.0789999999999997</c:v>
                </c:pt>
                <c:pt idx="5">
                  <c:v>5.0789999999999997</c:v>
                </c:pt>
                <c:pt idx="6">
                  <c:v>5.0789999999999997</c:v>
                </c:pt>
                <c:pt idx="7">
                  <c:v>5.0789999999999997</c:v>
                </c:pt>
                <c:pt idx="8">
                  <c:v>5.0789999999999997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0048-4411-B8BF-DB71CBEAB5B7}"/>
            </c:ext>
          </c:extLst>
        </c:ser>
        <c:ser>
          <c:idx val="7"/>
          <c:order val="7"/>
          <c:tx>
            <c:strRef>
              <c:f>Copy!$Q$9</c:f>
              <c:strCache>
                <c:ptCount val="1"/>
                <c:pt idx="0">
                  <c:v>Two cuts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7.4445858296998402E-3"/>
                  <c:y val="-2.659846785378522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Copy!$Q$10:$Q$18</c:f>
              <c:numCache>
                <c:formatCode>General</c:formatCode>
                <c:ptCount val="9"/>
                <c:pt idx="0">
                  <c:v>4.8289999999999997</c:v>
                </c:pt>
                <c:pt idx="1">
                  <c:v>4.8289999999999997</c:v>
                </c:pt>
                <c:pt idx="2">
                  <c:v>4.8289999999999997</c:v>
                </c:pt>
                <c:pt idx="3">
                  <c:v>4.8289999999999997</c:v>
                </c:pt>
                <c:pt idx="4">
                  <c:v>4.8289999999999997</c:v>
                </c:pt>
                <c:pt idx="5">
                  <c:v>4.8289999999999997</c:v>
                </c:pt>
                <c:pt idx="6">
                  <c:v>4.8289999999999997</c:v>
                </c:pt>
                <c:pt idx="7">
                  <c:v>4.8289999999999997</c:v>
                </c:pt>
                <c:pt idx="8">
                  <c:v>4.8289999999999997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0048-4411-B8BF-DB71CBEAB5B7}"/>
            </c:ext>
          </c:extLst>
        </c:ser>
        <c:ser>
          <c:idx val="8"/>
          <c:order val="8"/>
          <c:tx>
            <c:strRef>
              <c:f>Copy!$R$9</c:f>
              <c:strCache>
                <c:ptCount val="1"/>
                <c:pt idx="0">
                  <c:v>Three cuts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circle"/>
            <c:size val="9"/>
            <c:spPr>
              <a:solidFill>
                <a:schemeClr val="accent5"/>
              </a:solidFill>
              <a:ln>
                <a:solidFill>
                  <a:schemeClr val="tx1"/>
                </a:solidFill>
              </a:ln>
            </c:spPr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B-0048-4411-B8BF-DB71CBEAB5B7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C-0048-4411-B8BF-DB71CBEAB5B7}"/>
              </c:ext>
            </c:extLst>
          </c:dPt>
          <c:dPt>
            <c:idx val="2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D-0048-4411-B8BF-DB71CBEAB5B7}"/>
              </c:ext>
            </c:extLst>
          </c:dPt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E-0048-4411-B8BF-DB71CBEAB5B7}"/>
              </c:ext>
            </c:extLst>
          </c:dPt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1F-0048-4411-B8BF-DB71CBEAB5B7}"/>
              </c:ext>
            </c:extLst>
          </c:dPt>
          <c:dPt>
            <c:idx val="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0-0048-4411-B8BF-DB71CBEAB5B7}"/>
              </c:ext>
            </c:extLst>
          </c:dPt>
          <c:dPt>
            <c:idx val="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1-0048-4411-B8BF-DB71CBEAB5B7}"/>
              </c:ext>
            </c:extLst>
          </c:dPt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2-0048-4411-B8BF-DB71CBEAB5B7}"/>
              </c:ext>
            </c:extLst>
          </c:dPt>
          <c:dPt>
            <c:idx val="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23-0048-4411-B8BF-DB71CBEAB5B7}"/>
              </c:ext>
            </c:extLst>
          </c:dPt>
          <c:dLbls>
            <c:dLbl>
              <c:idx val="0"/>
              <c:layout>
                <c:manualLayout>
                  <c:x val="-7.4445858296998402E-3"/>
                  <c:y val="-2.364308253669802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Copy!$R$10:$R$18</c:f>
              <c:numCache>
                <c:formatCode>General</c:formatCode>
                <c:ptCount val="9"/>
                <c:pt idx="0">
                  <c:v>4.5789999999999997</c:v>
                </c:pt>
                <c:pt idx="1">
                  <c:v>4.5789999999999997</c:v>
                </c:pt>
                <c:pt idx="2">
                  <c:v>4.5789999999999997</c:v>
                </c:pt>
                <c:pt idx="3">
                  <c:v>4.5789999999999997</c:v>
                </c:pt>
                <c:pt idx="4">
                  <c:v>4.5789999999999997</c:v>
                </c:pt>
                <c:pt idx="5">
                  <c:v>4.5789999999999997</c:v>
                </c:pt>
                <c:pt idx="6">
                  <c:v>4.5789999999999997</c:v>
                </c:pt>
                <c:pt idx="7">
                  <c:v>4.5789999999999997</c:v>
                </c:pt>
                <c:pt idx="8">
                  <c:v>4.5789999999999997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0048-4411-B8BF-DB71CBEAB5B7}"/>
            </c:ext>
          </c:extLst>
        </c:ser>
        <c:ser>
          <c:idx val="9"/>
          <c:order val="9"/>
          <c:tx>
            <c:strRef>
              <c:f>Copy!$S$9</c:f>
              <c:strCache>
                <c:ptCount val="1"/>
                <c:pt idx="0">
                  <c:v>Four cuts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583439372274868E-3"/>
                  <c:y val="-2.364308253669808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Copy!$S$10:$S$18</c:f>
              <c:numCache>
                <c:formatCode>General</c:formatCode>
                <c:ptCount val="9"/>
                <c:pt idx="0">
                  <c:v>4.3289999999999997</c:v>
                </c:pt>
                <c:pt idx="1">
                  <c:v>4.3289999999999997</c:v>
                </c:pt>
                <c:pt idx="2">
                  <c:v>4.3289999999999997</c:v>
                </c:pt>
                <c:pt idx="3">
                  <c:v>4.3289999999999997</c:v>
                </c:pt>
                <c:pt idx="4">
                  <c:v>4.3289999999999997</c:v>
                </c:pt>
                <c:pt idx="5">
                  <c:v>4.3289999999999997</c:v>
                </c:pt>
                <c:pt idx="6">
                  <c:v>4.3289999999999997</c:v>
                </c:pt>
                <c:pt idx="7">
                  <c:v>4.3289999999999997</c:v>
                </c:pt>
                <c:pt idx="8">
                  <c:v>4.3289999999999997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0048-4411-B8BF-DB71CBEAB5B7}"/>
            </c:ext>
          </c:extLst>
        </c:ser>
        <c:ser>
          <c:idx val="10"/>
          <c:order val="10"/>
          <c:tx>
            <c:strRef>
              <c:f>Copy!$T$9</c:f>
              <c:strCache>
                <c:ptCount val="1"/>
                <c:pt idx="0">
                  <c:v>Five cuts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583439372274868E-3"/>
                  <c:y val="-2.3643082536697974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Copy!$T$10:$T$18</c:f>
              <c:numCache>
                <c:formatCode>General</c:formatCode>
                <c:ptCount val="9"/>
                <c:pt idx="0">
                  <c:v>4.0789999999999997</c:v>
                </c:pt>
                <c:pt idx="1">
                  <c:v>4.0789999999999997</c:v>
                </c:pt>
                <c:pt idx="2">
                  <c:v>4.0789999999999997</c:v>
                </c:pt>
                <c:pt idx="3">
                  <c:v>4.0789999999999997</c:v>
                </c:pt>
                <c:pt idx="4">
                  <c:v>4.0789999999999997</c:v>
                </c:pt>
                <c:pt idx="5">
                  <c:v>4.0789999999999997</c:v>
                </c:pt>
                <c:pt idx="6">
                  <c:v>4.0789999999999997</c:v>
                </c:pt>
                <c:pt idx="7">
                  <c:v>4.0789999999999997</c:v>
                </c:pt>
                <c:pt idx="8">
                  <c:v>4.0789999999999997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0048-4411-B8BF-DB71CBEAB5B7}"/>
            </c:ext>
          </c:extLst>
        </c:ser>
        <c:ser>
          <c:idx val="11"/>
          <c:order val="11"/>
          <c:tx>
            <c:strRef>
              <c:f>Copy!$U$9</c:f>
              <c:strCache>
                <c:ptCount val="1"/>
                <c:pt idx="0">
                  <c:v>Six cuts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222929148499118E-3"/>
                  <c:y val="-2.3643082536698081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Copy!$U$10:$U$18</c:f>
              <c:numCache>
                <c:formatCode>General</c:formatCode>
                <c:ptCount val="9"/>
                <c:pt idx="0">
                  <c:v>3.8289999999999997</c:v>
                </c:pt>
                <c:pt idx="1">
                  <c:v>3.8289999999999997</c:v>
                </c:pt>
                <c:pt idx="2">
                  <c:v>3.8289999999999997</c:v>
                </c:pt>
                <c:pt idx="3">
                  <c:v>3.8289999999999997</c:v>
                </c:pt>
                <c:pt idx="4">
                  <c:v>3.8289999999999997</c:v>
                </c:pt>
                <c:pt idx="5">
                  <c:v>3.8289999999999997</c:v>
                </c:pt>
                <c:pt idx="6">
                  <c:v>3.8289999999999997</c:v>
                </c:pt>
                <c:pt idx="7">
                  <c:v>3.8289999999999997</c:v>
                </c:pt>
                <c:pt idx="8">
                  <c:v>3.8289999999999997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0048-4411-B8BF-DB71CBEAB5B7}"/>
            </c:ext>
          </c:extLst>
        </c:ser>
        <c:ser>
          <c:idx val="12"/>
          <c:order val="12"/>
          <c:tx>
            <c:strRef>
              <c:f>Copy!$V$9</c:f>
              <c:strCache>
                <c:ptCount val="1"/>
                <c:pt idx="0">
                  <c:v>Seven cuts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2760942760942762E-3"/>
                  <c:y val="-2.5198412698412699E-2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Copy!$V$10:$V$18</c:f>
              <c:numCache>
                <c:formatCode>General</c:formatCode>
                <c:ptCount val="9"/>
                <c:pt idx="0">
                  <c:v>3.5789999999999997</c:v>
                </c:pt>
                <c:pt idx="1">
                  <c:v>3.5789999999999997</c:v>
                </c:pt>
                <c:pt idx="2">
                  <c:v>3.5789999999999997</c:v>
                </c:pt>
                <c:pt idx="3">
                  <c:v>3.5789999999999997</c:v>
                </c:pt>
                <c:pt idx="4">
                  <c:v>3.5789999999999997</c:v>
                </c:pt>
                <c:pt idx="5">
                  <c:v>3.5789999999999997</c:v>
                </c:pt>
                <c:pt idx="6">
                  <c:v>3.5789999999999997</c:v>
                </c:pt>
                <c:pt idx="7">
                  <c:v>3.5789999999999997</c:v>
                </c:pt>
                <c:pt idx="8">
                  <c:v>3.5789999999999997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0048-4411-B8BF-DB71CBEAB5B7}"/>
            </c:ext>
          </c:extLst>
        </c:ser>
        <c:ser>
          <c:idx val="13"/>
          <c:order val="13"/>
          <c:tx>
            <c:strRef>
              <c:f>Copy!$W$9</c:f>
              <c:strCache>
                <c:ptCount val="1"/>
                <c:pt idx="0">
                  <c:v>Eight cuts</c:v>
                </c:pt>
              </c:strCache>
            </c:strRef>
          </c:tx>
          <c:spPr>
            <a:ln>
              <a:solidFill>
                <a:schemeClr val="tx1"/>
              </a:solidFill>
              <a:prstDash val="sysDot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1380471380471381E-3"/>
                  <c:y val="-2.267857142857152E-2"/>
                </c:manualLayout>
              </c:layout>
              <c:tx>
                <c:rich>
                  <a:bodyPr/>
                  <a:lstStyle/>
                  <a:p>
                    <a:fld id="{342A39B6-8913-488A-ABE6-700EB517A35A}" type="SERIESNAME">
                      <a:rPr lang="en-US"/>
                      <a:pPr/>
                      <a:t>[שם סידרה]</a:t>
                    </a:fld>
                    <a:endParaRPr lang="he-IL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2D-0048-4411-B8BF-DB71CBEAB5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Copy!$E$10:$F$18</c:f>
              <c:multiLvlStrCache>
                <c:ptCount val="9"/>
                <c:lvl>
                  <c:pt idx="0">
                    <c:v>Effective Rate</c:v>
                  </c:pt>
                  <c:pt idx="1">
                    <c:v>SEP</c:v>
                  </c:pt>
                  <c:pt idx="2">
                    <c:v>NOV</c:v>
                  </c:pt>
                  <c:pt idx="3">
                    <c:v>DEC</c:v>
                  </c:pt>
                  <c:pt idx="4">
                    <c:v>JAN</c:v>
                  </c:pt>
                  <c:pt idx="5">
                    <c:v>MAR</c:v>
                  </c:pt>
                  <c:pt idx="6">
                    <c:v>MAY</c:v>
                  </c:pt>
                  <c:pt idx="7">
                    <c:v>JUN</c:v>
                  </c:pt>
                  <c:pt idx="8">
                    <c:v>JUL</c:v>
                  </c:pt>
                </c:lvl>
                <c:lvl>
                  <c:pt idx="1">
                    <c:v>2024</c:v>
                  </c:pt>
                  <c:pt idx="4">
                    <c:v>2025</c:v>
                  </c:pt>
                </c:lvl>
              </c:multiLvlStrCache>
            </c:multiLvlStrRef>
          </c:cat>
          <c:val>
            <c:numRef>
              <c:f>Copy!$W$10:$W$18</c:f>
              <c:numCache>
                <c:formatCode>General</c:formatCode>
                <c:ptCount val="9"/>
                <c:pt idx="0">
                  <c:v>3.3289999999999997</c:v>
                </c:pt>
                <c:pt idx="1">
                  <c:v>3.3289999999999997</c:v>
                </c:pt>
                <c:pt idx="2">
                  <c:v>3.3289999999999997</c:v>
                </c:pt>
                <c:pt idx="3">
                  <c:v>3.3289999999999997</c:v>
                </c:pt>
                <c:pt idx="4">
                  <c:v>3.3289999999999997</c:v>
                </c:pt>
                <c:pt idx="5">
                  <c:v>3.3289999999999997</c:v>
                </c:pt>
                <c:pt idx="6">
                  <c:v>3.3289999999999997</c:v>
                </c:pt>
                <c:pt idx="7">
                  <c:v>3.3289999999999997</c:v>
                </c:pt>
                <c:pt idx="8">
                  <c:v>3.3289999999999997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0048-4411-B8BF-DB71CBEAB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7284088"/>
        <c:axId val="747282776"/>
        <c:extLst>
          <c:ext xmlns:c15="http://schemas.microsoft.com/office/drawing/2012/chart" uri="{02D57815-91ED-43cb-92C2-25804820EDAC}">
            <c15:filteredLineSeries>
              <c15:ser>
                <c:idx val="5"/>
                <c:order val="2"/>
                <c:tx>
                  <c:strRef>
                    <c:extLst>
                      <c:ext uri="{02D57815-91ED-43cb-92C2-25804820EDAC}">
                        <c15:formulaRef>
                          <c15:sqref>Copy!$I$24</c15:sqref>
                        </c15:formulaRef>
                      </c:ext>
                    </c:extLst>
                    <c:strCache>
                      <c:ptCount val="1"/>
                      <c:pt idx="0">
                        <c:v>8/1/2024</c:v>
                      </c:pt>
                    </c:strCache>
                  </c:strRef>
                </c:tx>
                <c:spPr>
                  <a:ln>
                    <a:solidFill>
                      <a:schemeClr val="accent3"/>
                    </a:solidFill>
                    <a:prstDash val="sysDot"/>
                  </a:ln>
                </c:spPr>
                <c:marker>
                  <c:symbol val="none"/>
                </c:marker>
                <c:cat>
                  <c:multiLvlStrRef>
                    <c:extLst>
                      <c:ext uri="{02D57815-91ED-43cb-92C2-25804820EDAC}">
                        <c15:formulaRef>
                          <c15:sqref>Copy!$E$10:$F$18</c15:sqref>
                        </c15:formulaRef>
                      </c:ext>
                    </c:extLst>
                    <c:multiLvlStrCache>
                      <c:ptCount val="9"/>
                      <c:lvl>
                        <c:pt idx="0">
                          <c:v>Effective Rate</c:v>
                        </c:pt>
                        <c:pt idx="1">
                          <c:v>SEP</c:v>
                        </c:pt>
                        <c:pt idx="2">
                          <c:v>NOV</c:v>
                        </c:pt>
                        <c:pt idx="3">
                          <c:v>DEC</c:v>
                        </c:pt>
                        <c:pt idx="4">
                          <c:v>JAN</c:v>
                        </c:pt>
                        <c:pt idx="5">
                          <c:v>MAR</c:v>
                        </c:pt>
                        <c:pt idx="6">
                          <c:v>MAY</c:v>
                        </c:pt>
                        <c:pt idx="7">
                          <c:v>JUN</c:v>
                        </c:pt>
                        <c:pt idx="8">
                          <c:v>JUL</c:v>
                        </c:pt>
                      </c:lvl>
                      <c:lvl>
                        <c:pt idx="1">
                          <c:v>2024</c:v>
                        </c:pt>
                        <c:pt idx="4">
                          <c:v>2025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Copy!$I$25:$I$33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>
                        <c:v>5.3159999999999998</c:v>
                      </c:pt>
                      <c:pt idx="1">
                        <c:v>5.3159999999999998</c:v>
                      </c:pt>
                      <c:pt idx="2">
                        <c:v>4.9870000000000001</c:v>
                      </c:pt>
                      <c:pt idx="3">
                        <c:v>4.7320000000000002</c:v>
                      </c:pt>
                      <c:pt idx="4">
                        <c:v>4.46</c:v>
                      </c:pt>
                      <c:pt idx="5">
                        <c:v>4.2480000000000002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2F-0048-4411-B8BF-DB71CBEAB5B7}"/>
                  </c:ext>
                </c:extLst>
              </c15:ser>
            </c15:filteredLineSeries>
          </c:ext>
        </c:extLst>
      </c:lineChart>
      <c:catAx>
        <c:axId val="747284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/>
            </a:pPr>
            <a:endParaRPr lang="he-IL"/>
          </a:p>
        </c:txPr>
        <c:crossAx val="747282776"/>
        <c:crosses val="autoZero"/>
        <c:auto val="0"/>
        <c:lblAlgn val="ctr"/>
        <c:lblOffset val="100"/>
        <c:noMultiLvlLbl val="0"/>
      </c:catAx>
      <c:valAx>
        <c:axId val="747282776"/>
        <c:scaling>
          <c:orientation val="minMax"/>
          <c:max val="5.4"/>
          <c:min val="3.2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Implied Rate(%) </a:t>
                </a:r>
                <a:endParaRPr lang="he-IL"/>
              </a:p>
            </c:rich>
          </c:tx>
          <c:layout>
            <c:manualLayout>
              <c:xMode val="edge"/>
              <c:yMode val="edge"/>
              <c:x val="4.4151936026936029E-3"/>
              <c:y val="2.8625000000000001E-2"/>
            </c:manualLayout>
          </c:layout>
          <c:overlay val="0"/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he-IL"/>
          </a:p>
        </c:txPr>
        <c:crossAx val="747284088"/>
        <c:crosses val="autoZero"/>
        <c:crossBetween val="between"/>
        <c:minorUnit val="0.2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"/>
          <c:y val="0.93089603174603175"/>
          <c:w val="0.98235808080808085"/>
          <c:h val="6.9103968253968251E-2"/>
        </c:manualLayout>
      </c:layout>
      <c:overlay val="0"/>
      <c:txPr>
        <a:bodyPr/>
        <a:lstStyle/>
        <a:p>
          <a:pPr rtl="0">
            <a:defRPr/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 baseline="0">
          <a:solidFill>
            <a:sysClr val="windowText" lastClr="000000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he-IL" sz="1200" b="1" dirty="0"/>
              <a:t>כללי</a:t>
            </a:r>
          </a:p>
        </c:rich>
      </c:tx>
      <c:layout>
        <c:manualLayout>
          <c:xMode val="edge"/>
          <c:yMode val="edge"/>
          <c:x val="0.4467885941126439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3.6035650827643803E-2"/>
          <c:y val="0.11284046308556246"/>
          <c:w val="0.78848812516916389"/>
          <c:h val="0.72665857162565228"/>
        </c:manualLayout>
      </c:layout>
      <c:lineChart>
        <c:grouping val="standard"/>
        <c:varyColors val="0"/>
        <c:ser>
          <c:idx val="0"/>
          <c:order val="0"/>
          <c:tx>
            <c:strRef>
              <c:f>'[קובץ נתונים - הודעת הריבית.xlsm]איור 14 נתונים'!$L$1</c:f>
              <c:strCache>
                <c:ptCount val="1"/>
                <c:pt idx="0">
                  <c:v>שנתי</c:v>
                </c:pt>
              </c:strCache>
            </c:strRef>
          </c:tx>
          <c:spPr>
            <a:ln w="28575" cap="rnd">
              <a:solidFill>
                <a:srgbClr val="006B9D"/>
              </a:solidFill>
              <a:round/>
            </a:ln>
            <a:effectLst/>
          </c:spPr>
          <c:marker>
            <c:symbol val="none"/>
          </c:marker>
          <c:dLbls>
            <c:dLbl>
              <c:idx val="6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12-45FA-8415-A0792BF9D994}"/>
                </c:ext>
              </c:extLst>
            </c:dLbl>
            <c:dLbl>
              <c:idx val="294"/>
              <c:layout>
                <c:manualLayout>
                  <c:x val="-1.8540508675644302E-2"/>
                  <c:y val="1.2879621781286174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rgbClr val="006B9D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12-45FA-8415-A0792BF9D99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נתונים'!$A$2:$A$332</c:f>
              <c:numCache>
                <c:formatCode>m/d/yyyy</c:formatCode>
                <c:ptCount val="33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נתונים'!$L$2:$L$330</c:f>
              <c:numCache>
                <c:formatCode>General</c:formatCode>
                <c:ptCount val="329"/>
                <c:pt idx="12" formatCode="#,##0.00">
                  <c:v>-0.11837888784166362</c:v>
                </c:pt>
                <c:pt idx="13" formatCode="#,##0.00">
                  <c:v>0.25378787878793663</c:v>
                </c:pt>
                <c:pt idx="14" formatCode="#,##0.00">
                  <c:v>0.74150047483370063</c:v>
                </c:pt>
                <c:pt idx="15" formatCode="#,##0.00">
                  <c:v>1.1705103969753994</c:v>
                </c:pt>
                <c:pt idx="16" formatCode="#,##0.00">
                  <c:v>0.71602624179940566</c:v>
                </c:pt>
                <c:pt idx="17" formatCode="#,##0.00">
                  <c:v>0.73196261682229036</c:v>
                </c:pt>
                <c:pt idx="18" formatCode="#,##0.00">
                  <c:v>0.846971109039929</c:v>
                </c:pt>
                <c:pt idx="19" formatCode="#,##0.00">
                  <c:v>1.7132146204312582</c:v>
                </c:pt>
                <c:pt idx="20" formatCode="#,##0.00">
                  <c:v>2.4889726672951751</c:v>
                </c:pt>
                <c:pt idx="21" formatCode="#,##0.00">
                  <c:v>2.0123711340207295</c:v>
                </c:pt>
                <c:pt idx="22" formatCode="#,##0.00">
                  <c:v>1.4140581068416314</c:v>
                </c:pt>
                <c:pt idx="23" formatCode="#,##0.00">
                  <c:v>1.4093808630396332</c:v>
                </c:pt>
                <c:pt idx="24" formatCode="#,##0.00">
                  <c:v>3.1124497991969591</c:v>
                </c:pt>
                <c:pt idx="25" formatCode="#,##0.00">
                  <c:v>4.0201005025126912</c:v>
                </c:pt>
                <c:pt idx="26" formatCode="#,##0.00">
                  <c:v>4.3129388164493188</c:v>
                </c:pt>
                <c:pt idx="27" formatCode="#,##0.00">
                  <c:v>4.9701789264412266</c:v>
                </c:pt>
                <c:pt idx="28" formatCode="#,##0.00">
                  <c:v>5.5445544554456827</c:v>
                </c:pt>
                <c:pt idx="29" formatCode="#,##0.00">
                  <c:v>6.6140177690030555</c:v>
                </c:pt>
                <c:pt idx="30" formatCode="#,##0.00">
                  <c:v>6.8829891838743329</c:v>
                </c:pt>
                <c:pt idx="31" formatCode="#,##0.00">
                  <c:v>6.1764705882353166</c:v>
                </c:pt>
                <c:pt idx="32" formatCode="#,##0.00">
                  <c:v>6.3600782778865383</c:v>
                </c:pt>
                <c:pt idx="33" formatCode="#,##0.00">
                  <c:v>6.9403714565006602</c:v>
                </c:pt>
                <c:pt idx="34" formatCode="#,##0.00">
                  <c:v>6.6863323500493399</c:v>
                </c:pt>
                <c:pt idx="35" formatCode="#,##0.00">
                  <c:v>6.4960629921258395</c:v>
                </c:pt>
                <c:pt idx="36" formatCode="#,##0.00">
                  <c:v>5.5520934761440266</c:v>
                </c:pt>
                <c:pt idx="37" formatCode="#,##0.00">
                  <c:v>5.1489855072464064</c:v>
                </c:pt>
                <c:pt idx="38" formatCode="#,##0.00">
                  <c:v>4.8488461538461758</c:v>
                </c:pt>
                <c:pt idx="39" formatCode="#,##0.00">
                  <c:v>3.0579545454547219</c:v>
                </c:pt>
                <c:pt idx="40" formatCode="#,##0.00">
                  <c:v>1.590243902439048</c:v>
                </c:pt>
                <c:pt idx="41" formatCode="#,##0.00">
                  <c:v>-0.32000000000007578</c:v>
                </c:pt>
                <c:pt idx="42" formatCode="#,##0.00">
                  <c:v>-1.6496780128795852</c:v>
                </c:pt>
                <c:pt idx="43" formatCode="#,##0.00">
                  <c:v>-1.0891966759004501</c:v>
                </c:pt>
                <c:pt idx="44" formatCode="#,##0.00">
                  <c:v>-1.944434222631064</c:v>
                </c:pt>
                <c:pt idx="45" formatCode="#,##0.00">
                  <c:v>-2.5718464351005665</c:v>
                </c:pt>
                <c:pt idx="46" formatCode="#,##0.00">
                  <c:v>-1.9605529953917733</c:v>
                </c:pt>
                <c:pt idx="47" formatCode="#,##0.00">
                  <c:v>-1.8861367837337717</c:v>
                </c:pt>
                <c:pt idx="48" formatCode="#,##0.00">
                  <c:v>-2.2660098522167216</c:v>
                </c:pt>
                <c:pt idx="49" formatCode="#,##0.00">
                  <c:v>-2.4533856722277481</c:v>
                </c:pt>
                <c:pt idx="50" formatCode="#,##0.00">
                  <c:v>-2.7424094025465973</c:v>
                </c:pt>
                <c:pt idx="51" formatCode="#,##0.00">
                  <c:v>-1.4720314033366932</c:v>
                </c:pt>
                <c:pt idx="52" formatCode="#,##0.00">
                  <c:v>-0.59171597633136397</c:v>
                </c:pt>
                <c:pt idx="53" formatCode="#,##0.00">
                  <c:v>0</c:v>
                </c:pt>
                <c:pt idx="54" formatCode="#,##0.00">
                  <c:v>0.49950049950036046</c:v>
                </c:pt>
                <c:pt idx="55" formatCode="#,##0.00">
                  <c:v>0.49850448654049639</c:v>
                </c:pt>
                <c:pt idx="56" formatCode="#,##0.00">
                  <c:v>0.80160320641253779</c:v>
                </c:pt>
                <c:pt idx="57" formatCode="#,##0.00">
                  <c:v>0.80160320641253779</c:v>
                </c:pt>
                <c:pt idx="58" formatCode="#,##0.00">
                  <c:v>0.90361445783133654</c:v>
                </c:pt>
                <c:pt idx="59" formatCode="#,##0.00">
                  <c:v>1.2072434607644178</c:v>
                </c:pt>
                <c:pt idx="60" formatCode="#,##0.00">
                  <c:v>0.80645161290306966</c:v>
                </c:pt>
                <c:pt idx="61" formatCode="#,##0.00">
                  <c:v>0.80482897384304142</c:v>
                </c:pt>
                <c:pt idx="62" formatCode="#,##0.00">
                  <c:v>0.70493454179252346</c:v>
                </c:pt>
                <c:pt idx="63" formatCode="#,##0.00">
                  <c:v>0.29880478087647155</c:v>
                </c:pt>
                <c:pt idx="64" formatCode="#,##0.00">
                  <c:v>0.19841269841269771</c:v>
                </c:pt>
                <c:pt idx="65" formatCode="#,##0.00">
                  <c:v>0.29761904761917979</c:v>
                </c:pt>
                <c:pt idx="66" formatCode="#,##0.00">
                  <c:v>1.590457256461475</c:v>
                </c:pt>
                <c:pt idx="67" formatCode="#,##0.00">
                  <c:v>1.5873015873015817</c:v>
                </c:pt>
                <c:pt idx="68" formatCode="#,##0.00">
                  <c:v>1.8886679920478322</c:v>
                </c:pt>
                <c:pt idx="69" formatCode="#,##0.00">
                  <c:v>2.6838966202784365</c:v>
                </c:pt>
                <c:pt idx="70" formatCode="#,##0.00">
                  <c:v>2.6865671641791877</c:v>
                </c:pt>
                <c:pt idx="71" formatCode="#,##0.00">
                  <c:v>2.3856858846920792</c:v>
                </c:pt>
                <c:pt idx="72" formatCode="#,##0.00">
                  <c:v>2.6999999999999469</c:v>
                </c:pt>
                <c:pt idx="73" formatCode="#,##0.00">
                  <c:v>3.0938123752494606</c:v>
                </c:pt>
                <c:pt idx="74" formatCode="#,##0.00">
                  <c:v>3.600000000000092</c:v>
                </c:pt>
                <c:pt idx="75" formatCode="#,##0.00">
                  <c:v>3.7735849056603321</c:v>
                </c:pt>
                <c:pt idx="76" formatCode="#,##0.00">
                  <c:v>3.465346534653424</c:v>
                </c:pt>
                <c:pt idx="77" formatCode="#,##0.00">
                  <c:v>3.4619188921859001</c:v>
                </c:pt>
                <c:pt idx="78" formatCode="#,##0.00">
                  <c:v>2.446183953033243</c:v>
                </c:pt>
                <c:pt idx="79" formatCode="#,##0.00">
                  <c:v>2.2460937500000888</c:v>
                </c:pt>
                <c:pt idx="80" formatCode="#,##0.00">
                  <c:v>1.268292682926786</c:v>
                </c:pt>
                <c:pt idx="81" formatCode="#,##0.00">
                  <c:v>-0.19361084220715918</c:v>
                </c:pt>
                <c:pt idx="82" formatCode="#,##0.00">
                  <c:v>-0.29069767441872729</c:v>
                </c:pt>
                <c:pt idx="83" formatCode="#,##0.00">
                  <c:v>-9.7087378640903221E-2</c:v>
                </c:pt>
                <c:pt idx="84" formatCode="#,##0.00">
                  <c:v>6.0370009737309438E-2</c:v>
                </c:pt>
                <c:pt idx="85" formatCode="#,##0.00">
                  <c:v>-0.82226524685381497</c:v>
                </c:pt>
                <c:pt idx="86" formatCode="#,##0.00">
                  <c:v>-0.9090733590732647</c:v>
                </c:pt>
                <c:pt idx="87" formatCode="#,##0.00">
                  <c:v>-1.265837320574037</c:v>
                </c:pt>
                <c:pt idx="88" formatCode="#,##0.00">
                  <c:v>-1.265837320574037</c:v>
                </c:pt>
                <c:pt idx="89" formatCode="#,##0.00">
                  <c:v>-0.66558317399630917</c:v>
                </c:pt>
                <c:pt idx="90" formatCode="#,##0.00">
                  <c:v>0.33008595988526235</c:v>
                </c:pt>
                <c:pt idx="91" formatCode="#,##0.00">
                  <c:v>1.024068767908326</c:v>
                </c:pt>
                <c:pt idx="92" formatCode="#,##0.00">
                  <c:v>1.4000000000000901</c:v>
                </c:pt>
                <c:pt idx="93" formatCode="#,##0.00">
                  <c:v>2.1891367604268241</c:v>
                </c:pt>
                <c:pt idx="94" formatCode="#,##0.00">
                  <c:v>2.7912536443149838</c:v>
                </c:pt>
                <c:pt idx="95" formatCode="#,##0.00">
                  <c:v>3.3965014577260755</c:v>
                </c:pt>
                <c:pt idx="96" formatCode="#,##0.00">
                  <c:v>3.5353535353535692</c:v>
                </c:pt>
                <c:pt idx="97" formatCode="#,##0.00">
                  <c:v>3.647416413373894</c:v>
                </c:pt>
                <c:pt idx="98" formatCode="#,##0.00">
                  <c:v>3.7411526794740801</c:v>
                </c:pt>
                <c:pt idx="99" formatCode="#,##0.00">
                  <c:v>4.7283702213277712</c:v>
                </c:pt>
                <c:pt idx="100" formatCode="#,##0.00">
                  <c:v>5.4325955734404463</c:v>
                </c:pt>
                <c:pt idx="101" formatCode="#,##0.00">
                  <c:v>4.7952047952049659</c:v>
                </c:pt>
                <c:pt idx="102" formatCode="#,##0.00">
                  <c:v>4.8418972332014754</c:v>
                </c:pt>
                <c:pt idx="103" formatCode="#,##0.00">
                  <c:v>5.004906771344797</c:v>
                </c:pt>
                <c:pt idx="104" formatCode="#,##0.00">
                  <c:v>5.5226824457597523</c:v>
                </c:pt>
                <c:pt idx="105" formatCode="#,##0.00">
                  <c:v>5.5172413793099784</c:v>
                </c:pt>
                <c:pt idx="106" formatCode="#,##0.00">
                  <c:v>4.5142296368983814</c:v>
                </c:pt>
                <c:pt idx="107" formatCode="#,##0.00">
                  <c:v>3.8048780487807132</c:v>
                </c:pt>
                <c:pt idx="108" formatCode="#,##0.00">
                  <c:v>3.2543414634144785</c:v>
                </c:pt>
                <c:pt idx="109" formatCode="#,##0.00">
                  <c:v>3.3534701857282023</c:v>
                </c:pt>
                <c:pt idx="110" formatCode="#,##0.00">
                  <c:v>3.5634502923976852</c:v>
                </c:pt>
                <c:pt idx="111" formatCode="#,##0.00">
                  <c:v>3.0807877041306497</c:v>
                </c:pt>
                <c:pt idx="112" formatCode="#,##0.00">
                  <c:v>2.7934160305345124</c:v>
                </c:pt>
                <c:pt idx="113" formatCode="#,##0.00">
                  <c:v>3.5971401334601971</c:v>
                </c:pt>
                <c:pt idx="114" formatCode="#,##0.00">
                  <c:v>3.515080113100999</c:v>
                </c:pt>
                <c:pt idx="115" formatCode="#,##0.00">
                  <c:v>3.1355140186911878</c:v>
                </c:pt>
                <c:pt idx="116" formatCode="#,##0.00">
                  <c:v>2.8408411214948748</c:v>
                </c:pt>
                <c:pt idx="117" formatCode="#,##0.00">
                  <c:v>2.9410830999068827</c:v>
                </c:pt>
                <c:pt idx="118" formatCode="#,##0.00">
                  <c:v>3.8170892018783764</c:v>
                </c:pt>
                <c:pt idx="119" formatCode="#,##0.00">
                  <c:v>3.9146616541350099</c:v>
                </c:pt>
                <c:pt idx="120" formatCode="#,##0.00">
                  <c:v>3.7735849056604431</c:v>
                </c:pt>
                <c:pt idx="121" formatCode="#,##0.00">
                  <c:v>3.5785288270377746</c:v>
                </c:pt>
                <c:pt idx="122" formatCode="#,##0.00">
                  <c:v>3.1651829871415238</c:v>
                </c:pt>
                <c:pt idx="123" formatCode="#,##0.00">
                  <c:v>3.036238981390893</c:v>
                </c:pt>
                <c:pt idx="124" formatCode="#,##0.00">
                  <c:v>3.0243902439024195</c:v>
                </c:pt>
                <c:pt idx="125" formatCode="#,##0.00">
                  <c:v>2.4177949709865532</c:v>
                </c:pt>
                <c:pt idx="126" formatCode="#,##0.00">
                  <c:v>1.8181818181817855</c:v>
                </c:pt>
                <c:pt idx="127" formatCode="#,##0.00">
                  <c:v>1.8095238095237942</c:v>
                </c:pt>
                <c:pt idx="128" formatCode="#,##0.00">
                  <c:v>2.3877745940783068</c:v>
                </c:pt>
                <c:pt idx="129" formatCode="#,##0.00">
                  <c:v>2.4785510009532441</c:v>
                </c:pt>
                <c:pt idx="130" formatCode="#,##0.00">
                  <c:v>2.2813688212929062</c:v>
                </c:pt>
                <c:pt idx="131" formatCode="#,##0.00">
                  <c:v>2.6615969581749388</c:v>
                </c:pt>
                <c:pt idx="132" formatCode="#,##0.00">
                  <c:v>3.5617224880383658</c:v>
                </c:pt>
                <c:pt idx="133" formatCode="#,##0.00">
                  <c:v>4.1653550863723465</c:v>
                </c:pt>
                <c:pt idx="134" formatCode="#,##0.00">
                  <c:v>4.2689357622242463</c:v>
                </c:pt>
                <c:pt idx="135" formatCode="#,##0.00">
                  <c:v>3.9820342205321824</c:v>
                </c:pt>
                <c:pt idx="136" formatCode="#,##0.00">
                  <c:v>4.0905303030301932</c:v>
                </c:pt>
                <c:pt idx="137" formatCode="#,##0.00">
                  <c:v>4.1964117091596531</c:v>
                </c:pt>
                <c:pt idx="138" formatCode="#,##0.00">
                  <c:v>3.407612781954894</c:v>
                </c:pt>
                <c:pt idx="139" formatCode="#,##0.00">
                  <c:v>3.4202057998129476</c:v>
                </c:pt>
                <c:pt idx="140" formatCode="#,##0.00">
                  <c:v>2.9328358208956073</c:v>
                </c:pt>
                <c:pt idx="141" formatCode="#,##0.00">
                  <c:v>2.7442790697675301</c:v>
                </c:pt>
                <c:pt idx="142" formatCode="#,##0.00">
                  <c:v>2.5501858736058702</c:v>
                </c:pt>
                <c:pt idx="143" formatCode="#,##0.00">
                  <c:v>2.1703703703703781</c:v>
                </c:pt>
                <c:pt idx="144" formatCode="#,##0.00">
                  <c:v>1.9607843137254388</c:v>
                </c:pt>
                <c:pt idx="145" formatCode="#,##0.00">
                  <c:v>1.6617790811340072</c:v>
                </c:pt>
                <c:pt idx="146" formatCode="#,##0.00">
                  <c:v>1.8536585365854785</c:v>
                </c:pt>
                <c:pt idx="147" formatCode="#,##0.00">
                  <c:v>2.1338506304562577</c:v>
                </c:pt>
                <c:pt idx="148" formatCode="#,##0.00">
                  <c:v>1.6409266409269652</c:v>
                </c:pt>
                <c:pt idx="149" formatCode="#,##0.00">
                  <c:v>0.96153846153839151</c:v>
                </c:pt>
                <c:pt idx="150" formatCode="#,##0.00">
                  <c:v>1.3500482160076377</c:v>
                </c:pt>
                <c:pt idx="151" formatCode="#,##0.00">
                  <c:v>1.9193857965450478</c:v>
                </c:pt>
                <c:pt idx="152" formatCode="#,##0.00">
                  <c:v>2.1153846153845635</c:v>
                </c:pt>
                <c:pt idx="153" formatCode="#,##0.00">
                  <c:v>1.8251681075883042</c:v>
                </c:pt>
                <c:pt idx="154" formatCode="#,##0.00">
                  <c:v>1.4423076923074651</c:v>
                </c:pt>
                <c:pt idx="155" formatCode="#,##0.00">
                  <c:v>1.6346153846156009</c:v>
                </c:pt>
                <c:pt idx="156" formatCode="#,##0.00">
                  <c:v>1.4573121070861061</c:v>
                </c:pt>
                <c:pt idx="157" formatCode="#,##0.00">
                  <c:v>1.4573121070861061</c:v>
                </c:pt>
                <c:pt idx="158" formatCode="#,##0.00">
                  <c:v>1.2701193491617691</c:v>
                </c:pt>
                <c:pt idx="159" formatCode="#,##0.00">
                  <c:v>0.80418292387001156</c:v>
                </c:pt>
                <c:pt idx="160" formatCode="#,##0.00">
                  <c:v>0.90408796145571291</c:v>
                </c:pt>
                <c:pt idx="161" formatCode="#,##0.00">
                  <c:v>1.9939092000326619</c:v>
                </c:pt>
                <c:pt idx="162" formatCode="#,##0.00">
                  <c:v>2.1971500226136698</c:v>
                </c:pt>
                <c:pt idx="163" formatCode="#,##0.00">
                  <c:v>1.3367275733728645</c:v>
                </c:pt>
                <c:pt idx="164" formatCode="#,##0.00">
                  <c:v>1.3367275733728645</c:v>
                </c:pt>
                <c:pt idx="165" formatCode="#,##0.00">
                  <c:v>1.8256648081658833</c:v>
                </c:pt>
                <c:pt idx="166" formatCode="#,##0.00">
                  <c:v>1.9093883207062845</c:v>
                </c:pt>
                <c:pt idx="167" formatCode="#,##0.00">
                  <c:v>1.8160876848833496</c:v>
                </c:pt>
                <c:pt idx="168" formatCode="#,##0.00">
                  <c:v>1.3958125623130702</c:v>
                </c:pt>
                <c:pt idx="169" formatCode="#,##0.00">
                  <c:v>1.1964107676969649</c:v>
                </c:pt>
                <c:pt idx="170" formatCode="#,##0.00">
                  <c:v>1.2935323383084896</c:v>
                </c:pt>
                <c:pt idx="171" formatCode="#,##0.00">
                  <c:v>0.99108027750247629</c:v>
                </c:pt>
                <c:pt idx="172" formatCode="#,##0.00">
                  <c:v>0.99009900990130184</c:v>
                </c:pt>
                <c:pt idx="173" formatCode="#,##0.00">
                  <c:v>0.49115913555948243</c:v>
                </c:pt>
                <c:pt idx="174" formatCode="#,##0.00">
                  <c:v>0.29382957884451777</c:v>
                </c:pt>
                <c:pt idx="175" formatCode="#,##0.00">
                  <c:v>0</c:v>
                </c:pt>
                <c:pt idx="176" formatCode="#,##0.00">
                  <c:v>-0.29325513196410968</c:v>
                </c:pt>
                <c:pt idx="177" formatCode="#,##0.00">
                  <c:v>-0.29239766081906593</c:v>
                </c:pt>
                <c:pt idx="178" formatCode="#,##0.00">
                  <c:v>-9.7847358121727623E-2</c:v>
                </c:pt>
                <c:pt idx="179" formatCode="#,##0.00">
                  <c:v>-0.19550342130971732</c:v>
                </c:pt>
                <c:pt idx="180" formatCode="#,##0.00">
                  <c:v>-0.50737649173039356</c:v>
                </c:pt>
                <c:pt idx="181" formatCode="#,##0.00">
                  <c:v>-1.0147801760970299</c:v>
                </c:pt>
                <c:pt idx="182" formatCode="#,##0.00">
                  <c:v>-1.0058957607666841</c:v>
                </c:pt>
                <c:pt idx="183" formatCode="#,##0.00">
                  <c:v>-0.50245524622617443</c:v>
                </c:pt>
                <c:pt idx="184" formatCode="#,##0.00">
                  <c:v>-0.40000186247020064</c:v>
                </c:pt>
                <c:pt idx="185" formatCode="#,##0.00">
                  <c:v>-0.39296373943396024</c:v>
                </c:pt>
                <c:pt idx="186" formatCode="#,##0.00">
                  <c:v>-0.29101748950786099</c:v>
                </c:pt>
                <c:pt idx="187" formatCode="#,##0.00">
                  <c:v>-0.39296373943396024</c:v>
                </c:pt>
                <c:pt idx="188" formatCode="#,##0.00">
                  <c:v>-0.50000186060022989</c:v>
                </c:pt>
                <c:pt idx="189" formatCode="#,##0.00">
                  <c:v>-0.69208396844465669</c:v>
                </c:pt>
                <c:pt idx="190" formatCode="#,##0.00">
                  <c:v>-0.89716150057749244</c:v>
                </c:pt>
                <c:pt idx="191" formatCode="#,##0.00">
                  <c:v>-0.99706355551641979</c:v>
                </c:pt>
                <c:pt idx="192" formatCode="#,##0.00">
                  <c:v>-0.60483870967749098</c:v>
                </c:pt>
                <c:pt idx="193" formatCode="#,##0.00">
                  <c:v>-0.20304568527916844</c:v>
                </c:pt>
                <c:pt idx="194" formatCode="#,##0.00">
                  <c:v>-0.7085020242915685</c:v>
                </c:pt>
                <c:pt idx="195" formatCode="#,##0.00">
                  <c:v>-0.90543259557350764</c:v>
                </c:pt>
                <c:pt idx="196" formatCode="#,##0.00">
                  <c:v>-0.80321285140556586</c:v>
                </c:pt>
                <c:pt idx="197" formatCode="#,##0.00">
                  <c:v>-0.80080080080076055</c:v>
                </c:pt>
                <c:pt idx="198" formatCode="#,##0.00">
                  <c:v>-0.599400599400568</c:v>
                </c:pt>
                <c:pt idx="199" formatCode="#,##0.00">
                  <c:v>-0.7007007007006627</c:v>
                </c:pt>
                <c:pt idx="200" formatCode="#,##0.00">
                  <c:v>-0.4020100502512447</c:v>
                </c:pt>
                <c:pt idx="201" formatCode="#,##0.00">
                  <c:v>-0.30120481927707887</c:v>
                </c:pt>
                <c:pt idx="202" formatCode="#,##0.00">
                  <c:v>-0.30241935483868998</c:v>
                </c:pt>
                <c:pt idx="203" formatCode="#,##0.00">
                  <c:v>-0.20181634712409524</c:v>
                </c:pt>
                <c:pt idx="204" formatCode="#,##0.00">
                  <c:v>0.10365338402877899</c:v>
                </c:pt>
                <c:pt idx="205" formatCode="#,##0.00">
                  <c:v>0.40915792131470674</c:v>
                </c:pt>
                <c:pt idx="206" formatCode="#,##0.00">
                  <c:v>0.91631217469505533</c:v>
                </c:pt>
                <c:pt idx="207" formatCode="#,##0.00">
                  <c:v>0.70731192675945742</c:v>
                </c:pt>
                <c:pt idx="208" formatCode="#,##0.00">
                  <c:v>0.80192536115641921</c:v>
                </c:pt>
                <c:pt idx="209" formatCode="#,##0.00">
                  <c:v>-0.20181408563612058</c:v>
                </c:pt>
                <c:pt idx="210" formatCode="#,##0.00">
                  <c:v>-0.70240981015725623</c:v>
                </c:pt>
                <c:pt idx="211" formatCode="#,##0.00">
                  <c:v>-0.10302192982166725</c:v>
                </c:pt>
                <c:pt idx="212" formatCode="#,##0.00">
                  <c:v>9.7580472106950644E-2</c:v>
                </c:pt>
                <c:pt idx="213" formatCode="#,##0.00">
                  <c:v>0.19476561387852254</c:v>
                </c:pt>
                <c:pt idx="214" formatCode="#,##0.00">
                  <c:v>0.30000227285942316</c:v>
                </c:pt>
                <c:pt idx="215" formatCode="#,##0.00">
                  <c:v>0.40000227512553277</c:v>
                </c:pt>
                <c:pt idx="216" formatCode="#,##0.00">
                  <c:v>0.10020040080167547</c:v>
                </c:pt>
                <c:pt idx="217" formatCode="#,##0.00">
                  <c:v>0.20040080160323992</c:v>
                </c:pt>
                <c:pt idx="218" formatCode="#,##0.00">
                  <c:v>0.19980019980012642</c:v>
                </c:pt>
                <c:pt idx="219" formatCode="#,##0.00">
                  <c:v>0.39880358923234382</c:v>
                </c:pt>
                <c:pt idx="220" formatCode="#,##0.00">
                  <c:v>0.49652432969213844</c:v>
                </c:pt>
                <c:pt idx="221" formatCode="#,##0.00">
                  <c:v>1.2999999999999901</c:v>
                </c:pt>
                <c:pt idx="222" formatCode="#,##0.00">
                  <c:v>1.4014014014013254</c:v>
                </c:pt>
                <c:pt idx="223" formatCode="#,##0.00">
                  <c:v>1.1976047904191711</c:v>
                </c:pt>
                <c:pt idx="224" formatCode="#,##0.00">
                  <c:v>1.1964107676969205</c:v>
                </c:pt>
                <c:pt idx="225" formatCode="#,##0.00">
                  <c:v>1.1928429423459397</c:v>
                </c:pt>
                <c:pt idx="226" formatCode="#,##0.00">
                  <c:v>1.1964107676969205</c:v>
                </c:pt>
                <c:pt idx="227" formatCode="#,##0.00">
                  <c:v>0.79681274900396115</c:v>
                </c:pt>
                <c:pt idx="228" formatCode="#,##0.00">
                  <c:v>1.2022012466185616</c:v>
                </c:pt>
                <c:pt idx="229" formatCode="#,##0.00">
                  <c:v>1.2019990444183559</c:v>
                </c:pt>
                <c:pt idx="230" formatCode="#,##0.00">
                  <c:v>1.4027906676470137</c:v>
                </c:pt>
                <c:pt idx="231" formatCode="#,##0.00">
                  <c:v>1.3008927872779408</c:v>
                </c:pt>
                <c:pt idx="232" formatCode="#,##0.00">
                  <c:v>1.4990108993213402</c:v>
                </c:pt>
                <c:pt idx="233" formatCode="#,##0.00">
                  <c:v>0.80059134830727796</c:v>
                </c:pt>
                <c:pt idx="234" formatCode="#,##0.00">
                  <c:v>0.50147980127968061</c:v>
                </c:pt>
                <c:pt idx="235" formatCode="#,##0.00">
                  <c:v>0.60157695935785238</c:v>
                </c:pt>
                <c:pt idx="236" formatCode="#,##0.00">
                  <c:v>0.30344732876483871</c:v>
                </c:pt>
                <c:pt idx="237" formatCode="#,##0.00">
                  <c:v>0.40471417964798029</c:v>
                </c:pt>
                <c:pt idx="238" formatCode="#,##0.00">
                  <c:v>0.30344732876483871</c:v>
                </c:pt>
                <c:pt idx="239" formatCode="#,##0.00">
                  <c:v>0.60078956392914939</c:v>
                </c:pt>
                <c:pt idx="240" formatCode="#,##0.00">
                  <c:v>0.29970029970030065</c:v>
                </c:pt>
                <c:pt idx="241" formatCode="#,##0.00">
                  <c:v>9.980039920163275E-2</c:v>
                </c:pt>
                <c:pt idx="242" formatCode="#,##0.00">
                  <c:v>0</c:v>
                </c:pt>
                <c:pt idx="243" formatCode="#,##0.00">
                  <c:v>-0.59405940594057238</c:v>
                </c:pt>
                <c:pt idx="244" formatCode="#,##0.00">
                  <c:v>-1.5732546705998107</c:v>
                </c:pt>
                <c:pt idx="245" formatCode="#,##0.00">
                  <c:v>-1.0880316518298128</c:v>
                </c:pt>
                <c:pt idx="246" formatCode="#,##0.00">
                  <c:v>-0.59523809523809312</c:v>
                </c:pt>
                <c:pt idx="247" formatCode="#,##0.00">
                  <c:v>-0.79207920792073727</c:v>
                </c:pt>
                <c:pt idx="248" formatCode="#,##0.00">
                  <c:v>-0.69444444444447528</c:v>
                </c:pt>
                <c:pt idx="249" formatCode="#,##0.00">
                  <c:v>-0.79051383399214581</c:v>
                </c:pt>
                <c:pt idx="250" formatCode="#,##0.00">
                  <c:v>-0.59523809523809312</c:v>
                </c:pt>
                <c:pt idx="251" formatCode="#,##0.00">
                  <c:v>-0.69444444444447528</c:v>
                </c:pt>
                <c:pt idx="252" formatCode="#,##0.00">
                  <c:v>-0.39930070538917173</c:v>
                </c:pt>
                <c:pt idx="253" formatCode="#,##0.00">
                  <c:v>2.0918080378962145E-6</c:v>
                </c:pt>
                <c:pt idx="254" formatCode="#,##0.00">
                  <c:v>0.20039931546380618</c:v>
                </c:pt>
                <c:pt idx="255" formatCode="#,##0.00">
                  <c:v>0.79950410056406351</c:v>
                </c:pt>
                <c:pt idx="256" formatCode="#,##0.00">
                  <c:v>1.5023997256329746</c:v>
                </c:pt>
                <c:pt idx="257" formatCode="#,##0.00">
                  <c:v>1.704202127456611</c:v>
                </c:pt>
                <c:pt idx="258" formatCode="#,##0.00">
                  <c:v>1.9015989379731035</c:v>
                </c:pt>
                <c:pt idx="259" formatCode="#,##0.00">
                  <c:v>2.2018983454523022</c:v>
                </c:pt>
                <c:pt idx="260" formatCode="#,##0.00">
                  <c:v>2.5043977485908586</c:v>
                </c:pt>
                <c:pt idx="261" formatCode="#,##0.00">
                  <c:v>2.2980101080054771</c:v>
                </c:pt>
                <c:pt idx="262" formatCode="#,##0.00">
                  <c:v>2.4020979504385309</c:v>
                </c:pt>
                <c:pt idx="263" formatCode="#,##0.00">
                  <c:v>2.8049971554782172</c:v>
                </c:pt>
                <c:pt idx="264" formatCode="#,##0.00">
                  <c:v>3.109327983951915</c:v>
                </c:pt>
                <c:pt idx="265" formatCode="#,##0.00">
                  <c:v>3.5000000000000364</c:v>
                </c:pt>
                <c:pt idx="266" formatCode="#,##0.00">
                  <c:v>3.4791252485089741</c:v>
                </c:pt>
                <c:pt idx="267" formatCode="#,##0.00">
                  <c:v>3.964321110009883</c:v>
                </c:pt>
                <c:pt idx="268" formatCode="#,##0.00">
                  <c:v>4.1461006910167963</c:v>
                </c:pt>
                <c:pt idx="269" formatCode="#,##0.00">
                  <c:v>4.4378698224852187</c:v>
                </c:pt>
                <c:pt idx="270" formatCode="#,##0.00">
                  <c:v>5.2062868369352477</c:v>
                </c:pt>
                <c:pt idx="271" formatCode="#,##0.00">
                  <c:v>4.6033300685597967</c:v>
                </c:pt>
                <c:pt idx="272" formatCode="#,##0.00">
                  <c:v>4.5943304007822761</c:v>
                </c:pt>
                <c:pt idx="273" formatCode="#,##0.00">
                  <c:v>5.0781250000005329</c:v>
                </c:pt>
                <c:pt idx="274" formatCode="#,##0.00">
                  <c:v>5.2785923753669417</c:v>
                </c:pt>
                <c:pt idx="275" formatCode="#,##0.00">
                  <c:v>5.2631578947367919</c:v>
                </c:pt>
                <c:pt idx="276" formatCode="#,##0.00">
                  <c:v>5.3849236974456094</c:v>
                </c:pt>
                <c:pt idx="277" formatCode="#,##0.00">
                  <c:v>5.1837696315009563</c:v>
                </c:pt>
                <c:pt idx="278" formatCode="#,##0.00">
                  <c:v>4.9844395530326491</c:v>
                </c:pt>
                <c:pt idx="279" formatCode="#,##0.00">
                  <c:v>4.991421913168792</c:v>
                </c:pt>
                <c:pt idx="280" formatCode="#,##0.00">
                  <c:v>4.5950725971239947</c:v>
                </c:pt>
                <c:pt idx="281" formatCode="#,##0.00">
                  <c:v>4.2000015013841763</c:v>
                </c:pt>
                <c:pt idx="282" formatCode="#,##0.00">
                  <c:v>3.3291331414970315</c:v>
                </c:pt>
                <c:pt idx="283" formatCode="#,##0.00">
                  <c:v>4.1151700394881807</c:v>
                </c:pt>
                <c:pt idx="284" formatCode="#,##0.00">
                  <c:v>3.8215902809782376</c:v>
                </c:pt>
                <c:pt idx="285" formatCode="#,##0.00">
                  <c:v>3.7347598589924313</c:v>
                </c:pt>
                <c:pt idx="286" formatCode="#,##0.00">
                  <c:v>3.3434555280393186</c:v>
                </c:pt>
                <c:pt idx="287" formatCode="#,##0.00">
                  <c:v>2.9583348168267687</c:v>
                </c:pt>
                <c:pt idx="288" formatCode="#,##0.00">
                  <c:v>2.6392961876832821</c:v>
                </c:pt>
                <c:pt idx="289" formatCode="#,##0.00">
                  <c:v>2.5291828793774451</c:v>
                </c:pt>
                <c:pt idx="290" formatCode="#,##0.00">
                  <c:v>2.7131782945736482</c:v>
                </c:pt>
                <c:pt idx="291" formatCode="#,##0.00">
                  <c:v>2.7884615384615508</c:v>
                </c:pt>
                <c:pt idx="292" formatCode="#,##0.00">
                  <c:v>2.7831094049904026</c:v>
                </c:pt>
                <c:pt idx="293" formatCode="#,##0.00">
                  <c:v>2.8790786948176494</c:v>
                </c:pt>
                <c:pt idx="294" formatCode="#,##0.00">
                  <c:v>3.1578947368420929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12-45FA-8415-A0792BF9D994}"/>
            </c:ext>
          </c:extLst>
        </c:ser>
        <c:ser>
          <c:idx val="1"/>
          <c:order val="1"/>
          <c:tx>
            <c:strRef>
              <c:f>'[קובץ נתונים - הודעת הריבית.xlsm]איור 14 נתונים'!$M$1</c:f>
              <c:strCache>
                <c:ptCount val="1"/>
                <c:pt idx="0">
                  <c:v>חצי שנתי</c:v>
                </c:pt>
              </c:strCache>
            </c:strRef>
          </c:tx>
          <c:spPr>
            <a:ln w="28575" cap="rnd">
              <a:solidFill>
                <a:srgbClr val="D98D25"/>
              </a:solidFill>
              <a:round/>
            </a:ln>
            <a:effectLst/>
          </c:spPr>
          <c:marker>
            <c:symbol val="none"/>
          </c:marker>
          <c:dLbls>
            <c:dLbl>
              <c:idx val="294"/>
              <c:layout>
                <c:manualLayout>
                  <c:x val="-1.8540508675644302E-2"/>
                  <c:y val="-2.3183319206315112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98D25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12-45FA-8415-A0792BF9D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נתונים'!$A$2:$A$332</c:f>
              <c:numCache>
                <c:formatCode>m/d/yyyy</c:formatCode>
                <c:ptCount val="33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נתונים'!$M$2:$M$330</c:f>
              <c:numCache>
                <c:formatCode>General</c:formatCode>
                <c:ptCount val="329"/>
                <c:pt idx="12" formatCode="#,##0.00">
                  <c:v>-0.28070161595761256</c:v>
                </c:pt>
                <c:pt idx="13" formatCode="#,##0.00">
                  <c:v>0.28188851418369243</c:v>
                </c:pt>
                <c:pt idx="14" formatCode="#,##0.00">
                  <c:v>1.4174167704043894</c:v>
                </c:pt>
                <c:pt idx="15" formatCode="#,##0.00">
                  <c:v>0.84566219800961129</c:v>
                </c:pt>
                <c:pt idx="16" formatCode="#,##0.00">
                  <c:v>0</c:v>
                </c:pt>
                <c:pt idx="17" formatCode="#,##0.00">
                  <c:v>0.27991588830749148</c:v>
                </c:pt>
                <c:pt idx="18" formatCode="#,##0.00">
                  <c:v>1.6948850789581638</c:v>
                </c:pt>
                <c:pt idx="19" formatCode="#,##0.00">
                  <c:v>3.1181691759591068</c:v>
                </c:pt>
                <c:pt idx="20" formatCode="#,##0.00">
                  <c:v>3.6798073840064838</c:v>
                </c:pt>
                <c:pt idx="21" formatCode="#,##0.00">
                  <c:v>3.1049674771869373</c:v>
                </c:pt>
                <c:pt idx="22" formatCode="#,##0.00">
                  <c:v>2.5333268130470987</c:v>
                </c:pt>
                <c:pt idx="23" formatCode="#,##0.00">
                  <c:v>2.2471208763771511</c:v>
                </c:pt>
                <c:pt idx="24" formatCode="#,##0.00">
                  <c:v>4.7981964212422623</c:v>
                </c:pt>
                <c:pt idx="25" formatCode="#,##0.00">
                  <c:v>5.0483038036847505</c:v>
                </c:pt>
                <c:pt idx="26" formatCode="#,##0.00">
                  <c:v>5.0201488969332964</c:v>
                </c:pt>
                <c:pt idx="27" formatCode="#,##0.00">
                  <c:v>6.7302734839476797</c:v>
                </c:pt>
                <c:pt idx="28" formatCode="#,##0.00">
                  <c:v>8.4589908732944465</c:v>
                </c:pt>
                <c:pt idx="29" formatCode="#,##0.00">
                  <c:v>11.35496474466593</c:v>
                </c:pt>
                <c:pt idx="30" formatCode="#,##0.00">
                  <c:v>9.193957932719087</c:v>
                </c:pt>
                <c:pt idx="31" formatCode="#,##0.00">
                  <c:v>7.4304236669101353</c:v>
                </c:pt>
                <c:pt idx="32" formatCode="#,##0.00">
                  <c:v>7.6685165915134634</c:v>
                </c:pt>
                <c:pt idx="33" formatCode="#,##0.00">
                  <c:v>7.0630890141015756</c:v>
                </c:pt>
                <c:pt idx="34" formatCode="#,##0.00">
                  <c:v>5.1032864510409448</c:v>
                </c:pt>
                <c:pt idx="35" formatCode="#,##0.00">
                  <c:v>2.1052054494119954</c:v>
                </c:pt>
                <c:pt idx="36" formatCode="#,##0.00">
                  <c:v>2.3605744795499817</c:v>
                </c:pt>
                <c:pt idx="37" formatCode="#,##0.00">
                  <c:v>2.6245603776374971</c:v>
                </c:pt>
                <c:pt idx="38" formatCode="#,##0.00">
                  <c:v>1.8216931998174424</c:v>
                </c:pt>
                <c:pt idx="39" formatCode="#,##0.00">
                  <c:v>-1.0295941727367475</c:v>
                </c:pt>
                <c:pt idx="40" formatCode="#,##0.00">
                  <c:v>-1.546368460777614</c:v>
                </c:pt>
                <c:pt idx="41" formatCode="#,##0.00">
                  <c:v>-2.5738946011973574</c:v>
                </c:pt>
                <c:pt idx="42" formatCode="#,##0.00">
                  <c:v>-5.3391367307896509</c:v>
                </c:pt>
                <c:pt idx="43" formatCode="#,##0.00">
                  <c:v>-4.8308098501148926</c:v>
                </c:pt>
                <c:pt idx="44" formatCode="#,##0.00">
                  <c:v>-5.8178336664793768</c:v>
                </c:pt>
                <c:pt idx="45" formatCode="#,##0.00">
                  <c:v>-3.8531998970461445</c:v>
                </c:pt>
                <c:pt idx="46" formatCode="#,##0.00">
                  <c:v>-2.5905634815541423</c:v>
                </c:pt>
                <c:pt idx="47" formatCode="#,##0.00">
                  <c:v>-1.3080303938385551</c:v>
                </c:pt>
                <c:pt idx="48" formatCode="#,##0.00">
                  <c:v>0.53050304811195215</c:v>
                </c:pt>
                <c:pt idx="49" formatCode="#,##0.00">
                  <c:v>-0.26367819772905587</c:v>
                </c:pt>
                <c:pt idx="50" formatCode="#,##0.00">
                  <c:v>0.52980039752530406</c:v>
                </c:pt>
                <c:pt idx="51" formatCode="#,##0.00">
                  <c:v>1.3271255004059013</c:v>
                </c:pt>
                <c:pt idx="52" formatCode="#,##0.00">
                  <c:v>1.591486940907294</c:v>
                </c:pt>
                <c:pt idx="53" formatCode="#,##0.00">
                  <c:v>1.591486940907294</c:v>
                </c:pt>
                <c:pt idx="54" formatCode="#,##0.00">
                  <c:v>0.52909960579288207</c:v>
                </c:pt>
                <c:pt idx="55" formatCode="#,##0.00">
                  <c:v>1.0595952527619801</c:v>
                </c:pt>
                <c:pt idx="56" formatCode="#,##0.00">
                  <c:v>1.0581936912163137</c:v>
                </c:pt>
                <c:pt idx="57" formatCode="#,##0.00">
                  <c:v>0.26298476484192257</c:v>
                </c:pt>
                <c:pt idx="58" formatCode="#,##0.00">
                  <c:v>0.26229496933021235</c:v>
                </c:pt>
                <c:pt idx="59" formatCode="#,##0.00">
                  <c:v>0.52493348151483321</c:v>
                </c:pt>
                <c:pt idx="60" formatCode="#,##0.00">
                  <c:v>1.0567958325304661</c:v>
                </c:pt>
                <c:pt idx="61" formatCode="#,##0.00">
                  <c:v>0.78999034744036134</c:v>
                </c:pt>
                <c:pt idx="62" formatCode="#,##0.00">
                  <c:v>0.26263941416770908</c:v>
                </c:pt>
                <c:pt idx="63" formatCode="#,##0.00">
                  <c:v>0.26263941416770908</c:v>
                </c:pt>
                <c:pt idx="64" formatCode="#,##0.00">
                  <c:v>0.26195142677005734</c:v>
                </c:pt>
                <c:pt idx="65" formatCode="#,##0.00">
                  <c:v>0</c:v>
                </c:pt>
                <c:pt idx="66" formatCode="#,##0.00">
                  <c:v>2.1079789545647376</c:v>
                </c:pt>
                <c:pt idx="67" formatCode="#,##0.00">
                  <c:v>2.3698980291110283</c:v>
                </c:pt>
                <c:pt idx="68" formatCode="#,##0.00">
                  <c:v>3.4366309439354925</c:v>
                </c:pt>
                <c:pt idx="69" formatCode="#,##0.00">
                  <c:v>5.3111725289392009</c:v>
                </c:pt>
                <c:pt idx="70" formatCode="#,##0.00">
                  <c:v>5.0290059378871543</c:v>
                </c:pt>
                <c:pt idx="71" formatCode="#,##0.00">
                  <c:v>4.7612456747404774</c:v>
                </c:pt>
                <c:pt idx="72" formatCode="#,##0.00">
                  <c:v>3.1370649063573897</c:v>
                </c:pt>
                <c:pt idx="73" formatCode="#,##0.00">
                  <c:v>4.182558503436673</c:v>
                </c:pt>
                <c:pt idx="74" formatCode="#,##0.00">
                  <c:v>4.1662238282495823</c:v>
                </c:pt>
                <c:pt idx="75" formatCode="#,##0.00">
                  <c:v>2.5705892619179327</c:v>
                </c:pt>
                <c:pt idx="76" formatCode="#,##0.00">
                  <c:v>2.0512286547271774</c:v>
                </c:pt>
                <c:pt idx="77" formatCode="#,##0.00">
                  <c:v>2.5705892619179327</c:v>
                </c:pt>
                <c:pt idx="78" formatCode="#,##0.00">
                  <c:v>1.5384389542138388</c:v>
                </c:pt>
                <c:pt idx="79" formatCode="#,##0.00">
                  <c:v>0</c:v>
                </c:pt>
                <c:pt idx="80" formatCode="#,##0.00">
                  <c:v>-1.5094123048668751</c:v>
                </c:pt>
                <c:pt idx="81" formatCode="#,##0.00">
                  <c:v>-2.7550334022952927</c:v>
                </c:pt>
                <c:pt idx="82" formatCode="#,##0.00">
                  <c:v>-2.7584876543209957</c:v>
                </c:pt>
                <c:pt idx="83" formatCode="#,##0.00">
                  <c:v>-2.7550334022952927</c:v>
                </c:pt>
                <c:pt idx="84" formatCode="#,##0.00">
                  <c:v>-1.2634111941605242</c:v>
                </c:pt>
                <c:pt idx="85" formatCode="#,##0.00">
                  <c:v>-1.5151296100854528</c:v>
                </c:pt>
                <c:pt idx="86" formatCode="#,##0.00">
                  <c:v>-0.50825838950071534</c:v>
                </c:pt>
                <c:pt idx="87" formatCode="#,##0.00">
                  <c:v>0.25591800158293321</c:v>
                </c:pt>
                <c:pt idx="88" formatCode="#,##0.00">
                  <c:v>0.51281967207741364</c:v>
                </c:pt>
                <c:pt idx="89" formatCode="#,##0.00">
                  <c:v>1.2828605255067682</c:v>
                </c:pt>
                <c:pt idx="90" formatCode="#,##0.00">
                  <c:v>2.0512286547271774</c:v>
                </c:pt>
                <c:pt idx="91" formatCode="#,##0.00">
                  <c:v>3.6079590402046113</c:v>
                </c:pt>
                <c:pt idx="92" formatCode="#,##0.00">
                  <c:v>3.0846522282381938</c:v>
                </c:pt>
                <c:pt idx="93" formatCode="#,##0.00">
                  <c:v>3.8681170270547849</c:v>
                </c:pt>
                <c:pt idx="94" formatCode="#,##0.00">
                  <c:v>5.1738002149769535</c:v>
                </c:pt>
                <c:pt idx="95" formatCode="#,##0.00">
                  <c:v>5.147173978678321</c:v>
                </c:pt>
                <c:pt idx="96" formatCode="#,##0.00">
                  <c:v>4.8555313233343167</c:v>
                </c:pt>
                <c:pt idx="97" formatCode="#,##0.00">
                  <c:v>3.7995368453532574</c:v>
                </c:pt>
                <c:pt idx="98" formatCode="#,##0.00">
                  <c:v>4.5737481376733058</c:v>
                </c:pt>
                <c:pt idx="99" formatCode="#,##0.00">
                  <c:v>5.8474821138058131</c:v>
                </c:pt>
                <c:pt idx="100" formatCode="#,##0.00">
                  <c:v>5.5545130418465316</c:v>
                </c:pt>
                <c:pt idx="101" formatCode="#,##0.00">
                  <c:v>4.5107170989898027</c:v>
                </c:pt>
                <c:pt idx="102" formatCode="#,##0.00">
                  <c:v>4.9929985510573927</c:v>
                </c:pt>
                <c:pt idx="103" formatCode="#,##0.00">
                  <c:v>5.9986896066393181</c:v>
                </c:pt>
                <c:pt idx="104" formatCode="#,##0.00">
                  <c:v>6.2368320967829405</c:v>
                </c:pt>
                <c:pt idx="105" formatCode="#,##0.00">
                  <c:v>4.9314507574464983</c:v>
                </c:pt>
                <c:pt idx="106" formatCode="#,##0.00">
                  <c:v>3.4227364554637596</c:v>
                </c:pt>
                <c:pt idx="107" formatCode="#,##0.00">
                  <c:v>3.4227364554637596</c:v>
                </c:pt>
                <c:pt idx="108" formatCode="#,##0.00">
                  <c:v>1.6918128883617767</c:v>
                </c:pt>
                <c:pt idx="109" formatCode="#,##0.00">
                  <c:v>0.95922712392118026</c:v>
                </c:pt>
                <c:pt idx="110" formatCode="#,##0.00">
                  <c:v>0.95578907292153126</c:v>
                </c:pt>
                <c:pt idx="111" formatCode="#,##0.00">
                  <c:v>1.1925953051191707</c:v>
                </c:pt>
                <c:pt idx="112" formatCode="#,##0.00">
                  <c:v>2.397996366069477</c:v>
                </c:pt>
                <c:pt idx="113" formatCode="#,##0.00">
                  <c:v>3.8504320797362102</c:v>
                </c:pt>
                <c:pt idx="114" formatCode="#,##0.00">
                  <c:v>5.3195185718923899</c:v>
                </c:pt>
                <c:pt idx="115" formatCode="#,##0.00">
                  <c:v>5.5511621315192494</c:v>
                </c:pt>
                <c:pt idx="116" formatCode="#,##0.00">
                  <c:v>4.8012450590938505</c:v>
                </c:pt>
                <c:pt idx="117" formatCode="#,##0.00">
                  <c:v>4.7840204773960782</c:v>
                </c:pt>
                <c:pt idx="118" formatCode="#,##0.00">
                  <c:v>5.2497152473428788</c:v>
                </c:pt>
                <c:pt idx="119" formatCode="#,##0.00">
                  <c:v>3.7777093806641071</c:v>
                </c:pt>
                <c:pt idx="120" formatCode="#,##0.00">
                  <c:v>2.1039751216874292</c:v>
                </c:pt>
                <c:pt idx="121" formatCode="#,##0.00">
                  <c:v>1.6288271933982301</c:v>
                </c:pt>
                <c:pt idx="122" formatCode="#,##0.00">
                  <c:v>1.3953319754179017</c:v>
                </c:pt>
                <c:pt idx="123" formatCode="#,##0.00">
                  <c:v>1.3904815749190558</c:v>
                </c:pt>
                <c:pt idx="124" formatCode="#,##0.00">
                  <c:v>0.69004970730557336</c:v>
                </c:pt>
                <c:pt idx="125" formatCode="#,##0.00">
                  <c:v>0.69004970730557336</c:v>
                </c:pt>
                <c:pt idx="126" formatCode="#,##0.00">
                  <c:v>1.6175358632132486</c:v>
                </c:pt>
                <c:pt idx="127" formatCode="#,##0.00">
                  <c:v>2.0796670630202296</c:v>
                </c:pt>
                <c:pt idx="128" formatCode="#,##0.00">
                  <c:v>3.4820389294468512</c:v>
                </c:pt>
                <c:pt idx="129" formatCode="#,##0.00">
                  <c:v>3.4699572847403326</c:v>
                </c:pt>
                <c:pt idx="130" formatCode="#,##0.00">
                  <c:v>3.6948405238546478</c:v>
                </c:pt>
                <c:pt idx="131" formatCode="#,##0.00">
                  <c:v>4.8632238740319078</c:v>
                </c:pt>
                <c:pt idx="132" formatCode="#,##0.00">
                  <c:v>5.7892089405975566</c:v>
                </c:pt>
                <c:pt idx="133" formatCode="#,##0.00">
                  <c:v>6.2376964204591268</c:v>
                </c:pt>
                <c:pt idx="134" formatCode="#,##0.00">
                  <c:v>5.0393112344137014</c:v>
                </c:pt>
                <c:pt idx="135" formatCode="#,##0.00">
                  <c:v>4.5604237075939968</c:v>
                </c:pt>
                <c:pt idx="136" formatCode="#,##0.00">
                  <c:v>4.5448806968817257</c:v>
                </c:pt>
                <c:pt idx="137" formatCode="#,##0.00">
                  <c:v>3.6073780468774297</c:v>
                </c:pt>
                <c:pt idx="138" formatCode="#,##0.00">
                  <c:v>1.3362880804532296</c:v>
                </c:pt>
                <c:pt idx="139" formatCode="#,##0.00">
                  <c:v>0.66334809876762435</c:v>
                </c:pt>
                <c:pt idx="140" formatCode="#,##0.00">
                  <c:v>0.66334809876762435</c:v>
                </c:pt>
                <c:pt idx="141" formatCode="#,##0.00">
                  <c:v>0.88397360235044076</c:v>
                </c:pt>
                <c:pt idx="142" formatCode="#,##0.00">
                  <c:v>0.6604274846033098</c:v>
                </c:pt>
                <c:pt idx="143" formatCode="#,##0.00">
                  <c:v>0.65970134506778688</c:v>
                </c:pt>
                <c:pt idx="144" formatCode="#,##0.00">
                  <c:v>2.2172275174466849</c:v>
                </c:pt>
                <c:pt idx="145" formatCode="#,##0.00">
                  <c:v>2.2123224423652443</c:v>
                </c:pt>
                <c:pt idx="146" formatCode="#,##0.00">
                  <c:v>2.8807391190163845</c:v>
                </c:pt>
                <c:pt idx="147" formatCode="#,##0.00">
                  <c:v>3.3201955366836344</c:v>
                </c:pt>
                <c:pt idx="148" formatCode="#,##0.00">
                  <c:v>2.4241544491218292</c:v>
                </c:pt>
                <c:pt idx="149" formatCode="#,##0.00">
                  <c:v>1.3172196180015083</c:v>
                </c:pt>
                <c:pt idx="150" formatCode="#,##0.00">
                  <c:v>0.65537782037818904</c:v>
                </c:pt>
                <c:pt idx="151" formatCode="#,##0.00">
                  <c:v>1.9682414887734589</c:v>
                </c:pt>
                <c:pt idx="152" formatCode="#,##0.00">
                  <c:v>1.7428865853257092</c:v>
                </c:pt>
                <c:pt idx="153" formatCode="#,##0.00">
                  <c:v>0.43243192812396636</c:v>
                </c:pt>
                <c:pt idx="154" formatCode="#,##0.00">
                  <c:v>0.43336893986241076</c:v>
                </c:pt>
                <c:pt idx="155" formatCode="#,##0.00">
                  <c:v>1.9660916824196795</c:v>
                </c:pt>
                <c:pt idx="156" formatCode="#,##0.00">
                  <c:v>2.1857277882797899</c:v>
                </c:pt>
                <c:pt idx="157" formatCode="#,##0.00">
                  <c:v>0.86392687277052627</c:v>
                </c:pt>
                <c:pt idx="158" formatCode="#,##0.00">
                  <c:v>0.64620187304889054</c:v>
                </c:pt>
                <c:pt idx="159" formatCode="#,##0.00">
                  <c:v>1.2972837395957448</c:v>
                </c:pt>
                <c:pt idx="160" formatCode="#,##0.00">
                  <c:v>1.51759349532814</c:v>
                </c:pt>
                <c:pt idx="161" formatCode="#,##0.00">
                  <c:v>1.9469526940202986</c:v>
                </c:pt>
                <c:pt idx="162" formatCode="#,##0.00">
                  <c:v>1.9448491155046987</c:v>
                </c:pt>
                <c:pt idx="163" formatCode="#,##0.00">
                  <c:v>1.7241061725211226</c:v>
                </c:pt>
                <c:pt idx="164" formatCode="#,##0.00">
                  <c:v>1.9385655648721745</c:v>
                </c:pt>
                <c:pt idx="165" formatCode="#,##0.00">
                  <c:v>2.3693308695073689</c:v>
                </c:pt>
                <c:pt idx="166" formatCode="#,##0.00">
                  <c:v>2.371885227728332</c:v>
                </c:pt>
                <c:pt idx="167" formatCode="#,##0.00">
                  <c:v>1.7130309463950333</c:v>
                </c:pt>
                <c:pt idx="168" formatCode="#,##0.00">
                  <c:v>1.0677980903256223</c:v>
                </c:pt>
                <c:pt idx="169" formatCode="#,##0.00">
                  <c:v>0.85287460389318337</c:v>
                </c:pt>
                <c:pt idx="170" formatCode="#,##0.00">
                  <c:v>0.63795691508781172</c:v>
                </c:pt>
                <c:pt idx="171" formatCode="#,##0.00">
                  <c:v>-0.42283250748860191</c:v>
                </c:pt>
                <c:pt idx="172" formatCode="#,##0.00">
                  <c:v>-0.42327994829072235</c:v>
                </c:pt>
                <c:pt idx="173" formatCode="#,##0.00">
                  <c:v>-0.84387808464704284</c:v>
                </c:pt>
                <c:pt idx="174" formatCode="#,##0.00">
                  <c:v>-0.42327994829072235</c:v>
                </c:pt>
                <c:pt idx="175" formatCode="#,##0.00">
                  <c:v>-0.63458327348465682</c:v>
                </c:pt>
                <c:pt idx="176" formatCode="#,##0.00">
                  <c:v>-1.0554015845021247</c:v>
                </c:pt>
                <c:pt idx="177" formatCode="#,##0.00">
                  <c:v>-0.42372833705744961</c:v>
                </c:pt>
                <c:pt idx="178" formatCode="#,##0.00">
                  <c:v>0.21242691837846106</c:v>
                </c:pt>
                <c:pt idx="179" formatCode="#,##0.00">
                  <c:v>0.21242691837846106</c:v>
                </c:pt>
                <c:pt idx="180" formatCode="#,##0.00">
                  <c:v>-0.63592843523063713</c:v>
                </c:pt>
                <c:pt idx="181" formatCode="#,##0.00">
                  <c:v>-1.4822452429809063</c:v>
                </c:pt>
                <c:pt idx="182" formatCode="#,##0.00">
                  <c:v>-1.061000452693539</c:v>
                </c:pt>
                <c:pt idx="183" formatCode="#,##0.00">
                  <c:v>-0.63660315692826153</c:v>
                </c:pt>
                <c:pt idx="184" formatCode="#,##0.00">
                  <c:v>-0.84655703857972053</c:v>
                </c:pt>
                <c:pt idx="185" formatCode="#,##0.00">
                  <c:v>-0.84655703857972053</c:v>
                </c:pt>
                <c:pt idx="186" formatCode="#,##0.00">
                  <c:v>0</c:v>
                </c:pt>
                <c:pt idx="187" formatCode="#,##0.00">
                  <c:v>0.85836516284631958</c:v>
                </c:pt>
                <c:pt idx="188" formatCode="#,##0.00">
                  <c:v>0.21401813034400696</c:v>
                </c:pt>
                <c:pt idx="189" formatCode="#,##0.00">
                  <c:v>-0.63863594000754809</c:v>
                </c:pt>
                <c:pt idx="190" formatCode="#,##0.00">
                  <c:v>-0.85015554807020832</c:v>
                </c:pt>
                <c:pt idx="191" formatCode="#,##0.00">
                  <c:v>-1.0621273622835381</c:v>
                </c:pt>
                <c:pt idx="192" formatCode="#,##0.00">
                  <c:v>-1.2738723473752045</c:v>
                </c:pt>
                <c:pt idx="193" formatCode="#,##0.00">
                  <c:v>-1.2752260628020262</c:v>
                </c:pt>
                <c:pt idx="194" formatCode="#,##0.00">
                  <c:v>-1.7020965738914429</c:v>
                </c:pt>
                <c:pt idx="195" formatCode="#,##0.00">
                  <c:v>-1.2793045268666425</c:v>
                </c:pt>
                <c:pt idx="196" formatCode="#,##0.00">
                  <c:v>-1.0666590408647703</c:v>
                </c:pt>
                <c:pt idx="197" formatCode="#,##0.00">
                  <c:v>-0.4278069962263098</c:v>
                </c:pt>
                <c:pt idx="198" formatCode="#,##0.00">
                  <c:v>0.21447715019948799</c:v>
                </c:pt>
                <c:pt idx="199" formatCode="#,##0.00">
                  <c:v>0</c:v>
                </c:pt>
                <c:pt idx="200" formatCode="#,##0.00">
                  <c:v>0.86392687277052627</c:v>
                </c:pt>
                <c:pt idx="201" formatCode="#,##0.00">
                  <c:v>0.64689858303372816</c:v>
                </c:pt>
                <c:pt idx="202" formatCode="#,##0.00">
                  <c:v>0.43057000809343382</c:v>
                </c:pt>
                <c:pt idx="203" formatCode="#,##0.00">
                  <c:v>0.21470739928897142</c:v>
                </c:pt>
                <c:pt idx="204" formatCode="#,##0.00">
                  <c:v>0</c:v>
                </c:pt>
                <c:pt idx="205" formatCode="#,##0.00">
                  <c:v>0.64481294553224711</c:v>
                </c:pt>
                <c:pt idx="206" formatCode="#,##0.00">
                  <c:v>0.86021109248648475</c:v>
                </c:pt>
                <c:pt idx="207" formatCode="#,##0.00">
                  <c:v>0.64481294553224711</c:v>
                </c:pt>
                <c:pt idx="208" formatCode="#,##0.00">
                  <c:v>1.2916981340603151</c:v>
                </c:pt>
                <c:pt idx="209" formatCode="#,##0.00">
                  <c:v>-0.64205291508565576</c:v>
                </c:pt>
                <c:pt idx="210" formatCode="#,##0.00">
                  <c:v>-1.2806698182852072</c:v>
                </c:pt>
                <c:pt idx="211" formatCode="#,##0.00">
                  <c:v>-0.64068174668991951</c:v>
                </c:pt>
                <c:pt idx="212" formatCode="#,##0.00">
                  <c:v>-0.42689385638101651</c:v>
                </c:pt>
                <c:pt idx="213" formatCode="#,##0.00">
                  <c:v>0</c:v>
                </c:pt>
                <c:pt idx="214" formatCode="#,##0.00">
                  <c:v>-0.63863594000754809</c:v>
                </c:pt>
                <c:pt idx="215" formatCode="#,##0.00">
                  <c:v>1.5110417389293529</c:v>
                </c:pt>
                <c:pt idx="216" formatCode="#,##0.00">
                  <c:v>1.5143105306183013</c:v>
                </c:pt>
                <c:pt idx="217" formatCode="#,##0.00">
                  <c:v>1.0758394886625222</c:v>
                </c:pt>
                <c:pt idx="218" formatCode="#,##0.00">
                  <c:v>0.64342997583555217</c:v>
                </c:pt>
                <c:pt idx="219" formatCode="#,##0.00">
                  <c:v>0.85744516571821805</c:v>
                </c:pt>
                <c:pt idx="220" formatCode="#,##0.00">
                  <c:v>1.2875403929194285</c:v>
                </c:pt>
                <c:pt idx="221" formatCode="#,##0.00">
                  <c:v>1.0700833400723697</c:v>
                </c:pt>
                <c:pt idx="222" formatCode="#,##0.00">
                  <c:v>1.2875403929194285</c:v>
                </c:pt>
                <c:pt idx="223" formatCode="#,##0.00">
                  <c:v>1.2847834035142336</c:v>
                </c:pt>
                <c:pt idx="224" formatCode="#,##0.00">
                  <c:v>1.7148669258253868</c:v>
                </c:pt>
                <c:pt idx="225" formatCode="#,##0.00">
                  <c:v>1.4965051303076349</c:v>
                </c:pt>
                <c:pt idx="226" formatCode="#,##0.00">
                  <c:v>1.0655225803828605</c:v>
                </c:pt>
                <c:pt idx="227" formatCode="#,##0.00">
                  <c:v>0.42507922340775384</c:v>
                </c:pt>
                <c:pt idx="228" formatCode="#,##0.00">
                  <c:v>1.279304694284833</c:v>
                </c:pt>
                <c:pt idx="229" formatCode="#,##0.00">
                  <c:v>0.85015558072036868</c:v>
                </c:pt>
                <c:pt idx="230" formatCode="#,##0.00">
                  <c:v>1.0610005319000138</c:v>
                </c:pt>
                <c:pt idx="231" formatCode="#,##0.00">
                  <c:v>0.84745383924302864</c:v>
                </c:pt>
                <c:pt idx="232" formatCode="#,##0.00">
                  <c:v>2.1253391379749464</c:v>
                </c:pt>
                <c:pt idx="233" formatCode="#,##0.00">
                  <c:v>1.4885494469979665</c:v>
                </c:pt>
                <c:pt idx="234" formatCode="#,##0.00">
                  <c:v>0</c:v>
                </c:pt>
                <c:pt idx="235" formatCode="#,##0.00">
                  <c:v>0.42283250948642603</c:v>
                </c:pt>
                <c:pt idx="236" formatCode="#,##0.00">
                  <c:v>-0.42060941828254705</c:v>
                </c:pt>
                <c:pt idx="237" formatCode="#,##0.00">
                  <c:v>0</c:v>
                </c:pt>
                <c:pt idx="238" formatCode="#,##0.00">
                  <c:v>-1.2512911188529485</c:v>
                </c:pt>
                <c:pt idx="239" formatCode="#,##0.00">
                  <c:v>0</c:v>
                </c:pt>
                <c:pt idx="240" formatCode="#,##0.00">
                  <c:v>0.63458328362002714</c:v>
                </c:pt>
                <c:pt idx="241" formatCode="#,##0.00">
                  <c:v>-0.21063711899056425</c:v>
                </c:pt>
                <c:pt idx="242" formatCode="#,##0.00">
                  <c:v>0.21108173547690345</c:v>
                </c:pt>
                <c:pt idx="243" formatCode="#,##0.00">
                  <c:v>-1.259168975069247</c:v>
                </c:pt>
                <c:pt idx="244" formatCode="#,##0.00">
                  <c:v>-2.0941828254847694</c:v>
                </c:pt>
                <c:pt idx="245" formatCode="#,##0.00">
                  <c:v>-2.2999753427959346</c:v>
                </c:pt>
                <c:pt idx="246" formatCode="#,##0.00">
                  <c:v>-1.8857617728532006</c:v>
                </c:pt>
                <c:pt idx="247" formatCode="#,##0.00">
                  <c:v>-1.4713409531948329</c:v>
                </c:pt>
                <c:pt idx="248" formatCode="#,##0.00">
                  <c:v>-1.4697962804838149</c:v>
                </c:pt>
                <c:pt idx="249" formatCode="#,##0.00">
                  <c:v>-0.42327994829072235</c:v>
                </c:pt>
                <c:pt idx="250" formatCode="#,##0.00">
                  <c:v>0.85287460389318337</c:v>
                </c:pt>
                <c:pt idx="251" formatCode="#,##0.00">
                  <c:v>0.85287460389318337</c:v>
                </c:pt>
                <c:pt idx="252" formatCode="#,##0.00">
                  <c:v>1.0655225803828605</c:v>
                </c:pt>
                <c:pt idx="253" formatCode="#,##0.00">
                  <c:v>1.493312674128533</c:v>
                </c:pt>
                <c:pt idx="254" formatCode="#,##0.00">
                  <c:v>1.9199561848350699</c:v>
                </c:pt>
                <c:pt idx="255" formatCode="#,##0.00">
                  <c:v>1.9199561848350699</c:v>
                </c:pt>
                <c:pt idx="256" formatCode="#,##0.00">
                  <c:v>2.1298656995116572</c:v>
                </c:pt>
                <c:pt idx="257" formatCode="#,##0.00">
                  <c:v>2.7732018457339969</c:v>
                </c:pt>
                <c:pt idx="258" formatCode="#,##0.00">
                  <c:v>2.767298830281284</c:v>
                </c:pt>
                <c:pt idx="259" formatCode="#,##0.00">
                  <c:v>2.7614208905268001</c:v>
                </c:pt>
                <c:pt idx="260" formatCode="#,##0.00">
                  <c:v>3.1794524773855581</c:v>
                </c:pt>
                <c:pt idx="261" formatCode="#,##0.00">
                  <c:v>2.965940992988747</c:v>
                </c:pt>
                <c:pt idx="262" formatCode="#,##0.00">
                  <c:v>2.7439359378364836</c:v>
                </c:pt>
                <c:pt idx="263" formatCode="#,##0.00">
                  <c:v>3.1593636068827813</c:v>
                </c:pt>
                <c:pt idx="264" formatCode="#,##0.00">
                  <c:v>3.5767836891269722</c:v>
                </c:pt>
                <c:pt idx="265" formatCode="#,##0.00">
                  <c:v>4.2056434017201605</c:v>
                </c:pt>
                <c:pt idx="266" formatCode="#,##0.00">
                  <c:v>3.7614289572161841</c:v>
                </c:pt>
                <c:pt idx="267" formatCode="#,##0.00">
                  <c:v>5.035947273752317</c:v>
                </c:pt>
                <c:pt idx="268" formatCode="#,##0.00">
                  <c:v>5.4497486335525425</c:v>
                </c:pt>
                <c:pt idx="269" formatCode="#,##0.00">
                  <c:v>5.6327160493827355</c:v>
                </c:pt>
                <c:pt idx="270" formatCode="#,##0.00">
                  <c:v>6.6648750335931206</c:v>
                </c:pt>
                <c:pt idx="271" formatCode="#,##0.00">
                  <c:v>4.9528191603774863</c:v>
                </c:pt>
                <c:pt idx="272" formatCode="#,##0.00">
                  <c:v>5.3543690924714005</c:v>
                </c:pt>
                <c:pt idx="273" formatCode="#,##0.00">
                  <c:v>5.1195097539056933</c:v>
                </c:pt>
                <c:pt idx="274" formatCode="#,##0.00">
                  <c:v>5.3052130269388487</c:v>
                </c:pt>
                <c:pt idx="275" formatCode="#,##0.00">
                  <c:v>4.8625201778354832</c:v>
                </c:pt>
                <c:pt idx="276" formatCode="#,##0.00">
                  <c:v>4.0076215671453586</c:v>
                </c:pt>
                <c:pt idx="277" formatCode="#,##0.00">
                  <c:v>5.4453107596346584</c:v>
                </c:pt>
                <c:pt idx="278" formatCode="#,##0.00">
                  <c:v>4.8089402999705877</c:v>
                </c:pt>
                <c:pt idx="279" formatCode="#,##0.00">
                  <c:v>4.5879384864364381</c:v>
                </c:pt>
                <c:pt idx="280" formatCode="#,##0.00">
                  <c:v>3.9639393236071019</c:v>
                </c:pt>
                <c:pt idx="281" formatCode="#,##0.00">
                  <c:v>3.5500210696502332</c:v>
                </c:pt>
                <c:pt idx="282" formatCode="#,##0.00">
                  <c:v>2.7422822449999051</c:v>
                </c:pt>
                <c:pt idx="283" formatCode="#,##0.00">
                  <c:v>2.7315816357190048</c:v>
                </c:pt>
                <c:pt idx="284" formatCode="#,##0.00">
                  <c:v>2.7262625846929733</c:v>
                </c:pt>
                <c:pt idx="285" formatCode="#,##0.00">
                  <c:v>2.9138835134730368</c:v>
                </c:pt>
                <c:pt idx="286" formatCode="#,##0.00">
                  <c:v>2.7130551420490923</c:v>
                </c:pt>
                <c:pt idx="287" formatCode="#,##0.00">
                  <c:v>2.5131934582225179</c:v>
                </c:pt>
                <c:pt idx="288" formatCode="#,##0.00">
                  <c:v>2.7051919201594332</c:v>
                </c:pt>
                <c:pt idx="289" formatCode="#,##0.00">
                  <c:v>2.3076163770569424</c:v>
                </c:pt>
                <c:pt idx="290" formatCode="#,##0.00">
                  <c:v>2.6896014218285913</c:v>
                </c:pt>
                <c:pt idx="291" formatCode="#,##0.00">
                  <c:v>2.6793072040942834</c:v>
                </c:pt>
                <c:pt idx="292" formatCode="#,##0.00">
                  <c:v>2.8692948920869377</c:v>
                </c:pt>
                <c:pt idx="293" formatCode="#,##0.00">
                  <c:v>3.2518210197710617</c:v>
                </c:pt>
                <c:pt idx="294" formatCode="#,##0.00">
                  <c:v>3.6308575814967936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C12-45FA-8415-A0792BF9D994}"/>
            </c:ext>
          </c:extLst>
        </c:ser>
        <c:ser>
          <c:idx val="2"/>
          <c:order val="2"/>
          <c:tx>
            <c:strRef>
              <c:f>'[קובץ נתונים - הודעת הריבית.xlsm]איור 14 נתונים'!$N$1</c:f>
              <c:strCache>
                <c:ptCount val="1"/>
                <c:pt idx="0">
                  <c:v>רבעוני</c:v>
                </c:pt>
              </c:strCache>
            </c:strRef>
          </c:tx>
          <c:spPr>
            <a:ln w="28575" cap="rnd">
              <a:solidFill>
                <a:srgbClr val="357C32"/>
              </a:solidFill>
              <a:round/>
            </a:ln>
            <a:effectLst/>
          </c:spPr>
          <c:marker>
            <c:symbol val="none"/>
          </c:marker>
          <c:dLbls>
            <c:dLbl>
              <c:idx val="294"/>
              <c:layout>
                <c:manualLayout>
                  <c:x val="-2.0784056213654398E-2"/>
                  <c:y val="-6.8261995440816719E-3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57C32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12-45FA-8415-A0792BF9D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'[1]איור 14 נתונים'!$A$2:$A$332</c:f>
              <c:numCache>
                <c:formatCode>m/d/yyyy</c:formatCode>
                <c:ptCount val="331"/>
                <c:pt idx="0">
                  <c:v>36526</c:v>
                </c:pt>
                <c:pt idx="1">
                  <c:v>36557</c:v>
                </c:pt>
                <c:pt idx="2">
                  <c:v>36586</c:v>
                </c:pt>
                <c:pt idx="3">
                  <c:v>36617</c:v>
                </c:pt>
                <c:pt idx="4">
                  <c:v>36647</c:v>
                </c:pt>
                <c:pt idx="5">
                  <c:v>36678</c:v>
                </c:pt>
                <c:pt idx="6">
                  <c:v>36708</c:v>
                </c:pt>
                <c:pt idx="7">
                  <c:v>36739</c:v>
                </c:pt>
                <c:pt idx="8">
                  <c:v>36770</c:v>
                </c:pt>
                <c:pt idx="9">
                  <c:v>36800</c:v>
                </c:pt>
                <c:pt idx="10">
                  <c:v>36831</c:v>
                </c:pt>
                <c:pt idx="11">
                  <c:v>36861</c:v>
                </c:pt>
                <c:pt idx="12">
                  <c:v>36892</c:v>
                </c:pt>
                <c:pt idx="13">
                  <c:v>36923</c:v>
                </c:pt>
                <c:pt idx="14">
                  <c:v>36951</c:v>
                </c:pt>
                <c:pt idx="15">
                  <c:v>36982</c:v>
                </c:pt>
                <c:pt idx="16">
                  <c:v>37012</c:v>
                </c:pt>
                <c:pt idx="17">
                  <c:v>37043</c:v>
                </c:pt>
                <c:pt idx="18">
                  <c:v>37073</c:v>
                </c:pt>
                <c:pt idx="19">
                  <c:v>37104</c:v>
                </c:pt>
                <c:pt idx="20">
                  <c:v>37135</c:v>
                </c:pt>
                <c:pt idx="21">
                  <c:v>37165</c:v>
                </c:pt>
                <c:pt idx="22">
                  <c:v>37196</c:v>
                </c:pt>
                <c:pt idx="23">
                  <c:v>37226</c:v>
                </c:pt>
                <c:pt idx="24">
                  <c:v>37257</c:v>
                </c:pt>
                <c:pt idx="25">
                  <c:v>37288</c:v>
                </c:pt>
                <c:pt idx="26">
                  <c:v>37316</c:v>
                </c:pt>
                <c:pt idx="27">
                  <c:v>37347</c:v>
                </c:pt>
                <c:pt idx="28">
                  <c:v>37377</c:v>
                </c:pt>
                <c:pt idx="29">
                  <c:v>37408</c:v>
                </c:pt>
                <c:pt idx="30">
                  <c:v>37438</c:v>
                </c:pt>
                <c:pt idx="31">
                  <c:v>37469</c:v>
                </c:pt>
                <c:pt idx="32">
                  <c:v>37500</c:v>
                </c:pt>
                <c:pt idx="33">
                  <c:v>37530</c:v>
                </c:pt>
                <c:pt idx="34">
                  <c:v>37561</c:v>
                </c:pt>
                <c:pt idx="35">
                  <c:v>37591</c:v>
                </c:pt>
                <c:pt idx="36">
                  <c:v>37622</c:v>
                </c:pt>
                <c:pt idx="37">
                  <c:v>37653</c:v>
                </c:pt>
                <c:pt idx="38">
                  <c:v>37681</c:v>
                </c:pt>
                <c:pt idx="39">
                  <c:v>37712</c:v>
                </c:pt>
                <c:pt idx="40">
                  <c:v>37742</c:v>
                </c:pt>
                <c:pt idx="41">
                  <c:v>37773</c:v>
                </c:pt>
                <c:pt idx="42">
                  <c:v>37803</c:v>
                </c:pt>
                <c:pt idx="43">
                  <c:v>37834</c:v>
                </c:pt>
                <c:pt idx="44">
                  <c:v>37865</c:v>
                </c:pt>
                <c:pt idx="45">
                  <c:v>37895</c:v>
                </c:pt>
                <c:pt idx="46">
                  <c:v>37926</c:v>
                </c:pt>
                <c:pt idx="47">
                  <c:v>37956</c:v>
                </c:pt>
                <c:pt idx="48">
                  <c:v>37987</c:v>
                </c:pt>
                <c:pt idx="49">
                  <c:v>38018</c:v>
                </c:pt>
                <c:pt idx="50">
                  <c:v>38047</c:v>
                </c:pt>
                <c:pt idx="51">
                  <c:v>38078</c:v>
                </c:pt>
                <c:pt idx="52">
                  <c:v>38108</c:v>
                </c:pt>
                <c:pt idx="53">
                  <c:v>38139</c:v>
                </c:pt>
                <c:pt idx="54">
                  <c:v>38169</c:v>
                </c:pt>
                <c:pt idx="55">
                  <c:v>38200</c:v>
                </c:pt>
                <c:pt idx="56">
                  <c:v>38231</c:v>
                </c:pt>
                <c:pt idx="57">
                  <c:v>38261</c:v>
                </c:pt>
                <c:pt idx="58">
                  <c:v>38292</c:v>
                </c:pt>
                <c:pt idx="59">
                  <c:v>38322</c:v>
                </c:pt>
                <c:pt idx="60">
                  <c:v>38353</c:v>
                </c:pt>
                <c:pt idx="61">
                  <c:v>38384</c:v>
                </c:pt>
                <c:pt idx="62">
                  <c:v>38412</c:v>
                </c:pt>
                <c:pt idx="63">
                  <c:v>38443</c:v>
                </c:pt>
                <c:pt idx="64">
                  <c:v>38473</c:v>
                </c:pt>
                <c:pt idx="65">
                  <c:v>38504</c:v>
                </c:pt>
                <c:pt idx="66">
                  <c:v>38534</c:v>
                </c:pt>
                <c:pt idx="67">
                  <c:v>38565</c:v>
                </c:pt>
                <c:pt idx="68">
                  <c:v>38596</c:v>
                </c:pt>
                <c:pt idx="69">
                  <c:v>38626</c:v>
                </c:pt>
                <c:pt idx="70">
                  <c:v>38657</c:v>
                </c:pt>
                <c:pt idx="71">
                  <c:v>38687</c:v>
                </c:pt>
                <c:pt idx="72">
                  <c:v>38718</c:v>
                </c:pt>
                <c:pt idx="73">
                  <c:v>38749</c:v>
                </c:pt>
                <c:pt idx="74">
                  <c:v>38777</c:v>
                </c:pt>
                <c:pt idx="75">
                  <c:v>38808</c:v>
                </c:pt>
                <c:pt idx="76">
                  <c:v>38838</c:v>
                </c:pt>
                <c:pt idx="77">
                  <c:v>38869</c:v>
                </c:pt>
                <c:pt idx="78">
                  <c:v>38899</c:v>
                </c:pt>
                <c:pt idx="79">
                  <c:v>38930</c:v>
                </c:pt>
                <c:pt idx="80">
                  <c:v>38961</c:v>
                </c:pt>
                <c:pt idx="81">
                  <c:v>38991</c:v>
                </c:pt>
                <c:pt idx="82">
                  <c:v>39022</c:v>
                </c:pt>
                <c:pt idx="83">
                  <c:v>39052</c:v>
                </c:pt>
                <c:pt idx="84">
                  <c:v>39083</c:v>
                </c:pt>
                <c:pt idx="85">
                  <c:v>39114</c:v>
                </c:pt>
                <c:pt idx="86">
                  <c:v>39142</c:v>
                </c:pt>
                <c:pt idx="87">
                  <c:v>39173</c:v>
                </c:pt>
                <c:pt idx="88">
                  <c:v>39203</c:v>
                </c:pt>
                <c:pt idx="89">
                  <c:v>39234</c:v>
                </c:pt>
                <c:pt idx="90">
                  <c:v>39264</c:v>
                </c:pt>
                <c:pt idx="91">
                  <c:v>39295</c:v>
                </c:pt>
                <c:pt idx="92">
                  <c:v>39326</c:v>
                </c:pt>
                <c:pt idx="93">
                  <c:v>39356</c:v>
                </c:pt>
                <c:pt idx="94">
                  <c:v>39387</c:v>
                </c:pt>
                <c:pt idx="95">
                  <c:v>39417</c:v>
                </c:pt>
                <c:pt idx="96">
                  <c:v>39448</c:v>
                </c:pt>
                <c:pt idx="97">
                  <c:v>39479</c:v>
                </c:pt>
                <c:pt idx="98">
                  <c:v>39508</c:v>
                </c:pt>
                <c:pt idx="99">
                  <c:v>39539</c:v>
                </c:pt>
                <c:pt idx="100">
                  <c:v>39569</c:v>
                </c:pt>
                <c:pt idx="101">
                  <c:v>39600</c:v>
                </c:pt>
                <c:pt idx="102">
                  <c:v>39630</c:v>
                </c:pt>
                <c:pt idx="103">
                  <c:v>39661</c:v>
                </c:pt>
                <c:pt idx="104">
                  <c:v>39692</c:v>
                </c:pt>
                <c:pt idx="105">
                  <c:v>39722</c:v>
                </c:pt>
                <c:pt idx="106">
                  <c:v>39753</c:v>
                </c:pt>
                <c:pt idx="107">
                  <c:v>39783</c:v>
                </c:pt>
                <c:pt idx="108">
                  <c:v>39814</c:v>
                </c:pt>
                <c:pt idx="109">
                  <c:v>39845</c:v>
                </c:pt>
                <c:pt idx="110">
                  <c:v>39873</c:v>
                </c:pt>
                <c:pt idx="111">
                  <c:v>39904</c:v>
                </c:pt>
                <c:pt idx="112">
                  <c:v>39934</c:v>
                </c:pt>
                <c:pt idx="113">
                  <c:v>39965</c:v>
                </c:pt>
                <c:pt idx="114">
                  <c:v>39995</c:v>
                </c:pt>
                <c:pt idx="115">
                  <c:v>40026</c:v>
                </c:pt>
                <c:pt idx="116">
                  <c:v>40057</c:v>
                </c:pt>
                <c:pt idx="117">
                  <c:v>40087</c:v>
                </c:pt>
                <c:pt idx="118">
                  <c:v>40118</c:v>
                </c:pt>
                <c:pt idx="119">
                  <c:v>40148</c:v>
                </c:pt>
                <c:pt idx="120">
                  <c:v>40179</c:v>
                </c:pt>
                <c:pt idx="121">
                  <c:v>40210</c:v>
                </c:pt>
                <c:pt idx="122">
                  <c:v>40238</c:v>
                </c:pt>
                <c:pt idx="123">
                  <c:v>40269</c:v>
                </c:pt>
                <c:pt idx="124">
                  <c:v>40299</c:v>
                </c:pt>
                <c:pt idx="125">
                  <c:v>40330</c:v>
                </c:pt>
                <c:pt idx="126">
                  <c:v>40360</c:v>
                </c:pt>
                <c:pt idx="127">
                  <c:v>40391</c:v>
                </c:pt>
                <c:pt idx="128">
                  <c:v>40422</c:v>
                </c:pt>
                <c:pt idx="129">
                  <c:v>40452</c:v>
                </c:pt>
                <c:pt idx="130">
                  <c:v>40483</c:v>
                </c:pt>
                <c:pt idx="131">
                  <c:v>40513</c:v>
                </c:pt>
                <c:pt idx="132">
                  <c:v>40544</c:v>
                </c:pt>
                <c:pt idx="133">
                  <c:v>40575</c:v>
                </c:pt>
                <c:pt idx="134">
                  <c:v>40603</c:v>
                </c:pt>
                <c:pt idx="135">
                  <c:v>40634</c:v>
                </c:pt>
                <c:pt idx="136">
                  <c:v>40664</c:v>
                </c:pt>
                <c:pt idx="137">
                  <c:v>40695</c:v>
                </c:pt>
                <c:pt idx="138">
                  <c:v>40725</c:v>
                </c:pt>
                <c:pt idx="139">
                  <c:v>40756</c:v>
                </c:pt>
                <c:pt idx="140">
                  <c:v>40787</c:v>
                </c:pt>
                <c:pt idx="141">
                  <c:v>40817</c:v>
                </c:pt>
                <c:pt idx="142">
                  <c:v>40848</c:v>
                </c:pt>
                <c:pt idx="143">
                  <c:v>40878</c:v>
                </c:pt>
                <c:pt idx="144">
                  <c:v>40909</c:v>
                </c:pt>
                <c:pt idx="145">
                  <c:v>40940</c:v>
                </c:pt>
                <c:pt idx="146">
                  <c:v>40969</c:v>
                </c:pt>
                <c:pt idx="147">
                  <c:v>41000</c:v>
                </c:pt>
                <c:pt idx="148">
                  <c:v>41030</c:v>
                </c:pt>
                <c:pt idx="149">
                  <c:v>41061</c:v>
                </c:pt>
                <c:pt idx="150">
                  <c:v>41091</c:v>
                </c:pt>
                <c:pt idx="151">
                  <c:v>41122</c:v>
                </c:pt>
                <c:pt idx="152">
                  <c:v>41153</c:v>
                </c:pt>
                <c:pt idx="153">
                  <c:v>41183</c:v>
                </c:pt>
                <c:pt idx="154">
                  <c:v>41214</c:v>
                </c:pt>
                <c:pt idx="155">
                  <c:v>41244</c:v>
                </c:pt>
                <c:pt idx="156">
                  <c:v>41275</c:v>
                </c:pt>
                <c:pt idx="157">
                  <c:v>41306</c:v>
                </c:pt>
                <c:pt idx="158">
                  <c:v>41334</c:v>
                </c:pt>
                <c:pt idx="159">
                  <c:v>41365</c:v>
                </c:pt>
                <c:pt idx="160">
                  <c:v>41395</c:v>
                </c:pt>
                <c:pt idx="161">
                  <c:v>41426</c:v>
                </c:pt>
                <c:pt idx="162">
                  <c:v>41456</c:v>
                </c:pt>
                <c:pt idx="163">
                  <c:v>41487</c:v>
                </c:pt>
                <c:pt idx="164">
                  <c:v>41518</c:v>
                </c:pt>
                <c:pt idx="165">
                  <c:v>41548</c:v>
                </c:pt>
                <c:pt idx="166">
                  <c:v>41579</c:v>
                </c:pt>
                <c:pt idx="167">
                  <c:v>41609</c:v>
                </c:pt>
                <c:pt idx="168">
                  <c:v>41640</c:v>
                </c:pt>
                <c:pt idx="169">
                  <c:v>41671</c:v>
                </c:pt>
                <c:pt idx="170">
                  <c:v>41699</c:v>
                </c:pt>
                <c:pt idx="171">
                  <c:v>41730</c:v>
                </c:pt>
                <c:pt idx="172">
                  <c:v>41760</c:v>
                </c:pt>
                <c:pt idx="173">
                  <c:v>41791</c:v>
                </c:pt>
                <c:pt idx="174">
                  <c:v>41821</c:v>
                </c:pt>
                <c:pt idx="175">
                  <c:v>41852</c:v>
                </c:pt>
                <c:pt idx="176">
                  <c:v>41883</c:v>
                </c:pt>
                <c:pt idx="177">
                  <c:v>41913</c:v>
                </c:pt>
                <c:pt idx="178">
                  <c:v>41944</c:v>
                </c:pt>
                <c:pt idx="179">
                  <c:v>41974</c:v>
                </c:pt>
                <c:pt idx="180">
                  <c:v>42005</c:v>
                </c:pt>
                <c:pt idx="181">
                  <c:v>42036</c:v>
                </c:pt>
                <c:pt idx="182">
                  <c:v>42064</c:v>
                </c:pt>
                <c:pt idx="183">
                  <c:v>42095</c:v>
                </c:pt>
                <c:pt idx="184">
                  <c:v>42125</c:v>
                </c:pt>
                <c:pt idx="185">
                  <c:v>42156</c:v>
                </c:pt>
                <c:pt idx="186">
                  <c:v>42186</c:v>
                </c:pt>
                <c:pt idx="187">
                  <c:v>42217</c:v>
                </c:pt>
                <c:pt idx="188">
                  <c:v>42248</c:v>
                </c:pt>
                <c:pt idx="189">
                  <c:v>42278</c:v>
                </c:pt>
                <c:pt idx="190">
                  <c:v>42309</c:v>
                </c:pt>
                <c:pt idx="191">
                  <c:v>42339</c:v>
                </c:pt>
                <c:pt idx="192">
                  <c:v>42370</c:v>
                </c:pt>
                <c:pt idx="193">
                  <c:v>42401</c:v>
                </c:pt>
                <c:pt idx="194">
                  <c:v>42430</c:v>
                </c:pt>
                <c:pt idx="195">
                  <c:v>42461</c:v>
                </c:pt>
                <c:pt idx="196">
                  <c:v>42491</c:v>
                </c:pt>
                <c:pt idx="197">
                  <c:v>42522</c:v>
                </c:pt>
                <c:pt idx="198">
                  <c:v>42552</c:v>
                </c:pt>
                <c:pt idx="199">
                  <c:v>42583</c:v>
                </c:pt>
                <c:pt idx="200">
                  <c:v>42614</c:v>
                </c:pt>
                <c:pt idx="201">
                  <c:v>42644</c:v>
                </c:pt>
                <c:pt idx="202">
                  <c:v>42675</c:v>
                </c:pt>
                <c:pt idx="203">
                  <c:v>42705</c:v>
                </c:pt>
                <c:pt idx="204">
                  <c:v>42736</c:v>
                </c:pt>
                <c:pt idx="205">
                  <c:v>42767</c:v>
                </c:pt>
                <c:pt idx="206">
                  <c:v>42795</c:v>
                </c:pt>
                <c:pt idx="207">
                  <c:v>42826</c:v>
                </c:pt>
                <c:pt idx="208">
                  <c:v>42856</c:v>
                </c:pt>
                <c:pt idx="209">
                  <c:v>42887</c:v>
                </c:pt>
                <c:pt idx="210">
                  <c:v>42917</c:v>
                </c:pt>
                <c:pt idx="211">
                  <c:v>42948</c:v>
                </c:pt>
                <c:pt idx="212">
                  <c:v>42979</c:v>
                </c:pt>
                <c:pt idx="213">
                  <c:v>43009</c:v>
                </c:pt>
                <c:pt idx="214">
                  <c:v>43040</c:v>
                </c:pt>
                <c:pt idx="215">
                  <c:v>43070</c:v>
                </c:pt>
                <c:pt idx="216">
                  <c:v>43101</c:v>
                </c:pt>
                <c:pt idx="217">
                  <c:v>43132</c:v>
                </c:pt>
                <c:pt idx="218">
                  <c:v>43160</c:v>
                </c:pt>
                <c:pt idx="219">
                  <c:v>43191</c:v>
                </c:pt>
                <c:pt idx="220">
                  <c:v>43221</c:v>
                </c:pt>
                <c:pt idx="221">
                  <c:v>43252</c:v>
                </c:pt>
                <c:pt idx="222">
                  <c:v>43282</c:v>
                </c:pt>
                <c:pt idx="223">
                  <c:v>43313</c:v>
                </c:pt>
                <c:pt idx="224">
                  <c:v>43344</c:v>
                </c:pt>
                <c:pt idx="225">
                  <c:v>43374</c:v>
                </c:pt>
                <c:pt idx="226">
                  <c:v>43405</c:v>
                </c:pt>
                <c:pt idx="227">
                  <c:v>43435</c:v>
                </c:pt>
                <c:pt idx="228">
                  <c:v>43466</c:v>
                </c:pt>
                <c:pt idx="229">
                  <c:v>43497</c:v>
                </c:pt>
                <c:pt idx="230">
                  <c:v>43525</c:v>
                </c:pt>
                <c:pt idx="231">
                  <c:v>43556</c:v>
                </c:pt>
                <c:pt idx="232">
                  <c:v>43586</c:v>
                </c:pt>
                <c:pt idx="233">
                  <c:v>43617</c:v>
                </c:pt>
                <c:pt idx="234">
                  <c:v>43647</c:v>
                </c:pt>
                <c:pt idx="235">
                  <c:v>43678</c:v>
                </c:pt>
                <c:pt idx="236">
                  <c:v>43709</c:v>
                </c:pt>
                <c:pt idx="237">
                  <c:v>43739</c:v>
                </c:pt>
                <c:pt idx="238">
                  <c:v>43770</c:v>
                </c:pt>
                <c:pt idx="239">
                  <c:v>43800</c:v>
                </c:pt>
                <c:pt idx="240">
                  <c:v>43831</c:v>
                </c:pt>
                <c:pt idx="241">
                  <c:v>43862</c:v>
                </c:pt>
                <c:pt idx="242">
                  <c:v>43891</c:v>
                </c:pt>
                <c:pt idx="243">
                  <c:v>43922</c:v>
                </c:pt>
                <c:pt idx="244">
                  <c:v>43952</c:v>
                </c:pt>
                <c:pt idx="245">
                  <c:v>43983</c:v>
                </c:pt>
                <c:pt idx="246">
                  <c:v>44013</c:v>
                </c:pt>
                <c:pt idx="247">
                  <c:v>44044</c:v>
                </c:pt>
                <c:pt idx="248">
                  <c:v>44075</c:v>
                </c:pt>
                <c:pt idx="249">
                  <c:v>44105</c:v>
                </c:pt>
                <c:pt idx="250">
                  <c:v>44136</c:v>
                </c:pt>
                <c:pt idx="251">
                  <c:v>44166</c:v>
                </c:pt>
                <c:pt idx="252">
                  <c:v>44197</c:v>
                </c:pt>
                <c:pt idx="253">
                  <c:v>44228</c:v>
                </c:pt>
                <c:pt idx="254">
                  <c:v>44256</c:v>
                </c:pt>
                <c:pt idx="255">
                  <c:v>44287</c:v>
                </c:pt>
                <c:pt idx="256">
                  <c:v>44317</c:v>
                </c:pt>
                <c:pt idx="257">
                  <c:v>44348</c:v>
                </c:pt>
                <c:pt idx="258">
                  <c:v>44378</c:v>
                </c:pt>
                <c:pt idx="259">
                  <c:v>44409</c:v>
                </c:pt>
                <c:pt idx="260">
                  <c:v>44440</c:v>
                </c:pt>
                <c:pt idx="261">
                  <c:v>44470</c:v>
                </c:pt>
                <c:pt idx="262">
                  <c:v>44501</c:v>
                </c:pt>
                <c:pt idx="263">
                  <c:v>44531</c:v>
                </c:pt>
                <c:pt idx="264">
                  <c:v>44562</c:v>
                </c:pt>
                <c:pt idx="265">
                  <c:v>44593</c:v>
                </c:pt>
                <c:pt idx="266">
                  <c:v>44621</c:v>
                </c:pt>
                <c:pt idx="267">
                  <c:v>44652</c:v>
                </c:pt>
                <c:pt idx="268">
                  <c:v>44682</c:v>
                </c:pt>
                <c:pt idx="269">
                  <c:v>44713</c:v>
                </c:pt>
                <c:pt idx="270">
                  <c:v>44743</c:v>
                </c:pt>
                <c:pt idx="271">
                  <c:v>44774</c:v>
                </c:pt>
                <c:pt idx="272">
                  <c:v>44805</c:v>
                </c:pt>
                <c:pt idx="273">
                  <c:v>44835</c:v>
                </c:pt>
                <c:pt idx="274">
                  <c:v>44866</c:v>
                </c:pt>
                <c:pt idx="275">
                  <c:v>44896</c:v>
                </c:pt>
                <c:pt idx="276">
                  <c:v>44927</c:v>
                </c:pt>
                <c:pt idx="277">
                  <c:v>44958</c:v>
                </c:pt>
                <c:pt idx="278">
                  <c:v>44986</c:v>
                </c:pt>
                <c:pt idx="279">
                  <c:v>45017</c:v>
                </c:pt>
                <c:pt idx="280">
                  <c:v>45047</c:v>
                </c:pt>
                <c:pt idx="281">
                  <c:v>45078</c:v>
                </c:pt>
                <c:pt idx="282">
                  <c:v>45108</c:v>
                </c:pt>
                <c:pt idx="283">
                  <c:v>45139</c:v>
                </c:pt>
                <c:pt idx="284">
                  <c:v>45170</c:v>
                </c:pt>
                <c:pt idx="285">
                  <c:v>45200</c:v>
                </c:pt>
                <c:pt idx="286">
                  <c:v>45231</c:v>
                </c:pt>
                <c:pt idx="287">
                  <c:v>45261</c:v>
                </c:pt>
                <c:pt idx="288">
                  <c:v>45292</c:v>
                </c:pt>
                <c:pt idx="289">
                  <c:v>45323</c:v>
                </c:pt>
                <c:pt idx="290">
                  <c:v>45352</c:v>
                </c:pt>
                <c:pt idx="291">
                  <c:v>45383</c:v>
                </c:pt>
                <c:pt idx="292">
                  <c:v>45413</c:v>
                </c:pt>
                <c:pt idx="293">
                  <c:v>45444</c:v>
                </c:pt>
                <c:pt idx="294">
                  <c:v>45474</c:v>
                </c:pt>
              </c:numCache>
            </c:numRef>
          </c:cat>
          <c:val>
            <c:numRef>
              <c:f>'[1]איור 14 נתונים'!$N$2:$N$330</c:f>
              <c:numCache>
                <c:formatCode>General</c:formatCode>
                <c:ptCount val="329"/>
                <c:pt idx="12" formatCode="#,##0.00">
                  <c:v>0</c:v>
                </c:pt>
                <c:pt idx="13" formatCode="#,##0.00">
                  <c:v>-2.2190537515184738</c:v>
                </c:pt>
                <c:pt idx="14" formatCode="#,##0.00">
                  <c:v>-1.1141952611760986</c:v>
                </c:pt>
                <c:pt idx="15" formatCode="#,##0.00">
                  <c:v>1.6984758415506507</c:v>
                </c:pt>
                <c:pt idx="16" formatCode="#,##0.00">
                  <c:v>2.2694132514113452</c:v>
                </c:pt>
                <c:pt idx="17" formatCode="#,##0.00">
                  <c:v>1.6936814856892468</c:v>
                </c:pt>
                <c:pt idx="18" formatCode="#,##0.00">
                  <c:v>1.6912944431480836</c:v>
                </c:pt>
                <c:pt idx="19" formatCode="#,##0.00">
                  <c:v>3.9739691090383111</c:v>
                </c:pt>
                <c:pt idx="20" formatCode="#,##0.00">
                  <c:v>5.7047232644182877</c:v>
                </c:pt>
                <c:pt idx="21" formatCode="#,##0.00">
                  <c:v>4.5382928468373551</c:v>
                </c:pt>
                <c:pt idx="22" formatCode="#,##0.00">
                  <c:v>1.1126457654604627</c:v>
                </c:pt>
                <c:pt idx="23" formatCode="#,##0.00">
                  <c:v>-1.0973833084371942</c:v>
                </c:pt>
                <c:pt idx="24" formatCode="#,##0.00">
                  <c:v>5.0587461690841495</c:v>
                </c:pt>
                <c:pt idx="25" formatCode="#,##0.00">
                  <c:v>9.137151426422129</c:v>
                </c:pt>
                <c:pt idx="26" formatCode="#,##0.00">
                  <c:v>11.516075542568839</c:v>
                </c:pt>
                <c:pt idx="27" formatCode="#,##0.00">
                  <c:v>8.4283954771813718</c:v>
                </c:pt>
                <c:pt idx="28" formatCode="#,##0.00">
                  <c:v>7.7850442998226965</c:v>
                </c:pt>
                <c:pt idx="29" formatCode="#,##0.00">
                  <c:v>11.194086708623384</c:v>
                </c:pt>
                <c:pt idx="30" formatCode="#,##0.00">
                  <c:v>9.9649256685872434</c:v>
                </c:pt>
                <c:pt idx="31" formatCode="#,##0.00">
                  <c:v>7.0769697616646976</c:v>
                </c:pt>
                <c:pt idx="32" formatCode="#,##0.00">
                  <c:v>4.2547297986663235</c:v>
                </c:pt>
                <c:pt idx="33" formatCode="#,##0.00">
                  <c:v>4.2378281943024732</c:v>
                </c:pt>
                <c:pt idx="34" formatCode="#,##0.00">
                  <c:v>3.1659828196264117</c:v>
                </c:pt>
                <c:pt idx="35" formatCode="#,##0.00">
                  <c:v>0</c:v>
                </c:pt>
                <c:pt idx="36" formatCode="#,##0.00">
                  <c:v>0.51712885127246366</c:v>
                </c:pt>
                <c:pt idx="37" formatCode="#,##0.00">
                  <c:v>2.085979359271728</c:v>
                </c:pt>
                <c:pt idx="38" formatCode="#,##0.00">
                  <c:v>3.6765720607774943</c:v>
                </c:pt>
                <c:pt idx="39" formatCode="#,##0.00">
                  <c:v>-2.5525167545691452</c:v>
                </c:pt>
                <c:pt idx="40" formatCode="#,##0.00">
                  <c:v>-5.049472766990637</c:v>
                </c:pt>
                <c:pt idx="41" formatCode="#,##0.00">
                  <c:v>-8.4475323160350122</c:v>
                </c:pt>
                <c:pt idx="42" formatCode="#,##0.00">
                  <c:v>-8.0460701862991701</c:v>
                </c:pt>
                <c:pt idx="43" formatCode="#,##0.00">
                  <c:v>-4.6116433713042078</c:v>
                </c:pt>
                <c:pt idx="44" formatCode="#,##0.00">
                  <c:v>-3.1126011163920553</c:v>
                </c:pt>
                <c:pt idx="45" formatCode="#,##0.00">
                  <c:v>0.53085483965917835</c:v>
                </c:pt>
                <c:pt idx="46" formatCode="#,##0.00">
                  <c:v>-0.52666113353853072</c:v>
                </c:pt>
                <c:pt idx="47" formatCode="#,##0.00">
                  <c:v>0.53015125779567462</c:v>
                </c:pt>
                <c:pt idx="48" formatCode="#,##0.00">
                  <c:v>0.53015125779567462</c:v>
                </c:pt>
                <c:pt idx="49" formatCode="#,##0.00">
                  <c:v>0</c:v>
                </c:pt>
                <c:pt idx="50" formatCode="#,##0.00">
                  <c:v>0.52944953847937626</c:v>
                </c:pt>
                <c:pt idx="51" formatCode="#,##0.00">
                  <c:v>2.1304179265207113</c:v>
                </c:pt>
                <c:pt idx="52" formatCode="#,##0.00">
                  <c:v>3.2083021886453622</c:v>
                </c:pt>
                <c:pt idx="53" formatCode="#,##0.00">
                  <c:v>2.6647441744328315</c:v>
                </c:pt>
                <c:pt idx="54" formatCode="#,##0.00">
                  <c:v>-1.0471114019877992</c:v>
                </c:pt>
                <c:pt idx="55" formatCode="#,##0.00">
                  <c:v>-1.0443774766826119</c:v>
                </c:pt>
                <c:pt idx="56" formatCode="#,##0.00">
                  <c:v>-0.52321666745328566</c:v>
                </c:pt>
                <c:pt idx="57" formatCode="#,##0.00">
                  <c:v>1.5904260743012211</c:v>
                </c:pt>
                <c:pt idx="58" formatCode="#,##0.00">
                  <c:v>1.5862215423712023</c:v>
                </c:pt>
                <c:pt idx="59" formatCode="#,##0.00">
                  <c:v>1.5841276017290573</c:v>
                </c:pt>
                <c:pt idx="60" formatCode="#,##0.00">
                  <c:v>0.52596862295415381</c:v>
                </c:pt>
                <c:pt idx="61" formatCode="#,##0.00">
                  <c:v>0</c:v>
                </c:pt>
                <c:pt idx="62" formatCode="#,##0.00">
                  <c:v>-1.0416577902046975</c:v>
                </c:pt>
                <c:pt idx="63" formatCode="#,##0.00">
                  <c:v>0</c:v>
                </c:pt>
                <c:pt idx="64" formatCode="#,##0.00">
                  <c:v>0.52458903903997989</c:v>
                </c:pt>
                <c:pt idx="65" formatCode="#,##0.00">
                  <c:v>1.0526225146298085</c:v>
                </c:pt>
                <c:pt idx="66" formatCode="#,##0.00">
                  <c:v>4.2603936618583527</c:v>
                </c:pt>
                <c:pt idx="67" formatCode="#,##0.00">
                  <c:v>4.2490809728224832</c:v>
                </c:pt>
                <c:pt idx="68" formatCode="#,##0.00">
                  <c:v>5.8768823093429345</c:v>
                </c:pt>
                <c:pt idx="69" formatCode="#,##0.00">
                  <c:v>6.3725415749817715</c:v>
                </c:pt>
                <c:pt idx="70" formatCode="#,##0.00">
                  <c:v>5.8147658028421478</c:v>
                </c:pt>
                <c:pt idx="71" formatCode="#,##0.00">
                  <c:v>3.6573646290193107</c:v>
                </c:pt>
                <c:pt idx="72" formatCode="#,##0.00">
                  <c:v>0</c:v>
                </c:pt>
                <c:pt idx="73" formatCode="#,##0.00">
                  <c:v>2.5755282258582479</c:v>
                </c:pt>
                <c:pt idx="74" formatCode="#,##0.00">
                  <c:v>4.6775810427975406</c:v>
                </c:pt>
                <c:pt idx="75" formatCode="#,##0.00">
                  <c:v>5.2072578153707472</c:v>
                </c:pt>
                <c:pt idx="76" formatCode="#,##0.00">
                  <c:v>1.5296089629498466</c:v>
                </c:pt>
                <c:pt idx="77" formatCode="#,##0.00">
                  <c:v>0.50600784551628752</c:v>
                </c:pt>
                <c:pt idx="78" formatCode="#,##0.00">
                  <c:v>-2.0024397617906864</c:v>
                </c:pt>
                <c:pt idx="79" formatCode="#,##0.00">
                  <c:v>-1.5065644185708327</c:v>
                </c:pt>
                <c:pt idx="80" formatCode="#,##0.00">
                  <c:v>-3.4844177728877934</c:v>
                </c:pt>
                <c:pt idx="81" formatCode="#,##0.00">
                  <c:v>-3.5018473357709468</c:v>
                </c:pt>
                <c:pt idx="82" formatCode="#,##0.00">
                  <c:v>-3.9944980347731973</c:v>
                </c:pt>
                <c:pt idx="83" formatCode="#,##0.00">
                  <c:v>-2.0201369522251822</c:v>
                </c:pt>
                <c:pt idx="84" formatCode="#,##0.00">
                  <c:v>1.0269492197984009</c:v>
                </c:pt>
                <c:pt idx="85" formatCode="#,##0.00">
                  <c:v>1.0282691843155334</c:v>
                </c:pt>
                <c:pt idx="86" formatCode="#,##0.00">
                  <c:v>1.0269492197984009</c:v>
                </c:pt>
                <c:pt idx="87" formatCode="#,##0.00">
                  <c:v>-0.50922875566402626</c:v>
                </c:pt>
                <c:pt idx="88" formatCode="#,##0.00">
                  <c:v>0</c:v>
                </c:pt>
                <c:pt idx="89" formatCode="#,##0.00">
                  <c:v>1.5394200799931923</c:v>
                </c:pt>
                <c:pt idx="90" formatCode="#,##0.00">
                  <c:v>4.6775810427975406</c:v>
                </c:pt>
                <c:pt idx="91" formatCode="#,##0.00">
                  <c:v>7.3460917647671709</c:v>
                </c:pt>
                <c:pt idx="92" formatCode="#,##0.00">
                  <c:v>4.6533997992627807</c:v>
                </c:pt>
                <c:pt idx="93" formatCode="#,##0.00">
                  <c:v>3.0649125368595209</c:v>
                </c:pt>
                <c:pt idx="94" formatCode="#,##0.00">
                  <c:v>3.0454678862418261</c:v>
                </c:pt>
                <c:pt idx="95" formatCode="#,##0.00">
                  <c:v>5.6432778763899405</c:v>
                </c:pt>
                <c:pt idx="96" formatCode="#,##0.00">
                  <c:v>6.6772597819521717</c:v>
                </c:pt>
                <c:pt idx="97" formatCode="#,##0.00">
                  <c:v>4.5591239510339499</c:v>
                </c:pt>
                <c:pt idx="98" formatCode="#,##0.00">
                  <c:v>3.5150462896185175</c:v>
                </c:pt>
                <c:pt idx="99" formatCode="#,##0.00">
                  <c:v>5.0241587826002299</c:v>
                </c:pt>
                <c:pt idx="100" formatCode="#,##0.00">
                  <c:v>6.5593781057225797</c:v>
                </c:pt>
                <c:pt idx="101" formatCode="#,##0.00">
                  <c:v>5.5159648770836123</c:v>
                </c:pt>
                <c:pt idx="102" formatCode="#,##0.00">
                  <c:v>4.9618475646257654</c:v>
                </c:pt>
                <c:pt idx="103" formatCode="#,##0.00">
                  <c:v>5.4409513086419281</c:v>
                </c:pt>
                <c:pt idx="104" formatCode="#,##0.00">
                  <c:v>6.9626241593631288</c:v>
                </c:pt>
                <c:pt idx="105" formatCode="#,##0.00">
                  <c:v>4.9010627531409279</c:v>
                </c:pt>
                <c:pt idx="106" formatCode="#,##0.00">
                  <c:v>1.4431516709925596</c:v>
                </c:pt>
                <c:pt idx="107" formatCode="#,##0.00">
                  <c:v>0</c:v>
                </c:pt>
                <c:pt idx="108" formatCode="#,##0.00">
                  <c:v>-1.4192560388341047</c:v>
                </c:pt>
                <c:pt idx="109" formatCode="#,##0.00">
                  <c:v>0.47761109115946887</c:v>
                </c:pt>
                <c:pt idx="110" formatCode="#,##0.00">
                  <c:v>1.9207134733622233</c:v>
                </c:pt>
                <c:pt idx="111" formatCode="#,##0.00">
                  <c:v>3.8736464457954201</c:v>
                </c:pt>
                <c:pt idx="112" formatCode="#,##0.00">
                  <c:v>4.3550851370522725</c:v>
                </c:pt>
                <c:pt idx="113" formatCode="#,##0.00">
                  <c:v>5.8166870659380088</c:v>
                </c:pt>
                <c:pt idx="114" formatCode="#,##0.00">
                  <c:v>6.7855165554764119</c:v>
                </c:pt>
                <c:pt idx="115" formatCode="#,##0.00">
                  <c:v>6.7609480906697828</c:v>
                </c:pt>
                <c:pt idx="116" formatCode="#,##0.00">
                  <c:v>3.7955474743994744</c:v>
                </c:pt>
                <c:pt idx="117" formatCode="#,##0.00">
                  <c:v>2.8200387241023694</c:v>
                </c:pt>
                <c:pt idx="118" formatCode="#,##0.00">
                  <c:v>3.7598743525476097</c:v>
                </c:pt>
                <c:pt idx="119" formatCode="#,##0.00">
                  <c:v>3.7598743525476097</c:v>
                </c:pt>
                <c:pt idx="120" formatCode="#,##0.00">
                  <c:v>1.3928983592802258</c:v>
                </c:pt>
                <c:pt idx="121" formatCode="#,##0.00">
                  <c:v>-0.45845196754515927</c:v>
                </c:pt>
                <c:pt idx="122" formatCode="#,##0.00">
                  <c:v>-0.91532578891585503</c:v>
                </c:pt>
                <c:pt idx="123" formatCode="#,##0.00">
                  <c:v>1.3880648481641167</c:v>
                </c:pt>
                <c:pt idx="124" formatCode="#,##0.00">
                  <c:v>1.8518026940276933</c:v>
                </c:pt>
                <c:pt idx="125" formatCode="#,##0.00">
                  <c:v>2.3214355881237214</c:v>
                </c:pt>
                <c:pt idx="126" formatCode="#,##0.00">
                  <c:v>1.8475262386706159</c:v>
                </c:pt>
                <c:pt idx="127" formatCode="#,##0.00">
                  <c:v>2.3080412135707551</c:v>
                </c:pt>
                <c:pt idx="128" formatCode="#,##0.00">
                  <c:v>4.6558066689055932</c:v>
                </c:pt>
                <c:pt idx="129" formatCode="#,##0.00">
                  <c:v>5.1182336566265807</c:v>
                </c:pt>
                <c:pt idx="130" formatCode="#,##0.00">
                  <c:v>5.1004380860080634</c:v>
                </c:pt>
                <c:pt idx="131" formatCode="#,##0.00">
                  <c:v>5.0710521590433988</c:v>
                </c:pt>
                <c:pt idx="132" formatCode="#,##0.00">
                  <c:v>6.4644670955419148</c:v>
                </c:pt>
                <c:pt idx="133" formatCode="#,##0.00">
                  <c:v>7.387260664788764</c:v>
                </c:pt>
                <c:pt idx="134" formatCode="#,##0.00">
                  <c:v>5.0075798984030806</c:v>
                </c:pt>
                <c:pt idx="135" formatCode="#,##0.00">
                  <c:v>2.6904328192460802</c:v>
                </c:pt>
                <c:pt idx="136" formatCode="#,##0.00">
                  <c:v>1.7777342700105336</c:v>
                </c:pt>
                <c:pt idx="137" formatCode="#,##0.00">
                  <c:v>2.2258468972849998</c:v>
                </c:pt>
                <c:pt idx="138" formatCode="#,##0.00">
                  <c:v>0</c:v>
                </c:pt>
                <c:pt idx="139" formatCode="#,##0.00">
                  <c:v>-0.43883642004545198</c:v>
                </c:pt>
                <c:pt idx="140" formatCode="#,##0.00">
                  <c:v>-0.87526826131105739</c:v>
                </c:pt>
                <c:pt idx="141" formatCode="#,##0.00">
                  <c:v>1.7757612979974136</c:v>
                </c:pt>
                <c:pt idx="142" formatCode="#,##0.00">
                  <c:v>1.7718284624703484</c:v>
                </c:pt>
                <c:pt idx="143" formatCode="#,##0.00">
                  <c:v>2.2184403140586673</c:v>
                </c:pt>
                <c:pt idx="144" formatCode="#,##0.00">
                  <c:v>2.660608656719976</c:v>
                </c:pt>
                <c:pt idx="145" formatCode="#,##0.00">
                  <c:v>2.6547229906028758</c:v>
                </c:pt>
                <c:pt idx="146" formatCode="#,##0.00">
                  <c:v>3.5473291233477422</c:v>
                </c:pt>
                <c:pt idx="147" formatCode="#,##0.00">
                  <c:v>3.9840202139670655</c:v>
                </c:pt>
                <c:pt idx="148" formatCode="#,##0.00">
                  <c:v>2.1941037781368689</c:v>
                </c:pt>
                <c:pt idx="149" formatCode="#,##0.00">
                  <c:v>-0.86485978895461946</c:v>
                </c:pt>
                <c:pt idx="150" formatCode="#,##0.00">
                  <c:v>-2.5667110839188045</c:v>
                </c:pt>
                <c:pt idx="151" formatCode="#,##0.00">
                  <c:v>1.7428783845085283</c:v>
                </c:pt>
                <c:pt idx="152" formatCode="#,##0.00">
                  <c:v>4.4192296362041583</c:v>
                </c:pt>
                <c:pt idx="153" formatCode="#,##0.00">
                  <c:v>3.5238930678492375</c:v>
                </c:pt>
                <c:pt idx="154" formatCode="#,##0.00">
                  <c:v>-0.85928610659041782</c:v>
                </c:pt>
                <c:pt idx="155" formatCode="#,##0.00">
                  <c:v>-0.42941430222208643</c:v>
                </c:pt>
                <c:pt idx="156" formatCode="#,##0.00">
                  <c:v>0.86485983266502142</c:v>
                </c:pt>
                <c:pt idx="157" formatCode="#,##0.00">
                  <c:v>2.6170918552553823</c:v>
                </c:pt>
                <c:pt idx="158" formatCode="#,##0.00">
                  <c:v>1.7334374452370627</c:v>
                </c:pt>
                <c:pt idx="159" formatCode="#,##0.00">
                  <c:v>1.7315615174939625</c:v>
                </c:pt>
                <c:pt idx="160" formatCode="#,##0.00">
                  <c:v>0.42987579125104425</c:v>
                </c:pt>
                <c:pt idx="161" formatCode="#,##0.00">
                  <c:v>2.1609160625428281</c:v>
                </c:pt>
                <c:pt idx="162" formatCode="#,##0.00">
                  <c:v>2.1585838864358609</c:v>
                </c:pt>
                <c:pt idx="163" formatCode="#,##0.00">
                  <c:v>3.0350151792162272</c:v>
                </c:pt>
                <c:pt idx="164" formatCode="#,##0.00">
                  <c:v>1.7166990071046717</c:v>
                </c:pt>
                <c:pt idx="165" formatCode="#,##0.00">
                  <c:v>2.5805126108652932</c:v>
                </c:pt>
                <c:pt idx="166" formatCode="#,##0.00">
                  <c:v>1.7130231586860223</c:v>
                </c:pt>
                <c:pt idx="167" formatCode="#,##0.00">
                  <c:v>1.709363017961385</c:v>
                </c:pt>
                <c:pt idx="168" formatCode="#,##0.00">
                  <c:v>-0.42260902345221396</c:v>
                </c:pt>
                <c:pt idx="169" formatCode="#,##0.00">
                  <c:v>0</c:v>
                </c:pt>
                <c:pt idx="170" formatCode="#,##0.00">
                  <c:v>-0.42216299934429991</c:v>
                </c:pt>
                <c:pt idx="171" formatCode="#,##0.00">
                  <c:v>-0.42305599102339109</c:v>
                </c:pt>
                <c:pt idx="172" formatCode="#,##0.00">
                  <c:v>-0.84476823743518947</c:v>
                </c:pt>
                <c:pt idx="173" formatCode="#,##0.00">
                  <c:v>-1.2638071940887841</c:v>
                </c:pt>
                <c:pt idx="174" formatCode="#,##0.00">
                  <c:v>-0.42350390505435653</c:v>
                </c:pt>
                <c:pt idx="175" formatCode="#,##0.00">
                  <c:v>-0.42395276855471398</c:v>
                </c:pt>
                <c:pt idx="176" formatCode="#,##0.00">
                  <c:v>-0.84655608659413017</c:v>
                </c:pt>
                <c:pt idx="177" formatCode="#,##0.00">
                  <c:v>-0.42395276855471398</c:v>
                </c:pt>
                <c:pt idx="178" formatCode="#,##0.00">
                  <c:v>0.85287363867161403</c:v>
                </c:pt>
                <c:pt idx="179" formatCode="#,##0.00">
                  <c:v>1.2827201205621419</c:v>
                </c:pt>
                <c:pt idx="180" formatCode="#,##0.00">
                  <c:v>-0.84745285198739584</c:v>
                </c:pt>
                <c:pt idx="181" formatCode="#,##0.00">
                  <c:v>-3.7632974431922039</c:v>
                </c:pt>
                <c:pt idx="182" formatCode="#,##0.00">
                  <c:v>-3.3504864426070147</c:v>
                </c:pt>
                <c:pt idx="183" formatCode="#,##0.00">
                  <c:v>-0.42530508615729046</c:v>
                </c:pt>
                <c:pt idx="184" formatCode="#,##0.00">
                  <c:v>2.1585838864358609</c:v>
                </c:pt>
                <c:pt idx="185" formatCode="#,##0.00">
                  <c:v>1.7222424535585645</c:v>
                </c:pt>
                <c:pt idx="186" formatCode="#,##0.00">
                  <c:v>0.42712165628557841</c:v>
                </c:pt>
                <c:pt idx="187" formatCode="#,##0.00">
                  <c:v>-0.42530508615729046</c:v>
                </c:pt>
                <c:pt idx="188" formatCode="#,##0.00">
                  <c:v>-1.2718439193474151</c:v>
                </c:pt>
                <c:pt idx="189" formatCode="#,##0.00">
                  <c:v>-1.6930834515812676</c:v>
                </c:pt>
                <c:pt idx="190" formatCode="#,##0.00">
                  <c:v>-1.273193321376398</c:v>
                </c:pt>
                <c:pt idx="191" formatCode="#,##0.00">
                  <c:v>-0.85196532911587797</c:v>
                </c:pt>
                <c:pt idx="192" formatCode="#,##0.00">
                  <c:v>-0.85287359733446921</c:v>
                </c:pt>
                <c:pt idx="193" formatCode="#,##0.00">
                  <c:v>-1.2772587623744225</c:v>
                </c:pt>
                <c:pt idx="194" formatCode="#,##0.00">
                  <c:v>-2.5449384847357481</c:v>
                </c:pt>
                <c:pt idx="195" formatCode="#,##0.00">
                  <c:v>-1.7039013806746106</c:v>
                </c:pt>
                <c:pt idx="196" formatCode="#,##0.00">
                  <c:v>-0.85561005870713469</c:v>
                </c:pt>
                <c:pt idx="197" formatCode="#,##0.00">
                  <c:v>1.735317441956008</c:v>
                </c:pt>
                <c:pt idx="198" formatCode="#,##0.00">
                  <c:v>2.1702953784717094</c:v>
                </c:pt>
                <c:pt idx="199" formatCode="#,##0.00">
                  <c:v>0.86299392150557264</c:v>
                </c:pt>
                <c:pt idx="200" formatCode="#,##0.00">
                  <c:v>0</c:v>
                </c:pt>
                <c:pt idx="201" formatCode="#,##0.00">
                  <c:v>-0.85378380419242061</c:v>
                </c:pt>
                <c:pt idx="202" formatCode="#,##0.00">
                  <c:v>0</c:v>
                </c:pt>
                <c:pt idx="203" formatCode="#,##0.00">
                  <c:v>0.42987579125104425</c:v>
                </c:pt>
                <c:pt idx="204" formatCode="#,##0.00">
                  <c:v>0.86113604427042745</c:v>
                </c:pt>
                <c:pt idx="205" formatCode="#,##0.00">
                  <c:v>1.293783728411757</c:v>
                </c:pt>
                <c:pt idx="206" formatCode="#,##0.00">
                  <c:v>1.2923903517078283</c:v>
                </c:pt>
                <c:pt idx="207" formatCode="#,##0.00">
                  <c:v>0.42895380828489316</c:v>
                </c:pt>
                <c:pt idx="208" formatCode="#,##0.00">
                  <c:v>1.2896125826503235</c:v>
                </c:pt>
                <c:pt idx="209" formatCode="#,##0.00">
                  <c:v>-2.5395529254365945</c:v>
                </c:pt>
                <c:pt idx="210" formatCode="#,##0.00">
                  <c:v>-2.9611901550798625</c:v>
                </c:pt>
                <c:pt idx="211" formatCode="#,##0.00">
                  <c:v>-2.5341901104915521</c:v>
                </c:pt>
                <c:pt idx="212" formatCode="#,##0.00">
                  <c:v>1.7315615174939625</c:v>
                </c:pt>
                <c:pt idx="213" formatCode="#,##0.00">
                  <c:v>3.051552425068027</c:v>
                </c:pt>
                <c:pt idx="214" formatCode="#,##0.00">
                  <c:v>1.293783728411757</c:v>
                </c:pt>
                <c:pt idx="215" formatCode="#,##0.00">
                  <c:v>1.2909999730091437</c:v>
                </c:pt>
                <c:pt idx="216" formatCode="#,##0.00">
                  <c:v>0</c:v>
                </c:pt>
                <c:pt idx="217" formatCode="#,##0.00">
                  <c:v>0.85836417888998096</c:v>
                </c:pt>
                <c:pt idx="218" formatCode="#,##0.00">
                  <c:v>0</c:v>
                </c:pt>
                <c:pt idx="219" formatCode="#,##0.00">
                  <c:v>1.7222424535585645</c:v>
                </c:pt>
                <c:pt idx="220" formatCode="#,##0.00">
                  <c:v>1.718542853330951</c:v>
                </c:pt>
                <c:pt idx="221" formatCode="#,##0.00">
                  <c:v>2.1516174636917462</c:v>
                </c:pt>
                <c:pt idx="222" formatCode="#,##0.00">
                  <c:v>0.85469599759484538</c:v>
                </c:pt>
                <c:pt idx="223" formatCode="#,##0.00">
                  <c:v>0.85287363867161403</c:v>
                </c:pt>
                <c:pt idx="224" formatCode="#,##0.00">
                  <c:v>1.2799837204306996</c:v>
                </c:pt>
                <c:pt idx="225" formatCode="#,##0.00">
                  <c:v>2.1423985444587679</c:v>
                </c:pt>
                <c:pt idx="226" formatCode="#,##0.00">
                  <c:v>1.2786198937743798</c:v>
                </c:pt>
                <c:pt idx="227" formatCode="#,##0.00">
                  <c:v>-0.42260902345221396</c:v>
                </c:pt>
                <c:pt idx="228" formatCode="#,##0.00">
                  <c:v>0.4235039075676017</c:v>
                </c:pt>
                <c:pt idx="229" formatCode="#,##0.00">
                  <c:v>0.4235039075676017</c:v>
                </c:pt>
                <c:pt idx="230" formatCode="#,##0.00">
                  <c:v>2.5667144755189275</c:v>
                </c:pt>
                <c:pt idx="231" formatCode="#,##0.00">
                  <c:v>1.2731935266785621</c:v>
                </c:pt>
                <c:pt idx="232" formatCode="#,##0.00">
                  <c:v>3.8560146601343215</c:v>
                </c:pt>
                <c:pt idx="233" formatCode="#,##0.00">
                  <c:v>0.42171791818663706</c:v>
                </c:pt>
                <c:pt idx="234" formatCode="#,##0.00">
                  <c:v>-1.2571871018791758</c:v>
                </c:pt>
                <c:pt idx="235" formatCode="#,##0.00">
                  <c:v>-2.8968584801719932</c:v>
                </c:pt>
                <c:pt idx="236" formatCode="#,##0.00">
                  <c:v>-1.2558713972128266</c:v>
                </c:pt>
                <c:pt idx="237" formatCode="#,##0.00">
                  <c:v>1.2731935266785621</c:v>
                </c:pt>
                <c:pt idx="238" formatCode="#,##0.00">
                  <c:v>0.422163001825826</c:v>
                </c:pt>
                <c:pt idx="239" formatCode="#,##0.00">
                  <c:v>1.2718441237805411</c:v>
                </c:pt>
                <c:pt idx="240" formatCode="#,##0.00">
                  <c:v>0</c:v>
                </c:pt>
                <c:pt idx="241" formatCode="#,##0.00">
                  <c:v>-0.83944971373761668</c:v>
                </c:pt>
                <c:pt idx="242" formatCode="#,##0.00">
                  <c:v>-0.83856979714739266</c:v>
                </c:pt>
                <c:pt idx="243" formatCode="#,##0.00">
                  <c:v>-2.5024828850607195</c:v>
                </c:pt>
                <c:pt idx="244" formatCode="#,##0.00">
                  <c:v>-3.3330391074123056</c:v>
                </c:pt>
                <c:pt idx="245" formatCode="#,##0.00">
                  <c:v>-3.7398432183596397</c:v>
                </c:pt>
                <c:pt idx="246" formatCode="#,##0.00">
                  <c:v>-1.2651395876594473</c:v>
                </c:pt>
                <c:pt idx="247" formatCode="#,##0.00">
                  <c:v>0.42621143690029228</c:v>
                </c:pt>
                <c:pt idx="248" formatCode="#,##0.00">
                  <c:v>0.85378384570633514</c:v>
                </c:pt>
                <c:pt idx="249" formatCode="#,##0.00">
                  <c:v>0.42575778045230717</c:v>
                </c:pt>
                <c:pt idx="250" formatCode="#,##0.00">
                  <c:v>1.2813504595802216</c:v>
                </c:pt>
                <c:pt idx="251" formatCode="#,##0.00">
                  <c:v>0.85196537027723007</c:v>
                </c:pt>
                <c:pt idx="252" formatCode="#,##0.00">
                  <c:v>1.709363017961385</c:v>
                </c:pt>
                <c:pt idx="253" formatCode="#,##0.00">
                  <c:v>1.7057184844641249</c:v>
                </c:pt>
                <c:pt idx="254" formatCode="#,##0.00">
                  <c:v>2.9992566885575167</c:v>
                </c:pt>
                <c:pt idx="255" formatCode="#,##0.00">
                  <c:v>2.1309853929995404</c:v>
                </c:pt>
                <c:pt idx="256" formatCode="#,##0.00">
                  <c:v>2.5557817517761094</c:v>
                </c:pt>
                <c:pt idx="257" formatCode="#,##0.00">
                  <c:v>2.5476431306846736</c:v>
                </c:pt>
                <c:pt idx="258" formatCode="#,##0.00">
                  <c:v>3.4075767332823581</c:v>
                </c:pt>
                <c:pt idx="259" formatCode="#,##0.00">
                  <c:v>2.9674723654194768</c:v>
                </c:pt>
                <c:pt idx="260" formatCode="#,##0.00">
                  <c:v>3.81515448352161</c:v>
                </c:pt>
                <c:pt idx="261" formatCode="#,##0.00">
                  <c:v>2.5261914019819809</c:v>
                </c:pt>
                <c:pt idx="262" formatCode="#,##0.00">
                  <c:v>2.5208847949099722</c:v>
                </c:pt>
                <c:pt idx="263" formatCode="#,##0.00">
                  <c:v>2.5077153014901654</c:v>
                </c:pt>
                <c:pt idx="264" formatCode="#,##0.00">
                  <c:v>4.6381414610589866</c:v>
                </c:pt>
                <c:pt idx="265" formatCode="#,##0.00">
                  <c:v>5.9180881874869806</c:v>
                </c:pt>
                <c:pt idx="266" formatCode="#,##0.00">
                  <c:v>5.0304760727303943</c:v>
                </c:pt>
                <c:pt idx="267" formatCode="#,##0.00">
                  <c:v>5.4352654361721209</c:v>
                </c:pt>
                <c:pt idx="268" formatCode="#,##0.00">
                  <c:v>4.9834799434482324</c:v>
                </c:pt>
                <c:pt idx="269" formatCode="#,##0.00">
                  <c:v>6.2384092426921001</c:v>
                </c:pt>
                <c:pt idx="270" formatCode="#,##0.00">
                  <c:v>7.9088246125736505</c:v>
                </c:pt>
                <c:pt idx="271" formatCode="#,##0.00">
                  <c:v>4.922167331892946</c:v>
                </c:pt>
                <c:pt idx="272" formatCode="#,##0.00">
                  <c:v>4.4776852928659183</c:v>
                </c:pt>
                <c:pt idx="273" formatCode="#,##0.00">
                  <c:v>2.4022953690286508</c:v>
                </c:pt>
                <c:pt idx="274" formatCode="#,##0.00">
                  <c:v>5.6896571300450338</c:v>
                </c:pt>
                <c:pt idx="275" formatCode="#,##0.00">
                  <c:v>5.248772570172977</c:v>
                </c:pt>
                <c:pt idx="276" formatCode="#,##0.00">
                  <c:v>5.6381139218708576</c:v>
                </c:pt>
                <c:pt idx="277" formatCode="#,##0.00">
                  <c:v>5.2015292992670714</c:v>
                </c:pt>
                <c:pt idx="278" formatCode="#,##0.00">
                  <c:v>4.3709460790032351</c:v>
                </c:pt>
                <c:pt idx="279" formatCode="#,##0.00">
                  <c:v>3.5482031128720948</c:v>
                </c:pt>
                <c:pt idx="280" formatCode="#,##0.00">
                  <c:v>2.7409083468329154</c:v>
                </c:pt>
                <c:pt idx="281" formatCode="#,##0.00">
                  <c:v>2.7355530092499469</c:v>
                </c:pt>
                <c:pt idx="282" formatCode="#,##0.00">
                  <c:v>1.9426338997379222</c:v>
                </c:pt>
                <c:pt idx="283" formatCode="#,##0.00">
                  <c:v>2.7222557712740292</c:v>
                </c:pt>
                <c:pt idx="284" formatCode="#,##0.00">
                  <c:v>2.7169730002734704</c:v>
                </c:pt>
                <c:pt idx="285" formatCode="#,##0.00">
                  <c:v>3.894386623768864</c:v>
                </c:pt>
                <c:pt idx="286" formatCode="#,##0.00">
                  <c:v>2.703855336906269</c:v>
                </c:pt>
                <c:pt idx="287" formatCode="#,##0.00">
                  <c:v>2.309818193094304</c:v>
                </c:pt>
                <c:pt idx="288" formatCode="#,##0.00">
                  <c:v>1.5296089629498466</c:v>
                </c:pt>
                <c:pt idx="289" formatCode="#,##0.00">
                  <c:v>1.912906135996062</c:v>
                </c:pt>
                <c:pt idx="290" formatCode="#,##0.00">
                  <c:v>3.0707944399982923</c:v>
                </c:pt>
                <c:pt idx="291" formatCode="#,##0.00">
                  <c:v>3.8420243670999721</c:v>
                </c:pt>
                <c:pt idx="292" formatCode="#,##0.00">
                  <c:v>3.8346587572926527</c:v>
                </c:pt>
                <c:pt idx="293" formatCode="#,##0.00">
                  <c:v>3.4331655423982088</c:v>
                </c:pt>
                <c:pt idx="294" formatCode="#,##0.00">
                  <c:v>3.4201202117454255</c:v>
                </c:pt>
                <c:pt idx="295" formatCode="#,##0.00">
                  <c:v>0</c:v>
                </c:pt>
                <c:pt idx="296" formatCode="#,##0.00">
                  <c:v>0</c:v>
                </c:pt>
                <c:pt idx="297" formatCode="#,##0.00">
                  <c:v>0</c:v>
                </c:pt>
                <c:pt idx="298" formatCode="#,##0.00">
                  <c:v>0</c:v>
                </c:pt>
                <c:pt idx="299" formatCode="#,##0.00">
                  <c:v>0</c:v>
                </c:pt>
                <c:pt idx="300" formatCode="#,##0.00">
                  <c:v>0</c:v>
                </c:pt>
                <c:pt idx="301" formatCode="#,##0.00">
                  <c:v>0</c:v>
                </c:pt>
                <c:pt idx="302" formatCode="#,##0.00">
                  <c:v>0</c:v>
                </c:pt>
                <c:pt idx="303" formatCode="#,##0.00">
                  <c:v>0</c:v>
                </c:pt>
                <c:pt idx="304" formatCode="#,##0.00">
                  <c:v>0</c:v>
                </c:pt>
                <c:pt idx="305" formatCode="#,##0.00">
                  <c:v>0</c:v>
                </c:pt>
                <c:pt idx="306" formatCode="#,##0.00">
                  <c:v>0</c:v>
                </c:pt>
                <c:pt idx="307" formatCode="#,##0.00">
                  <c:v>0</c:v>
                </c:pt>
                <c:pt idx="308" formatCode="#,##0.00">
                  <c:v>0</c:v>
                </c:pt>
                <c:pt idx="309" formatCode="#,##0.00">
                  <c:v>0</c:v>
                </c:pt>
                <c:pt idx="310" formatCode="#,##0.00">
                  <c:v>0</c:v>
                </c:pt>
                <c:pt idx="311" formatCode="#,##0.00">
                  <c:v>0</c:v>
                </c:pt>
                <c:pt idx="312" formatCode="#,##0.00">
                  <c:v>0</c:v>
                </c:pt>
                <c:pt idx="313" formatCode="#,##0.00">
                  <c:v>0</c:v>
                </c:pt>
                <c:pt idx="314" formatCode="#,##0.00">
                  <c:v>0</c:v>
                </c:pt>
                <c:pt idx="315" formatCode="#,##0.00">
                  <c:v>0</c:v>
                </c:pt>
                <c:pt idx="316" formatCode="#,##0.00">
                  <c:v>0</c:v>
                </c:pt>
                <c:pt idx="317" formatCode="#,##0.00">
                  <c:v>0</c:v>
                </c:pt>
                <c:pt idx="318" formatCode="#,##0.00">
                  <c:v>0</c:v>
                </c:pt>
                <c:pt idx="319" formatCode="#,##0.00">
                  <c:v>0</c:v>
                </c:pt>
                <c:pt idx="320" formatCode="#,##0.00">
                  <c:v>0</c:v>
                </c:pt>
                <c:pt idx="321" formatCode="#,##0.00">
                  <c:v>0</c:v>
                </c:pt>
                <c:pt idx="322" formatCode="#,##0.00">
                  <c:v>0</c:v>
                </c:pt>
                <c:pt idx="323" formatCode="#,##0.00">
                  <c:v>0</c:v>
                </c:pt>
                <c:pt idx="324" formatCode="#,##0.00">
                  <c:v>0</c:v>
                </c:pt>
                <c:pt idx="325" formatCode="#,##0.00">
                  <c:v>0</c:v>
                </c:pt>
                <c:pt idx="326" formatCode="#,##0.00">
                  <c:v>0</c:v>
                </c:pt>
                <c:pt idx="327" formatCode="#,##0.00">
                  <c:v>0</c:v>
                </c:pt>
                <c:pt idx="328" formatCode="#,##0.0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C12-45FA-8415-A0792BF9D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41770664"/>
        <c:axId val="941767712"/>
      </c:lineChart>
      <c:dateAx>
        <c:axId val="941770664"/>
        <c:scaling>
          <c:orientation val="minMax"/>
          <c:min val="44378"/>
        </c:scaling>
        <c:delete val="0"/>
        <c:axPos val="b"/>
        <c:numFmt formatCode="mm/yy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941767712"/>
        <c:crosses val="autoZero"/>
        <c:auto val="1"/>
        <c:lblOffset val="100"/>
        <c:baseTimeUnit val="months"/>
        <c:majorUnit val="4"/>
        <c:majorTimeUnit val="months"/>
      </c:dateAx>
      <c:valAx>
        <c:axId val="941767712"/>
        <c:scaling>
          <c:orientation val="minMax"/>
          <c:max val="9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he-IL"/>
          </a:p>
        </c:txPr>
        <c:crossAx val="941770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24305205386499"/>
          <c:y val="6.2089629256640633E-2"/>
          <c:w val="0.88826817926073298"/>
          <c:h val="4.49346133170956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bg2">
                  <a:lumMod val="10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2">
              <a:lumMod val="10000"/>
            </a:schemeClr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095936"/>
        <c:axId val="215097728"/>
      </c:lineChart>
      <c:catAx>
        <c:axId val="215095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5097728"/>
        <c:crosses val="autoZero"/>
        <c:auto val="1"/>
        <c:lblAlgn val="ctr"/>
        <c:lblOffset val="100"/>
        <c:noMultiLvlLbl val="0"/>
      </c:catAx>
      <c:valAx>
        <c:axId val="215097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50959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 rtl="1">
              <a:defRPr/>
            </a:pPr>
            <a:r>
              <a:rPr lang="he-IL" sz="1200" b="1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מדד הבלתי סחירים</a:t>
            </a:r>
          </a:p>
          <a:p>
            <a:pPr rtl="1">
              <a:defRPr/>
            </a:pPr>
            <a:r>
              <a:rPr lang="en-US" sz="1200" b="0" i="0" baseline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(64%)</a:t>
            </a:r>
            <a:endParaRPr lang="he-IL" sz="1100" b="0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34383834510788813"/>
          <c:y val="4.1742159992440395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5.5293590283542894E-2"/>
          <c:y val="0.16350786157708125"/>
          <c:w val="0.86167463885507234"/>
          <c:h val="0.707754551169068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'איור 3 נתונים'!$G$3</c:f>
              <c:strCache>
                <c:ptCount val="1"/>
                <c:pt idx="0">
                  <c:v>דיור (40.4%)</c:v>
                </c:pt>
              </c:strCache>
            </c:strRef>
          </c:tx>
          <c:spPr>
            <a:solidFill>
              <a:srgbClr val="66D1E3"/>
            </a:solidFill>
            <a:ln>
              <a:noFill/>
            </a:ln>
          </c:spPr>
          <c:invertIfNegative val="0"/>
          <c:cat>
            <c:numRef>
              <c:f>'איור 3 נתונים'!$F$4:$F$237</c:f>
              <c:numCache>
                <c:formatCode>m/d/yyyy</c:formatCode>
                <c:ptCount val="234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 נתונים'!$G$4:$G$237</c:f>
              <c:numCache>
                <c:formatCode>0.00</c:formatCode>
                <c:ptCount val="234"/>
                <c:pt idx="0" formatCode="0.0">
                  <c:v>1.1285474709691143</c:v>
                </c:pt>
                <c:pt idx="1">
                  <c:v>0.96804709258234956</c:v>
                </c:pt>
                <c:pt idx="2">
                  <c:v>1.1386437019869595</c:v>
                </c:pt>
                <c:pt idx="3">
                  <c:v>1.1610892908071671</c:v>
                </c:pt>
                <c:pt idx="4">
                  <c:v>1.1684890106957753</c:v>
                </c:pt>
                <c:pt idx="5">
                  <c:v>1.2499497224453777</c:v>
                </c:pt>
                <c:pt idx="6">
                  <c:v>1.2367944456231694</c:v>
                </c:pt>
                <c:pt idx="7">
                  <c:v>1.0715030213544565</c:v>
                </c:pt>
                <c:pt idx="8">
                  <c:v>1.0690070080191847</c:v>
                </c:pt>
                <c:pt idx="9">
                  <c:v>1.4367168966792392</c:v>
                </c:pt>
                <c:pt idx="10">
                  <c:v>1.3932278460960914</c:v>
                </c:pt>
                <c:pt idx="11">
                  <c:v>1.1293434602216712</c:v>
                </c:pt>
                <c:pt idx="12">
                  <c:v>0.93615872294384861</c:v>
                </c:pt>
                <c:pt idx="13">
                  <c:v>1.2140177734229118</c:v>
                </c:pt>
                <c:pt idx="14">
                  <c:v>1.2432828581116613</c:v>
                </c:pt>
                <c:pt idx="15">
                  <c:v>0.92425063742696567</c:v>
                </c:pt>
                <c:pt idx="16">
                  <c:v>0.92154551361006354</c:v>
                </c:pt>
                <c:pt idx="17">
                  <c:v>0.91885617845364465</c:v>
                </c:pt>
                <c:pt idx="18">
                  <c:v>0.87208716615904047</c:v>
                </c:pt>
                <c:pt idx="19">
                  <c:v>0.79091974403720422</c:v>
                </c:pt>
                <c:pt idx="20">
                  <c:v>0.82937625047508534</c:v>
                </c:pt>
                <c:pt idx="21">
                  <c:v>0.86624543394561959</c:v>
                </c:pt>
                <c:pt idx="22">
                  <c:v>1.0575958189623436</c:v>
                </c:pt>
                <c:pt idx="23">
                  <c:v>1.2121708712868131</c:v>
                </c:pt>
                <c:pt idx="24">
                  <c:v>1.0600042682648343</c:v>
                </c:pt>
                <c:pt idx="25">
                  <c:v>0.94501064278485136</c:v>
                </c:pt>
                <c:pt idx="26">
                  <c:v>0.87713822052491253</c:v>
                </c:pt>
                <c:pt idx="27">
                  <c:v>0.80036460324001524</c:v>
                </c:pt>
                <c:pt idx="28">
                  <c:v>0.80415520017412356</c:v>
                </c:pt>
                <c:pt idx="29">
                  <c:v>0.84668552538489883</c:v>
                </c:pt>
                <c:pt idx="30">
                  <c:v>0.89596833215318505</c:v>
                </c:pt>
                <c:pt idx="31">
                  <c:v>0.97824139386600006</c:v>
                </c:pt>
                <c:pt idx="32">
                  <c:v>1.0164936806658884</c:v>
                </c:pt>
                <c:pt idx="33">
                  <c:v>0.78948713222230327</c:v>
                </c:pt>
                <c:pt idx="34">
                  <c:v>0.71576635677728728</c:v>
                </c:pt>
                <c:pt idx="35">
                  <c:v>0.83130403822200227</c:v>
                </c:pt>
                <c:pt idx="36">
                  <c:v>0.99893570676053745</c:v>
                </c:pt>
                <c:pt idx="37">
                  <c:v>1.0373563108667103</c:v>
                </c:pt>
                <c:pt idx="38">
                  <c:v>0.91572267081883729</c:v>
                </c:pt>
                <c:pt idx="39">
                  <c:v>1.0312059770078168</c:v>
                </c:pt>
                <c:pt idx="40">
                  <c:v>0.91391829117190837</c:v>
                </c:pt>
                <c:pt idx="41">
                  <c:v>0.79653943311779951</c:v>
                </c:pt>
                <c:pt idx="42">
                  <c:v>0.86392219417751293</c:v>
                </c:pt>
                <c:pt idx="43">
                  <c:v>0.7461607670040914</c:v>
                </c:pt>
                <c:pt idx="44">
                  <c:v>0.74544122913811772</c:v>
                </c:pt>
                <c:pt idx="45">
                  <c:v>0.78574412618300948</c:v>
                </c:pt>
                <c:pt idx="46">
                  <c:v>0.74832773922190854</c:v>
                </c:pt>
                <c:pt idx="47">
                  <c:v>0.55908092185358826</c:v>
                </c:pt>
                <c:pt idx="48">
                  <c:v>0.57563797928590688</c:v>
                </c:pt>
                <c:pt idx="49">
                  <c:v>0.65644592497668952</c:v>
                </c:pt>
                <c:pt idx="50">
                  <c:v>0.81943320230576588</c:v>
                </c:pt>
                <c:pt idx="51">
                  <c:v>0.70248054322387876</c:v>
                </c:pt>
                <c:pt idx="52">
                  <c:v>0.58369512944530755</c:v>
                </c:pt>
                <c:pt idx="53">
                  <c:v>0.62439436256366976</c:v>
                </c:pt>
                <c:pt idx="54">
                  <c:v>0.52016224653712184</c:v>
                </c:pt>
                <c:pt idx="55">
                  <c:v>0.60281778128466224</c:v>
                </c:pt>
                <c:pt idx="56">
                  <c:v>0.72068606548701275</c:v>
                </c:pt>
                <c:pt idx="57">
                  <c:v>0.83478991303038141</c:v>
                </c:pt>
                <c:pt idx="58">
                  <c:v>0.83390030300741314</c:v>
                </c:pt>
                <c:pt idx="59">
                  <c:v>0.95032653490066177</c:v>
                </c:pt>
                <c:pt idx="60">
                  <c:v>0.90365207372844603</c:v>
                </c:pt>
                <c:pt idx="61">
                  <c:v>0.66592296880337887</c:v>
                </c:pt>
                <c:pt idx="62">
                  <c:v>0.69952653769544804</c:v>
                </c:pt>
                <c:pt idx="63">
                  <c:v>0.85582171821919173</c:v>
                </c:pt>
                <c:pt idx="64">
                  <c:v>0.97541622988311671</c:v>
                </c:pt>
                <c:pt idx="65">
                  <c:v>1.0903050178697524</c:v>
                </c:pt>
                <c:pt idx="66">
                  <c:v>0.73332174678781137</c:v>
                </c:pt>
                <c:pt idx="67">
                  <c:v>0.65229296651793089</c:v>
                </c:pt>
                <c:pt idx="68">
                  <c:v>0.72620211817822145</c:v>
                </c:pt>
                <c:pt idx="69">
                  <c:v>0.87908677463679308</c:v>
                </c:pt>
                <c:pt idx="70">
                  <c:v>0.84168277826803839</c:v>
                </c:pt>
                <c:pt idx="71">
                  <c:v>0.76368184360975178</c:v>
                </c:pt>
                <c:pt idx="72">
                  <c:v>0.80907994079067458</c:v>
                </c:pt>
                <c:pt idx="73">
                  <c:v>1.0447864698063869</c:v>
                </c:pt>
                <c:pt idx="74">
                  <c:v>1.0096516241509068</c:v>
                </c:pt>
                <c:pt idx="75">
                  <c:v>0.85444356354871365</c:v>
                </c:pt>
                <c:pt idx="76">
                  <c:v>0.85444356354871365</c:v>
                </c:pt>
                <c:pt idx="77">
                  <c:v>0.70171243097302893</c:v>
                </c:pt>
                <c:pt idx="78">
                  <c:v>0.85764824048501165</c:v>
                </c:pt>
                <c:pt idx="79">
                  <c:v>0.86018985962375394</c:v>
                </c:pt>
                <c:pt idx="80">
                  <c:v>0.70951665404203301</c:v>
                </c:pt>
                <c:pt idx="81">
                  <c:v>0.52026860323842128</c:v>
                </c:pt>
                <c:pt idx="82">
                  <c:v>0.59544314118907049</c:v>
                </c:pt>
                <c:pt idx="83">
                  <c:v>0.82667621361953147</c:v>
                </c:pt>
                <c:pt idx="84">
                  <c:v>0.85168512807957752</c:v>
                </c:pt>
                <c:pt idx="85">
                  <c:v>0.73336145614521664</c:v>
                </c:pt>
                <c:pt idx="86">
                  <c:v>0.76589294871953173</c:v>
                </c:pt>
                <c:pt idx="87">
                  <c:v>0.72831373717468983</c:v>
                </c:pt>
                <c:pt idx="88">
                  <c:v>0.61331683130501202</c:v>
                </c:pt>
                <c:pt idx="89">
                  <c:v>0.53612506410368088</c:v>
                </c:pt>
                <c:pt idx="90">
                  <c:v>0.45773719479245722</c:v>
                </c:pt>
                <c:pt idx="91">
                  <c:v>0.2659723758565023</c:v>
                </c:pt>
                <c:pt idx="92">
                  <c:v>0.30337705128268094</c:v>
                </c:pt>
                <c:pt idx="93">
                  <c:v>0.30367245250107322</c:v>
                </c:pt>
                <c:pt idx="94">
                  <c:v>0.15183622625053228</c:v>
                </c:pt>
                <c:pt idx="95">
                  <c:v>-7.5477156030640827E-2</c:v>
                </c:pt>
                <c:pt idx="96">
                  <c:v>0.19334464228904633</c:v>
                </c:pt>
                <c:pt idx="97">
                  <c:v>0.27271095147668301</c:v>
                </c:pt>
                <c:pt idx="98">
                  <c:v>0.16363962194281848</c:v>
                </c:pt>
                <c:pt idx="99">
                  <c:v>0.20085226613112006</c:v>
                </c:pt>
                <c:pt idx="100">
                  <c:v>0.27670615774750063</c:v>
                </c:pt>
                <c:pt idx="101">
                  <c:v>0.39441364943156099</c:v>
                </c:pt>
                <c:pt idx="102">
                  <c:v>0.47515644517338418</c:v>
                </c:pt>
                <c:pt idx="103">
                  <c:v>0.71153057870338643</c:v>
                </c:pt>
                <c:pt idx="104">
                  <c:v>0.71324759335264831</c:v>
                </c:pt>
                <c:pt idx="105">
                  <c:v>0.7521294684245996</c:v>
                </c:pt>
                <c:pt idx="106">
                  <c:v>1.0272297482784492</c:v>
                </c:pt>
                <c:pt idx="107">
                  <c:v>1.3440791455784522</c:v>
                </c:pt>
                <c:pt idx="108">
                  <c:v>1.2636800992966311</c:v>
                </c:pt>
                <c:pt idx="109">
                  <c:v>1.2611602985004224</c:v>
                </c:pt>
                <c:pt idx="110">
                  <c:v>1.2928377329059013</c:v>
                </c:pt>
                <c:pt idx="111">
                  <c:v>1.333336076992238</c:v>
                </c:pt>
                <c:pt idx="112">
                  <c:v>1.4524242750015373</c:v>
                </c:pt>
                <c:pt idx="113">
                  <c:v>1.6454298418802309</c:v>
                </c:pt>
                <c:pt idx="114">
                  <c:v>1.9901324268630403</c:v>
                </c:pt>
                <c:pt idx="115">
                  <c:v>2.0968493396175116</c:v>
                </c:pt>
                <c:pt idx="116">
                  <c:v>2.2068375191469065</c:v>
                </c:pt>
                <c:pt idx="117">
                  <c:v>2.4391362053728995</c:v>
                </c:pt>
                <c:pt idx="118">
                  <c:v>2.5477993603555649</c:v>
                </c:pt>
                <c:pt idx="119">
                  <c:v>2.4897452053274916</c:v>
                </c:pt>
                <c:pt idx="120">
                  <c:v>2.6739523662247304</c:v>
                </c:pt>
                <c:pt idx="121">
                  <c:v>2.7564452967268798</c:v>
                </c:pt>
                <c:pt idx="122">
                  <c:v>2.7133276046882844</c:v>
                </c:pt>
                <c:pt idx="123">
                  <c:v>2.9191708300570016</c:v>
                </c:pt>
                <c:pt idx="124">
                  <c:v>3.0415726253720323</c:v>
                </c:pt>
                <c:pt idx="125">
                  <c:v>2.7928445880371995</c:v>
                </c:pt>
                <c:pt idx="126">
                  <c:v>2.5469505616271122</c:v>
                </c:pt>
                <c:pt idx="127">
                  <c:v>2.5063322717148946</c:v>
                </c:pt>
                <c:pt idx="128">
                  <c:v>2.3469343014995321</c:v>
                </c:pt>
                <c:pt idx="129">
                  <c:v>1.9518595846435074</c:v>
                </c:pt>
                <c:pt idx="130">
                  <c:v>1.5611343142115974</c:v>
                </c:pt>
                <c:pt idx="131">
                  <c:v>1.4104919780884264</c:v>
                </c:pt>
                <c:pt idx="132">
                  <c:v>1.3243429891215774</c:v>
                </c:pt>
                <c:pt idx="133">
                  <c:v>1.0476469632246008</c:v>
                </c:pt>
                <c:pt idx="134">
                  <c:v>1.0416489844275136</c:v>
                </c:pt>
                <c:pt idx="135">
                  <c:v>1.0750992859569111</c:v>
                </c:pt>
                <c:pt idx="136">
                  <c:v>1.0318035308885087</c:v>
                </c:pt>
                <c:pt idx="137">
                  <c:v>1.183544651001335</c:v>
                </c:pt>
                <c:pt idx="138">
                  <c:v>1.2516290903148257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27-471F-AD72-4756086A7487}"/>
            </c:ext>
          </c:extLst>
        </c:ser>
        <c:ser>
          <c:idx val="1"/>
          <c:order val="1"/>
          <c:tx>
            <c:strRef>
              <c:f>'איור 3 נתונים'!$H$3</c:f>
              <c:strCache>
                <c:ptCount val="1"/>
                <c:pt idx="0">
                  <c:v>תקשורת (3.6%)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</c:spPr>
          <c:invertIfNegative val="0"/>
          <c:cat>
            <c:numRef>
              <c:f>'איור 3 נתונים'!$F$4:$F$237</c:f>
              <c:numCache>
                <c:formatCode>m/d/yyyy</c:formatCode>
                <c:ptCount val="234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 נתונים'!$H$4:$H$237</c:f>
              <c:numCache>
                <c:formatCode>0.0</c:formatCode>
                <c:ptCount val="234"/>
                <c:pt idx="0">
                  <c:v>-0.52187803851283421</c:v>
                </c:pt>
                <c:pt idx="1">
                  <c:v>-0.60816312621189517</c:v>
                </c:pt>
                <c:pt idx="2">
                  <c:v>-0.7213048105737605</c:v>
                </c:pt>
                <c:pt idx="3">
                  <c:v>-0.71079383902042415</c:v>
                </c:pt>
                <c:pt idx="4">
                  <c:v>-0.77199553289883271</c:v>
                </c:pt>
                <c:pt idx="5">
                  <c:v>-0.69038015225706517</c:v>
                </c:pt>
                <c:pt idx="6">
                  <c:v>-0.64721935015733922</c:v>
                </c:pt>
                <c:pt idx="7">
                  <c:v>-0.61166717769815959</c:v>
                </c:pt>
                <c:pt idx="8">
                  <c:v>-0.63919478425966081</c:v>
                </c:pt>
                <c:pt idx="9">
                  <c:v>-0.64539391455618778</c:v>
                </c:pt>
                <c:pt idx="10">
                  <c:v>-0.55642700217936081</c:v>
                </c:pt>
                <c:pt idx="11">
                  <c:v>-0.39361385328185144</c:v>
                </c:pt>
                <c:pt idx="12">
                  <c:v>-0.3091555251764721</c:v>
                </c:pt>
                <c:pt idx="13">
                  <c:v>-0.35507815440875501</c:v>
                </c:pt>
                <c:pt idx="14">
                  <c:v>-0.2457358249094404</c:v>
                </c:pt>
                <c:pt idx="15">
                  <c:v>-0.2457358249094404</c:v>
                </c:pt>
                <c:pt idx="16">
                  <c:v>-0.17275903420989874</c:v>
                </c:pt>
                <c:pt idx="17">
                  <c:v>-0.19972724178980761</c:v>
                </c:pt>
                <c:pt idx="18">
                  <c:v>-0.19972724178980761</c:v>
                </c:pt>
                <c:pt idx="19">
                  <c:v>-0.33898859311107687</c:v>
                </c:pt>
                <c:pt idx="20">
                  <c:v>-0.34590672766436253</c:v>
                </c:pt>
                <c:pt idx="21">
                  <c:v>-0.33937033702223685</c:v>
                </c:pt>
                <c:pt idx="22">
                  <c:v>-0.33937033702223685</c:v>
                </c:pt>
                <c:pt idx="23">
                  <c:v>-0.33244441177688683</c:v>
                </c:pt>
                <c:pt idx="24">
                  <c:v>-0.25982261605677331</c:v>
                </c:pt>
                <c:pt idx="25">
                  <c:v>-0.25384380343856872</c:v>
                </c:pt>
                <c:pt idx="26">
                  <c:v>-0.28528568096373946</c:v>
                </c:pt>
                <c:pt idx="27">
                  <c:v>-0.29426907454236029</c:v>
                </c:pt>
                <c:pt idx="28">
                  <c:v>-0.29876077133166945</c:v>
                </c:pt>
                <c:pt idx="29">
                  <c:v>-0.29385317669149869</c:v>
                </c:pt>
                <c:pt idx="30">
                  <c:v>-0.29385317669149869</c:v>
                </c:pt>
                <c:pt idx="31">
                  <c:v>-0.26507304541184368</c:v>
                </c:pt>
                <c:pt idx="32">
                  <c:v>-0.26460995629113637</c:v>
                </c:pt>
                <c:pt idx="33">
                  <c:v>-0.29702619474080594</c:v>
                </c:pt>
                <c:pt idx="34">
                  <c:v>-0.30165708594790092</c:v>
                </c:pt>
                <c:pt idx="35">
                  <c:v>-0.3067014495842002</c:v>
                </c:pt>
                <c:pt idx="36">
                  <c:v>-0.30630765610334038</c:v>
                </c:pt>
                <c:pt idx="37">
                  <c:v>-0.23313124159494802</c:v>
                </c:pt>
                <c:pt idx="38">
                  <c:v>-0.20130385079038818</c:v>
                </c:pt>
                <c:pt idx="39">
                  <c:v>-0.20172989068624078</c:v>
                </c:pt>
                <c:pt idx="40">
                  <c:v>-0.20194358760434031</c:v>
                </c:pt>
                <c:pt idx="41">
                  <c:v>-0.20194358760434031</c:v>
                </c:pt>
                <c:pt idx="42">
                  <c:v>-0.19232722628984844</c:v>
                </c:pt>
                <c:pt idx="43">
                  <c:v>-0.13754310728607344</c:v>
                </c:pt>
                <c:pt idx="44">
                  <c:v>-0.14260970062055356</c:v>
                </c:pt>
                <c:pt idx="45">
                  <c:v>-0.12883404590769632</c:v>
                </c:pt>
                <c:pt idx="46">
                  <c:v>-0.1289748481436607</c:v>
                </c:pt>
                <c:pt idx="47">
                  <c:v>-0.1289748481436607</c:v>
                </c:pt>
                <c:pt idx="48">
                  <c:v>-0.11355681355075595</c:v>
                </c:pt>
                <c:pt idx="49">
                  <c:v>-0.14633958280845488</c:v>
                </c:pt>
                <c:pt idx="50">
                  <c:v>-0.1579926498071649</c:v>
                </c:pt>
                <c:pt idx="51">
                  <c:v>-0.15357489424877629</c:v>
                </c:pt>
                <c:pt idx="52">
                  <c:v>-0.17279368132030756</c:v>
                </c:pt>
                <c:pt idx="53">
                  <c:v>-0.17669095612955815</c:v>
                </c:pt>
                <c:pt idx="54">
                  <c:v>-0.192728414415412</c:v>
                </c:pt>
                <c:pt idx="55">
                  <c:v>-0.2497735580771332</c:v>
                </c:pt>
                <c:pt idx="56">
                  <c:v>-0.24551665488621072</c:v>
                </c:pt>
                <c:pt idx="57">
                  <c:v>-0.23299562972207913</c:v>
                </c:pt>
                <c:pt idx="58">
                  <c:v>-0.24072199759627808</c:v>
                </c:pt>
                <c:pt idx="59">
                  <c:v>-0.24863052825531959</c:v>
                </c:pt>
                <c:pt idx="60">
                  <c:v>-0.24612931355358117</c:v>
                </c:pt>
                <c:pt idx="61">
                  <c:v>-0.23405186063644109</c:v>
                </c:pt>
                <c:pt idx="62">
                  <c:v>-0.23073082063490666</c:v>
                </c:pt>
                <c:pt idx="63">
                  <c:v>-0.2309699199309006</c:v>
                </c:pt>
                <c:pt idx="64">
                  <c:v>-0.20795025171321163</c:v>
                </c:pt>
                <c:pt idx="65">
                  <c:v>-0.22449416731371277</c:v>
                </c:pt>
                <c:pt idx="66">
                  <c:v>-0.21678331782401009</c:v>
                </c:pt>
                <c:pt idx="67">
                  <c:v>-0.17183439352524568</c:v>
                </c:pt>
                <c:pt idx="68">
                  <c:v>-0.17201876519211831</c:v>
                </c:pt>
                <c:pt idx="69">
                  <c:v>-0.17220353293131496</c:v>
                </c:pt>
                <c:pt idx="70">
                  <c:v>-0.16433289731925707</c:v>
                </c:pt>
                <c:pt idx="71">
                  <c:v>-0.16046506316293674</c:v>
                </c:pt>
                <c:pt idx="72">
                  <c:v>-0.14348470929793689</c:v>
                </c:pt>
                <c:pt idx="73">
                  <c:v>-0.13451340211356463</c:v>
                </c:pt>
                <c:pt idx="74">
                  <c:v>-0.13408853312637078</c:v>
                </c:pt>
                <c:pt idx="75">
                  <c:v>-0.14372663201278454</c:v>
                </c:pt>
                <c:pt idx="76">
                  <c:v>-0.15357786726887532</c:v>
                </c:pt>
                <c:pt idx="77">
                  <c:v>-0.13280263396579339</c:v>
                </c:pt>
                <c:pt idx="78">
                  <c:v>-0.13280263396579339</c:v>
                </c:pt>
                <c:pt idx="79">
                  <c:v>-0.1170296372156361</c:v>
                </c:pt>
                <c:pt idx="80">
                  <c:v>-0.11679328848434811</c:v>
                </c:pt>
                <c:pt idx="81">
                  <c:v>-0.12995704026157393</c:v>
                </c:pt>
                <c:pt idx="82">
                  <c:v>-0.13644255405065084</c:v>
                </c:pt>
                <c:pt idx="83">
                  <c:v>-0.14630037816077188</c:v>
                </c:pt>
                <c:pt idx="84">
                  <c:v>-0.13507170997156215</c:v>
                </c:pt>
                <c:pt idx="85">
                  <c:v>-0.13646420182693952</c:v>
                </c:pt>
                <c:pt idx="86">
                  <c:v>-0.12649019120787341</c:v>
                </c:pt>
                <c:pt idx="87">
                  <c:v>-0.11671652946712836</c:v>
                </c:pt>
                <c:pt idx="88">
                  <c:v>-0.10675022239688019</c:v>
                </c:pt>
                <c:pt idx="89">
                  <c:v>-0.10319927944812771</c:v>
                </c:pt>
                <c:pt idx="90">
                  <c:v>-0.11007923141133601</c:v>
                </c:pt>
                <c:pt idx="91">
                  <c:v>-0.11781647581812719</c:v>
                </c:pt>
                <c:pt idx="92">
                  <c:v>-0.11100232769151464</c:v>
                </c:pt>
                <c:pt idx="93">
                  <c:v>-9.7638770327178478E-2</c:v>
                </c:pt>
                <c:pt idx="94">
                  <c:v>-0.10844287920021287</c:v>
                </c:pt>
                <c:pt idx="95">
                  <c:v>-0.11592938164756701</c:v>
                </c:pt>
                <c:pt idx="96">
                  <c:v>-0.10478138623142629</c:v>
                </c:pt>
                <c:pt idx="97">
                  <c:v>-9.7921517556324042E-2</c:v>
                </c:pt>
                <c:pt idx="98">
                  <c:v>-0.10659456996429055</c:v>
                </c:pt>
                <c:pt idx="99">
                  <c:v>-0.13786659355824468</c:v>
                </c:pt>
                <c:pt idx="100">
                  <c:v>-0.14071981327266739</c:v>
                </c:pt>
                <c:pt idx="101">
                  <c:v>-0.15226127070118067</c:v>
                </c:pt>
                <c:pt idx="102">
                  <c:v>-0.14071981327266739</c:v>
                </c:pt>
                <c:pt idx="103">
                  <c:v>-0.13714167128552451</c:v>
                </c:pt>
                <c:pt idx="104">
                  <c:v>-0.1458568465979844</c:v>
                </c:pt>
                <c:pt idx="105">
                  <c:v>-0.14290387396611823</c:v>
                </c:pt>
                <c:pt idx="106">
                  <c:v>-0.1221504980820796</c:v>
                </c:pt>
                <c:pt idx="107">
                  <c:v>-0.10404228592059793</c:v>
                </c:pt>
                <c:pt idx="108">
                  <c:v>-9.6690156582858316E-2</c:v>
                </c:pt>
                <c:pt idx="109">
                  <c:v>-8.5670922243143849E-2</c:v>
                </c:pt>
                <c:pt idx="110">
                  <c:v>-9.1768475058824767E-2</c:v>
                </c:pt>
                <c:pt idx="111">
                  <c:v>-8.9922948971125585E-2</c:v>
                </c:pt>
                <c:pt idx="112">
                  <c:v>-8.1015398214405038E-2</c:v>
                </c:pt>
                <c:pt idx="113">
                  <c:v>-7.8178552627712006E-2</c:v>
                </c:pt>
                <c:pt idx="114">
                  <c:v>-9.0017109127116066E-2</c:v>
                </c:pt>
                <c:pt idx="115">
                  <c:v>-9.9855304264028985E-2</c:v>
                </c:pt>
                <c:pt idx="116">
                  <c:v>-9.7034315870359059E-2</c:v>
                </c:pt>
                <c:pt idx="117">
                  <c:v>-0.10309896061225636</c:v>
                </c:pt>
                <c:pt idx="118">
                  <c:v>-0.10601909346630937</c:v>
                </c:pt>
                <c:pt idx="119">
                  <c:v>-0.10601909346630937</c:v>
                </c:pt>
                <c:pt idx="120">
                  <c:v>-0.11252571509696584</c:v>
                </c:pt>
                <c:pt idx="121">
                  <c:v>-0.11183221326124392</c:v>
                </c:pt>
                <c:pt idx="122">
                  <c:v>-8.9671151485488487E-2</c:v>
                </c:pt>
                <c:pt idx="123">
                  <c:v>-5.4886763743799437E-2</c:v>
                </c:pt>
                <c:pt idx="124">
                  <c:v>-6.9809113904536188E-2</c:v>
                </c:pt>
                <c:pt idx="125">
                  <c:v>-7.6818091583424813E-2</c:v>
                </c:pt>
                <c:pt idx="126">
                  <c:v>-0.11262157074141603</c:v>
                </c:pt>
                <c:pt idx="127">
                  <c:v>-8.1323654079707444E-2</c:v>
                </c:pt>
                <c:pt idx="128">
                  <c:v>-7.3768852782614219E-2</c:v>
                </c:pt>
                <c:pt idx="129">
                  <c:v>-6.5967544819155136E-2</c:v>
                </c:pt>
                <c:pt idx="130">
                  <c:v>-6.2288518904569046E-2</c:v>
                </c:pt>
                <c:pt idx="131">
                  <c:v>-8.0683648477497913E-2</c:v>
                </c:pt>
                <c:pt idx="132">
                  <c:v>-0.10248578167897897</c:v>
                </c:pt>
                <c:pt idx="133">
                  <c:v>-9.922608410712272E-2</c:v>
                </c:pt>
                <c:pt idx="134">
                  <c:v>-0.11002824965029796</c:v>
                </c:pt>
                <c:pt idx="135">
                  <c:v>-0.10657616441135451</c:v>
                </c:pt>
                <c:pt idx="136">
                  <c:v>-0.10679256271472751</c:v>
                </c:pt>
                <c:pt idx="137">
                  <c:v>-9.9731308567953536E-2</c:v>
                </c:pt>
                <c:pt idx="138">
                  <c:v>-5.9831169156917823E-2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27-471F-AD72-4756086A7487}"/>
            </c:ext>
          </c:extLst>
        </c:ser>
        <c:ser>
          <c:idx val="4"/>
          <c:order val="2"/>
          <c:tx>
            <c:strRef>
              <c:f>'איור 3 נתונים'!$I$3</c:f>
              <c:strCache>
                <c:ptCount val="1"/>
                <c:pt idx="0">
                  <c:v>ירקות ופירות (4.6%)</c:v>
                </c:pt>
              </c:strCache>
            </c:strRef>
          </c:tx>
          <c:spPr>
            <a:solidFill>
              <a:srgbClr val="008DA3"/>
            </a:solidFill>
            <a:ln>
              <a:noFill/>
            </a:ln>
          </c:spPr>
          <c:invertIfNegative val="0"/>
          <c:cat>
            <c:numRef>
              <c:f>'איור 3 נתונים'!$F$4:$F$237</c:f>
              <c:numCache>
                <c:formatCode>m/d/yyyy</c:formatCode>
                <c:ptCount val="234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 נתונים'!$I$4:$I$237</c:f>
              <c:numCache>
                <c:formatCode>0.0</c:formatCode>
                <c:ptCount val="234"/>
                <c:pt idx="0">
                  <c:v>0.32243173359146721</c:v>
                </c:pt>
                <c:pt idx="1">
                  <c:v>0.20407493126820347</c:v>
                </c:pt>
                <c:pt idx="2">
                  <c:v>0.13118879583306794</c:v>
                </c:pt>
                <c:pt idx="3">
                  <c:v>0.24366943426999452</c:v>
                </c:pt>
                <c:pt idx="4">
                  <c:v>5.9080314444774323E-2</c:v>
                </c:pt>
                <c:pt idx="5">
                  <c:v>0.34681588331465585</c:v>
                </c:pt>
                <c:pt idx="6">
                  <c:v>0.43939835680598022</c:v>
                </c:pt>
                <c:pt idx="7">
                  <c:v>-4.620139205595989E-2</c:v>
                </c:pt>
                <c:pt idx="8">
                  <c:v>-0.18013528871069973</c:v>
                </c:pt>
                <c:pt idx="9">
                  <c:v>0.19918918248076431</c:v>
                </c:pt>
                <c:pt idx="10">
                  <c:v>0.38624763833640213</c:v>
                </c:pt>
                <c:pt idx="11">
                  <c:v>0.55328954638657812</c:v>
                </c:pt>
                <c:pt idx="12">
                  <c:v>0.26224464890134863</c:v>
                </c:pt>
                <c:pt idx="13">
                  <c:v>8.2816681847616716E-2</c:v>
                </c:pt>
                <c:pt idx="14">
                  <c:v>0.17958962029403047</c:v>
                </c:pt>
                <c:pt idx="15">
                  <c:v>-9.7884289375574154E-3</c:v>
                </c:pt>
                <c:pt idx="16">
                  <c:v>-1.0072119020901606E-3</c:v>
                </c:pt>
                <c:pt idx="17">
                  <c:v>-0.10789300277646649</c:v>
                </c:pt>
                <c:pt idx="18">
                  <c:v>-0.16601383380090218</c:v>
                </c:pt>
                <c:pt idx="19">
                  <c:v>0.1281807311357594</c:v>
                </c:pt>
                <c:pt idx="20">
                  <c:v>-1.7655246963522088E-2</c:v>
                </c:pt>
                <c:pt idx="21">
                  <c:v>-0.22130683835551657</c:v>
                </c:pt>
                <c:pt idx="22">
                  <c:v>-0.15605484798144423</c:v>
                </c:pt>
                <c:pt idx="23">
                  <c:v>-0.42931722149760598</c:v>
                </c:pt>
                <c:pt idx="24">
                  <c:v>-0.48191781001169154</c:v>
                </c:pt>
                <c:pt idx="25">
                  <c:v>-0.32694349617193774</c:v>
                </c:pt>
                <c:pt idx="26">
                  <c:v>-0.36637486573536943</c:v>
                </c:pt>
                <c:pt idx="27">
                  <c:v>2.9621315944353757E-3</c:v>
                </c:pt>
                <c:pt idx="28">
                  <c:v>0.18055783460578737</c:v>
                </c:pt>
                <c:pt idx="29">
                  <c:v>0.10089111481785702</c:v>
                </c:pt>
                <c:pt idx="30">
                  <c:v>7.6794216893446177E-2</c:v>
                </c:pt>
                <c:pt idx="31">
                  <c:v>-0.16030452953270102</c:v>
                </c:pt>
                <c:pt idx="32">
                  <c:v>0.30268139507808239</c:v>
                </c:pt>
                <c:pt idx="33">
                  <c:v>0.48266031938840898</c:v>
                </c:pt>
                <c:pt idx="34">
                  <c:v>0.49060917309337582</c:v>
                </c:pt>
                <c:pt idx="35">
                  <c:v>0.4640503881254433</c:v>
                </c:pt>
                <c:pt idx="36">
                  <c:v>0.50466766266460372</c:v>
                </c:pt>
                <c:pt idx="37">
                  <c:v>0.37819921725058159</c:v>
                </c:pt>
                <c:pt idx="38">
                  <c:v>0.27464400152054663</c:v>
                </c:pt>
                <c:pt idx="39">
                  <c:v>-5.7790302494818674E-2</c:v>
                </c:pt>
                <c:pt idx="40">
                  <c:v>-5.208793850012531E-2</c:v>
                </c:pt>
                <c:pt idx="41">
                  <c:v>-3.4693413650262385E-2</c:v>
                </c:pt>
                <c:pt idx="42">
                  <c:v>0.15682220510687855</c:v>
                </c:pt>
                <c:pt idx="43">
                  <c:v>0.26085091062866239</c:v>
                </c:pt>
                <c:pt idx="44">
                  <c:v>-0.14604938507739423</c:v>
                </c:pt>
                <c:pt idx="45">
                  <c:v>-0.2541666967285548</c:v>
                </c:pt>
                <c:pt idx="46">
                  <c:v>-0.36140926069082452</c:v>
                </c:pt>
                <c:pt idx="47">
                  <c:v>-9.7868734052698234E-2</c:v>
                </c:pt>
                <c:pt idx="48">
                  <c:v>-0.11272743646718236</c:v>
                </c:pt>
                <c:pt idx="49">
                  <c:v>0.15124086409098522</c:v>
                </c:pt>
                <c:pt idx="50">
                  <c:v>0.3232489163639985</c:v>
                </c:pt>
                <c:pt idx="51">
                  <c:v>0.4057833762476592</c:v>
                </c:pt>
                <c:pt idx="52">
                  <c:v>0.28451757111834847</c:v>
                </c:pt>
                <c:pt idx="53">
                  <c:v>0.10784910701782689</c:v>
                </c:pt>
                <c:pt idx="54">
                  <c:v>-0.14074201473178211</c:v>
                </c:pt>
                <c:pt idx="55">
                  <c:v>-0.10700603137622963</c:v>
                </c:pt>
                <c:pt idx="56">
                  <c:v>0.11093584961739082</c:v>
                </c:pt>
                <c:pt idx="57">
                  <c:v>7.9977137133261419E-2</c:v>
                </c:pt>
                <c:pt idx="58">
                  <c:v>2.4340043934159793E-2</c:v>
                </c:pt>
                <c:pt idx="59">
                  <c:v>-0.17431775837601418</c:v>
                </c:pt>
                <c:pt idx="60">
                  <c:v>-0.17688238031808426</c:v>
                </c:pt>
                <c:pt idx="61">
                  <c:v>-0.25503733651289284</c:v>
                </c:pt>
                <c:pt idx="62">
                  <c:v>-0.36314735265606807</c:v>
                </c:pt>
                <c:pt idx="63">
                  <c:v>-0.29834444638384916</c:v>
                </c:pt>
                <c:pt idx="64">
                  <c:v>-5.0114124053396457E-2</c:v>
                </c:pt>
                <c:pt idx="65">
                  <c:v>0.38630037751374396</c:v>
                </c:pt>
                <c:pt idx="66">
                  <c:v>0.48265489131732858</c:v>
                </c:pt>
                <c:pt idx="67">
                  <c:v>0.30653457344677332</c:v>
                </c:pt>
                <c:pt idx="68">
                  <c:v>0.24706667243026875</c:v>
                </c:pt>
                <c:pt idx="69">
                  <c:v>0.20621107137873865</c:v>
                </c:pt>
                <c:pt idx="70">
                  <c:v>0.41895076614338311</c:v>
                </c:pt>
                <c:pt idx="71">
                  <c:v>0.57165638544558539</c:v>
                </c:pt>
                <c:pt idx="72">
                  <c:v>0.80076515093956047</c:v>
                </c:pt>
                <c:pt idx="73">
                  <c:v>0.8174901913685374</c:v>
                </c:pt>
                <c:pt idx="74">
                  <c:v>0.97448005126888626</c:v>
                </c:pt>
                <c:pt idx="75">
                  <c:v>0.79015709104329979</c:v>
                </c:pt>
                <c:pt idx="76">
                  <c:v>0.59508510943779935</c:v>
                </c:pt>
                <c:pt idx="77">
                  <c:v>-1.4795371869730413E-2</c:v>
                </c:pt>
                <c:pt idx="78">
                  <c:v>-0.285006754294993</c:v>
                </c:pt>
                <c:pt idx="79">
                  <c:v>-3.4807918070560294E-2</c:v>
                </c:pt>
                <c:pt idx="80">
                  <c:v>1.4574646056926394E-2</c:v>
                </c:pt>
                <c:pt idx="81">
                  <c:v>8.8756323494355999E-2</c:v>
                </c:pt>
                <c:pt idx="82">
                  <c:v>-1.691534809902097E-3</c:v>
                </c:pt>
                <c:pt idx="83">
                  <c:v>-0.13295958613791964</c:v>
                </c:pt>
                <c:pt idx="84">
                  <c:v>-0.1531819940236894</c:v>
                </c:pt>
                <c:pt idx="85">
                  <c:v>-0.19347183849369629</c:v>
                </c:pt>
                <c:pt idx="86">
                  <c:v>-0.20032399184337402</c:v>
                </c:pt>
                <c:pt idx="87">
                  <c:v>2.6770047796512198E-2</c:v>
                </c:pt>
                <c:pt idx="88">
                  <c:v>-0.11144211581817512</c:v>
                </c:pt>
                <c:pt idx="89">
                  <c:v>4.3183687911375175E-2</c:v>
                </c:pt>
                <c:pt idx="90">
                  <c:v>0.26503840544373491</c:v>
                </c:pt>
                <c:pt idx="91">
                  <c:v>9.9936572542324381E-2</c:v>
                </c:pt>
                <c:pt idx="92">
                  <c:v>0.10549665914989866</c:v>
                </c:pt>
                <c:pt idx="93">
                  <c:v>0.13877234581735218</c:v>
                </c:pt>
                <c:pt idx="94">
                  <c:v>0.18085397122293168</c:v>
                </c:pt>
                <c:pt idx="95">
                  <c:v>0.22686291408389953</c:v>
                </c:pt>
                <c:pt idx="96">
                  <c:v>-2.512115629696679E-2</c:v>
                </c:pt>
                <c:pt idx="97">
                  <c:v>-4.7953841512461862E-2</c:v>
                </c:pt>
                <c:pt idx="98">
                  <c:v>-0.11033643952377627</c:v>
                </c:pt>
                <c:pt idx="99">
                  <c:v>-0.20034171285030081</c:v>
                </c:pt>
                <c:pt idx="100">
                  <c:v>-5.726071300240089E-2</c:v>
                </c:pt>
                <c:pt idx="101">
                  <c:v>0.14452685307128077</c:v>
                </c:pt>
                <c:pt idx="102">
                  <c:v>8.9016742620819919E-2</c:v>
                </c:pt>
                <c:pt idx="103">
                  <c:v>0.18212001616298221</c:v>
                </c:pt>
                <c:pt idx="104">
                  <c:v>0.23399280392822494</c:v>
                </c:pt>
                <c:pt idx="105">
                  <c:v>5.0293604762921499E-3</c:v>
                </c:pt>
                <c:pt idx="106">
                  <c:v>-0.11891423706469985</c:v>
                </c:pt>
                <c:pt idx="107">
                  <c:v>-0.10929968137901014</c:v>
                </c:pt>
                <c:pt idx="108">
                  <c:v>9.6483608180261693E-2</c:v>
                </c:pt>
                <c:pt idx="109">
                  <c:v>0.26667716184005646</c:v>
                </c:pt>
                <c:pt idx="110">
                  <c:v>0.2363541453121065</c:v>
                </c:pt>
                <c:pt idx="111">
                  <c:v>0.23280589625760245</c:v>
                </c:pt>
                <c:pt idx="112">
                  <c:v>0.26274500197875694</c:v>
                </c:pt>
                <c:pt idx="113">
                  <c:v>-9.2903311321734003E-2</c:v>
                </c:pt>
                <c:pt idx="114">
                  <c:v>2.1422326507616132E-2</c:v>
                </c:pt>
                <c:pt idx="115">
                  <c:v>-8.6353774071446399E-2</c:v>
                </c:pt>
                <c:pt idx="116">
                  <c:v>-0.15503185791645172</c:v>
                </c:pt>
                <c:pt idx="117">
                  <c:v>9.9460115468194166E-2</c:v>
                </c:pt>
                <c:pt idx="118">
                  <c:v>0.17420668592712701</c:v>
                </c:pt>
                <c:pt idx="119">
                  <c:v>0.1592115250886047</c:v>
                </c:pt>
                <c:pt idx="120">
                  <c:v>6.1096004292547114E-2</c:v>
                </c:pt>
                <c:pt idx="121">
                  <c:v>-2.3110382871911962E-3</c:v>
                </c:pt>
                <c:pt idx="122">
                  <c:v>4.5766371967887652E-2</c:v>
                </c:pt>
                <c:pt idx="123">
                  <c:v>6.8856494867485227E-2</c:v>
                </c:pt>
                <c:pt idx="124">
                  <c:v>-6.5018246513033742E-2</c:v>
                </c:pt>
                <c:pt idx="125">
                  <c:v>0.23224332452907656</c:v>
                </c:pt>
                <c:pt idx="126">
                  <c:v>0.32441087778740652</c:v>
                </c:pt>
                <c:pt idx="127">
                  <c:v>0.32062434425785002</c:v>
                </c:pt>
                <c:pt idx="128">
                  <c:v>0.36239540933116943</c:v>
                </c:pt>
                <c:pt idx="129">
                  <c:v>0.36026145365186113</c:v>
                </c:pt>
                <c:pt idx="130">
                  <c:v>0.50537494889428425</c:v>
                </c:pt>
                <c:pt idx="131">
                  <c:v>0.69812078740156647</c:v>
                </c:pt>
                <c:pt idx="132">
                  <c:v>0.68503315493675132</c:v>
                </c:pt>
                <c:pt idx="133">
                  <c:v>0.68846858834285685</c:v>
                </c:pt>
                <c:pt idx="134">
                  <c:v>0.6161690057034277</c:v>
                </c:pt>
                <c:pt idx="135">
                  <c:v>0.35342364903515938</c:v>
                </c:pt>
                <c:pt idx="136">
                  <c:v>0.36960700293790899</c:v>
                </c:pt>
                <c:pt idx="137">
                  <c:v>0.45805741635085545</c:v>
                </c:pt>
                <c:pt idx="138">
                  <c:v>0.43636585618581031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27-471F-AD72-4756086A7487}"/>
            </c:ext>
          </c:extLst>
        </c:ser>
        <c:ser>
          <c:idx val="3"/>
          <c:order val="3"/>
          <c:tx>
            <c:strRef>
              <c:f>'איור 3 נתונים'!$J$3</c:f>
              <c:strCache>
                <c:ptCount val="1"/>
                <c:pt idx="0">
                  <c:v>שאר הלא סחירים (51.4%)</c:v>
                </c:pt>
              </c:strCache>
            </c:strRef>
          </c:tx>
          <c:spPr>
            <a:solidFill>
              <a:srgbClr val="DA8F32"/>
            </a:solidFill>
            <a:ln>
              <a:noFill/>
            </a:ln>
          </c:spPr>
          <c:invertIfNegative val="0"/>
          <c:cat>
            <c:numRef>
              <c:f>'איור 3 נתונים'!$F$4:$F$237</c:f>
              <c:numCache>
                <c:formatCode>m/d/yyyy</c:formatCode>
                <c:ptCount val="234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 נתונים'!$J$4:$J$237</c:f>
              <c:numCache>
                <c:formatCode>0.0</c:formatCode>
                <c:ptCount val="23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1.4362366675677252</c:v>
                </c:pt>
                <c:pt idx="13">
                  <c:v>1.4139987898517274</c:v>
                </c:pt>
                <c:pt idx="14">
                  <c:v>1.3192946972117565</c:v>
                </c:pt>
                <c:pt idx="15">
                  <c:v>1.3891032348740115</c:v>
                </c:pt>
                <c:pt idx="16">
                  <c:v>1.2496267383613004</c:v>
                </c:pt>
                <c:pt idx="17">
                  <c:v>0.82121865214168221</c:v>
                </c:pt>
                <c:pt idx="18">
                  <c:v>0.59300591157552918</c:v>
                </c:pt>
                <c:pt idx="19">
                  <c:v>0.5798131019163848</c:v>
                </c:pt>
                <c:pt idx="20">
                  <c:v>0.38191195000576561</c:v>
                </c:pt>
                <c:pt idx="21">
                  <c:v>0.32112803001779666</c:v>
                </c:pt>
                <c:pt idx="22">
                  <c:v>0.33569191963783407</c:v>
                </c:pt>
                <c:pt idx="23">
                  <c:v>0.25265317711066554</c:v>
                </c:pt>
                <c:pt idx="24">
                  <c:v>0.13044901338109943</c:v>
                </c:pt>
                <c:pt idx="25">
                  <c:v>-0.38033007163870991</c:v>
                </c:pt>
                <c:pt idx="26">
                  <c:v>-0.34496877413708299</c:v>
                </c:pt>
                <c:pt idx="27">
                  <c:v>-0.29144037206024065</c:v>
                </c:pt>
                <c:pt idx="28">
                  <c:v>-0.27361230787992785</c:v>
                </c:pt>
                <c:pt idx="29">
                  <c:v>-0.16168366382101057</c:v>
                </c:pt>
                <c:pt idx="30">
                  <c:v>-0.1723748555437617</c:v>
                </c:pt>
                <c:pt idx="31">
                  <c:v>-0.18749217442453764</c:v>
                </c:pt>
                <c:pt idx="32">
                  <c:v>-0.30896435946977169</c:v>
                </c:pt>
                <c:pt idx="33">
                  <c:v>-0.35801440195428741</c:v>
                </c:pt>
                <c:pt idx="34">
                  <c:v>-0.46308554726100376</c:v>
                </c:pt>
                <c:pt idx="35">
                  <c:v>-0.48286912084817579</c:v>
                </c:pt>
                <c:pt idx="36">
                  <c:v>-0.49680708636486109</c:v>
                </c:pt>
                <c:pt idx="37">
                  <c:v>-8.2705358185246713E-2</c:v>
                </c:pt>
                <c:pt idx="38">
                  <c:v>-0.20281914440971352</c:v>
                </c:pt>
                <c:pt idx="39">
                  <c:v>-0.14162010427658644</c:v>
                </c:pt>
                <c:pt idx="40">
                  <c:v>-0.18809454399810682</c:v>
                </c:pt>
                <c:pt idx="41">
                  <c:v>-0.2245591901716075</c:v>
                </c:pt>
                <c:pt idx="42">
                  <c:v>-8.0072194003352748E-3</c:v>
                </c:pt>
                <c:pt idx="43">
                  <c:v>-4.7673464412537281E-2</c:v>
                </c:pt>
                <c:pt idx="44">
                  <c:v>8.6797852192001701E-2</c:v>
                </c:pt>
                <c:pt idx="45">
                  <c:v>9.388195047767095E-2</c:v>
                </c:pt>
                <c:pt idx="46">
                  <c:v>0.18132579309737892</c:v>
                </c:pt>
                <c:pt idx="47">
                  <c:v>0.25690265830190762</c:v>
                </c:pt>
                <c:pt idx="48">
                  <c:v>0.48914432666693747</c:v>
                </c:pt>
                <c:pt idx="49">
                  <c:v>0.65483779129937392</c:v>
                </c:pt>
                <c:pt idx="50">
                  <c:v>0.8430323653201397</c:v>
                </c:pt>
                <c:pt idx="51">
                  <c:v>0.77943241661836371</c:v>
                </c:pt>
                <c:pt idx="52">
                  <c:v>0.7087754549769274</c:v>
                </c:pt>
                <c:pt idx="53">
                  <c:v>0.47185918584310538</c:v>
                </c:pt>
                <c:pt idx="54">
                  <c:v>0.33175719107488549</c:v>
                </c:pt>
                <c:pt idx="55">
                  <c:v>0.47527492710333197</c:v>
                </c:pt>
                <c:pt idx="56">
                  <c:v>0.48292442861695123</c:v>
                </c:pt>
                <c:pt idx="57">
                  <c:v>0.49740407565981565</c:v>
                </c:pt>
                <c:pt idx="58">
                  <c:v>0.58295603210154356</c:v>
                </c:pt>
                <c:pt idx="59">
                  <c:v>0.57792706579469788</c:v>
                </c:pt>
                <c:pt idx="60">
                  <c:v>0.40684333615426677</c:v>
                </c:pt>
                <c:pt idx="61">
                  <c:v>0.374729550890053</c:v>
                </c:pt>
                <c:pt idx="62">
                  <c:v>0.39171892823812005</c:v>
                </c:pt>
                <c:pt idx="63">
                  <c:v>0.23948846051163469</c:v>
                </c:pt>
                <c:pt idx="64">
                  <c:v>0.38976842138092788</c:v>
                </c:pt>
                <c:pt idx="65">
                  <c:v>0.60690423671293114</c:v>
                </c:pt>
                <c:pt idx="66">
                  <c:v>0.55563055514611626</c:v>
                </c:pt>
                <c:pt idx="67">
                  <c:v>0.54034554908666443</c:v>
                </c:pt>
                <c:pt idx="68">
                  <c:v>0.63759584746265641</c:v>
                </c:pt>
                <c:pt idx="69">
                  <c:v>0.72697958237019</c:v>
                </c:pt>
                <c:pt idx="70">
                  <c:v>0.59830732600659053</c:v>
                </c:pt>
                <c:pt idx="71">
                  <c:v>0.50395936508294148</c:v>
                </c:pt>
                <c:pt idx="72">
                  <c:v>0.65288681567256035</c:v>
                </c:pt>
                <c:pt idx="73">
                  <c:v>0.72391120230338635</c:v>
                </c:pt>
                <c:pt idx="74">
                  <c:v>0.60444513514188047</c:v>
                </c:pt>
                <c:pt idx="75">
                  <c:v>0.72381903734203568</c:v>
                </c:pt>
                <c:pt idx="76">
                  <c:v>0.85010775370008673</c:v>
                </c:pt>
                <c:pt idx="77">
                  <c:v>0.82896271948529765</c:v>
                </c:pt>
                <c:pt idx="78">
                  <c:v>0.8844633442784603</c:v>
                </c:pt>
                <c:pt idx="79">
                  <c:v>0.92569365418142435</c:v>
                </c:pt>
                <c:pt idx="80">
                  <c:v>0.79756308095283257</c:v>
                </c:pt>
                <c:pt idx="81">
                  <c:v>0.65161827743107936</c:v>
                </c:pt>
                <c:pt idx="82">
                  <c:v>0.79994530977780576</c:v>
                </c:pt>
                <c:pt idx="83">
                  <c:v>0.84295435805525876</c:v>
                </c:pt>
                <c:pt idx="84">
                  <c:v>0.46680088621077898</c:v>
                </c:pt>
                <c:pt idx="85">
                  <c:v>0.4350217973483318</c:v>
                </c:pt>
                <c:pt idx="86">
                  <c:v>0.39255152388631165</c:v>
                </c:pt>
                <c:pt idx="87">
                  <c:v>0.30667463940864603</c:v>
                </c:pt>
                <c:pt idx="88">
                  <c:v>2.9149117025094554E-2</c:v>
                </c:pt>
                <c:pt idx="89">
                  <c:v>-4.235654836305567E-2</c:v>
                </c:pt>
                <c:pt idx="90">
                  <c:v>-5.1282836312220859E-3</c:v>
                </c:pt>
                <c:pt idx="91">
                  <c:v>-7.3359787491588155E-2</c:v>
                </c:pt>
                <c:pt idx="92">
                  <c:v>-6.7207814959616599E-2</c:v>
                </c:pt>
                <c:pt idx="93">
                  <c:v>-3.9741379601430635E-2</c:v>
                </c:pt>
                <c:pt idx="94">
                  <c:v>-8.0031838780109915E-2</c:v>
                </c:pt>
                <c:pt idx="95">
                  <c:v>-1.6884060831999365E-2</c:v>
                </c:pt>
                <c:pt idx="96">
                  <c:v>0.10523078971040083</c:v>
                </c:pt>
                <c:pt idx="97">
                  <c:v>0.10842544553785027</c:v>
                </c:pt>
                <c:pt idx="98">
                  <c:v>0.27951624213375692</c:v>
                </c:pt>
                <c:pt idx="99">
                  <c:v>0.38162985185617604</c:v>
                </c:pt>
                <c:pt idx="100">
                  <c:v>0.71581578707996629</c:v>
                </c:pt>
                <c:pt idx="101">
                  <c:v>1.0237464311927238</c:v>
                </c:pt>
                <c:pt idx="102">
                  <c:v>1.2332284015252164</c:v>
                </c:pt>
                <c:pt idx="103">
                  <c:v>1.2213322152588777</c:v>
                </c:pt>
                <c:pt idx="104">
                  <c:v>1.3450359744635956</c:v>
                </c:pt>
                <c:pt idx="105">
                  <c:v>1.5768570865386151</c:v>
                </c:pt>
                <c:pt idx="106">
                  <c:v>1.4541101314453566</c:v>
                </c:pt>
                <c:pt idx="107">
                  <c:v>1.5698078942766978</c:v>
                </c:pt>
                <c:pt idx="108">
                  <c:v>1.6022498206117031</c:v>
                </c:pt>
                <c:pt idx="109">
                  <c:v>1.8560354997139443</c:v>
                </c:pt>
                <c:pt idx="110">
                  <c:v>1.8848035980310025</c:v>
                </c:pt>
                <c:pt idx="111">
                  <c:v>2.0859331230143763</c:v>
                </c:pt>
                <c:pt idx="112">
                  <c:v>2.0859808563415325</c:v>
                </c:pt>
                <c:pt idx="113">
                  <c:v>2.1127689787800303</c:v>
                </c:pt>
                <c:pt idx="114">
                  <c:v>2.1785280639168603</c:v>
                </c:pt>
                <c:pt idx="115">
                  <c:v>2.5033588193759226</c:v>
                </c:pt>
                <c:pt idx="116">
                  <c:v>2.5695506875683711</c:v>
                </c:pt>
                <c:pt idx="117">
                  <c:v>2.3576835823065632</c:v>
                </c:pt>
                <c:pt idx="118">
                  <c:v>2.6357291841159904</c:v>
                </c:pt>
                <c:pt idx="119">
                  <c:v>2.5541025394418146</c:v>
                </c:pt>
                <c:pt idx="120">
                  <c:v>2.8305961456966315</c:v>
                </c:pt>
                <c:pt idx="121">
                  <c:v>2.8129353434323954</c:v>
                </c:pt>
                <c:pt idx="122">
                  <c:v>2.7008803288210159</c:v>
                </c:pt>
                <c:pt idx="123">
                  <c:v>2.5403811482614516</c:v>
                </c:pt>
                <c:pt idx="124">
                  <c:v>2.4670120974112604</c:v>
                </c:pt>
                <c:pt idx="125">
                  <c:v>2.4192943803721292</c:v>
                </c:pt>
                <c:pt idx="126">
                  <c:v>2.2299023470556572</c:v>
                </c:pt>
                <c:pt idx="127">
                  <c:v>1.9145113671780079</c:v>
                </c:pt>
                <c:pt idx="128">
                  <c:v>1.9996901871789634</c:v>
                </c:pt>
                <c:pt idx="129">
                  <c:v>1.9670427841421947</c:v>
                </c:pt>
                <c:pt idx="130">
                  <c:v>1.8267087735446594</c:v>
                </c:pt>
                <c:pt idx="131">
                  <c:v>1.6764318449015674</c:v>
                </c:pt>
                <c:pt idx="132">
                  <c:v>1.3540449441697224</c:v>
                </c:pt>
                <c:pt idx="133">
                  <c:v>1.4128231904681319</c:v>
                </c:pt>
                <c:pt idx="134">
                  <c:v>1.4269393206460657</c:v>
                </c:pt>
                <c:pt idx="135">
                  <c:v>1.5094667368808319</c:v>
                </c:pt>
                <c:pt idx="136">
                  <c:v>1.5723842776523478</c:v>
                </c:pt>
                <c:pt idx="137">
                  <c:v>1.5281387112017251</c:v>
                </c:pt>
                <c:pt idx="138">
                  <c:v>1.8022032156067211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27-471F-AD72-4756086A7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100"/>
        <c:axId val="215405312"/>
        <c:axId val="215406848"/>
      </c:barChart>
      <c:lineChart>
        <c:grouping val="standard"/>
        <c:varyColors val="0"/>
        <c:ser>
          <c:idx val="2"/>
          <c:order val="4"/>
          <c:tx>
            <c:strRef>
              <c:f>'איור 3 נתונים'!$K$3</c:f>
              <c:strCache>
                <c:ptCount val="1"/>
                <c:pt idx="0">
                  <c:v>מדד הבלתי סחירים</c:v>
                </c:pt>
              </c:strCache>
            </c:strRef>
          </c:tx>
          <c:spPr>
            <a:ln w="317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'איור 3 נתונים'!$F$4:$F$237</c:f>
              <c:numCache>
                <c:formatCode>m/d/yyyy</c:formatCode>
                <c:ptCount val="234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 נתונים'!$K$4:$K$237</c:f>
              <c:numCache>
                <c:formatCode>General</c:formatCode>
                <c:ptCount val="234"/>
                <c:pt idx="0" formatCode="0.0">
                  <c:v>0</c:v>
                </c:pt>
                <c:pt idx="12" formatCode="0.0">
                  <c:v>2.3254845142364502</c:v>
                </c:pt>
                <c:pt idx="13" formatCode="0.0">
                  <c:v>2.355755090713501</c:v>
                </c:pt>
                <c:pt idx="14" formatCode="0.0">
                  <c:v>2.4964313507080078</c:v>
                </c:pt>
                <c:pt idx="15" formatCode="0.0">
                  <c:v>2.0578296184539795</c:v>
                </c:pt>
                <c:pt idx="16" formatCode="0.0">
                  <c:v>1.997406005859375</c:v>
                </c:pt>
                <c:pt idx="17" formatCode="0.0">
                  <c:v>1.4324545860290527</c:v>
                </c:pt>
                <c:pt idx="18" formatCode="0.0">
                  <c:v>1.0993520021438599</c:v>
                </c:pt>
                <c:pt idx="19" formatCode="0.0">
                  <c:v>1.1599249839782715</c:v>
                </c:pt>
                <c:pt idx="20" formatCode="0.0">
                  <c:v>0.84772622585296631</c:v>
                </c:pt>
                <c:pt idx="21" formatCode="0.0">
                  <c:v>0.62669628858566284</c:v>
                </c:pt>
                <c:pt idx="22" formatCode="0.0">
                  <c:v>0.89786255359649658</c:v>
                </c:pt>
                <c:pt idx="23" formatCode="0.0">
                  <c:v>0.70306241512298584</c:v>
                </c:pt>
                <c:pt idx="24" formatCode="0.0">
                  <c:v>0.44871285557746887</c:v>
                </c:pt>
                <c:pt idx="25" formatCode="0.0">
                  <c:v>-1.6106728464365005E-2</c:v>
                </c:pt>
                <c:pt idx="26" formatCode="0.0">
                  <c:v>-0.1194911003112793</c:v>
                </c:pt>
                <c:pt idx="27" formatCode="0.0">
                  <c:v>0.21761728823184967</c:v>
                </c:pt>
                <c:pt idx="28" formatCode="0.0">
                  <c:v>0.4123399555683136</c:v>
                </c:pt>
                <c:pt idx="29" formatCode="0.0">
                  <c:v>0.49203979969024658</c:v>
                </c:pt>
                <c:pt idx="30" formatCode="0.0">
                  <c:v>0.50653451681137085</c:v>
                </c:pt>
                <c:pt idx="31" formatCode="0.0">
                  <c:v>0.36537164449691772</c:v>
                </c:pt>
                <c:pt idx="32" formatCode="0.0">
                  <c:v>0.74560075998306274</c:v>
                </c:pt>
                <c:pt idx="33" formatCode="0.0">
                  <c:v>0.6171068549156189</c:v>
                </c:pt>
                <c:pt idx="34" formatCode="0.0">
                  <c:v>0.44163289666175842</c:v>
                </c:pt>
                <c:pt idx="35" formatCode="0.0">
                  <c:v>0.50578385591506958</c:v>
                </c:pt>
                <c:pt idx="36" formatCode="0.0">
                  <c:v>0.7004886269569397</c:v>
                </c:pt>
                <c:pt idx="37" formatCode="0.0">
                  <c:v>1.0997189283370972</c:v>
                </c:pt>
                <c:pt idx="38" formatCode="0.0">
                  <c:v>0.78624367713928223</c:v>
                </c:pt>
                <c:pt idx="39" formatCode="0.0">
                  <c:v>0.6300656795501709</c:v>
                </c:pt>
                <c:pt idx="40" formatCode="0.0">
                  <c:v>0.47179222106933594</c:v>
                </c:pt>
                <c:pt idx="41" formatCode="0.0">
                  <c:v>0.33534324169158936</c:v>
                </c:pt>
                <c:pt idx="42" formatCode="0.0">
                  <c:v>0.82040995359420776</c:v>
                </c:pt>
                <c:pt idx="43" formatCode="0.0">
                  <c:v>0.82179510593414307</c:v>
                </c:pt>
                <c:pt idx="44" formatCode="0.0">
                  <c:v>0.54357999563217163</c:v>
                </c:pt>
                <c:pt idx="45" formatCode="0.0">
                  <c:v>0.49662533402442932</c:v>
                </c:pt>
                <c:pt idx="46" formatCode="0.0">
                  <c:v>0.43926942348480225</c:v>
                </c:pt>
                <c:pt idx="47" formatCode="0.0">
                  <c:v>0.58913999795913696</c:v>
                </c:pt>
                <c:pt idx="48" formatCode="0.0">
                  <c:v>0.83849805593490601</c:v>
                </c:pt>
                <c:pt idx="49" formatCode="0.0">
                  <c:v>1.3161849975585938</c:v>
                </c:pt>
                <c:pt idx="50" formatCode="0.0">
                  <c:v>1.8277218341827393</c:v>
                </c:pt>
                <c:pt idx="51" formatCode="0.0">
                  <c:v>1.7341214418411255</c:v>
                </c:pt>
                <c:pt idx="52" formatCode="0.0">
                  <c:v>1.4041944742202759</c:v>
                </c:pt>
                <c:pt idx="53" formatCode="0.0">
                  <c:v>1.0274116992950439</c:v>
                </c:pt>
                <c:pt idx="54" formatCode="0.0">
                  <c:v>0.51844900846481323</c:v>
                </c:pt>
                <c:pt idx="55" formatCode="0.0">
                  <c:v>0.72131311893463135</c:v>
                </c:pt>
                <c:pt idx="56" formatCode="0.0">
                  <c:v>1.069029688835144</c:v>
                </c:pt>
                <c:pt idx="57" formatCode="0.0">
                  <c:v>1.1791754961013794</c:v>
                </c:pt>
                <c:pt idx="58" formatCode="0.0">
                  <c:v>1.2004743814468384</c:v>
                </c:pt>
                <c:pt idx="59" formatCode="0.0">
                  <c:v>1.1053053140640259</c:v>
                </c:pt>
                <c:pt idx="60" formatCode="0.0">
                  <c:v>0.88748371601104736</c:v>
                </c:pt>
                <c:pt idx="61" formatCode="0.0">
                  <c:v>0.5515633225440979</c:v>
                </c:pt>
                <c:pt idx="62" formatCode="0.0">
                  <c:v>0.49736729264259338</c:v>
                </c:pt>
                <c:pt idx="63" formatCode="0.0">
                  <c:v>0.56599581241607666</c:v>
                </c:pt>
                <c:pt idx="64" formatCode="0.0">
                  <c:v>1.1071202754974365</c:v>
                </c:pt>
                <c:pt idx="65" formatCode="0.0">
                  <c:v>1.8590154647827148</c:v>
                </c:pt>
                <c:pt idx="66" formatCode="0.0">
                  <c:v>1.5548238754272461</c:v>
                </c:pt>
                <c:pt idx="67" formatCode="0.0">
                  <c:v>1.327338695526123</c:v>
                </c:pt>
                <c:pt idx="68" formatCode="0.0">
                  <c:v>1.4388458728790283</c:v>
                </c:pt>
                <c:pt idx="69" formatCode="0.0">
                  <c:v>1.6400738954544067</c:v>
                </c:pt>
                <c:pt idx="70" formatCode="0.0">
                  <c:v>1.6946079730987549</c:v>
                </c:pt>
                <c:pt idx="71" formatCode="0.0">
                  <c:v>1.6788325309753418</c:v>
                </c:pt>
                <c:pt idx="72" formatCode="0.0">
                  <c:v>2.1192471981048584</c:v>
                </c:pt>
                <c:pt idx="73" formatCode="0.0">
                  <c:v>2.4516744613647461</c:v>
                </c:pt>
                <c:pt idx="74" formatCode="0.0">
                  <c:v>2.4544882774353027</c:v>
                </c:pt>
                <c:pt idx="75" formatCode="0.0">
                  <c:v>2.2246930599212646</c:v>
                </c:pt>
                <c:pt idx="76" formatCode="0.0">
                  <c:v>2.1460585594177246</c:v>
                </c:pt>
                <c:pt idx="77" formatCode="0.0">
                  <c:v>1.3830771446228027</c:v>
                </c:pt>
                <c:pt idx="78" formatCode="0.0">
                  <c:v>1.3243021965026855</c:v>
                </c:pt>
                <c:pt idx="79" formatCode="0.0">
                  <c:v>1.6340459585189819</c:v>
                </c:pt>
                <c:pt idx="80" formatCode="0.0">
                  <c:v>1.4048610925674438</c:v>
                </c:pt>
                <c:pt idx="81" formatCode="0.0">
                  <c:v>1.1306861639022827</c:v>
                </c:pt>
                <c:pt idx="82" formatCode="0.0">
                  <c:v>1.2572543621063232</c:v>
                </c:pt>
                <c:pt idx="83" formatCode="0.0">
                  <c:v>1.3903706073760986</c:v>
                </c:pt>
                <c:pt idx="84" formatCode="0.0">
                  <c:v>1.030232310295105</c:v>
                </c:pt>
                <c:pt idx="85" formatCode="0.0">
                  <c:v>0.8384472131729126</c:v>
                </c:pt>
                <c:pt idx="86" formatCode="0.0">
                  <c:v>0.83163028955459595</c:v>
                </c:pt>
                <c:pt idx="87" formatCode="0.0">
                  <c:v>0.94504189491271973</c:v>
                </c:pt>
                <c:pt idx="88" formatCode="0.0">
                  <c:v>0.42427361011505127</c:v>
                </c:pt>
                <c:pt idx="89" formatCode="0.0">
                  <c:v>0.43375292420387268</c:v>
                </c:pt>
                <c:pt idx="90" formatCode="0.0">
                  <c:v>0.60756808519363403</c:v>
                </c:pt>
                <c:pt idx="91" formatCode="0.0">
                  <c:v>0.17473268508911133</c:v>
                </c:pt>
                <c:pt idx="92" formatCode="0.0">
                  <c:v>0.23066356778144836</c:v>
                </c:pt>
                <c:pt idx="93" formatCode="0.0">
                  <c:v>0.30506464838981628</c:v>
                </c:pt>
                <c:pt idx="94" formatCode="0.0">
                  <c:v>0.14421547949314117</c:v>
                </c:pt>
                <c:pt idx="95" formatCode="0.0">
                  <c:v>1.8572315573692322E-2</c:v>
                </c:pt>
                <c:pt idx="96" formatCode="0.0">
                  <c:v>0.16867288947105408</c:v>
                </c:pt>
                <c:pt idx="97" formatCode="0.0">
                  <c:v>0.23526103794574738</c:v>
                </c:pt>
                <c:pt idx="98" formatCode="0.0">
                  <c:v>0.22622485458850861</c:v>
                </c:pt>
                <c:pt idx="99" formatCode="0.0">
                  <c:v>0.24427381157875061</c:v>
                </c:pt>
                <c:pt idx="100" formatCode="0.0">
                  <c:v>0.79454141855239868</c:v>
                </c:pt>
                <c:pt idx="101" formatCode="0.0">
                  <c:v>1.4104256629943848</c:v>
                </c:pt>
                <c:pt idx="102" formatCode="0.0">
                  <c:v>1.6566817760467529</c:v>
                </c:pt>
                <c:pt idx="103" formatCode="0.0">
                  <c:v>1.9778411388397217</c:v>
                </c:pt>
                <c:pt idx="104" formatCode="0.0">
                  <c:v>2.1464195251464844</c:v>
                </c:pt>
                <c:pt idx="105" formatCode="0.0">
                  <c:v>2.1911120414733887</c:v>
                </c:pt>
                <c:pt idx="106" formatCode="0.0">
                  <c:v>2.2402751445770264</c:v>
                </c:pt>
                <c:pt idx="107" formatCode="0.0">
                  <c:v>2.700545072555542</c:v>
                </c:pt>
                <c:pt idx="108" formatCode="0.0">
                  <c:v>2.8657233715057373</c:v>
                </c:pt>
                <c:pt idx="109" formatCode="0.0">
                  <c:v>3.2982020378112793</c:v>
                </c:pt>
                <c:pt idx="110" formatCode="0.0">
                  <c:v>3.3222270011901855</c:v>
                </c:pt>
                <c:pt idx="111" formatCode="0.0">
                  <c:v>3.5621521472930908</c:v>
                </c:pt>
                <c:pt idx="112" formatCode="0.0">
                  <c:v>3.7201347351074219</c:v>
                </c:pt>
                <c:pt idx="113" formatCode="0.0">
                  <c:v>3.5871169567108154</c:v>
                </c:pt>
                <c:pt idx="114" formatCode="0.0">
                  <c:v>4.1000657081604004</c:v>
                </c:pt>
                <c:pt idx="115" formatCode="0.0">
                  <c:v>4.413999080657959</c:v>
                </c:pt>
                <c:pt idx="116" formatCode="0.0">
                  <c:v>4.5243220329284668</c:v>
                </c:pt>
                <c:pt idx="117" formatCode="0.0">
                  <c:v>4.7931809425354004</c:v>
                </c:pt>
                <c:pt idx="118" formatCode="0.0">
                  <c:v>5.251716136932373</c:v>
                </c:pt>
                <c:pt idx="119" formatCode="0.0">
                  <c:v>5.0970401763916016</c:v>
                </c:pt>
                <c:pt idx="120" formatCode="0.0">
                  <c:v>5.4531188011169434</c:v>
                </c:pt>
                <c:pt idx="121" formatCode="0.0">
                  <c:v>5.4552373886108398</c:v>
                </c:pt>
                <c:pt idx="122" formatCode="0.0">
                  <c:v>5.3703031539916992</c:v>
                </c:pt>
                <c:pt idx="123" formatCode="0.0">
                  <c:v>5.4735217094421387</c:v>
                </c:pt>
                <c:pt idx="124" formatCode="0.0">
                  <c:v>5.3737573623657227</c:v>
                </c:pt>
                <c:pt idx="125" formatCode="0.0">
                  <c:v>5.3675642013549805</c:v>
                </c:pt>
                <c:pt idx="126" formatCode="0.0">
                  <c:v>4.9886422157287598</c:v>
                </c:pt>
                <c:pt idx="127" formatCode="0.0">
                  <c:v>4.6601443290710449</c:v>
                </c:pt>
                <c:pt idx="128" formatCode="0.0">
                  <c:v>4.6352510452270508</c:v>
                </c:pt>
                <c:pt idx="129" formatCode="0.0">
                  <c:v>4.2131962776184082</c:v>
                </c:pt>
                <c:pt idx="130" formatCode="0.0">
                  <c:v>3.8309295177459717</c:v>
                </c:pt>
                <c:pt idx="131" formatCode="0.0">
                  <c:v>3.7043609619140625</c:v>
                </c:pt>
                <c:pt idx="132" formatCode="0.0">
                  <c:v>3.2609353065490723</c:v>
                </c:pt>
                <c:pt idx="133" formatCode="0.0">
                  <c:v>3.0497126579284668</c:v>
                </c:pt>
                <c:pt idx="134" formatCode="0.0">
                  <c:v>2.974729061126709</c:v>
                </c:pt>
                <c:pt idx="135" formatCode="0.0">
                  <c:v>2.8314135074615479</c:v>
                </c:pt>
                <c:pt idx="136" formatCode="0.0">
                  <c:v>2.8670022487640381</c:v>
                </c:pt>
                <c:pt idx="137" formatCode="0.0">
                  <c:v>3.0700094699859619</c:v>
                </c:pt>
                <c:pt idx="138" formatCode="0.0">
                  <c:v>3.4303669929504395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027-471F-AD72-4756086A7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405312"/>
        <c:axId val="215406848"/>
      </c:lineChart>
      <c:dateAx>
        <c:axId val="215405312"/>
        <c:scaling>
          <c:orientation val="minMax"/>
          <c:max val="45504"/>
          <c:min val="44408"/>
        </c:scaling>
        <c:delete val="0"/>
        <c:axPos val="b"/>
        <c:numFmt formatCode="mmm\-yy" sourceLinked="0"/>
        <c:majorTickMark val="none"/>
        <c:minorTickMark val="none"/>
        <c:tickLblPos val="low"/>
        <c:spPr>
          <a:ln w="25400">
            <a:solidFill>
              <a:schemeClr val="tx1"/>
            </a:solidFill>
          </a:ln>
        </c:spPr>
        <c:txPr>
          <a:bodyPr rot="-2700000" vert="horz"/>
          <a:lstStyle/>
          <a:p>
            <a:pPr>
              <a:defRPr sz="1200" b="0">
                <a:latin typeface="Assistant" panose="00000500000000000000" pitchFamily="2" charset="-79"/>
                <a:cs typeface="Assistant" panose="00000500000000000000" pitchFamily="2" charset="-79"/>
              </a:defRPr>
            </a:pPr>
            <a:endParaRPr lang="he-IL"/>
          </a:p>
        </c:txPr>
        <c:crossAx val="215406848"/>
        <c:crosses val="autoZero"/>
        <c:auto val="0"/>
        <c:lblOffset val="100"/>
        <c:baseTimeUnit val="months"/>
      </c:dateAx>
      <c:valAx>
        <c:axId val="215406848"/>
        <c:scaling>
          <c:orientation val="minMax"/>
          <c:max val="8"/>
          <c:min val="-2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15405312"/>
        <c:crosses val="autoZero"/>
        <c:crossBetween val="between"/>
        <c:majorUnit val="1"/>
      </c:valAx>
      <c:spPr>
        <a:noFill/>
        <a:ln w="12700">
          <a:noFill/>
        </a:ln>
      </c:spPr>
    </c:plotArea>
    <c:legend>
      <c:legendPos val="t"/>
      <c:layout>
        <c:manualLayout>
          <c:xMode val="edge"/>
          <c:yMode val="edge"/>
          <c:x val="7.5561220553683278E-2"/>
          <c:y val="0.76717652907366085"/>
          <c:w val="0.87248776294957686"/>
          <c:h val="0.11397848799707476"/>
        </c:manualLayout>
      </c:layout>
      <c:overlay val="0"/>
      <c:spPr>
        <a:noFill/>
        <a:ln>
          <a:noFill/>
        </a:ln>
        <a:effectLst/>
      </c:spPr>
      <c:txPr>
        <a:bodyPr/>
        <a:lstStyle/>
        <a:p>
          <a:pPr>
            <a:defRPr sz="1100" b="0">
              <a:latin typeface="Segoe UI" panose="020B0502040204020203" pitchFamily="34" charset="0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>
          <a:latin typeface="David" panose="020E0502060401010101" pitchFamily="34" charset="-79"/>
          <a:cs typeface="David" panose="020E0502060401010101" pitchFamily="34" charset="-79"/>
        </a:defRPr>
      </a:pPr>
      <a:endParaRPr lang="he-I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0" b="1" i="0" u="none" strike="noStrike" kern="1200" baseline="0">
                <a:solidFill>
                  <a:sysClr val="windowText" lastClr="000000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defRPr>
            </a:pPr>
            <a:r>
              <a:rPr lang="he-IL" sz="1200" b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מדד הסחירים</a:t>
            </a:r>
          </a:p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0" b="1" i="0" u="none" strike="noStrike" kern="1200" baseline="0">
                <a:solidFill>
                  <a:sysClr val="windowText" lastClr="000000"/>
                </a:solidFill>
                <a:latin typeface="David" panose="020E0502060401010101" pitchFamily="34" charset="-79"/>
                <a:ea typeface="+mn-ea"/>
                <a:cs typeface="David" panose="020E0502060401010101" pitchFamily="34" charset="-79"/>
              </a:defRPr>
            </a:pPr>
            <a:r>
              <a:rPr lang="he-IL" sz="1200" b="0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(36%)</a:t>
            </a:r>
            <a:endParaRPr lang="he-IL" sz="11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40806566503148112"/>
          <c:y val="1.7712332221817468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6.326706630862354E-2"/>
          <c:y val="0.11767361036444941"/>
          <c:w val="0.87134814851055431"/>
          <c:h val="0.7543026657614566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'איור 3 נתונים'!$B$3</c:f>
              <c:strCache>
                <c:ptCount val="1"/>
                <c:pt idx="0">
                  <c:v>אנרגיה ללא חשמל וגז ביתי (7.7%)</c:v>
                </c:pt>
              </c:strCache>
            </c:strRef>
          </c:tx>
          <c:spPr>
            <a:solidFill>
              <a:srgbClr val="66D1E3"/>
            </a:solidFill>
            <a:ln>
              <a:noFill/>
            </a:ln>
          </c:spPr>
          <c:invertIfNegative val="0"/>
          <c:cat>
            <c:numRef>
              <c:f>'איור 3 נתונים'!$A$4:$A$237</c:f>
              <c:numCache>
                <c:formatCode>m/d/yyyy</c:formatCode>
                <c:ptCount val="234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 נתונים'!$B$4:$B$237</c:f>
              <c:numCache>
                <c:formatCode>0.00</c:formatCode>
                <c:ptCount val="234"/>
                <c:pt idx="0" formatCode="0.0">
                  <c:v>0.38426172943558695</c:v>
                </c:pt>
                <c:pt idx="1">
                  <c:v>0.50596810856838681</c:v>
                </c:pt>
                <c:pt idx="2">
                  <c:v>0.22936549348952248</c:v>
                </c:pt>
                <c:pt idx="3">
                  <c:v>-0.39969177192129302</c:v>
                </c:pt>
                <c:pt idx="4">
                  <c:v>-0.68080181085903002</c:v>
                </c:pt>
                <c:pt idx="5">
                  <c:v>7.4872372993493211E-2</c:v>
                </c:pt>
                <c:pt idx="6">
                  <c:v>0.21068425513755318</c:v>
                </c:pt>
                <c:pt idx="7">
                  <c:v>-0.20739900160738595</c:v>
                </c:pt>
                <c:pt idx="8">
                  <c:v>-0.58874239416077134</c:v>
                </c:pt>
                <c:pt idx="9">
                  <c:v>-0.78554914842619517</c:v>
                </c:pt>
                <c:pt idx="10">
                  <c:v>-0.44672434005578598</c:v>
                </c:pt>
                <c:pt idx="11">
                  <c:v>-0.21922289862520661</c:v>
                </c:pt>
                <c:pt idx="12">
                  <c:v>-0.13551252109121614</c:v>
                </c:pt>
                <c:pt idx="13">
                  <c:v>-0.71396167164818092</c:v>
                </c:pt>
                <c:pt idx="14">
                  <c:v>-0.62523868292687468</c:v>
                </c:pt>
                <c:pt idx="15">
                  <c:v>-0.12444861869187593</c:v>
                </c:pt>
                <c:pt idx="16">
                  <c:v>0.47507281498649467</c:v>
                </c:pt>
                <c:pt idx="17">
                  <c:v>-1.5950674272099424E-2</c:v>
                </c:pt>
                <c:pt idx="18">
                  <c:v>0.26772845517247085</c:v>
                </c:pt>
                <c:pt idx="19">
                  <c:v>-0.31450712261032709</c:v>
                </c:pt>
                <c:pt idx="20">
                  <c:v>-0.6895599628985174</c:v>
                </c:pt>
                <c:pt idx="21">
                  <c:v>-0.17130125385393788</c:v>
                </c:pt>
                <c:pt idx="22">
                  <c:v>-0.43926391013946475</c:v>
                </c:pt>
                <c:pt idx="23">
                  <c:v>-0.83053879727135449</c:v>
                </c:pt>
                <c:pt idx="24">
                  <c:v>-1.7719549200687483</c:v>
                </c:pt>
                <c:pt idx="25">
                  <c:v>-1.9623343544521126</c:v>
                </c:pt>
                <c:pt idx="26">
                  <c:v>-1.592571307061726</c:v>
                </c:pt>
                <c:pt idx="27">
                  <c:v>-1.475480636403933</c:v>
                </c:pt>
                <c:pt idx="28">
                  <c:v>-1.3999167443601006</c:v>
                </c:pt>
                <c:pt idx="29">
                  <c:v>-1.3183736071485266</c:v>
                </c:pt>
                <c:pt idx="30">
                  <c:v>-1.4399138305596635</c:v>
                </c:pt>
                <c:pt idx="31">
                  <c:v>-1.5724912143940579</c:v>
                </c:pt>
                <c:pt idx="32">
                  <c:v>-1.9846519801887923</c:v>
                </c:pt>
                <c:pt idx="33">
                  <c:v>-1.9289732095758225</c:v>
                </c:pt>
                <c:pt idx="34">
                  <c:v>-1.7581817483116144</c:v>
                </c:pt>
                <c:pt idx="35">
                  <c:v>-1.507869520416891</c:v>
                </c:pt>
                <c:pt idx="36">
                  <c:v>-0.97036260972362343</c:v>
                </c:pt>
                <c:pt idx="37">
                  <c:v>-0.72619916231192372</c:v>
                </c:pt>
                <c:pt idx="38">
                  <c:v>-1.6543048897468213</c:v>
                </c:pt>
                <c:pt idx="39">
                  <c:v>-1.218627616427151</c:v>
                </c:pt>
                <c:pt idx="40">
                  <c:v>-1.33930456251417</c:v>
                </c:pt>
                <c:pt idx="41">
                  <c:v>-1.0784565345607697</c:v>
                </c:pt>
                <c:pt idx="42">
                  <c:v>-1.1665666051651511</c:v>
                </c:pt>
                <c:pt idx="43">
                  <c:v>-1.2000939889967333</c:v>
                </c:pt>
                <c:pt idx="44">
                  <c:v>-0.26306619474926002</c:v>
                </c:pt>
                <c:pt idx="45">
                  <c:v>-0.36098812177887118</c:v>
                </c:pt>
                <c:pt idx="46">
                  <c:v>0.11190957251308953</c:v>
                </c:pt>
                <c:pt idx="47">
                  <c:v>-6.792296403841544E-2</c:v>
                </c:pt>
                <c:pt idx="48">
                  <c:v>0.60351196059450118</c:v>
                </c:pt>
                <c:pt idx="49">
                  <c:v>0.69104425333107911</c:v>
                </c:pt>
                <c:pt idx="50">
                  <c:v>0.90015691299746126</c:v>
                </c:pt>
                <c:pt idx="51">
                  <c:v>0.20503205199427837</c:v>
                </c:pt>
                <c:pt idx="52">
                  <c:v>0.26782315906574206</c:v>
                </c:pt>
                <c:pt idx="53">
                  <c:v>-2.3436978857984028E-2</c:v>
                </c:pt>
                <c:pt idx="54">
                  <c:v>-0.28690861388661554</c:v>
                </c:pt>
                <c:pt idx="55">
                  <c:v>0.38265632137662853</c:v>
                </c:pt>
                <c:pt idx="56">
                  <c:v>6.9631542773554392E-2</c:v>
                </c:pt>
                <c:pt idx="57">
                  <c:v>0.28522320050949856</c:v>
                </c:pt>
                <c:pt idx="58">
                  <c:v>7.2282908999281373E-2</c:v>
                </c:pt>
                <c:pt idx="59">
                  <c:v>0.30413670067069393</c:v>
                </c:pt>
                <c:pt idx="60">
                  <c:v>8.4653582700429317E-2</c:v>
                </c:pt>
                <c:pt idx="61">
                  <c:v>0.22914118169806133</c:v>
                </c:pt>
                <c:pt idx="62">
                  <c:v>0.15445391239083731</c:v>
                </c:pt>
                <c:pt idx="63">
                  <c:v>0.61135099064051335</c:v>
                </c:pt>
                <c:pt idx="64">
                  <c:v>0.70139990602606705</c:v>
                </c:pt>
                <c:pt idx="65">
                  <c:v>0.9539227862125641</c:v>
                </c:pt>
                <c:pt idx="66">
                  <c:v>1.1716424465007389</c:v>
                </c:pt>
                <c:pt idx="67">
                  <c:v>0.98606858001080011</c:v>
                </c:pt>
                <c:pt idx="68">
                  <c:v>0.92671745048351073</c:v>
                </c:pt>
                <c:pt idx="69">
                  <c:v>0.81283770717400372</c:v>
                </c:pt>
                <c:pt idx="70">
                  <c:v>0.6792677593931008</c:v>
                </c:pt>
                <c:pt idx="71">
                  <c:v>-0.120640188593129</c:v>
                </c:pt>
                <c:pt idx="72">
                  <c:v>-0.47550622733929826</c:v>
                </c:pt>
                <c:pt idx="73">
                  <c:v>-0.48130039906390343</c:v>
                </c:pt>
                <c:pt idx="74">
                  <c:v>-3.0513383972991533E-2</c:v>
                </c:pt>
                <c:pt idx="75">
                  <c:v>-7.4543797202020175E-3</c:v>
                </c:pt>
                <c:pt idx="76">
                  <c:v>7.2437792263737574E-2</c:v>
                </c:pt>
                <c:pt idx="77">
                  <c:v>-0.30137145074873911</c:v>
                </c:pt>
                <c:pt idx="78">
                  <c:v>-0.31203228942259664</c:v>
                </c:pt>
                <c:pt idx="79">
                  <c:v>-0.41360302085284967</c:v>
                </c:pt>
                <c:pt idx="80">
                  <c:v>-0.69366623534434246</c:v>
                </c:pt>
                <c:pt idx="81">
                  <c:v>-0.55008743930412352</c:v>
                </c:pt>
                <c:pt idx="82">
                  <c:v>-0.50983043182020105</c:v>
                </c:pt>
                <c:pt idx="83">
                  <c:v>0.19619140577969704</c:v>
                </c:pt>
                <c:pt idx="84">
                  <c:v>0.48168942824149813</c:v>
                </c:pt>
                <c:pt idx="85">
                  <c:v>6.6385034389352143E-2</c:v>
                </c:pt>
                <c:pt idx="86">
                  <c:v>-0.32857813609872871</c:v>
                </c:pt>
                <c:pt idx="87">
                  <c:v>-1.9972357425000029</c:v>
                </c:pt>
                <c:pt idx="88">
                  <c:v>-2.3688395248368841</c:v>
                </c:pt>
                <c:pt idx="89">
                  <c:v>-1.6426646424743432</c:v>
                </c:pt>
                <c:pt idx="90">
                  <c:v>-1.1778753156844757</c:v>
                </c:pt>
                <c:pt idx="91">
                  <c:v>-1.157221980716274</c:v>
                </c:pt>
                <c:pt idx="92">
                  <c:v>-0.86468441160237086</c:v>
                </c:pt>
                <c:pt idx="93">
                  <c:v>-1.077212566843708</c:v>
                </c:pt>
                <c:pt idx="94">
                  <c:v>-1.1720495324597333</c:v>
                </c:pt>
                <c:pt idx="95">
                  <c:v>-1.071766218229</c:v>
                </c:pt>
                <c:pt idx="96">
                  <c:v>-0.72253251297647514</c:v>
                </c:pt>
                <c:pt idx="97">
                  <c:v>-0.3132433560304812</c:v>
                </c:pt>
                <c:pt idx="98">
                  <c:v>7.4444810588896793E-2</c:v>
                </c:pt>
                <c:pt idx="99">
                  <c:v>1.5143534234204967</c:v>
                </c:pt>
                <c:pt idx="100">
                  <c:v>1.7549944453408433</c:v>
                </c:pt>
                <c:pt idx="101">
                  <c:v>1.1694261350585637</c:v>
                </c:pt>
                <c:pt idx="102">
                  <c:v>1.0668547349478477</c:v>
                </c:pt>
                <c:pt idx="103">
                  <c:v>1.0951533645655145</c:v>
                </c:pt>
                <c:pt idx="104">
                  <c:v>0.97740705964231711</c:v>
                </c:pt>
                <c:pt idx="105">
                  <c:v>1.1550129973219438</c:v>
                </c:pt>
                <c:pt idx="106">
                  <c:v>1.6299858436010122</c:v>
                </c:pt>
                <c:pt idx="107">
                  <c:v>1.2030628171562447</c:v>
                </c:pt>
                <c:pt idx="108">
                  <c:v>1.0755571776646962</c:v>
                </c:pt>
                <c:pt idx="109">
                  <c:v>1.2242024887114604</c:v>
                </c:pt>
                <c:pt idx="110">
                  <c:v>1.2515460074516569</c:v>
                </c:pt>
                <c:pt idx="111">
                  <c:v>1.3792815523083646</c:v>
                </c:pt>
                <c:pt idx="112">
                  <c:v>1.222421542414583</c:v>
                </c:pt>
                <c:pt idx="113">
                  <c:v>1.8235457879963193</c:v>
                </c:pt>
                <c:pt idx="114">
                  <c:v>1.9999546245611513</c:v>
                </c:pt>
                <c:pt idx="115">
                  <c:v>0.36612368352058022</c:v>
                </c:pt>
                <c:pt idx="116">
                  <c:v>0.23825836562859701</c:v>
                </c:pt>
                <c:pt idx="117">
                  <c:v>0.11240841732708348</c:v>
                </c:pt>
                <c:pt idx="118">
                  <c:v>-7.2301701518468278E-3</c:v>
                </c:pt>
                <c:pt idx="119">
                  <c:v>0.56547381008253228</c:v>
                </c:pt>
                <c:pt idx="120">
                  <c:v>0.73266579172058988</c:v>
                </c:pt>
                <c:pt idx="121">
                  <c:v>0.29044457620082564</c:v>
                </c:pt>
                <c:pt idx="122">
                  <c:v>-0.20332989243583</c:v>
                </c:pt>
                <c:pt idx="123">
                  <c:v>-0.37985612079256365</c:v>
                </c:pt>
                <c:pt idx="124">
                  <c:v>-0.27718550481309034</c:v>
                </c:pt>
                <c:pt idx="125">
                  <c:v>-0.83138758485511721</c:v>
                </c:pt>
                <c:pt idx="126">
                  <c:v>-1.1580394229536397</c:v>
                </c:pt>
                <c:pt idx="127">
                  <c:v>0.30708285791870882</c:v>
                </c:pt>
                <c:pt idx="128">
                  <c:v>0.63998078181048668</c:v>
                </c:pt>
                <c:pt idx="129">
                  <c:v>0.69860484566467307</c:v>
                </c:pt>
                <c:pt idx="130">
                  <c:v>0.53379131032689564</c:v>
                </c:pt>
                <c:pt idx="131">
                  <c:v>0.12976066173795647</c:v>
                </c:pt>
                <c:pt idx="132">
                  <c:v>0.31125267382002297</c:v>
                </c:pt>
                <c:pt idx="133">
                  <c:v>0.49389000475744455</c:v>
                </c:pt>
                <c:pt idx="134">
                  <c:v>0.75277297535574061</c:v>
                </c:pt>
                <c:pt idx="135">
                  <c:v>0.97913460196357327</c:v>
                </c:pt>
                <c:pt idx="136">
                  <c:v>1.1748409742033705</c:v>
                </c:pt>
                <c:pt idx="137">
                  <c:v>0.73064624844521853</c:v>
                </c:pt>
                <c:pt idx="138">
                  <c:v>0.78493225210281126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55-4B15-B6AC-28B5D31BB365}"/>
            </c:ext>
          </c:extLst>
        </c:ser>
        <c:ser>
          <c:idx val="1"/>
          <c:order val="1"/>
          <c:tx>
            <c:strRef>
              <c:f>'איור 3 נתונים'!$C$3</c:f>
              <c:strCache>
                <c:ptCount val="1"/>
                <c:pt idx="0">
                  <c:v>שאר הסחירים (92.3%)</c:v>
                </c:pt>
              </c:strCache>
            </c:strRef>
          </c:tx>
          <c:spPr>
            <a:solidFill>
              <a:srgbClr val="DA8F32"/>
            </a:solidFill>
            <a:ln>
              <a:noFill/>
            </a:ln>
          </c:spPr>
          <c:invertIfNegative val="0"/>
          <c:cat>
            <c:numRef>
              <c:f>'איור 3 נתונים'!$A$4:$A$237</c:f>
              <c:numCache>
                <c:formatCode>m/d/yyyy</c:formatCode>
                <c:ptCount val="234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 נתונים'!$C$4:$C$237</c:f>
              <c:numCache>
                <c:formatCode>0.0</c:formatCode>
                <c:ptCount val="23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-5.0780797776467268E-2</c:v>
                </c:pt>
                <c:pt idx="13">
                  <c:v>-0.22986184472068505</c:v>
                </c:pt>
                <c:pt idx="14">
                  <c:v>-0.363000724612493</c:v>
                </c:pt>
                <c:pt idx="15">
                  <c:v>-0.72213588019041774</c:v>
                </c:pt>
                <c:pt idx="16">
                  <c:v>-1.1934647102806841</c:v>
                </c:pt>
                <c:pt idx="17">
                  <c:v>-1.1859519536728469</c:v>
                </c:pt>
                <c:pt idx="18">
                  <c:v>-1.567405707941941</c:v>
                </c:pt>
                <c:pt idx="19">
                  <c:v>-1.7004867834107911</c:v>
                </c:pt>
                <c:pt idx="20">
                  <c:v>-1.8093688224255793</c:v>
                </c:pt>
                <c:pt idx="21">
                  <c:v>-1.61547433513532</c:v>
                </c:pt>
                <c:pt idx="22">
                  <c:v>-1.3148535787216193</c:v>
                </c:pt>
                <c:pt idx="23">
                  <c:v>-1.116888833153145</c:v>
                </c:pt>
                <c:pt idx="24">
                  <c:v>-0.5396030881252214</c:v>
                </c:pt>
                <c:pt idx="25">
                  <c:v>-0.71860913462259446</c:v>
                </c:pt>
                <c:pt idx="26">
                  <c:v>-0.79060215866703376</c:v>
                </c:pt>
                <c:pt idx="27">
                  <c:v>-0.14728633518420176</c:v>
                </c:pt>
                <c:pt idx="28">
                  <c:v>-0.3525331257494575</c:v>
                </c:pt>
                <c:pt idx="29">
                  <c:v>-0.49797184611380252</c:v>
                </c:pt>
                <c:pt idx="30">
                  <c:v>-0.10834697743136434</c:v>
                </c:pt>
                <c:pt idx="31">
                  <c:v>-7.7697827697311705E-2</c:v>
                </c:pt>
                <c:pt idx="32">
                  <c:v>-0.45737391969829266</c:v>
                </c:pt>
                <c:pt idx="33">
                  <c:v>-1.149620282932112</c:v>
                </c:pt>
                <c:pt idx="34">
                  <c:v>-1.3648481989692693</c:v>
                </c:pt>
                <c:pt idx="35">
                  <c:v>-1.8270721051782017</c:v>
                </c:pt>
                <c:pt idx="36">
                  <c:v>-1.8757048188652439</c:v>
                </c:pt>
                <c:pt idx="37">
                  <c:v>-1.7753643867298243</c:v>
                </c:pt>
                <c:pt idx="38">
                  <c:v>-1.774622770241582</c:v>
                </c:pt>
                <c:pt idx="39">
                  <c:v>-2.3635366711399879</c:v>
                </c:pt>
                <c:pt idx="40">
                  <c:v>-1.8167156019755761</c:v>
                </c:pt>
                <c:pt idx="41">
                  <c:v>-1.7328077419437469</c:v>
                </c:pt>
                <c:pt idx="42">
                  <c:v>-2.0285439542983497</c:v>
                </c:pt>
                <c:pt idx="43">
                  <c:v>-2.2216992334306349</c:v>
                </c:pt>
                <c:pt idx="44">
                  <c:v>-1.9285377042528151</c:v>
                </c:pt>
                <c:pt idx="45">
                  <c:v>-1.4691279117752059</c:v>
                </c:pt>
                <c:pt idx="46">
                  <c:v>-1.7643491667818885</c:v>
                </c:pt>
                <c:pt idx="47">
                  <c:v>-1.6159982538799806</c:v>
                </c:pt>
                <c:pt idx="48">
                  <c:v>-1.9549680066989323</c:v>
                </c:pt>
                <c:pt idx="49">
                  <c:v>-1.9619111242112059</c:v>
                </c:pt>
                <c:pt idx="50">
                  <c:v>-1.5285661198646792</c:v>
                </c:pt>
                <c:pt idx="51">
                  <c:v>-1.3334937705535435</c:v>
                </c:pt>
                <c:pt idx="52">
                  <c:v>-0.74481394824077563</c:v>
                </c:pt>
                <c:pt idx="53">
                  <c:v>-2.4060919727869132</c:v>
                </c:pt>
                <c:pt idx="54">
                  <c:v>-2.3861031658985405</c:v>
                </c:pt>
                <c:pt idx="55">
                  <c:v>-1.9053372000158497</c:v>
                </c:pt>
                <c:pt idx="56">
                  <c:v>-1.7828687091782784</c:v>
                </c:pt>
                <c:pt idx="57">
                  <c:v>-1.7507472779249649</c:v>
                </c:pt>
                <c:pt idx="58">
                  <c:v>-1.4171712385052018</c:v>
                </c:pt>
                <c:pt idx="59">
                  <c:v>-1.3956609440254912</c:v>
                </c:pt>
                <c:pt idx="60">
                  <c:v>-1.1498825217568258</c:v>
                </c:pt>
                <c:pt idx="61">
                  <c:v>-0.71343318223021157</c:v>
                </c:pt>
                <c:pt idx="62">
                  <c:v>-0.45821464957154712</c:v>
                </c:pt>
                <c:pt idx="63">
                  <c:v>-0.68197766672312443</c:v>
                </c:pt>
                <c:pt idx="64">
                  <c:v>-1.1170163885223285</c:v>
                </c:pt>
                <c:pt idx="65">
                  <c:v>-0.76170747766554414</c:v>
                </c:pt>
                <c:pt idx="66">
                  <c:v>-0.14016273019977454</c:v>
                </c:pt>
                <c:pt idx="67">
                  <c:v>-0.19812801823940729</c:v>
                </c:pt>
                <c:pt idx="68">
                  <c:v>-0.21953629480190062</c:v>
                </c:pt>
                <c:pt idx="69">
                  <c:v>-0.27038209356087506</c:v>
                </c:pt>
                <c:pt idx="70">
                  <c:v>-0.41842442281091696</c:v>
                </c:pt>
                <c:pt idx="71">
                  <c:v>-0.41749414787842865</c:v>
                </c:pt>
                <c:pt idx="72">
                  <c:v>7.2357784832508099E-2</c:v>
                </c:pt>
                <c:pt idx="73">
                  <c:v>-0.2091800715934452</c:v>
                </c:pt>
                <c:pt idx="74">
                  <c:v>-0.21928834117616314</c:v>
                </c:pt>
                <c:pt idx="75">
                  <c:v>-3.0082219021806193E-2</c:v>
                </c:pt>
                <c:pt idx="76">
                  <c:v>0.33336147741247091</c:v>
                </c:pt>
                <c:pt idx="77">
                  <c:v>0.32038787494271742</c:v>
                </c:pt>
                <c:pt idx="78">
                  <c:v>-0.42432158478394633</c:v>
                </c:pt>
                <c:pt idx="79">
                  <c:v>-0.47110353594417792</c:v>
                </c:pt>
                <c:pt idx="80">
                  <c:v>-0.52305327282673908</c:v>
                </c:pt>
                <c:pt idx="81">
                  <c:v>-0.256532085651626</c:v>
                </c:pt>
                <c:pt idx="82">
                  <c:v>-0.57849447262163245</c:v>
                </c:pt>
                <c:pt idx="83">
                  <c:v>-0.95736048174557842</c:v>
                </c:pt>
                <c:pt idx="84">
                  <c:v>-1.4736292113378116</c:v>
                </c:pt>
                <c:pt idx="85">
                  <c:v>-1.2987406290243619</c:v>
                </c:pt>
                <c:pt idx="86">
                  <c:v>-1.0776357434865373</c:v>
                </c:pt>
                <c:pt idx="87">
                  <c:v>-1.1830418434832735</c:v>
                </c:pt>
                <c:pt idx="88">
                  <c:v>-2.3710553421064753</c:v>
                </c:pt>
                <c:pt idx="89">
                  <c:v>-1.9865024374511939</c:v>
                </c:pt>
                <c:pt idx="90">
                  <c:v>-1.6169068460281708</c:v>
                </c:pt>
                <c:pt idx="91">
                  <c:v>-1.4628677886471293</c:v>
                </c:pt>
                <c:pt idx="92">
                  <c:v>-1.3191684993931125</c:v>
                </c:pt>
                <c:pt idx="93">
                  <c:v>-1.6135103755085869</c:v>
                </c:pt>
                <c:pt idx="94">
                  <c:v>-0.64636420197630184</c:v>
                </c:pt>
                <c:pt idx="95">
                  <c:v>-0.71303049655371487</c:v>
                </c:pt>
                <c:pt idx="96">
                  <c:v>-0.66800975577657662</c:v>
                </c:pt>
                <c:pt idx="97">
                  <c:v>-0.16529408426950659</c:v>
                </c:pt>
                <c:pt idx="98">
                  <c:v>-0.22891719146543793</c:v>
                </c:pt>
                <c:pt idx="99">
                  <c:v>-8.6105158963878381E-3</c:v>
                </c:pt>
                <c:pt idx="100">
                  <c:v>0.60629839370944971</c:v>
                </c:pt>
                <c:pt idx="101">
                  <c:v>0.8080210170791926</c:v>
                </c:pt>
                <c:pt idx="102">
                  <c:v>1.2414083284829385</c:v>
                </c:pt>
                <c:pt idx="103">
                  <c:v>1.2963051467870246</c:v>
                </c:pt>
                <c:pt idx="104">
                  <c:v>1.8170229578289963</c:v>
                </c:pt>
                <c:pt idx="105">
                  <c:v>1.2886830247117476</c:v>
                </c:pt>
                <c:pt idx="106">
                  <c:v>0.85611912160894876</c:v>
                </c:pt>
                <c:pt idx="107">
                  <c:v>1.5484015497565971</c:v>
                </c:pt>
                <c:pt idx="108">
                  <c:v>2.3084395474177013</c:v>
                </c:pt>
                <c:pt idx="109">
                  <c:v>2.4388476860016741</c:v>
                </c:pt>
                <c:pt idx="110">
                  <c:v>2.6061395584968294</c:v>
                </c:pt>
                <c:pt idx="111">
                  <c:v>3.1989426298205417</c:v>
                </c:pt>
                <c:pt idx="112">
                  <c:v>3.7278600776110515</c:v>
                </c:pt>
                <c:pt idx="113">
                  <c:v>4.0666276472148626</c:v>
                </c:pt>
                <c:pt idx="114">
                  <c:v>5.0484591289483705</c:v>
                </c:pt>
                <c:pt idx="115">
                  <c:v>4.7504448818480718</c:v>
                </c:pt>
                <c:pt idx="116">
                  <c:v>4.3715062103296551</c:v>
                </c:pt>
                <c:pt idx="117">
                  <c:v>5.279257518189274</c:v>
                </c:pt>
                <c:pt idx="118">
                  <c:v>5.2683304623576577</c:v>
                </c:pt>
                <c:pt idx="119">
                  <c:v>4.8656289426030144</c:v>
                </c:pt>
                <c:pt idx="120">
                  <c:v>4.6418340061004546</c:v>
                </c:pt>
                <c:pt idx="121">
                  <c:v>4.4626677399307662</c:v>
                </c:pt>
                <c:pt idx="122">
                  <c:v>4.3507445767314845</c:v>
                </c:pt>
                <c:pt idx="123">
                  <c:v>4.5530095212137063</c:v>
                </c:pt>
                <c:pt idx="124">
                  <c:v>3.6777952364872846</c:v>
                </c:pt>
                <c:pt idx="125">
                  <c:v>3.0844026262064355</c:v>
                </c:pt>
                <c:pt idx="126">
                  <c:v>1.7676154098158223</c:v>
                </c:pt>
                <c:pt idx="127">
                  <c:v>2.7792797424078293</c:v>
                </c:pt>
                <c:pt idx="128">
                  <c:v>1.936758052570617</c:v>
                </c:pt>
                <c:pt idx="129">
                  <c:v>2.1906265977404784</c:v>
                </c:pt>
                <c:pt idx="130">
                  <c:v>1.838782780630746</c:v>
                </c:pt>
                <c:pt idx="131">
                  <c:v>1.6284718125891309</c:v>
                </c:pt>
                <c:pt idx="132">
                  <c:v>1.1193030274357754</c:v>
                </c:pt>
                <c:pt idx="133">
                  <c:v>1.3320454782213762</c:v>
                </c:pt>
                <c:pt idx="134">
                  <c:v>1.6534474607404508</c:v>
                </c:pt>
                <c:pt idx="135">
                  <c:v>1.8253826671709481</c:v>
                </c:pt>
                <c:pt idx="136">
                  <c:v>1.4275595671021715</c:v>
                </c:pt>
                <c:pt idx="137">
                  <c:v>1.7565387529280725</c:v>
                </c:pt>
                <c:pt idx="138">
                  <c:v>1.7956203258696009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55-4B15-B6AC-28B5D31BB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100"/>
        <c:axId val="215268352"/>
        <c:axId val="215278336"/>
      </c:barChart>
      <c:lineChart>
        <c:grouping val="standard"/>
        <c:varyColors val="0"/>
        <c:ser>
          <c:idx val="3"/>
          <c:order val="2"/>
          <c:tx>
            <c:strRef>
              <c:f>'איור 3 נתונים'!$D$3</c:f>
              <c:strCache>
                <c:ptCount val="1"/>
                <c:pt idx="0">
                  <c:v>מדד הסחירים</c:v>
                </c:pt>
              </c:strCache>
            </c:strRef>
          </c:tx>
          <c:spPr>
            <a:ln w="31750">
              <a:solidFill>
                <a:sysClr val="windowText" lastClr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'איור 3 נתונים'!$A$4:$A$237</c:f>
              <c:numCache>
                <c:formatCode>m/d/yyyy</c:formatCode>
                <c:ptCount val="234"/>
                <c:pt idx="0">
                  <c:v>41305</c:v>
                </c:pt>
                <c:pt idx="1">
                  <c:v>41333</c:v>
                </c:pt>
                <c:pt idx="2">
                  <c:v>41364</c:v>
                </c:pt>
                <c:pt idx="3">
                  <c:v>41394</c:v>
                </c:pt>
                <c:pt idx="4">
                  <c:v>41425</c:v>
                </c:pt>
                <c:pt idx="5">
                  <c:v>41455</c:v>
                </c:pt>
                <c:pt idx="6">
                  <c:v>41486</c:v>
                </c:pt>
                <c:pt idx="7">
                  <c:v>41517</c:v>
                </c:pt>
                <c:pt idx="8">
                  <c:v>41547</c:v>
                </c:pt>
                <c:pt idx="9">
                  <c:v>41578</c:v>
                </c:pt>
                <c:pt idx="10">
                  <c:v>41608</c:v>
                </c:pt>
                <c:pt idx="11">
                  <c:v>41639</c:v>
                </c:pt>
                <c:pt idx="12">
                  <c:v>41670</c:v>
                </c:pt>
                <c:pt idx="13">
                  <c:v>41698</c:v>
                </c:pt>
                <c:pt idx="14">
                  <c:v>41729</c:v>
                </c:pt>
                <c:pt idx="15">
                  <c:v>41759</c:v>
                </c:pt>
                <c:pt idx="16">
                  <c:v>41790</c:v>
                </c:pt>
                <c:pt idx="17">
                  <c:v>41820</c:v>
                </c:pt>
                <c:pt idx="18">
                  <c:v>41851</c:v>
                </c:pt>
                <c:pt idx="19">
                  <c:v>41882</c:v>
                </c:pt>
                <c:pt idx="20">
                  <c:v>41912</c:v>
                </c:pt>
                <c:pt idx="21">
                  <c:v>41943</c:v>
                </c:pt>
                <c:pt idx="22">
                  <c:v>41973</c:v>
                </c:pt>
                <c:pt idx="23">
                  <c:v>42004</c:v>
                </c:pt>
                <c:pt idx="24">
                  <c:v>42035</c:v>
                </c:pt>
                <c:pt idx="25">
                  <c:v>42063</c:v>
                </c:pt>
                <c:pt idx="26">
                  <c:v>42094</c:v>
                </c:pt>
                <c:pt idx="27">
                  <c:v>42124</c:v>
                </c:pt>
                <c:pt idx="28">
                  <c:v>42155</c:v>
                </c:pt>
                <c:pt idx="29">
                  <c:v>42185</c:v>
                </c:pt>
                <c:pt idx="30">
                  <c:v>42216</c:v>
                </c:pt>
                <c:pt idx="31">
                  <c:v>42247</c:v>
                </c:pt>
                <c:pt idx="32">
                  <c:v>42277</c:v>
                </c:pt>
                <c:pt idx="33">
                  <c:v>42308</c:v>
                </c:pt>
                <c:pt idx="34">
                  <c:v>42338</c:v>
                </c:pt>
                <c:pt idx="35">
                  <c:v>42369</c:v>
                </c:pt>
                <c:pt idx="36">
                  <c:v>42400</c:v>
                </c:pt>
                <c:pt idx="37">
                  <c:v>42429</c:v>
                </c:pt>
                <c:pt idx="38">
                  <c:v>42460</c:v>
                </c:pt>
                <c:pt idx="39">
                  <c:v>42490</c:v>
                </c:pt>
                <c:pt idx="40">
                  <c:v>42521</c:v>
                </c:pt>
                <c:pt idx="41">
                  <c:v>42551</c:v>
                </c:pt>
                <c:pt idx="42">
                  <c:v>42582</c:v>
                </c:pt>
                <c:pt idx="43">
                  <c:v>42613</c:v>
                </c:pt>
                <c:pt idx="44">
                  <c:v>42643</c:v>
                </c:pt>
                <c:pt idx="45">
                  <c:v>42674</c:v>
                </c:pt>
                <c:pt idx="46">
                  <c:v>42704</c:v>
                </c:pt>
                <c:pt idx="47">
                  <c:v>42735</c:v>
                </c:pt>
                <c:pt idx="48">
                  <c:v>42766</c:v>
                </c:pt>
                <c:pt idx="49">
                  <c:v>42794</c:v>
                </c:pt>
                <c:pt idx="50">
                  <c:v>42825</c:v>
                </c:pt>
                <c:pt idx="51">
                  <c:v>42855</c:v>
                </c:pt>
                <c:pt idx="52">
                  <c:v>42886</c:v>
                </c:pt>
                <c:pt idx="53">
                  <c:v>42916</c:v>
                </c:pt>
                <c:pt idx="54">
                  <c:v>42947</c:v>
                </c:pt>
                <c:pt idx="55">
                  <c:v>42978</c:v>
                </c:pt>
                <c:pt idx="56">
                  <c:v>43008</c:v>
                </c:pt>
                <c:pt idx="57">
                  <c:v>43039</c:v>
                </c:pt>
                <c:pt idx="58">
                  <c:v>43069</c:v>
                </c:pt>
                <c:pt idx="59">
                  <c:v>43100</c:v>
                </c:pt>
                <c:pt idx="60">
                  <c:v>43131</c:v>
                </c:pt>
                <c:pt idx="61">
                  <c:v>43159</c:v>
                </c:pt>
                <c:pt idx="62">
                  <c:v>43190</c:v>
                </c:pt>
                <c:pt idx="63">
                  <c:v>43220</c:v>
                </c:pt>
                <c:pt idx="64">
                  <c:v>43251</c:v>
                </c:pt>
                <c:pt idx="65">
                  <c:v>43281</c:v>
                </c:pt>
                <c:pt idx="66">
                  <c:v>43312</c:v>
                </c:pt>
                <c:pt idx="67">
                  <c:v>43343</c:v>
                </c:pt>
                <c:pt idx="68">
                  <c:v>43373</c:v>
                </c:pt>
                <c:pt idx="69">
                  <c:v>43404</c:v>
                </c:pt>
                <c:pt idx="70">
                  <c:v>43434</c:v>
                </c:pt>
                <c:pt idx="71">
                  <c:v>43465</c:v>
                </c:pt>
                <c:pt idx="72">
                  <c:v>43496</c:v>
                </c:pt>
                <c:pt idx="73">
                  <c:v>43524</c:v>
                </c:pt>
                <c:pt idx="74">
                  <c:v>43555</c:v>
                </c:pt>
                <c:pt idx="75">
                  <c:v>43585</c:v>
                </c:pt>
                <c:pt idx="76">
                  <c:v>43616</c:v>
                </c:pt>
                <c:pt idx="77">
                  <c:v>43646</c:v>
                </c:pt>
                <c:pt idx="78">
                  <c:v>43677</c:v>
                </c:pt>
                <c:pt idx="79">
                  <c:v>43708</c:v>
                </c:pt>
                <c:pt idx="80">
                  <c:v>43738</c:v>
                </c:pt>
                <c:pt idx="81">
                  <c:v>43769</c:v>
                </c:pt>
                <c:pt idx="82">
                  <c:v>43799</c:v>
                </c:pt>
                <c:pt idx="83">
                  <c:v>43830</c:v>
                </c:pt>
                <c:pt idx="84">
                  <c:v>43861</c:v>
                </c:pt>
                <c:pt idx="85">
                  <c:v>43890</c:v>
                </c:pt>
                <c:pt idx="86">
                  <c:v>43921</c:v>
                </c:pt>
                <c:pt idx="87">
                  <c:v>43951</c:v>
                </c:pt>
                <c:pt idx="88">
                  <c:v>43982</c:v>
                </c:pt>
                <c:pt idx="89">
                  <c:v>44012</c:v>
                </c:pt>
                <c:pt idx="90">
                  <c:v>44043</c:v>
                </c:pt>
                <c:pt idx="91">
                  <c:v>44074</c:v>
                </c:pt>
                <c:pt idx="92">
                  <c:v>44104</c:v>
                </c:pt>
                <c:pt idx="93">
                  <c:v>44135</c:v>
                </c:pt>
                <c:pt idx="94">
                  <c:v>44165</c:v>
                </c:pt>
                <c:pt idx="95">
                  <c:v>44196</c:v>
                </c:pt>
                <c:pt idx="96">
                  <c:v>44227</c:v>
                </c:pt>
                <c:pt idx="97">
                  <c:v>44255</c:v>
                </c:pt>
                <c:pt idx="98">
                  <c:v>44286</c:v>
                </c:pt>
                <c:pt idx="99">
                  <c:v>44316</c:v>
                </c:pt>
                <c:pt idx="100">
                  <c:v>44347</c:v>
                </c:pt>
                <c:pt idx="101">
                  <c:v>44377</c:v>
                </c:pt>
                <c:pt idx="102">
                  <c:v>44408</c:v>
                </c:pt>
                <c:pt idx="103">
                  <c:v>44439</c:v>
                </c:pt>
                <c:pt idx="104">
                  <c:v>44469</c:v>
                </c:pt>
                <c:pt idx="105">
                  <c:v>44500</c:v>
                </c:pt>
                <c:pt idx="106">
                  <c:v>44530</c:v>
                </c:pt>
                <c:pt idx="107">
                  <c:v>44561</c:v>
                </c:pt>
                <c:pt idx="108">
                  <c:v>44592</c:v>
                </c:pt>
                <c:pt idx="109">
                  <c:v>44620</c:v>
                </c:pt>
                <c:pt idx="110">
                  <c:v>44651</c:v>
                </c:pt>
                <c:pt idx="111">
                  <c:v>44681</c:v>
                </c:pt>
                <c:pt idx="112">
                  <c:v>44712</c:v>
                </c:pt>
                <c:pt idx="113">
                  <c:v>44742</c:v>
                </c:pt>
                <c:pt idx="114">
                  <c:v>44773</c:v>
                </c:pt>
                <c:pt idx="115">
                  <c:v>44804</c:v>
                </c:pt>
                <c:pt idx="116">
                  <c:v>44834</c:v>
                </c:pt>
                <c:pt idx="117">
                  <c:v>44865</c:v>
                </c:pt>
                <c:pt idx="118">
                  <c:v>44895</c:v>
                </c:pt>
                <c:pt idx="119">
                  <c:v>44926</c:v>
                </c:pt>
                <c:pt idx="120">
                  <c:v>44957</c:v>
                </c:pt>
                <c:pt idx="121">
                  <c:v>44985</c:v>
                </c:pt>
                <c:pt idx="122">
                  <c:v>45016</c:v>
                </c:pt>
                <c:pt idx="123">
                  <c:v>45046</c:v>
                </c:pt>
                <c:pt idx="124">
                  <c:v>45077</c:v>
                </c:pt>
                <c:pt idx="125">
                  <c:v>45107</c:v>
                </c:pt>
                <c:pt idx="126">
                  <c:v>45138</c:v>
                </c:pt>
                <c:pt idx="127">
                  <c:v>45169</c:v>
                </c:pt>
                <c:pt idx="128">
                  <c:v>45199</c:v>
                </c:pt>
                <c:pt idx="129">
                  <c:v>45230</c:v>
                </c:pt>
                <c:pt idx="130">
                  <c:v>45260</c:v>
                </c:pt>
                <c:pt idx="131">
                  <c:v>45291</c:v>
                </c:pt>
                <c:pt idx="132">
                  <c:v>45322</c:v>
                </c:pt>
                <c:pt idx="133">
                  <c:v>45351</c:v>
                </c:pt>
                <c:pt idx="134">
                  <c:v>45382</c:v>
                </c:pt>
                <c:pt idx="135">
                  <c:v>45412</c:v>
                </c:pt>
                <c:pt idx="136">
                  <c:v>45443</c:v>
                </c:pt>
                <c:pt idx="137">
                  <c:v>45473</c:v>
                </c:pt>
                <c:pt idx="138">
                  <c:v>45504</c:v>
                </c:pt>
              </c:numCache>
            </c:numRef>
          </c:cat>
          <c:val>
            <c:numRef>
              <c:f>'איור 3 נתונים'!$D$4:$D$237</c:f>
              <c:numCache>
                <c:formatCode>General</c:formatCode>
                <c:ptCount val="234"/>
                <c:pt idx="0" formatCode="0.0">
                  <c:v>0</c:v>
                </c:pt>
                <c:pt idx="12" formatCode="0.0">
                  <c:v>-0.18629331886768341</c:v>
                </c:pt>
                <c:pt idx="13" formatCode="0.0">
                  <c:v>-0.94382351636886597</c:v>
                </c:pt>
                <c:pt idx="14" formatCode="0.0">
                  <c:v>-0.98823940753936768</c:v>
                </c:pt>
                <c:pt idx="15" formatCode="0.0">
                  <c:v>-0.8465844988822937</c:v>
                </c:pt>
                <c:pt idx="16" formatCode="0.0">
                  <c:v>-0.71839189529418945</c:v>
                </c:pt>
                <c:pt idx="17" formatCode="0.0">
                  <c:v>-1.2019026279449463</c:v>
                </c:pt>
                <c:pt idx="18" formatCode="0.0">
                  <c:v>-1.2996772527694702</c:v>
                </c:pt>
                <c:pt idx="19" formatCode="0.0">
                  <c:v>-2.0149939060211182</c:v>
                </c:pt>
                <c:pt idx="20" formatCode="0.0">
                  <c:v>-2.4989287853240967</c:v>
                </c:pt>
                <c:pt idx="21" formatCode="0.0">
                  <c:v>-1.7867755889892578</c:v>
                </c:pt>
                <c:pt idx="22" formatCode="0.0">
                  <c:v>-1.754117488861084</c:v>
                </c:pt>
                <c:pt idx="23" formatCode="0.0">
                  <c:v>-1.9474276304244995</c:v>
                </c:pt>
                <c:pt idx="24" formatCode="0.0">
                  <c:v>-2.3115580081939697</c:v>
                </c:pt>
                <c:pt idx="25" formatCode="0.0">
                  <c:v>-2.680943489074707</c:v>
                </c:pt>
                <c:pt idx="26" formatCode="0.0">
                  <c:v>-2.3831734657287598</c:v>
                </c:pt>
                <c:pt idx="27" formatCode="0.0">
                  <c:v>-1.6227669715881348</c:v>
                </c:pt>
                <c:pt idx="28" formatCode="0.0">
                  <c:v>-1.7524498701095581</c:v>
                </c:pt>
                <c:pt idx="29" formatCode="0.0">
                  <c:v>-1.8163454532623291</c:v>
                </c:pt>
                <c:pt idx="30" formatCode="0.0">
                  <c:v>-1.5482608079910278</c:v>
                </c:pt>
                <c:pt idx="31" formatCode="0.0">
                  <c:v>-1.6501890420913696</c:v>
                </c:pt>
                <c:pt idx="32" formatCode="0.0">
                  <c:v>-2.442025899887085</c:v>
                </c:pt>
                <c:pt idx="33" formatCode="0.0">
                  <c:v>-3.0785934925079346</c:v>
                </c:pt>
                <c:pt idx="34" formatCode="0.0">
                  <c:v>-3.1230299472808838</c:v>
                </c:pt>
                <c:pt idx="35" formatCode="0.0">
                  <c:v>-3.3349416255950928</c:v>
                </c:pt>
                <c:pt idx="36" formatCode="0.0">
                  <c:v>-2.8460674285888672</c:v>
                </c:pt>
                <c:pt idx="37" formatCode="0.0">
                  <c:v>-2.501563549041748</c:v>
                </c:pt>
                <c:pt idx="38" formatCode="0.0">
                  <c:v>-3.4289276599884033</c:v>
                </c:pt>
                <c:pt idx="39" formatCode="0.0">
                  <c:v>-3.5821642875671387</c:v>
                </c:pt>
                <c:pt idx="40" formatCode="0.0">
                  <c:v>-3.1560201644897461</c:v>
                </c:pt>
                <c:pt idx="41" formatCode="0.0">
                  <c:v>-2.8112642765045166</c:v>
                </c:pt>
                <c:pt idx="42" formatCode="0.0">
                  <c:v>-3.195110559463501</c:v>
                </c:pt>
                <c:pt idx="43" formatCode="0.0">
                  <c:v>-3.4217932224273682</c:v>
                </c:pt>
                <c:pt idx="44" formatCode="0.0">
                  <c:v>-2.1916038990020752</c:v>
                </c:pt>
                <c:pt idx="45" formatCode="0.0">
                  <c:v>-1.8301160335540771</c:v>
                </c:pt>
                <c:pt idx="46" formatCode="0.0">
                  <c:v>-1.6524395942687988</c:v>
                </c:pt>
                <c:pt idx="47" formatCode="0.0">
                  <c:v>-1.683921217918396</c:v>
                </c:pt>
                <c:pt idx="48" formatCode="0.0">
                  <c:v>-1.3514560461044312</c:v>
                </c:pt>
                <c:pt idx="49" formatCode="0.0">
                  <c:v>-1.270866870880127</c:v>
                </c:pt>
                <c:pt idx="50" formatCode="0.0">
                  <c:v>-0.62840920686721802</c:v>
                </c:pt>
                <c:pt idx="51" formatCode="0.0">
                  <c:v>-1.1284617185592651</c:v>
                </c:pt>
                <c:pt idx="52" formatCode="0.0">
                  <c:v>-0.47699078917503357</c:v>
                </c:pt>
                <c:pt idx="53" formatCode="0.0">
                  <c:v>-2.4295289516448975</c:v>
                </c:pt>
                <c:pt idx="54" formatCode="0.0">
                  <c:v>-2.6730117797851563</c:v>
                </c:pt>
                <c:pt idx="55" formatCode="0.0">
                  <c:v>-1.5226808786392212</c:v>
                </c:pt>
                <c:pt idx="56" formatCode="0.0">
                  <c:v>-1.7132371664047241</c:v>
                </c:pt>
                <c:pt idx="57" formatCode="0.0">
                  <c:v>-1.4655240774154663</c:v>
                </c:pt>
                <c:pt idx="58" formatCode="0.0">
                  <c:v>-1.3448883295059204</c:v>
                </c:pt>
                <c:pt idx="59" formatCode="0.0">
                  <c:v>-1.0915242433547974</c:v>
                </c:pt>
                <c:pt idx="60" formatCode="0.0">
                  <c:v>-1.0652289390563965</c:v>
                </c:pt>
                <c:pt idx="61" formatCode="0.0">
                  <c:v>-0.48429200053215027</c:v>
                </c:pt>
                <c:pt idx="62" formatCode="0.0">
                  <c:v>-0.30376073718070984</c:v>
                </c:pt>
                <c:pt idx="63" formatCode="0.0">
                  <c:v>-7.0626676082611084E-2</c:v>
                </c:pt>
                <c:pt idx="64" formatCode="0.0">
                  <c:v>-0.4156164824962616</c:v>
                </c:pt>
                <c:pt idx="65" formatCode="0.0">
                  <c:v>0.19221530854701996</c:v>
                </c:pt>
                <c:pt idx="66" formatCode="0.0">
                  <c:v>1.0314797163009644</c:v>
                </c:pt>
                <c:pt idx="67" formatCode="0.0">
                  <c:v>0.78794056177139282</c:v>
                </c:pt>
                <c:pt idx="68" formatCode="0.0">
                  <c:v>0.70718115568161011</c:v>
                </c:pt>
                <c:pt idx="69" formatCode="0.0">
                  <c:v>0.54245561361312866</c:v>
                </c:pt>
                <c:pt idx="70" formatCode="0.0">
                  <c:v>0.26084333658218384</c:v>
                </c:pt>
                <c:pt idx="71" formatCode="0.0">
                  <c:v>-0.53813433647155762</c:v>
                </c:pt>
                <c:pt idx="72" formatCode="0.0">
                  <c:v>-0.40314844250679016</c:v>
                </c:pt>
                <c:pt idx="73" formatCode="0.0">
                  <c:v>-0.69048047065734863</c:v>
                </c:pt>
                <c:pt idx="74" formatCode="0.0">
                  <c:v>-0.24980172514915466</c:v>
                </c:pt>
                <c:pt idx="75" formatCode="0.0">
                  <c:v>-3.7536598742008209E-2</c:v>
                </c:pt>
                <c:pt idx="76" formatCode="0.0">
                  <c:v>0.4057992696762085</c:v>
                </c:pt>
                <c:pt idx="77" formatCode="0.0">
                  <c:v>1.901642419397831E-2</c:v>
                </c:pt>
                <c:pt idx="78" formatCode="0.0">
                  <c:v>-0.73635387420654297</c:v>
                </c:pt>
                <c:pt idx="79" formatCode="0.0">
                  <c:v>-0.88470655679702759</c:v>
                </c:pt>
                <c:pt idx="80" formatCode="0.0">
                  <c:v>-1.2167195081710815</c:v>
                </c:pt>
                <c:pt idx="81" formatCode="0.0">
                  <c:v>-0.80661952495574951</c:v>
                </c:pt>
                <c:pt idx="82" formatCode="0.0">
                  <c:v>-1.0883249044418335</c:v>
                </c:pt>
                <c:pt idx="83" formatCode="0.0">
                  <c:v>-0.76116907596588135</c:v>
                </c:pt>
                <c:pt idx="84" formatCode="0.0">
                  <c:v>-0.99193978309631348</c:v>
                </c:pt>
                <c:pt idx="85" formatCode="0.0">
                  <c:v>-1.2323555946350098</c:v>
                </c:pt>
                <c:pt idx="86" formatCode="0.0">
                  <c:v>-1.4062138795852661</c:v>
                </c:pt>
                <c:pt idx="87" formatCode="0.0">
                  <c:v>-3.1802775859832764</c:v>
                </c:pt>
                <c:pt idx="88" formatCode="0.0">
                  <c:v>-4.7398948669433594</c:v>
                </c:pt>
                <c:pt idx="89" formatCode="0.0">
                  <c:v>-3.6291670799255371</c:v>
                </c:pt>
                <c:pt idx="90" formatCode="0.0">
                  <c:v>-2.7947821617126465</c:v>
                </c:pt>
                <c:pt idx="91" formatCode="0.0">
                  <c:v>-2.6200897693634033</c:v>
                </c:pt>
                <c:pt idx="92" formatCode="0.0">
                  <c:v>-2.1838529109954834</c:v>
                </c:pt>
                <c:pt idx="93" formatCode="0.0">
                  <c:v>-2.6907229423522949</c:v>
                </c:pt>
                <c:pt idx="94" formatCode="0.0">
                  <c:v>-1.8184137344360352</c:v>
                </c:pt>
                <c:pt idx="95" formatCode="0.0">
                  <c:v>-1.7847967147827148</c:v>
                </c:pt>
                <c:pt idx="96" formatCode="0.0">
                  <c:v>-1.3905422687530518</c:v>
                </c:pt>
                <c:pt idx="97" formatCode="0.0">
                  <c:v>-0.47853744029998779</c:v>
                </c:pt>
                <c:pt idx="98" formatCode="0.0">
                  <c:v>-0.15447238087654114</c:v>
                </c:pt>
                <c:pt idx="99" formatCode="0.0">
                  <c:v>1.5057429075241089</c:v>
                </c:pt>
                <c:pt idx="100" formatCode="0.0">
                  <c:v>2.361292839050293</c:v>
                </c:pt>
                <c:pt idx="101" formatCode="0.0">
                  <c:v>1.9774471521377563</c:v>
                </c:pt>
                <c:pt idx="102" formatCode="0.0">
                  <c:v>2.3082630634307861</c:v>
                </c:pt>
                <c:pt idx="103" formatCode="0.0">
                  <c:v>2.3914585113525391</c:v>
                </c:pt>
                <c:pt idx="104" formatCode="0.0">
                  <c:v>2.7944300174713135</c:v>
                </c:pt>
                <c:pt idx="105" formatCode="0.0">
                  <c:v>2.4436960220336914</c:v>
                </c:pt>
                <c:pt idx="106" formatCode="0.0">
                  <c:v>2.4861049652099609</c:v>
                </c:pt>
                <c:pt idx="107" formatCode="0.0">
                  <c:v>2.7514643669128418</c:v>
                </c:pt>
                <c:pt idx="108" formatCode="0.0">
                  <c:v>3.3839967250823975</c:v>
                </c:pt>
                <c:pt idx="109" formatCode="0.0">
                  <c:v>3.6630501747131348</c:v>
                </c:pt>
                <c:pt idx="110" formatCode="0.0">
                  <c:v>3.8576855659484863</c:v>
                </c:pt>
                <c:pt idx="111" formatCode="0.0">
                  <c:v>4.5782241821289063</c:v>
                </c:pt>
                <c:pt idx="112" formatCode="0.0">
                  <c:v>4.9502816200256348</c:v>
                </c:pt>
                <c:pt idx="113" formatCode="0.0">
                  <c:v>5.8901734352111816</c:v>
                </c:pt>
                <c:pt idx="114" formatCode="0.0">
                  <c:v>7.0484137535095215</c:v>
                </c:pt>
                <c:pt idx="115" formatCode="0.0">
                  <c:v>5.1165685653686523</c:v>
                </c:pt>
                <c:pt idx="116" formatCode="0.0">
                  <c:v>4.609764575958252</c:v>
                </c:pt>
                <c:pt idx="117" formatCode="0.0">
                  <c:v>5.3916659355163574</c:v>
                </c:pt>
                <c:pt idx="118" formatCode="0.0">
                  <c:v>5.2611002922058105</c:v>
                </c:pt>
                <c:pt idx="119" formatCode="0.0">
                  <c:v>5.4311027526855469</c:v>
                </c:pt>
                <c:pt idx="120" formatCode="0.0">
                  <c:v>5.3744997978210449</c:v>
                </c:pt>
                <c:pt idx="121" formatCode="0.0">
                  <c:v>4.7531123161315918</c:v>
                </c:pt>
                <c:pt idx="122" formatCode="0.0">
                  <c:v>4.1474146842956543</c:v>
                </c:pt>
                <c:pt idx="123" formatCode="0.0">
                  <c:v>4.1731534004211426</c:v>
                </c:pt>
                <c:pt idx="124" formatCode="0.0">
                  <c:v>3.4006097316741943</c:v>
                </c:pt>
                <c:pt idx="125" formatCode="0.0">
                  <c:v>2.2530150413513184</c:v>
                </c:pt>
                <c:pt idx="126" formatCode="0.0">
                  <c:v>0.60957598686218262</c:v>
                </c:pt>
                <c:pt idx="127" formatCode="0.0">
                  <c:v>3.0863626003265381</c:v>
                </c:pt>
                <c:pt idx="128" formatCode="0.0">
                  <c:v>2.5767388343811035</c:v>
                </c:pt>
                <c:pt idx="129" formatCode="0.0">
                  <c:v>2.8892314434051514</c:v>
                </c:pt>
                <c:pt idx="130" formatCode="0.0">
                  <c:v>2.3725740909576416</c:v>
                </c:pt>
                <c:pt idx="131" formatCode="0.0">
                  <c:v>1.7582324743270874</c:v>
                </c:pt>
                <c:pt idx="132" formatCode="0.0">
                  <c:v>1.4305557012557983</c:v>
                </c:pt>
                <c:pt idx="133" formatCode="0.0">
                  <c:v>1.8259354829788208</c:v>
                </c:pt>
                <c:pt idx="134" formatCode="0.0">
                  <c:v>2.4062204360961914</c:v>
                </c:pt>
                <c:pt idx="135" formatCode="0.0">
                  <c:v>2.8045172691345215</c:v>
                </c:pt>
                <c:pt idx="136" formatCode="0.0">
                  <c:v>2.602400541305542</c:v>
                </c:pt>
                <c:pt idx="137" formatCode="0.0">
                  <c:v>2.487185001373291</c:v>
                </c:pt>
                <c:pt idx="138" formatCode="0.0">
                  <c:v>2.5805525779724121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55-4B15-B6AC-28B5D31BB3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5268352"/>
        <c:axId val="215278336"/>
      </c:lineChart>
      <c:dateAx>
        <c:axId val="215268352"/>
        <c:scaling>
          <c:orientation val="minMax"/>
          <c:max val="45504"/>
          <c:min val="44408"/>
        </c:scaling>
        <c:delete val="0"/>
        <c:axPos val="b"/>
        <c:numFmt formatCode="mmm\-yy" sourceLinked="0"/>
        <c:majorTickMark val="none"/>
        <c:minorTickMark val="none"/>
        <c:tickLblPos val="low"/>
        <c:spPr>
          <a:ln w="25400">
            <a:solidFill>
              <a:sysClr val="windowText" lastClr="000000"/>
            </a:solidFill>
          </a:ln>
        </c:spPr>
        <c:txPr>
          <a:bodyPr rot="-2700000" vert="horz"/>
          <a:lstStyle/>
          <a:p>
            <a:pPr>
              <a:defRPr sz="11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15278336"/>
        <c:crosses val="autoZero"/>
        <c:auto val="0"/>
        <c:lblOffset val="100"/>
        <c:baseTimeUnit val="months"/>
      </c:dateAx>
      <c:valAx>
        <c:axId val="215278336"/>
        <c:scaling>
          <c:orientation val="minMax"/>
          <c:min val="-2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215268352"/>
        <c:crosses val="autoZero"/>
        <c:crossBetween val="between"/>
        <c:majorUnit val="1"/>
      </c:valAx>
      <c:spPr>
        <a:noFill/>
        <a:ln w="12700">
          <a:noFill/>
        </a:ln>
      </c:spPr>
    </c:plotArea>
    <c:legend>
      <c:legendPos val="t"/>
      <c:layout>
        <c:manualLayout>
          <c:xMode val="edge"/>
          <c:yMode val="edge"/>
          <c:x val="9.9042384347912737E-2"/>
          <c:y val="0.76798116671735439"/>
          <c:w val="0.53036330316748137"/>
          <c:h val="0.10235610591775901"/>
        </c:manualLayout>
      </c:layout>
      <c:overlay val="0"/>
      <c:spPr>
        <a:noFill/>
        <a:ln>
          <a:noFill/>
        </a:ln>
        <a:effectLst/>
      </c:spPr>
      <c:txPr>
        <a:bodyPr/>
        <a:lstStyle/>
        <a:p>
          <a:pPr>
            <a:defRPr sz="1100" b="0">
              <a:latin typeface="Segoe UI" panose="020B0502040204020203" pitchFamily="34" charset="0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 w="19050">
      <a:noFill/>
    </a:ln>
  </c:spPr>
  <c:txPr>
    <a:bodyPr/>
    <a:lstStyle/>
    <a:p>
      <a:pPr>
        <a:defRPr sz="1400">
          <a:latin typeface="David" panose="020E0502060401010101" pitchFamily="34" charset="-79"/>
          <a:cs typeface="David" panose="020E0502060401010101" pitchFamily="34" charset="-79"/>
        </a:defRPr>
      </a:pPr>
      <a:endParaRPr lang="he-IL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he-I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איור 5: האינפלציה הצפויה ב-12 </a:t>
            </a:r>
            <a:r>
              <a:rPr lang="he-IL" sz="1400" b="1" i="0" u="none" strike="noStrike" kern="1200" baseline="0" dirty="0" smtClean="0">
                <a:solidFill>
                  <a:prstClr val="black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חודשים לפי הערכות חזאים ו</a:t>
            </a:r>
            <a:r>
              <a:rPr lang="he-IL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מדדים בפועל
</a:t>
            </a:r>
            <a:r>
              <a:rPr lang="he-IL" sz="1400" b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יולי 2023 עד יולי 2025</a:t>
            </a:r>
            <a:endParaRPr lang="he-IL" sz="14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20230190701209108"/>
          <c:y val="2.7981007622385257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418324842740721E-2"/>
          <c:y val="0.14348694657681896"/>
          <c:w val="0.94112536854031692"/>
          <c:h val="0.689537386225987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data8!$C$4</c:f>
              <c:strCache>
                <c:ptCount val="1"/>
                <c:pt idx="0">
                  <c:v>12 מדדים קודמים בפועל</c:v>
                </c:pt>
              </c:strCache>
            </c:strRef>
          </c:tx>
          <c:spPr>
            <a:solidFill>
              <a:srgbClr val="008DA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data8!$B$5:$B$29</c:f>
              <c:numCache>
                <c:formatCode>mm/yy</c:formatCode>
                <c:ptCount val="25"/>
                <c:pt idx="0">
                  <c:v>45138</c:v>
                </c:pt>
                <c:pt idx="1">
                  <c:v>45169</c:v>
                </c:pt>
                <c:pt idx="2">
                  <c:v>45199</c:v>
                </c:pt>
                <c:pt idx="3">
                  <c:v>45230</c:v>
                </c:pt>
                <c:pt idx="4">
                  <c:v>45260</c:v>
                </c:pt>
                <c:pt idx="5">
                  <c:v>45291</c:v>
                </c:pt>
                <c:pt idx="6">
                  <c:v>45322</c:v>
                </c:pt>
                <c:pt idx="7">
                  <c:v>45351</c:v>
                </c:pt>
                <c:pt idx="8">
                  <c:v>45382</c:v>
                </c:pt>
                <c:pt idx="9">
                  <c:v>45412</c:v>
                </c:pt>
                <c:pt idx="10">
                  <c:v>45443</c:v>
                </c:pt>
                <c:pt idx="11">
                  <c:v>45473</c:v>
                </c:pt>
                <c:pt idx="12">
                  <c:v>45504</c:v>
                </c:pt>
                <c:pt idx="13">
                  <c:v>45535</c:v>
                </c:pt>
                <c:pt idx="14">
                  <c:v>45565</c:v>
                </c:pt>
                <c:pt idx="15">
                  <c:v>45596</c:v>
                </c:pt>
                <c:pt idx="16">
                  <c:v>45626</c:v>
                </c:pt>
                <c:pt idx="17">
                  <c:v>45657</c:v>
                </c:pt>
                <c:pt idx="18">
                  <c:v>45688</c:v>
                </c:pt>
                <c:pt idx="19">
                  <c:v>45716</c:v>
                </c:pt>
                <c:pt idx="20">
                  <c:v>45747</c:v>
                </c:pt>
                <c:pt idx="21">
                  <c:v>45777</c:v>
                </c:pt>
                <c:pt idx="22">
                  <c:v>45808</c:v>
                </c:pt>
                <c:pt idx="23">
                  <c:v>45838</c:v>
                </c:pt>
                <c:pt idx="24">
                  <c:v>45869</c:v>
                </c:pt>
              </c:numCache>
            </c:numRef>
          </c:cat>
          <c:val>
            <c:numRef>
              <c:f>data8!$C$5:$C$29</c:f>
              <c:numCache>
                <c:formatCode>0.0</c:formatCode>
                <c:ptCount val="25"/>
                <c:pt idx="0">
                  <c:v>3.3291331414999998</c:v>
                </c:pt>
                <c:pt idx="1">
                  <c:v>4.1151700394999997</c:v>
                </c:pt>
                <c:pt idx="2">
                  <c:v>3.8215902810000002</c:v>
                </c:pt>
                <c:pt idx="3">
                  <c:v>3.734759859</c:v>
                </c:pt>
                <c:pt idx="4">
                  <c:v>3.3434555279999998</c:v>
                </c:pt>
                <c:pt idx="5">
                  <c:v>2.9583348167999999</c:v>
                </c:pt>
                <c:pt idx="6">
                  <c:v>2.6392961876999999</c:v>
                </c:pt>
                <c:pt idx="7">
                  <c:v>2.5291828794</c:v>
                </c:pt>
                <c:pt idx="8">
                  <c:v>2.7131782946</c:v>
                </c:pt>
                <c:pt idx="9">
                  <c:v>2.7884615385</c:v>
                </c:pt>
                <c:pt idx="10">
                  <c:v>2.7831094049999998</c:v>
                </c:pt>
                <c:pt idx="11">
                  <c:v>2.8790786948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62-4541-A74F-547EC7EE105F}"/>
            </c:ext>
          </c:extLst>
        </c:ser>
        <c:ser>
          <c:idx val="1"/>
          <c:order val="1"/>
          <c:tx>
            <c:strRef>
              <c:f>data8!$D$4</c:f>
              <c:strCache>
                <c:ptCount val="1"/>
                <c:pt idx="0">
                  <c:v>מדד האחרון בפועל (מצטבר 12 חודשים)</c:v>
                </c:pt>
              </c:strCache>
            </c:strRef>
          </c:tx>
          <c:spPr>
            <a:solidFill>
              <a:srgbClr val="DA8F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data8!$B$5:$B$29</c:f>
              <c:numCache>
                <c:formatCode>mm/yy</c:formatCode>
                <c:ptCount val="25"/>
                <c:pt idx="0">
                  <c:v>45138</c:v>
                </c:pt>
                <c:pt idx="1">
                  <c:v>45169</c:v>
                </c:pt>
                <c:pt idx="2">
                  <c:v>45199</c:v>
                </c:pt>
                <c:pt idx="3">
                  <c:v>45230</c:v>
                </c:pt>
                <c:pt idx="4">
                  <c:v>45260</c:v>
                </c:pt>
                <c:pt idx="5">
                  <c:v>45291</c:v>
                </c:pt>
                <c:pt idx="6">
                  <c:v>45322</c:v>
                </c:pt>
                <c:pt idx="7">
                  <c:v>45351</c:v>
                </c:pt>
                <c:pt idx="8">
                  <c:v>45382</c:v>
                </c:pt>
                <c:pt idx="9">
                  <c:v>45412</c:v>
                </c:pt>
                <c:pt idx="10">
                  <c:v>45443</c:v>
                </c:pt>
                <c:pt idx="11">
                  <c:v>45473</c:v>
                </c:pt>
                <c:pt idx="12">
                  <c:v>45504</c:v>
                </c:pt>
                <c:pt idx="13">
                  <c:v>45535</c:v>
                </c:pt>
                <c:pt idx="14">
                  <c:v>45565</c:v>
                </c:pt>
                <c:pt idx="15">
                  <c:v>45596</c:v>
                </c:pt>
                <c:pt idx="16">
                  <c:v>45626</c:v>
                </c:pt>
                <c:pt idx="17">
                  <c:v>45657</c:v>
                </c:pt>
                <c:pt idx="18">
                  <c:v>45688</c:v>
                </c:pt>
                <c:pt idx="19">
                  <c:v>45716</c:v>
                </c:pt>
                <c:pt idx="20">
                  <c:v>45747</c:v>
                </c:pt>
                <c:pt idx="21">
                  <c:v>45777</c:v>
                </c:pt>
                <c:pt idx="22">
                  <c:v>45808</c:v>
                </c:pt>
                <c:pt idx="23">
                  <c:v>45838</c:v>
                </c:pt>
                <c:pt idx="24">
                  <c:v>45869</c:v>
                </c:pt>
              </c:numCache>
            </c:numRef>
          </c:cat>
          <c:val>
            <c:numRef>
              <c:f>data8!$D$5:$D$29</c:f>
              <c:numCache>
                <c:formatCode>General</c:formatCode>
                <c:ptCount val="25"/>
                <c:pt idx="12" formatCode="0.0">
                  <c:v>3.1578947367999999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62-4541-A74F-547EC7EE105F}"/>
            </c:ext>
          </c:extLst>
        </c:ser>
        <c:ser>
          <c:idx val="2"/>
          <c:order val="2"/>
          <c:tx>
            <c:strRef>
              <c:f>data8!$E$4</c:f>
              <c:strCache>
                <c:ptCount val="1"/>
                <c:pt idx="0">
                  <c:v>ממוצע תחזיות החזאים</c:v>
                </c:pt>
              </c:strCache>
            </c:strRef>
          </c:tx>
          <c:spPr>
            <a:solidFill>
              <a:srgbClr val="357C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>
                    <a:latin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data8!$B$5:$B$29</c:f>
              <c:numCache>
                <c:formatCode>mm/yy</c:formatCode>
                <c:ptCount val="25"/>
                <c:pt idx="0">
                  <c:v>45138</c:v>
                </c:pt>
                <c:pt idx="1">
                  <c:v>45169</c:v>
                </c:pt>
                <c:pt idx="2">
                  <c:v>45199</c:v>
                </c:pt>
                <c:pt idx="3">
                  <c:v>45230</c:v>
                </c:pt>
                <c:pt idx="4">
                  <c:v>45260</c:v>
                </c:pt>
                <c:pt idx="5">
                  <c:v>45291</c:v>
                </c:pt>
                <c:pt idx="6">
                  <c:v>45322</c:v>
                </c:pt>
                <c:pt idx="7">
                  <c:v>45351</c:v>
                </c:pt>
                <c:pt idx="8">
                  <c:v>45382</c:v>
                </c:pt>
                <c:pt idx="9">
                  <c:v>45412</c:v>
                </c:pt>
                <c:pt idx="10">
                  <c:v>45443</c:v>
                </c:pt>
                <c:pt idx="11">
                  <c:v>45473</c:v>
                </c:pt>
                <c:pt idx="12">
                  <c:v>45504</c:v>
                </c:pt>
                <c:pt idx="13">
                  <c:v>45535</c:v>
                </c:pt>
                <c:pt idx="14">
                  <c:v>45565</c:v>
                </c:pt>
                <c:pt idx="15">
                  <c:v>45596</c:v>
                </c:pt>
                <c:pt idx="16">
                  <c:v>45626</c:v>
                </c:pt>
                <c:pt idx="17">
                  <c:v>45657</c:v>
                </c:pt>
                <c:pt idx="18">
                  <c:v>45688</c:v>
                </c:pt>
                <c:pt idx="19">
                  <c:v>45716</c:v>
                </c:pt>
                <c:pt idx="20">
                  <c:v>45747</c:v>
                </c:pt>
                <c:pt idx="21">
                  <c:v>45777</c:v>
                </c:pt>
                <c:pt idx="22">
                  <c:v>45808</c:v>
                </c:pt>
                <c:pt idx="23">
                  <c:v>45838</c:v>
                </c:pt>
                <c:pt idx="24">
                  <c:v>45869</c:v>
                </c:pt>
              </c:numCache>
            </c:numRef>
          </c:cat>
          <c:val>
            <c:numRef>
              <c:f>data8!$E$5:$E$29</c:f>
              <c:numCache>
                <c:formatCode>General</c:formatCode>
                <c:ptCount val="25"/>
                <c:pt idx="13" formatCode="0.0">
                  <c:v>3.1393696667361084</c:v>
                </c:pt>
                <c:pt idx="14" formatCode="0.0">
                  <c:v>3.3249642898287632</c:v>
                </c:pt>
                <c:pt idx="15" formatCode="0.0">
                  <c:v>3.208978244362672</c:v>
                </c:pt>
                <c:pt idx="16" formatCode="0.0">
                  <c:v>3.4250314409688305</c:v>
                </c:pt>
                <c:pt idx="17" formatCode="0.0">
                  <c:v>3.5173304217072636</c:v>
                </c:pt>
                <c:pt idx="18" formatCode="0.0">
                  <c:v>3.8176705987524113</c:v>
                </c:pt>
                <c:pt idx="19" formatCode="0.0">
                  <c:v>3.7036602783752741</c:v>
                </c:pt>
                <c:pt idx="20" formatCode="0.0">
                  <c:v>3.5025077111348297</c:v>
                </c:pt>
                <c:pt idx="21" formatCode="0.0">
                  <c:v>3.1889254770567921</c:v>
                </c:pt>
                <c:pt idx="22" formatCode="0.0">
                  <c:v>3.2845883393260147</c:v>
                </c:pt>
                <c:pt idx="23" formatCode="0.0">
                  <c:v>3.2013040496626712</c:v>
                </c:pt>
                <c:pt idx="24" formatCode="0.0">
                  <c:v>2.9855805347807278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62-4541-A74F-547EC7EE10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70"/>
        <c:axId val="530702720"/>
        <c:axId val="1"/>
      </c:barChart>
      <c:lineChart>
        <c:grouping val="standard"/>
        <c:varyColors val="0"/>
        <c:ser>
          <c:idx val="3"/>
          <c:order val="3"/>
          <c:tx>
            <c:strRef>
              <c:f>data8!$H$4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data8!$B$5:$B$28</c:f>
              <c:numCache>
                <c:formatCode>mm/yy</c:formatCode>
                <c:ptCount val="24"/>
                <c:pt idx="0">
                  <c:v>45138</c:v>
                </c:pt>
                <c:pt idx="1">
                  <c:v>45169</c:v>
                </c:pt>
                <c:pt idx="2">
                  <c:v>45199</c:v>
                </c:pt>
                <c:pt idx="3">
                  <c:v>45230</c:v>
                </c:pt>
                <c:pt idx="4">
                  <c:v>45260</c:v>
                </c:pt>
                <c:pt idx="5">
                  <c:v>45291</c:v>
                </c:pt>
                <c:pt idx="6">
                  <c:v>45322</c:v>
                </c:pt>
                <c:pt idx="7">
                  <c:v>45351</c:v>
                </c:pt>
                <c:pt idx="8">
                  <c:v>45382</c:v>
                </c:pt>
                <c:pt idx="9">
                  <c:v>45412</c:v>
                </c:pt>
                <c:pt idx="10">
                  <c:v>45443</c:v>
                </c:pt>
                <c:pt idx="11">
                  <c:v>45473</c:v>
                </c:pt>
                <c:pt idx="12">
                  <c:v>45504</c:v>
                </c:pt>
                <c:pt idx="13">
                  <c:v>45535</c:v>
                </c:pt>
                <c:pt idx="14">
                  <c:v>45565</c:v>
                </c:pt>
                <c:pt idx="15">
                  <c:v>45596</c:v>
                </c:pt>
                <c:pt idx="16">
                  <c:v>45626</c:v>
                </c:pt>
                <c:pt idx="17">
                  <c:v>45657</c:v>
                </c:pt>
                <c:pt idx="18">
                  <c:v>45688</c:v>
                </c:pt>
                <c:pt idx="19">
                  <c:v>45716</c:v>
                </c:pt>
                <c:pt idx="20">
                  <c:v>45747</c:v>
                </c:pt>
                <c:pt idx="21">
                  <c:v>45777</c:v>
                </c:pt>
                <c:pt idx="22">
                  <c:v>45808</c:v>
                </c:pt>
                <c:pt idx="23">
                  <c:v>45838</c:v>
                </c:pt>
              </c:numCache>
            </c:numRef>
          </c:cat>
          <c:val>
            <c:numRef>
              <c:f>data8!$H$5:$H$29</c:f>
              <c:numCache>
                <c:formatCode>General</c:formatCode>
                <c:ptCount val="2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A62-4541-A74F-547EC7EE105F}"/>
            </c:ext>
          </c:extLst>
        </c:ser>
        <c:ser>
          <c:idx val="4"/>
          <c:order val="4"/>
          <c:tx>
            <c:strRef>
              <c:f>data8!$I$4</c:f>
              <c:strCache>
                <c:ptCount val="1"/>
                <c:pt idx="0">
                  <c:v>יעד האינפלציה</c:v>
                </c:pt>
              </c:strCache>
            </c:strRef>
          </c:tx>
          <c:spPr>
            <a:ln w="12700" cap="rnd">
              <a:solidFill>
                <a:sysClr val="windowText" lastClr="00000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data8!$B$5:$B$28</c:f>
              <c:numCache>
                <c:formatCode>mm/yy</c:formatCode>
                <c:ptCount val="24"/>
                <c:pt idx="0">
                  <c:v>45138</c:v>
                </c:pt>
                <c:pt idx="1">
                  <c:v>45169</c:v>
                </c:pt>
                <c:pt idx="2">
                  <c:v>45199</c:v>
                </c:pt>
                <c:pt idx="3">
                  <c:v>45230</c:v>
                </c:pt>
                <c:pt idx="4">
                  <c:v>45260</c:v>
                </c:pt>
                <c:pt idx="5">
                  <c:v>45291</c:v>
                </c:pt>
                <c:pt idx="6">
                  <c:v>45322</c:v>
                </c:pt>
                <c:pt idx="7">
                  <c:v>45351</c:v>
                </c:pt>
                <c:pt idx="8">
                  <c:v>45382</c:v>
                </c:pt>
                <c:pt idx="9">
                  <c:v>45412</c:v>
                </c:pt>
                <c:pt idx="10">
                  <c:v>45443</c:v>
                </c:pt>
                <c:pt idx="11">
                  <c:v>45473</c:v>
                </c:pt>
                <c:pt idx="12">
                  <c:v>45504</c:v>
                </c:pt>
                <c:pt idx="13">
                  <c:v>45535</c:v>
                </c:pt>
                <c:pt idx="14">
                  <c:v>45565</c:v>
                </c:pt>
                <c:pt idx="15">
                  <c:v>45596</c:v>
                </c:pt>
                <c:pt idx="16">
                  <c:v>45626</c:v>
                </c:pt>
                <c:pt idx="17">
                  <c:v>45657</c:v>
                </c:pt>
                <c:pt idx="18">
                  <c:v>45688</c:v>
                </c:pt>
                <c:pt idx="19">
                  <c:v>45716</c:v>
                </c:pt>
                <c:pt idx="20">
                  <c:v>45747</c:v>
                </c:pt>
                <c:pt idx="21">
                  <c:v>45777</c:v>
                </c:pt>
                <c:pt idx="22">
                  <c:v>45808</c:v>
                </c:pt>
                <c:pt idx="23">
                  <c:v>45838</c:v>
                </c:pt>
              </c:numCache>
            </c:numRef>
          </c:cat>
          <c:val>
            <c:numRef>
              <c:f>data8!$I$5:$I$29</c:f>
              <c:numCache>
                <c:formatCode>General</c:formatCode>
                <c:ptCount val="2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A62-4541-A74F-547EC7EE105F}"/>
            </c:ext>
          </c:extLst>
        </c:ser>
        <c:ser>
          <c:idx val="5"/>
          <c:order val="5"/>
          <c:tx>
            <c:strRef>
              <c:f>data8!$F$4</c:f>
              <c:strCache>
                <c:ptCount val="1"/>
                <c:pt idx="0">
                  <c:v>תחזית מזערית</c:v>
                </c:pt>
              </c:strCache>
            </c:strRef>
          </c:tx>
          <c:spPr>
            <a:ln w="28575" cap="rnd">
              <a:solidFill>
                <a:srgbClr val="A93F66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data8!$B$5:$B$28</c:f>
              <c:numCache>
                <c:formatCode>mm/yy</c:formatCode>
                <c:ptCount val="24"/>
                <c:pt idx="0">
                  <c:v>45138</c:v>
                </c:pt>
                <c:pt idx="1">
                  <c:v>45169</c:v>
                </c:pt>
                <c:pt idx="2">
                  <c:v>45199</c:v>
                </c:pt>
                <c:pt idx="3">
                  <c:v>45230</c:v>
                </c:pt>
                <c:pt idx="4">
                  <c:v>45260</c:v>
                </c:pt>
                <c:pt idx="5">
                  <c:v>45291</c:v>
                </c:pt>
                <c:pt idx="6">
                  <c:v>45322</c:v>
                </c:pt>
                <c:pt idx="7">
                  <c:v>45351</c:v>
                </c:pt>
                <c:pt idx="8">
                  <c:v>45382</c:v>
                </c:pt>
                <c:pt idx="9">
                  <c:v>45412</c:v>
                </c:pt>
                <c:pt idx="10">
                  <c:v>45443</c:v>
                </c:pt>
                <c:pt idx="11">
                  <c:v>45473</c:v>
                </c:pt>
                <c:pt idx="12">
                  <c:v>45504</c:v>
                </c:pt>
                <c:pt idx="13">
                  <c:v>45535</c:v>
                </c:pt>
                <c:pt idx="14">
                  <c:v>45565</c:v>
                </c:pt>
                <c:pt idx="15">
                  <c:v>45596</c:v>
                </c:pt>
                <c:pt idx="16">
                  <c:v>45626</c:v>
                </c:pt>
                <c:pt idx="17">
                  <c:v>45657</c:v>
                </c:pt>
                <c:pt idx="18">
                  <c:v>45688</c:v>
                </c:pt>
                <c:pt idx="19">
                  <c:v>45716</c:v>
                </c:pt>
                <c:pt idx="20">
                  <c:v>45747</c:v>
                </c:pt>
                <c:pt idx="21">
                  <c:v>45777</c:v>
                </c:pt>
                <c:pt idx="22">
                  <c:v>45808</c:v>
                </c:pt>
                <c:pt idx="23">
                  <c:v>45838</c:v>
                </c:pt>
              </c:numCache>
            </c:numRef>
          </c:cat>
          <c:val>
            <c:numRef>
              <c:f>data8!$F$5:$F$29</c:f>
              <c:numCache>
                <c:formatCode>General</c:formatCode>
                <c:ptCount val="25"/>
                <c:pt idx="12" formatCode="0.0">
                  <c:v>3.1578947367999999</c:v>
                </c:pt>
                <c:pt idx="13" formatCode="0.0">
                  <c:v>2.9746666667359811</c:v>
                </c:pt>
                <c:pt idx="14" formatCode="0.0">
                  <c:v>3.1458968541769217</c:v>
                </c:pt>
                <c:pt idx="15" formatCode="0.0">
                  <c:v>2.9412566669754669</c:v>
                </c:pt>
                <c:pt idx="16" formatCode="0.0">
                  <c:v>3.1399119400870035</c:v>
                </c:pt>
                <c:pt idx="17" formatCode="0.0">
                  <c:v>3.2381404276574433</c:v>
                </c:pt>
                <c:pt idx="18" formatCode="0.0">
                  <c:v>3.4896416357629967</c:v>
                </c:pt>
                <c:pt idx="19" formatCode="0.0">
                  <c:v>3.4053595295739925</c:v>
                </c:pt>
                <c:pt idx="20" formatCode="0.0">
                  <c:v>3.2075758104696872</c:v>
                </c:pt>
                <c:pt idx="21" formatCode="0.0">
                  <c:v>2.8063503253602962</c:v>
                </c:pt>
                <c:pt idx="22" formatCode="0.0">
                  <c:v>2.8945055708855527</c:v>
                </c:pt>
                <c:pt idx="23" formatCode="0.0">
                  <c:v>2.7985218903218367</c:v>
                </c:pt>
                <c:pt idx="24" formatCode="0.0">
                  <c:v>2.6291804662190277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7A62-4541-A74F-547EC7EE105F}"/>
            </c:ext>
          </c:extLst>
        </c:ser>
        <c:ser>
          <c:idx val="6"/>
          <c:order val="6"/>
          <c:tx>
            <c:strRef>
              <c:f>data8!$G$4</c:f>
              <c:strCache>
                <c:ptCount val="1"/>
                <c:pt idx="0">
                  <c:v>תחזית מרבית</c:v>
                </c:pt>
              </c:strCache>
            </c:strRef>
          </c:tx>
          <c:spPr>
            <a:ln w="28575" cap="rnd">
              <a:solidFill>
                <a:srgbClr val="A93F66"/>
              </a:solidFill>
              <a:prstDash val="sysDot"/>
              <a:round/>
            </a:ln>
            <a:effectLst/>
          </c:spPr>
          <c:marker>
            <c:symbol val="none"/>
          </c:marker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7-7A62-4541-A74F-547EC7EE105F}"/>
              </c:ext>
            </c:extLst>
          </c:dPt>
          <c:cat>
            <c:numRef>
              <c:f>data8!$B$5:$B$28</c:f>
              <c:numCache>
                <c:formatCode>mm/yy</c:formatCode>
                <c:ptCount val="24"/>
                <c:pt idx="0">
                  <c:v>45138</c:v>
                </c:pt>
                <c:pt idx="1">
                  <c:v>45169</c:v>
                </c:pt>
                <c:pt idx="2">
                  <c:v>45199</c:v>
                </c:pt>
                <c:pt idx="3">
                  <c:v>45230</c:v>
                </c:pt>
                <c:pt idx="4">
                  <c:v>45260</c:v>
                </c:pt>
                <c:pt idx="5">
                  <c:v>45291</c:v>
                </c:pt>
                <c:pt idx="6">
                  <c:v>45322</c:v>
                </c:pt>
                <c:pt idx="7">
                  <c:v>45351</c:v>
                </c:pt>
                <c:pt idx="8">
                  <c:v>45382</c:v>
                </c:pt>
                <c:pt idx="9">
                  <c:v>45412</c:v>
                </c:pt>
                <c:pt idx="10">
                  <c:v>45443</c:v>
                </c:pt>
                <c:pt idx="11">
                  <c:v>45473</c:v>
                </c:pt>
                <c:pt idx="12">
                  <c:v>45504</c:v>
                </c:pt>
                <c:pt idx="13">
                  <c:v>45535</c:v>
                </c:pt>
                <c:pt idx="14">
                  <c:v>45565</c:v>
                </c:pt>
                <c:pt idx="15">
                  <c:v>45596</c:v>
                </c:pt>
                <c:pt idx="16">
                  <c:v>45626</c:v>
                </c:pt>
                <c:pt idx="17">
                  <c:v>45657</c:v>
                </c:pt>
                <c:pt idx="18">
                  <c:v>45688</c:v>
                </c:pt>
                <c:pt idx="19">
                  <c:v>45716</c:v>
                </c:pt>
                <c:pt idx="20">
                  <c:v>45747</c:v>
                </c:pt>
                <c:pt idx="21">
                  <c:v>45777</c:v>
                </c:pt>
                <c:pt idx="22">
                  <c:v>45808</c:v>
                </c:pt>
                <c:pt idx="23">
                  <c:v>45838</c:v>
                </c:pt>
              </c:numCache>
            </c:numRef>
          </c:cat>
          <c:val>
            <c:numRef>
              <c:f>data8!$G$5:$G$29</c:f>
              <c:numCache>
                <c:formatCode>General</c:formatCode>
                <c:ptCount val="25"/>
                <c:pt idx="12" formatCode="0.0">
                  <c:v>3.1578947367999999</c:v>
                </c:pt>
                <c:pt idx="13" formatCode="0.0">
                  <c:v>3.2826666667362003</c:v>
                </c:pt>
                <c:pt idx="14" formatCode="0.0">
                  <c:v>3.5881954242437564</c:v>
                </c:pt>
                <c:pt idx="15" formatCode="0.0">
                  <c:v>3.5091774838602152</c:v>
                </c:pt>
                <c:pt idx="16" formatCode="0.0">
                  <c:v>3.7008319646943066</c:v>
                </c:pt>
                <c:pt idx="17" formatCode="0.0">
                  <c:v>3.9033942564738355</c:v>
                </c:pt>
                <c:pt idx="18" formatCode="0.0">
                  <c:v>4.2151044392432446</c:v>
                </c:pt>
                <c:pt idx="19" formatCode="0.0">
                  <c:v>4.1310600001299269</c:v>
                </c:pt>
                <c:pt idx="20" formatCode="0.0">
                  <c:v>3.9558054614637461</c:v>
                </c:pt>
                <c:pt idx="21" formatCode="0.0">
                  <c:v>3.492915251898232</c:v>
                </c:pt>
                <c:pt idx="22" formatCode="0.0">
                  <c:v>3.6095501246511175</c:v>
                </c:pt>
                <c:pt idx="23" formatCode="0.0">
                  <c:v>3.512899424914151</c:v>
                </c:pt>
                <c:pt idx="24" formatCode="0.0">
                  <c:v>3.2455711206862636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7A62-4541-A74F-547EC7EE10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0702720"/>
        <c:axId val="1"/>
      </c:lineChart>
      <c:dateAx>
        <c:axId val="530702720"/>
        <c:scaling>
          <c:orientation val="minMax"/>
          <c:max val="45869"/>
          <c:min val="45138"/>
        </c:scaling>
        <c:delete val="0"/>
        <c:axPos val="b"/>
        <c:numFmt formatCode="mm/yy" sourceLinked="0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/>
          <a:lstStyle/>
          <a:p>
            <a:pPr>
              <a:defRPr sz="1100" b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pPr>
            <a:endParaRPr lang="he-IL"/>
          </a:p>
        </c:txPr>
        <c:crossAx val="1"/>
        <c:crosses val="autoZero"/>
        <c:auto val="1"/>
        <c:lblOffset val="100"/>
        <c:baseTimeUnit val="months"/>
      </c:dateAx>
      <c:valAx>
        <c:axId val="1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100" b="0"/>
            </a:pPr>
            <a:endParaRPr lang="he-IL"/>
          </a:p>
        </c:txPr>
        <c:crossAx val="530702720"/>
        <c:crosses val="autoZero"/>
        <c:crossBetween val="between"/>
      </c:valAx>
      <c:spPr>
        <a:noFill/>
        <a:ln>
          <a:solidFill>
            <a:sysClr val="window" lastClr="FFFFFF"/>
          </a:solidFill>
        </a:ln>
        <a:effectLst/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"/>
          <c:y val="0.9402586786740148"/>
          <c:w val="0.99313050556500293"/>
          <c:h val="5.4928515988852462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000" b="0">
              <a:latin typeface="Segoe UI" panose="020B0502040204020203" pitchFamily="34" charset="0"/>
              <a:cs typeface="Segoe UI" panose="020B0502040204020203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="1">
          <a:latin typeface="Segoe UI" panose="020B0502040204020203" pitchFamily="34" charset="0"/>
          <a:cs typeface="Segoe UI" panose="020B0502040204020203" pitchFamily="34" charset="0"/>
        </a:defRPr>
      </a:pPr>
      <a:endParaRPr lang="he-IL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chart" Target="../charts/chart7.xml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1.0051E-7</cdr:x>
      <cdr:y>0.89613</cdr:y>
    </cdr:from>
    <cdr:to>
      <cdr:x>0.99194</cdr:x>
      <cdr:y>1</cdr:y>
    </cdr:to>
    <cdr:sp macro="" textlink="">
      <cdr:nvSpPr>
        <cdr:cNvPr id="2" name="מלבן 1"/>
        <cdr:cNvSpPr/>
      </cdr:nvSpPr>
      <cdr:spPr>
        <a:xfrm xmlns:a="http://schemas.openxmlformats.org/drawingml/2006/main">
          <a:off x="1" y="5035514"/>
          <a:ext cx="9869038" cy="5836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noAutofit/>
        </a:bodyPr>
        <a:lstStyle xmlns:a="http://schemas.openxmlformats.org/drawingml/2006/main">
          <a:defPPr>
            <a:defRPr lang="he-IL"/>
          </a:defPPr>
          <a:lvl1pPr marL="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e-IL" sz="1000" b="0" u="sng" dirty="0">
              <a:latin typeface="Segoe UI" panose="020B0502040204020203" pitchFamily="34" charset="0"/>
              <a:cs typeface="Segoe UI" panose="020B0502040204020203" pitchFamily="34" charset="0"/>
            </a:rPr>
            <a:t>הערה:</a:t>
          </a:r>
          <a:r>
            <a:rPr lang="he-IL" sz="1000" b="0" dirty="0">
              <a:latin typeface="Segoe UI" panose="020B0502040204020203" pitchFamily="34" charset="0"/>
              <a:cs typeface="Segoe UI" panose="020B0502040204020203" pitchFamily="34" charset="0"/>
            </a:rPr>
            <a:t> כמו כן, בסוגריים מופיע משקל הסעיף הרלוונטי במדד הכולל (נכון לשנת </a:t>
          </a:r>
          <a:r>
            <a:rPr lang="en-US" sz="1000" b="0" dirty="0">
              <a:latin typeface="Segoe UI" panose="020B0502040204020203" pitchFamily="34" charset="0"/>
              <a:cs typeface="Segoe UI" panose="020B0502040204020203" pitchFamily="34" charset="0"/>
            </a:rPr>
            <a:t>2021</a:t>
          </a:r>
          <a:r>
            <a:rPr lang="he-IL" sz="1000" b="0" dirty="0">
              <a:latin typeface="Segoe UI" panose="020B0502040204020203" pitchFamily="34" charset="0"/>
              <a:cs typeface="Segoe UI" panose="020B0502040204020203" pitchFamily="34" charset="0"/>
            </a:rPr>
            <a:t>).</a:t>
          </a:r>
          <a:endParaRPr lang="en-US" sz="1000" b="0" dirty="0">
            <a:latin typeface="Segoe UI" panose="020B0502040204020203" pitchFamily="34" charset="0"/>
            <a:cs typeface="Segoe UI" panose="020B0502040204020203" pitchFamily="34" charset="0"/>
          </a:endParaRPr>
        </a:p>
        <a:p xmlns:a="http://schemas.openxmlformats.org/drawingml/2006/main">
          <a:r>
            <a:rPr lang="he-IL" sz="1000" b="0" dirty="0">
              <a:latin typeface="Segoe UI" panose="020B0502040204020203" pitchFamily="34" charset="0"/>
              <a:cs typeface="Segoe UI" panose="020B0502040204020203" pitchFamily="34" charset="0"/>
            </a:rPr>
            <a:t>*שאר הסעיפים כוללים את הבריאות</a:t>
          </a:r>
          <a:r>
            <a:rPr lang="he-IL" sz="1000" b="0" baseline="0" dirty="0">
              <a:latin typeface="Segoe UI" panose="020B0502040204020203" pitchFamily="34" charset="0"/>
              <a:cs typeface="Segoe UI" panose="020B0502040204020203" pitchFamily="34" charset="0"/>
            </a:rPr>
            <a:t>; </a:t>
          </a:r>
          <a:r>
            <a:rPr lang="he-IL" sz="1000" b="0" dirty="0">
              <a:latin typeface="Segoe UI" panose="020B0502040204020203" pitchFamily="34" charset="0"/>
              <a:cs typeface="Segoe UI" panose="020B0502040204020203" pitchFamily="34" charset="0"/>
            </a:rPr>
            <a:t>החינוך התרבות והבידור</a:t>
          </a:r>
          <a:r>
            <a:rPr lang="he-IL" sz="1000" b="0" baseline="0" dirty="0">
              <a:latin typeface="Segoe UI" panose="020B0502040204020203" pitchFamily="34" charset="0"/>
              <a:cs typeface="Segoe UI" panose="020B0502040204020203" pitchFamily="34" charset="0"/>
            </a:rPr>
            <a:t>; </a:t>
          </a:r>
          <a:r>
            <a:rPr lang="he-IL" sz="1000" b="0" dirty="0">
              <a:latin typeface="Segoe UI" panose="020B0502040204020203" pitchFamily="34" charset="0"/>
              <a:cs typeface="Segoe UI" panose="020B0502040204020203" pitchFamily="34" charset="0"/>
            </a:rPr>
            <a:t>הריהוט והציוד לבית;</a:t>
          </a:r>
          <a:r>
            <a:rPr lang="he-IL" sz="1000" b="0" baseline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he-IL" sz="1000" b="0" dirty="0">
              <a:latin typeface="Segoe UI" panose="020B0502040204020203" pitchFamily="34" charset="0"/>
              <a:cs typeface="Segoe UI" panose="020B0502040204020203" pitchFamily="34" charset="0"/>
            </a:rPr>
            <a:t>ההלבשה וההנעלה;</a:t>
          </a:r>
          <a:r>
            <a:rPr lang="he-IL" sz="1000" b="0" baseline="0" dirty="0">
              <a:latin typeface="Segoe UI" panose="020B0502040204020203" pitchFamily="34" charset="0"/>
              <a:cs typeface="Segoe UI" panose="020B0502040204020203" pitchFamily="34" charset="0"/>
            </a:rPr>
            <a:t> ו</a:t>
          </a:r>
          <a:r>
            <a:rPr lang="he-IL" sz="1000" b="0" dirty="0">
              <a:latin typeface="Segoe UI" panose="020B0502040204020203" pitchFamily="34" charset="0"/>
              <a:cs typeface="Segoe UI" panose="020B0502040204020203" pitchFamily="34" charset="0"/>
            </a:rPr>
            <a:t>השונות.</a:t>
          </a:r>
          <a:r>
            <a:rPr lang="he-IL" sz="1000" b="0" baseline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he-IL" sz="1000" b="0" dirty="0" smtClean="0">
              <a:latin typeface="Segoe UI" panose="020B0502040204020203" pitchFamily="34" charset="0"/>
              <a:cs typeface="Segoe UI" panose="020B0502040204020203" pitchFamily="34" charset="0"/>
            </a:rPr>
            <a:t>  כמו </a:t>
          </a:r>
          <a:r>
            <a:rPr lang="he-IL" sz="1000" b="0" dirty="0">
              <a:latin typeface="Segoe UI" panose="020B0502040204020203" pitchFamily="34" charset="0"/>
              <a:cs typeface="Segoe UI" panose="020B0502040204020203" pitchFamily="34" charset="0"/>
            </a:rPr>
            <a:t>הם כוללים את רכיבי התחבורה ואחזקת הדירה בניכוי תת-הרכיבים הקשורים למחירי האנרגיה.</a:t>
          </a:r>
          <a:endParaRPr lang="en-US" sz="1000" b="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0.1232</cdr:x>
      <cdr:y>0.95085</cdr:y>
    </cdr:from>
    <cdr:to>
      <cdr:x>0.9931</cdr:x>
      <cdr:y>0.9904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134717" y="5339602"/>
          <a:ext cx="8011993" cy="222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e-IL" b="0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*לדוגמה, הציפיות בטווח 3-5 הן הציפיות לאינפלציה השנתית מסוף השנה השלישית עד סוף השנה החמישית. </a:t>
          </a:r>
        </a:p>
      </cdr:txBody>
    </cdr:sp>
  </cdr:relSizeAnchor>
  <cdr:relSizeAnchor xmlns:cdr="http://schemas.openxmlformats.org/drawingml/2006/chartDrawing">
    <cdr:from>
      <cdr:x>0.95788</cdr:x>
      <cdr:y>0.38027</cdr:y>
    </cdr:from>
    <cdr:to>
      <cdr:x>1</cdr:x>
      <cdr:y>0.4357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218187" y="2036191"/>
          <a:ext cx="405353" cy="2968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00E2C23F-96CE-4553-9870-883563A8968F}" type="TxLink">
            <a:rPr lang="en-US" b="1" i="0" u="none" strike="noStrike">
              <a:solidFill>
                <a:srgbClr val="DB7888"/>
              </a:solidFill>
              <a:latin typeface="Segoe UI" panose="020B0502040204020203" pitchFamily="34" charset="0"/>
              <a:cs typeface="Segoe UI" panose="020B0502040204020203" pitchFamily="34" charset="0"/>
            </a:rPr>
            <a:pPr/>
            <a:t>2.5</a:t>
          </a:fld>
          <a:endParaRPr lang="he-IL" sz="1400" b="1" dirty="0">
            <a:solidFill>
              <a:srgbClr val="DB7888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0.95494</cdr:x>
      <cdr:y>0.31377</cdr:y>
    </cdr:from>
    <cdr:to>
      <cdr:x>1</cdr:x>
      <cdr:y>0.36466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9189907" y="1680126"/>
          <a:ext cx="433633" cy="2724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9FBF5D9E-2836-4308-A5C1-3ADD5EB9EEFE}" type="TxLink">
            <a:rPr lang="en-US" b="1" i="0" u="none" strike="noStrike">
              <a:solidFill>
                <a:srgbClr val="008DA3"/>
              </a:solidFill>
              <a:latin typeface="Segoe UI" panose="020B0502040204020203" pitchFamily="34" charset="0"/>
              <a:cs typeface="Segoe UI" panose="020B0502040204020203" pitchFamily="34" charset="0"/>
            </a:rPr>
            <a:pPr/>
            <a:t>2.7</a:t>
          </a:fld>
          <a:endParaRPr lang="he-IL" sz="1400" b="1" dirty="0">
            <a:solidFill>
              <a:srgbClr val="008DA3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0.94977</cdr:x>
      <cdr:y>0.34419</cdr:y>
    </cdr:from>
    <cdr:to>
      <cdr:x>0.99653</cdr:x>
      <cdr:y>0.39507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748023" y="1934245"/>
          <a:ext cx="430691" cy="2859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D5716AAC-3F06-463B-A1DE-922B92A2AC84}" type="TxLink">
            <a:rPr lang="en-US" b="1" i="0" u="none" strike="noStrike">
              <a:solidFill>
                <a:srgbClr val="D98D25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r"/>
            <a:t>2.7</a:t>
          </a:fld>
          <a:endParaRPr lang="he-IL" sz="1400" b="1" dirty="0">
            <a:solidFill>
              <a:srgbClr val="D98D25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0.95492</cdr:x>
      <cdr:y>0.2879</cdr:y>
    </cdr:from>
    <cdr:to>
      <cdr:x>1</cdr:x>
      <cdr:y>0.33603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9189710" y="1541604"/>
          <a:ext cx="433830" cy="2577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5FED2059-6371-4A47-9686-4825ACCB54A9}" type="TxLink">
            <a:rPr lang="en-US" b="1" i="0" u="none" strike="noStrike">
              <a:solidFill>
                <a:srgbClr val="357C32"/>
              </a:solidFill>
              <a:latin typeface="Segoe UI" panose="020B0502040204020203" pitchFamily="34" charset="0"/>
              <a:cs typeface="Segoe UI" panose="020B0502040204020203" pitchFamily="34" charset="0"/>
            </a:rPr>
            <a:pPr/>
            <a:t>2.7</a:t>
          </a:fld>
          <a:endParaRPr lang="he-IL" sz="1400" b="1" dirty="0">
            <a:solidFill>
              <a:srgbClr val="357C32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0.75035</cdr:x>
      <cdr:y>0.0669</cdr:y>
    </cdr:from>
    <cdr:to>
      <cdr:x>0.91183</cdr:x>
      <cdr:y>0.14347</cdr:y>
    </cdr:to>
    <cdr:sp macro="" textlink="">
      <cdr:nvSpPr>
        <cdr:cNvPr id="8" name="TextBox 2"/>
        <cdr:cNvSpPr txBox="1"/>
      </cdr:nvSpPr>
      <cdr:spPr>
        <a:xfrm xmlns:a="http://schemas.openxmlformats.org/drawingml/2006/main">
          <a:off x="7221060" y="358250"/>
          <a:ext cx="1554009" cy="409949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>
          <a:noFill/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החלטת הריבית האחרונה</a:t>
          </a:r>
          <a:endParaRPr lang="he-IL" baseline="0" dirty="0">
            <a:effectLst/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0.75229</cdr:x>
      <cdr:y>0.10701</cdr:y>
    </cdr:from>
    <cdr:to>
      <cdr:x>0.9162</cdr:x>
      <cdr:y>0.17776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7007695" y="578185"/>
          <a:ext cx="1526842" cy="382255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>
          <a:noFill/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החלטת הריבית האחרונה</a:t>
          </a:r>
          <a:endParaRPr lang="he-IL" baseline="0" dirty="0">
            <a:effectLst/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0.91775</cdr:x>
      <cdr:y>0.12266</cdr:y>
    </cdr:from>
    <cdr:to>
      <cdr:x>0.91976</cdr:x>
      <cdr:y>0.85002</cdr:y>
    </cdr:to>
    <cdr:cxnSp macro="">
      <cdr:nvCxnSpPr>
        <cdr:cNvPr id="2" name="מחבר ישר 1"/>
        <cdr:cNvCxnSpPr/>
      </cdr:nvCxnSpPr>
      <cdr:spPr>
        <a:xfrm xmlns:a="http://schemas.openxmlformats.org/drawingml/2006/main">
          <a:off x="9227523" y="675323"/>
          <a:ext cx="20210" cy="4004589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>
              <a:lumMod val="65000"/>
              <a:lumOff val="35000"/>
            </a:schemeClr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0.8657</cdr:x>
      <cdr:y>0</cdr:y>
    </cdr:from>
    <cdr:to>
      <cdr:x>1</cdr:x>
      <cdr:y>0.1105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8723402" y="0"/>
          <a:ext cx="1353301" cy="5881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>
            <a:lnSpc>
              <a:spcPts val="1000"/>
            </a:lnSpc>
          </a:pPr>
          <a:r>
            <a:rPr lang="he-IL" sz="1000" b="1" dirty="0" smtClean="0">
              <a:latin typeface="Segoe UI" panose="020B0502040204020203" pitchFamily="34" charset="0"/>
              <a:cs typeface="Segoe UI" panose="020B0502040204020203" pitchFamily="34" charset="0"/>
            </a:rPr>
            <a:t>הצמיחה השנתית החזויה על</a:t>
          </a:r>
          <a:r>
            <a:rPr lang="he-IL" sz="1000" b="1" baseline="0" dirty="0" smtClean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he-IL" sz="1000" b="1" baseline="0" dirty="0">
              <a:latin typeface="Segoe UI" panose="020B0502040204020203" pitchFamily="34" charset="0"/>
              <a:cs typeface="Segoe UI" panose="020B0502040204020203" pitchFamily="34" charset="0"/>
            </a:rPr>
            <a:t>פי </a:t>
          </a:r>
          <a:r>
            <a:rPr lang="he-IL" sz="1000" b="1" baseline="0" dirty="0" smtClean="0">
              <a:latin typeface="Segoe UI" panose="020B0502040204020203" pitchFamily="34" charset="0"/>
              <a:cs typeface="Segoe UI" panose="020B0502040204020203" pitchFamily="34" charset="0"/>
            </a:rPr>
            <a:t>חטיבת המחקר ב-8.7.24:                </a:t>
          </a:r>
          <a:endParaRPr lang="he-IL" sz="1000" b="1" dirty="0">
            <a:solidFill>
              <a:srgbClr val="FF0000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0.002</cdr:x>
      <cdr:y>0.92183</cdr:y>
    </cdr:from>
    <cdr:to>
      <cdr:x>1</cdr:x>
      <cdr:y>0.99741</cdr:y>
    </cdr:to>
    <cdr:sp macro="" textlink="">
      <cdr:nvSpPr>
        <cdr:cNvPr id="2" name="מלבן 1"/>
        <cdr:cNvSpPr/>
      </cdr:nvSpPr>
      <cdr:spPr>
        <a:xfrm xmlns:a="http://schemas.openxmlformats.org/drawingml/2006/main">
          <a:off x="4850" y="1767989"/>
          <a:ext cx="2419960" cy="1449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marL="0" marR="0" lvl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e-IL" sz="900" b="0" i="0" u="none" strike="noStrike" kern="1200" spc="0" baseline="0">
            <a:solidFill>
              <a:sysClr val="windowText" lastClr="00000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cdr:txBody>
    </cdr:sp>
  </cdr:relSizeAnchor>
  <cdr:relSizeAnchor xmlns:cdr="http://schemas.openxmlformats.org/drawingml/2006/chartDrawing">
    <cdr:from>
      <cdr:x>0.83824</cdr:x>
      <cdr:y>0.06405</cdr:y>
    </cdr:from>
    <cdr:to>
      <cdr:x>1</cdr:x>
      <cdr:y>0.21968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98885" y="156458"/>
          <a:ext cx="752390" cy="380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ctr"/>
          <a:r>
            <a:rPr lang="he-IL" sz="800" dirty="0">
              <a:latin typeface="Segoe UI" panose="020B0502040204020203" pitchFamily="34" charset="0"/>
              <a:cs typeface="Segoe UI" panose="020B0502040204020203" pitchFamily="34" charset="0"/>
            </a:rPr>
            <a:t>פער ממגמה</a:t>
          </a:r>
        </a:p>
        <a:p xmlns:a="http://schemas.openxmlformats.org/drawingml/2006/main">
          <a:pPr algn="ctr"/>
          <a:r>
            <a:rPr lang="en-US" sz="800" dirty="0">
              <a:latin typeface="Segoe UI" panose="020B0502040204020203" pitchFamily="34" charset="0"/>
              <a:cs typeface="Segoe UI" panose="020B0502040204020203" pitchFamily="34" charset="0"/>
            </a:rPr>
            <a:t>-</a:t>
          </a:r>
          <a:r>
            <a:rPr lang="he-IL" sz="800" dirty="0">
              <a:latin typeface="Segoe UI" panose="020B0502040204020203" pitchFamily="34" charset="0"/>
              <a:cs typeface="Segoe UI" panose="020B0502040204020203" pitchFamily="34" charset="0"/>
            </a:rPr>
            <a:t>3%</a:t>
          </a:r>
        </a:p>
      </cdr:txBody>
    </cdr:sp>
  </cdr:relSizeAnchor>
  <cdr:relSizeAnchor xmlns:cdr="http://schemas.openxmlformats.org/drawingml/2006/chartDrawing">
    <cdr:from>
      <cdr:x>0.83824</cdr:x>
      <cdr:y>0.28996</cdr:y>
    </cdr:from>
    <cdr:to>
      <cdr:x>1</cdr:x>
      <cdr:y>0.50864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457286" y="649515"/>
          <a:ext cx="667164" cy="4898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800" dirty="0">
              <a:latin typeface="Segoe UI" panose="020B0502040204020203" pitchFamily="34" charset="0"/>
              <a:cs typeface="Segoe UI" panose="020B0502040204020203" pitchFamily="34" charset="0"/>
            </a:rPr>
            <a:t>פער ממגמה</a:t>
          </a:r>
        </a:p>
        <a:p xmlns:a="http://schemas.openxmlformats.org/drawingml/2006/main">
          <a:pPr algn="ctr"/>
          <a:r>
            <a:rPr lang="en-US" sz="800" dirty="0">
              <a:latin typeface="Segoe UI" panose="020B0502040204020203" pitchFamily="34" charset="0"/>
              <a:cs typeface="Segoe UI" panose="020B0502040204020203" pitchFamily="34" charset="0"/>
            </a:rPr>
            <a:t>-5</a:t>
          </a:r>
          <a:r>
            <a:rPr lang="he-IL" sz="800" dirty="0">
              <a:latin typeface="Segoe UI" panose="020B0502040204020203" pitchFamily="34" charset="0"/>
              <a:cs typeface="Segoe UI" panose="020B0502040204020203" pitchFamily="34" charset="0"/>
            </a:rPr>
            <a:t>%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0.00849</cdr:x>
      <cdr:y>0.91714</cdr:y>
    </cdr:from>
    <cdr:to>
      <cdr:x>1</cdr:x>
      <cdr:y>1</cdr:y>
    </cdr:to>
    <cdr:sp macro="" textlink="">
      <cdr:nvSpPr>
        <cdr:cNvPr id="2" name="מלבן 1"/>
        <cdr:cNvSpPr/>
      </cdr:nvSpPr>
      <cdr:spPr>
        <a:xfrm xmlns:a="http://schemas.openxmlformats.org/drawingml/2006/main">
          <a:off x="33620" y="2356495"/>
          <a:ext cx="3928333" cy="21291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e-IL" sz="800" b="0" i="0" u="none" strike="noStrike" kern="1200" spc="0" baseline="0">
            <a:solidFill>
              <a:sysClr val="windowText" lastClr="00000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cdr:txBody>
    </cdr:sp>
  </cdr:relSizeAnchor>
  <cdr:relSizeAnchor xmlns:cdr="http://schemas.openxmlformats.org/drawingml/2006/chartDrawing">
    <cdr:from>
      <cdr:x>0.83388</cdr:x>
      <cdr:y>0.0409</cdr:y>
    </cdr:from>
    <cdr:to>
      <cdr:x>1</cdr:x>
      <cdr:y>0.19577</cdr:y>
    </cdr:to>
    <cdr:sp macro="" textlink="">
      <cdr:nvSpPr>
        <cdr:cNvPr id="3" name="TextBox 23"/>
        <cdr:cNvSpPr txBox="1"/>
      </cdr:nvSpPr>
      <cdr:spPr>
        <a:xfrm xmlns:a="http://schemas.openxmlformats.org/drawingml/2006/main">
          <a:off x="3439280" y="91621"/>
          <a:ext cx="685170" cy="3469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1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1"/>
          <a:r>
            <a:rPr lang="he-IL" sz="800" dirty="0">
              <a:latin typeface="Segoe UI" panose="020B0502040204020203" pitchFamily="34" charset="0"/>
              <a:cs typeface="Segoe UI" panose="020B0502040204020203" pitchFamily="34" charset="0"/>
            </a:rPr>
            <a:t>פער</a:t>
          </a:r>
          <a:r>
            <a:rPr lang="he-IL" sz="800" baseline="0" dirty="0">
              <a:latin typeface="Segoe UI" panose="020B0502040204020203" pitchFamily="34" charset="0"/>
              <a:cs typeface="Segoe UI" panose="020B0502040204020203" pitchFamily="34" charset="0"/>
            </a:rPr>
            <a:t> ממגמה </a:t>
          </a:r>
        </a:p>
        <a:p xmlns:a="http://schemas.openxmlformats.org/drawingml/2006/main">
          <a:pPr algn="ctr" rtl="1"/>
          <a:r>
            <a:rPr lang="he-IL" sz="800" baseline="0" dirty="0">
              <a:latin typeface="Segoe UI" panose="020B0502040204020203" pitchFamily="34" charset="0"/>
              <a:cs typeface="Segoe UI" panose="020B0502040204020203" pitchFamily="34" charset="0"/>
            </a:rPr>
            <a:t>9%</a:t>
          </a:r>
          <a:r>
            <a:rPr lang="en-US" sz="800" baseline="0" dirty="0">
              <a:latin typeface="Segoe UI" panose="020B0502040204020203" pitchFamily="34" charset="0"/>
              <a:cs typeface="Segoe UI" panose="020B0502040204020203" pitchFamily="34" charset="0"/>
            </a:rPr>
            <a:t>-</a:t>
          </a:r>
          <a:endParaRPr lang="he-IL" sz="8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0.83718</cdr:x>
      <cdr:y>0.24437</cdr:y>
    </cdr:from>
    <cdr:to>
      <cdr:x>1</cdr:x>
      <cdr:y>0.39623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452887" y="547396"/>
          <a:ext cx="671563" cy="3401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ctr" rtl="1"/>
          <a:r>
            <a:rPr lang="he-IL" sz="800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פער</a:t>
          </a:r>
          <a:r>
            <a:rPr lang="he-IL" sz="800" baseline="0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 ממגמה </a:t>
          </a:r>
          <a:endParaRPr lang="he-IL" sz="800" dirty="0">
            <a:effectLst/>
            <a:latin typeface="Segoe UI" panose="020B0502040204020203" pitchFamily="34" charset="0"/>
            <a:cs typeface="Segoe UI" panose="020B0502040204020203" pitchFamily="34" charset="0"/>
          </a:endParaRPr>
        </a:p>
        <a:p xmlns:a="http://schemas.openxmlformats.org/drawingml/2006/main">
          <a:pPr algn="ctr" rtl="1"/>
          <a:r>
            <a:rPr lang="he-IL" sz="800" baseline="0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9%</a:t>
          </a:r>
          <a:r>
            <a:rPr lang="en-US" sz="800" baseline="0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-</a:t>
          </a:r>
          <a:endParaRPr lang="he-IL" sz="800" dirty="0">
            <a:effectLst/>
            <a:latin typeface="Segoe UI" panose="020B0502040204020203" pitchFamily="34" charset="0"/>
            <a:cs typeface="Segoe UI" panose="020B0502040204020203" pitchFamily="34" charset="0"/>
          </a:endParaRPr>
        </a:p>
        <a:p xmlns:a="http://schemas.openxmlformats.org/drawingml/2006/main">
          <a:pPr algn="ctr"/>
          <a:endParaRPr lang="he-IL" sz="105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</cdr:x>
      <cdr:y>0.91221</cdr:y>
    </cdr:from>
    <cdr:to>
      <cdr:x>1</cdr:x>
      <cdr:y>0.9954</cdr:y>
    </cdr:to>
    <cdr:sp macro="" textlink="">
      <cdr:nvSpPr>
        <cdr:cNvPr id="2" name="מלבן 1"/>
        <cdr:cNvSpPr/>
      </cdr:nvSpPr>
      <cdr:spPr>
        <a:xfrm xmlns:a="http://schemas.openxmlformats.org/drawingml/2006/main">
          <a:off x="0" y="2222545"/>
          <a:ext cx="4009305" cy="2026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rtl="1" eaLnBrk="1" fontAlgn="auto" latinLnBrk="0" hangingPunct="1"/>
          <a:endParaRPr lang="he-IL" sz="800">
            <a:solidFill>
              <a:sysClr val="windowText" lastClr="000000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0.85683</cdr:x>
      <cdr:y>0.44539</cdr:y>
    </cdr:from>
    <cdr:to>
      <cdr:x>1</cdr:x>
      <cdr:y>0.63755</cdr:y>
    </cdr:to>
    <cdr:sp macro="" textlink="">
      <cdr:nvSpPr>
        <cdr:cNvPr id="3" name="TextBox 4"/>
        <cdr:cNvSpPr txBox="1"/>
      </cdr:nvSpPr>
      <cdr:spPr>
        <a:xfrm xmlns:a="http://schemas.openxmlformats.org/drawingml/2006/main">
          <a:off x="3705224" y="1069999"/>
          <a:ext cx="619125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r" defTabSz="914400" rtl="1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e-IL" sz="800" dirty="0" smtClean="0">
              <a:latin typeface="Segoe UI" panose="020B0502040204020203" pitchFamily="34" charset="0"/>
              <a:cs typeface="Segoe UI" panose="020B0502040204020203" pitchFamily="34" charset="0"/>
            </a:rPr>
            <a:t>פער מגמה</a:t>
          </a:r>
        </a:p>
        <a:p xmlns:a="http://schemas.openxmlformats.org/drawingml/2006/main">
          <a:r>
            <a:rPr lang="he-IL" sz="800" dirty="0" smtClean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800" dirty="0" smtClean="0">
              <a:latin typeface="Segoe UI" panose="020B0502040204020203" pitchFamily="34" charset="0"/>
              <a:cs typeface="Segoe UI" panose="020B0502040204020203" pitchFamily="34" charset="0"/>
            </a:rPr>
            <a:t>-12%</a:t>
          </a:r>
          <a:endParaRPr lang="he-IL" sz="8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</cdr:x>
      <cdr:y>0.91732</cdr:y>
    </cdr:from>
    <cdr:to>
      <cdr:x>1</cdr:x>
      <cdr:y>0.98282</cdr:y>
    </cdr:to>
    <cdr:sp macro="" textlink="">
      <cdr:nvSpPr>
        <cdr:cNvPr id="2" name="מלבן 1"/>
        <cdr:cNvSpPr/>
      </cdr:nvSpPr>
      <cdr:spPr>
        <a:xfrm xmlns:a="http://schemas.openxmlformats.org/drawingml/2006/main">
          <a:off x="0" y="2362296"/>
          <a:ext cx="3843617" cy="1686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e-IL" sz="800" b="0" i="0" u="none" strike="noStrike" kern="1200" spc="0" baseline="0">
            <a:solidFill>
              <a:srgbClr val="000000"/>
            </a:solidFill>
            <a:effectLst/>
            <a:latin typeface="Gisha" panose="020B0502040204020203" pitchFamily="34" charset="-79"/>
            <a:ea typeface="+mn-ea"/>
            <a:cs typeface="Gisha" panose="020B0502040204020203" pitchFamily="34" charset="-79"/>
          </a:endParaRPr>
        </a:p>
      </cdr:txBody>
    </cdr:sp>
  </cdr:relSizeAnchor>
  <cdr:relSizeAnchor xmlns:cdr="http://schemas.openxmlformats.org/drawingml/2006/chartDrawing">
    <cdr:from>
      <cdr:x>0.88157</cdr:x>
      <cdr:y>0.42507</cdr:y>
    </cdr:from>
    <cdr:to>
      <cdr:x>0.98487</cdr:x>
      <cdr:y>0.64407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914938" y="973054"/>
          <a:ext cx="458730" cy="5013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he-IL" sz="800" dirty="0" smtClean="0">
              <a:latin typeface="Segoe UI" panose="020B0502040204020203" pitchFamily="34" charset="0"/>
              <a:cs typeface="Segoe UI" panose="020B0502040204020203" pitchFamily="34" charset="0"/>
            </a:rPr>
            <a:t>פער מגמה</a:t>
          </a:r>
          <a:r>
            <a:rPr lang="en-US" sz="800" dirty="0" smtClean="0">
              <a:latin typeface="Segoe UI" panose="020B0502040204020203" pitchFamily="34" charset="0"/>
              <a:cs typeface="Segoe UI" panose="020B0502040204020203" pitchFamily="34" charset="0"/>
            </a:rPr>
            <a:t>-4</a:t>
          </a:r>
          <a:r>
            <a:rPr lang="he-IL" sz="800" dirty="0" smtClean="0">
              <a:latin typeface="Segoe UI" panose="020B0502040204020203" pitchFamily="34" charset="0"/>
              <a:cs typeface="Segoe UI" panose="020B0502040204020203" pitchFamily="34" charset="0"/>
            </a:rPr>
            <a:t>%</a:t>
          </a:r>
          <a:endParaRPr lang="he-IL" sz="8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</cdr:x>
      <cdr:y>0.05873</cdr:y>
    </cdr:from>
    <cdr:to>
      <cdr:x>0.12282</cdr:x>
      <cdr:y>0.12533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91950"/>
          <a:ext cx="660181" cy="331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he-IL" sz="1100" dirty="0" smtClean="0">
              <a:latin typeface="Segoe UI" panose="020B0502040204020203" pitchFamily="34" charset="0"/>
              <a:cs typeface="Segoe UI" panose="020B0502040204020203" pitchFamily="34" charset="0"/>
            </a:rPr>
            <a:t>אחוזים</a:t>
          </a:r>
          <a:endParaRPr lang="he-IL" sz="11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0.75311</cdr:x>
      <cdr:y>0.93664</cdr:y>
    </cdr:from>
    <cdr:to>
      <cdr:x>0.99432</cdr:x>
      <cdr:y>0.98747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847262" y="4826793"/>
          <a:ext cx="2833688" cy="2619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endParaRPr lang="he-IL" sz="110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0.9348</cdr:x>
      <cdr:y>0.30214</cdr:y>
    </cdr:from>
    <cdr:to>
      <cdr:x>0.99808</cdr:x>
      <cdr:y>0.34698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9286865" y="1925311"/>
          <a:ext cx="628660" cy="285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CE93145E-1146-492F-8803-BE732D19813C}" type="TxLink">
            <a:rPr lang="en-US" sz="1400" b="1" i="0" u="none" strike="noStrike">
              <a:solidFill>
                <a:srgbClr val="70AD47"/>
              </a:solidFill>
              <a:latin typeface="David" panose="020E0502060401010101" pitchFamily="34" charset="-79"/>
              <a:cs typeface="David" panose="020E0502060401010101" pitchFamily="34" charset="-79"/>
            </a:rPr>
            <a:pPr algn="r"/>
            <a:t> </a:t>
          </a:fld>
          <a:endParaRPr lang="he-IL" sz="1400" b="1">
            <a:solidFill>
              <a:srgbClr val="70AD47"/>
            </a:solidFill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  <cdr:relSizeAnchor xmlns:cdr="http://schemas.openxmlformats.org/drawingml/2006/chartDrawing">
    <cdr:from>
      <cdr:x>0.93384</cdr:x>
      <cdr:y>0.36815</cdr:y>
    </cdr:from>
    <cdr:to>
      <cdr:x>1</cdr:x>
      <cdr:y>0.41299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9277304" y="2345923"/>
          <a:ext cx="657271" cy="285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795C6A28-02EC-4E4C-A7DF-85D2D1A37110}" type="TxLink">
            <a:rPr lang="en-US" sz="1400" b="1" i="0" u="none" strike="noStrike">
              <a:solidFill>
                <a:srgbClr val="4472C4"/>
              </a:solidFill>
              <a:latin typeface="David" panose="020E0502060401010101" pitchFamily="34" charset="-79"/>
              <a:cs typeface="David" panose="020E0502060401010101" pitchFamily="34" charset="-79"/>
            </a:rPr>
            <a:pPr algn="r"/>
            <a:t> </a:t>
          </a:fld>
          <a:endParaRPr lang="he-IL" sz="1400" b="1">
            <a:solidFill>
              <a:srgbClr val="4472C4"/>
            </a:solidFill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  <cdr:relSizeAnchor xmlns:cdr="http://schemas.openxmlformats.org/drawingml/2006/chartDrawing">
    <cdr:from>
      <cdr:x>0.93768</cdr:x>
      <cdr:y>0.55181</cdr:y>
    </cdr:from>
    <cdr:to>
      <cdr:x>1</cdr:x>
      <cdr:y>0.59665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9315452" y="3516235"/>
          <a:ext cx="619123" cy="285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262FFB7E-DAE2-460C-9FB0-545CDA1798E7}" type="TxLink">
            <a:rPr lang="en-US" sz="1400" b="1" i="0" u="none" strike="noStrike">
              <a:solidFill>
                <a:srgbClr val="00B0F0"/>
              </a:solidFill>
              <a:latin typeface="David" panose="020E0502060401010101" pitchFamily="34" charset="-79"/>
              <a:cs typeface="David" panose="020E0502060401010101" pitchFamily="34" charset="-79"/>
            </a:rPr>
            <a:pPr algn="r"/>
            <a:t> </a:t>
          </a:fld>
          <a:endParaRPr lang="he-IL" sz="1400" b="1">
            <a:solidFill>
              <a:srgbClr val="00B0F0"/>
            </a:solidFill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  <cdr:relSizeAnchor xmlns:cdr="http://schemas.openxmlformats.org/drawingml/2006/chartDrawing">
    <cdr:from>
      <cdr:x>0.93384</cdr:x>
      <cdr:y>0.59463</cdr:y>
    </cdr:from>
    <cdr:to>
      <cdr:x>1</cdr:x>
      <cdr:y>0.63947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9277304" y="3789085"/>
          <a:ext cx="657271" cy="2857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F1EB350B-01A4-46F9-9EEF-F0E94350B062}" type="TxLink">
            <a:rPr lang="en-US" sz="1400" b="1" i="0" u="none" strike="noStrike">
              <a:solidFill>
                <a:srgbClr val="C00000"/>
              </a:solidFill>
              <a:latin typeface="David" panose="020E0502060401010101" pitchFamily="34" charset="-79"/>
              <a:cs typeface="David" panose="020E0502060401010101" pitchFamily="34" charset="-79"/>
            </a:rPr>
            <a:pPr algn="r"/>
            <a:t> </a:t>
          </a:fld>
          <a:endParaRPr lang="he-IL" sz="1400" b="1">
            <a:solidFill>
              <a:srgbClr val="C00000"/>
            </a:solidFill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0.94083</cdr:x>
      <cdr:y>0.40475</cdr:y>
    </cdr:from>
    <cdr:to>
      <cdr:x>0.99274</cdr:x>
      <cdr:y>0.44124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9409268" y="2200439"/>
          <a:ext cx="519153" cy="198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E5C3F0FF-E0DF-4A2E-AA7F-99B7A1EB447A}" type="TxLink">
            <a:rPr lang="en-US" b="1" i="0" u="none" strike="noStrike">
              <a:solidFill>
                <a:srgbClr val="008DA3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r"/>
            <a:t>2.8</a:t>
          </a:fld>
          <a:endParaRPr lang="he-IL" b="1" dirty="0">
            <a:solidFill>
              <a:srgbClr val="008DA3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0.9324</cdr:x>
      <cdr:y>0.37954</cdr:y>
    </cdr:from>
    <cdr:to>
      <cdr:x>0.99194</cdr:x>
      <cdr:y>0.41388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9324927" y="2063392"/>
          <a:ext cx="595460" cy="1866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DF7B6878-78F3-4541-A1E6-65AC209FF95C}" type="TxLink">
            <a:rPr lang="en-US" b="1" i="0" u="none" strike="noStrike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r"/>
            <a:t>3.2</a:t>
          </a:fld>
          <a:endParaRPr lang="he-IL" sz="1200" b="1" dirty="0">
            <a:solidFill>
              <a:schemeClr val="accent6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0.94083</cdr:x>
      <cdr:y>0.43636</cdr:y>
    </cdr:from>
    <cdr:to>
      <cdr:x>0.99274</cdr:x>
      <cdr:y>0.4826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9409268" y="2372320"/>
          <a:ext cx="519153" cy="25138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64115771-FF0B-4E73-9BB0-19956B2165C6}" type="TxLink">
            <a:rPr lang="en-US" b="1" i="0" u="none" strike="noStrike">
              <a:solidFill>
                <a:srgbClr val="D98D25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r"/>
            <a:t>2.5</a:t>
          </a:fld>
          <a:endParaRPr lang="he-IL" sz="1200" b="1" dirty="0">
            <a:solidFill>
              <a:srgbClr val="D98D25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0.81458</cdr:x>
      <cdr:y>0.07973</cdr:y>
    </cdr:from>
    <cdr:to>
      <cdr:x>0.9547</cdr:x>
      <cdr:y>0.1472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8092483" y="442451"/>
          <a:ext cx="1392033" cy="374437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>
          <a:noFill/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החלטת הריבית האחרונה</a:t>
          </a:r>
          <a:endParaRPr lang="he-IL" baseline="0" dirty="0">
            <a:effectLst/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0.00552</cdr:x>
      <cdr:y>0.00898</cdr:y>
    </cdr:from>
    <cdr:to>
      <cdr:x>0.13961</cdr:x>
      <cdr:y>0.09933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0843" y="50807"/>
          <a:ext cx="1235032" cy="511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180AC97A-5987-4549-985B-44C4DF9E20AF}" type="TxLink">
            <a:rPr lang="he-IL" b="0" i="0" u="none" strike="noStrike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ctr"/>
            <a:t>מדד
28/08/23=100</a:t>
          </a:fld>
          <a:endParaRPr lang="he-IL" sz="1400" b="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0.79145</cdr:x>
      <cdr:y>0.02918</cdr:y>
    </cdr:from>
    <cdr:to>
      <cdr:x>0.94258</cdr:x>
      <cdr:y>0.10517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7289800" y="165100"/>
          <a:ext cx="1392032" cy="4299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>
          <a:noFill/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החלטת הריבית האחרונה</a:t>
          </a:r>
          <a:endParaRPr lang="he-IL" baseline="0" dirty="0">
            <a:effectLst/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0.4635</cdr:x>
      <cdr:y>0.9265</cdr:y>
    </cdr:from>
    <cdr:to>
      <cdr:x>0.99975</cdr:x>
      <cdr:y>0.99975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EEAFE82D-3EF0-4158-9A51-8425511C1933}"/>
            </a:ext>
          </a:extLst>
        </cdr:cNvPr>
        <cdr:cNvSpPr txBox="1"/>
      </cdr:nvSpPr>
      <cdr:spPr>
        <a:xfrm xmlns:a="http://schemas.openxmlformats.org/drawingml/2006/main">
          <a:off x="2657475" y="2981325"/>
          <a:ext cx="307657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r" rtl="1"/>
          <a:endParaRPr lang="he-IL" sz="12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0.22475</cdr:x>
      <cdr:y>0.91725</cdr:y>
    </cdr:from>
    <cdr:to>
      <cdr:x>0.979</cdr:x>
      <cdr:y>0.98075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6806B26D-D833-4567-8DFC-AB74FDF3A7B5}"/>
            </a:ext>
          </a:extLst>
        </cdr:cNvPr>
        <cdr:cNvSpPr txBox="1"/>
      </cdr:nvSpPr>
      <cdr:spPr>
        <a:xfrm xmlns:a="http://schemas.openxmlformats.org/drawingml/2006/main">
          <a:off x="1285875" y="2952750"/>
          <a:ext cx="43338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0.4635</cdr:x>
      <cdr:y>0.9265</cdr:y>
    </cdr:from>
    <cdr:to>
      <cdr:x>0.99975</cdr:x>
      <cdr:y>0.99975</cdr:y>
    </cdr:to>
    <cdr:sp macro="" textlink="">
      <cdr:nvSpPr>
        <cdr:cNvPr id="3" name="TextBox 12">
          <a:extLst xmlns:a="http://schemas.openxmlformats.org/drawingml/2006/main">
            <a:ext uri="{FF2B5EF4-FFF2-40B4-BE49-F238E27FC236}">
              <a16:creationId xmlns:a16="http://schemas.microsoft.com/office/drawing/2014/main" id="{62690820-2ECB-4B68-A2D3-9E75E309F49B}"/>
            </a:ext>
          </a:extLst>
        </cdr:cNvPr>
        <cdr:cNvSpPr txBox="1"/>
      </cdr:nvSpPr>
      <cdr:spPr>
        <a:xfrm xmlns:a="http://schemas.openxmlformats.org/drawingml/2006/main">
          <a:off x="2657475" y="2981325"/>
          <a:ext cx="307657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r" rtl="1"/>
          <a:endParaRPr lang="he-IL" sz="12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0.22475</cdr:x>
      <cdr:y>0.91725</cdr:y>
    </cdr:from>
    <cdr:to>
      <cdr:x>0.979</cdr:x>
      <cdr:y>0.98075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FA513676-7EC2-405C-834F-33ACEC4A12EE}"/>
            </a:ext>
          </a:extLst>
        </cdr:cNvPr>
        <cdr:cNvSpPr txBox="1"/>
      </cdr:nvSpPr>
      <cdr:spPr>
        <a:xfrm xmlns:a="http://schemas.openxmlformats.org/drawingml/2006/main">
          <a:off x="1285875" y="2952750"/>
          <a:ext cx="43338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0.2975</cdr:x>
      <cdr:y>0.272</cdr:y>
    </cdr:from>
    <cdr:to>
      <cdr:x>0.378</cdr:x>
      <cdr:y>0.355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543C4D7D-28F5-47FA-89FF-5893C0522C15}"/>
            </a:ext>
          </a:extLst>
        </cdr:cNvPr>
        <cdr:cNvSpPr txBox="1"/>
      </cdr:nvSpPr>
      <cdr:spPr>
        <a:xfrm xmlns:a="http://schemas.openxmlformats.org/drawingml/2006/main">
          <a:off x="1704975" y="866775"/>
          <a:ext cx="466725" cy="2667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rgbClr val="000000"/>
        </a:lnRef>
        <a:fillRef xmlns:a="http://schemas.openxmlformats.org/drawingml/2006/main" idx="0">
          <a:srgbClr val="000000"/>
        </a:fillRef>
        <a:effectRef xmlns:a="http://schemas.openxmlformats.org/drawingml/2006/main" idx="0">
          <a:srgbClr val="00000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/>
          <a:r>
            <a:rPr lang="en-US" sz="1200" b="0" i="0" u="none" dirty="0">
              <a:solidFill>
                <a:srgbClr val="FF0000"/>
              </a:solidFill>
              <a:latin typeface="Arial"/>
              <a:ea typeface="+mn-ea"/>
              <a:cs typeface="Arial"/>
            </a:rPr>
            <a:t> </a:t>
          </a:r>
          <a:endParaRPr lang="he-IL" sz="1200" b="1" i="0" u="none" dirty="0">
            <a:solidFill>
              <a:srgbClr val="FF0000"/>
            </a:solidFill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0.4635</cdr:x>
      <cdr:y>0.9265</cdr:y>
    </cdr:from>
    <cdr:to>
      <cdr:x>0.99975</cdr:x>
      <cdr:y>0.99975</cdr:y>
    </cdr:to>
    <cdr:sp macro="" textlink="">
      <cdr:nvSpPr>
        <cdr:cNvPr id="6" name="TextBox 12">
          <a:extLst xmlns:a="http://schemas.openxmlformats.org/drawingml/2006/main">
            <a:ext uri="{FF2B5EF4-FFF2-40B4-BE49-F238E27FC236}">
              <a16:creationId xmlns:a16="http://schemas.microsoft.com/office/drawing/2014/main" id="{8154C612-FE85-46AC-AA08-45D4C3BAA890}"/>
            </a:ext>
          </a:extLst>
        </cdr:cNvPr>
        <cdr:cNvSpPr txBox="1"/>
      </cdr:nvSpPr>
      <cdr:spPr>
        <a:xfrm xmlns:a="http://schemas.openxmlformats.org/drawingml/2006/main">
          <a:off x="2657475" y="2981325"/>
          <a:ext cx="3076575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r" rtl="1"/>
          <a:endParaRPr lang="he-IL" sz="1200" b="1" dirty="0">
            <a:solidFill>
              <a:srgbClr val="000000"/>
            </a:solidFill>
          </a:endParaRPr>
        </a:p>
      </cdr:txBody>
    </cdr:sp>
  </cdr:relSizeAnchor>
  <cdr:relSizeAnchor xmlns:cdr="http://schemas.openxmlformats.org/drawingml/2006/chartDrawing">
    <cdr:from>
      <cdr:x>0.22475</cdr:x>
      <cdr:y>0.91725</cdr:y>
    </cdr:from>
    <cdr:to>
      <cdr:x>0.979</cdr:x>
      <cdr:y>0.98075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BD6DB812-CB84-4725-AB28-FA3285A89A48}"/>
            </a:ext>
          </a:extLst>
        </cdr:cNvPr>
        <cdr:cNvSpPr txBox="1"/>
      </cdr:nvSpPr>
      <cdr:spPr>
        <a:xfrm xmlns:a="http://schemas.openxmlformats.org/drawingml/2006/main">
          <a:off x="1285875" y="2952750"/>
          <a:ext cx="43338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0.22475</cdr:x>
      <cdr:y>0.91725</cdr:y>
    </cdr:from>
    <cdr:to>
      <cdr:x>0.979</cdr:x>
      <cdr:y>0.98075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id="{4E7510FC-C13F-4F73-B12D-F6A62C547A07}"/>
            </a:ext>
          </a:extLst>
        </cdr:cNvPr>
        <cdr:cNvSpPr txBox="1"/>
      </cdr:nvSpPr>
      <cdr:spPr>
        <a:xfrm xmlns:a="http://schemas.openxmlformats.org/drawingml/2006/main">
          <a:off x="1285875" y="2952750"/>
          <a:ext cx="43338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0.22475</cdr:x>
      <cdr:y>0.91725</cdr:y>
    </cdr:from>
    <cdr:to>
      <cdr:x>0.979</cdr:x>
      <cdr:y>0.98075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87D7F4CC-9C22-430F-BE62-A8D519CB50C5}"/>
            </a:ext>
          </a:extLst>
        </cdr:cNvPr>
        <cdr:cNvSpPr txBox="1"/>
      </cdr:nvSpPr>
      <cdr:spPr>
        <a:xfrm xmlns:a="http://schemas.openxmlformats.org/drawingml/2006/main">
          <a:off x="1285875" y="2952750"/>
          <a:ext cx="43338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0.22475</cdr:x>
      <cdr:y>0.91725</cdr:y>
    </cdr:from>
    <cdr:to>
      <cdr:x>0.979</cdr:x>
      <cdr:y>0.98075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426E0C16-D39B-49AE-BB57-A49404B1F0B5}"/>
            </a:ext>
          </a:extLst>
        </cdr:cNvPr>
        <cdr:cNvSpPr txBox="1"/>
      </cdr:nvSpPr>
      <cdr:spPr>
        <a:xfrm xmlns:a="http://schemas.openxmlformats.org/drawingml/2006/main">
          <a:off x="1285875" y="2952750"/>
          <a:ext cx="43338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0.22475</cdr:x>
      <cdr:y>0.91725</cdr:y>
    </cdr:from>
    <cdr:to>
      <cdr:x>0.979</cdr:x>
      <cdr:y>0.98075</cdr:y>
    </cdr:to>
    <cdr:sp macro="" textlink="">
      <cdr:nvSpPr>
        <cdr:cNvPr id="21" name="TextBox 1">
          <a:extLst xmlns:a="http://schemas.openxmlformats.org/drawingml/2006/main">
            <a:ext uri="{FF2B5EF4-FFF2-40B4-BE49-F238E27FC236}">
              <a16:creationId xmlns:a16="http://schemas.microsoft.com/office/drawing/2014/main" id="{40AA45AB-820E-403B-80A1-4DBB5C10F171}"/>
            </a:ext>
          </a:extLst>
        </cdr:cNvPr>
        <cdr:cNvSpPr txBox="1"/>
      </cdr:nvSpPr>
      <cdr:spPr>
        <a:xfrm xmlns:a="http://schemas.openxmlformats.org/drawingml/2006/main">
          <a:off x="1285875" y="2952750"/>
          <a:ext cx="43338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0.22125</cdr:x>
      <cdr:y>0.92525</cdr:y>
    </cdr:from>
    <cdr:to>
      <cdr:x>0.9755</cdr:x>
      <cdr:y>0.98875</cdr:y>
    </cdr:to>
    <cdr:sp macro="" textlink="">
      <cdr:nvSpPr>
        <cdr:cNvPr id="24" name="TextBox 1">
          <a:extLst xmlns:a="http://schemas.openxmlformats.org/drawingml/2006/main">
            <a:ext uri="{FF2B5EF4-FFF2-40B4-BE49-F238E27FC236}">
              <a16:creationId xmlns:a16="http://schemas.microsoft.com/office/drawing/2014/main" id="{3F212231-ED85-4837-949B-DEB47061C2A2}"/>
            </a:ext>
          </a:extLst>
        </cdr:cNvPr>
        <cdr:cNvSpPr txBox="1"/>
      </cdr:nvSpPr>
      <cdr:spPr>
        <a:xfrm xmlns:a="http://schemas.openxmlformats.org/drawingml/2006/main">
          <a:off x="1266825" y="2971800"/>
          <a:ext cx="4333875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rtl="1"/>
          <a:endParaRPr lang="he-IL" sz="1400" b="1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0.9475</cdr:x>
      <cdr:y>0.13025</cdr:y>
    </cdr:from>
    <cdr:to>
      <cdr:x>0.98675</cdr:x>
      <cdr:y>0.18675</cdr:y>
    </cdr:to>
    <cdr:sp macro="" textlink="">
      <cdr:nvSpPr>
        <cdr:cNvPr id="40" name="TextBox 39">
          <a:extLst xmlns:a="http://schemas.openxmlformats.org/drawingml/2006/main">
            <a:ext uri="{FF2B5EF4-FFF2-40B4-BE49-F238E27FC236}">
              <a16:creationId xmlns:a16="http://schemas.microsoft.com/office/drawing/2014/main" id="{FDBBFF7E-7C31-4F83-B148-928C301F943B}"/>
            </a:ext>
          </a:extLst>
        </cdr:cNvPr>
        <cdr:cNvSpPr txBox="1"/>
      </cdr:nvSpPr>
      <cdr:spPr>
        <a:xfrm xmlns:a="http://schemas.openxmlformats.org/drawingml/2006/main">
          <a:off x="5438775" y="419100"/>
          <a:ext cx="228600" cy="180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1"/>
        <a:lstStyle xmlns:a="http://schemas.openxmlformats.org/drawingml/2006/main"/>
        <a:p xmlns:a="http://schemas.openxmlformats.org/drawingml/2006/main">
          <a:endParaRPr lang="he-IL" sz="1600" b="1">
            <a:solidFill>
              <a:srgbClr val="FF0000"/>
            </a:solidFill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0.5008</cdr:x>
      <cdr:y>0.96114</cdr:y>
    </cdr:from>
    <cdr:to>
      <cdr:x>0.99525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975225" y="6124575"/>
          <a:ext cx="4912174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rtl="1"/>
          <a:r>
            <a:rPr lang="he-IL" dirty="0">
              <a:latin typeface="Segoe UI" panose="020B0502040204020203" pitchFamily="34" charset="0"/>
              <a:cs typeface="Segoe UI" panose="020B0502040204020203" pitchFamily="34" charset="0"/>
            </a:rPr>
            <a:t>* כשהמדד</a:t>
          </a:r>
          <a:r>
            <a:rPr lang="he-IL" baseline="0" dirty="0">
              <a:latin typeface="Segoe UI" panose="020B0502040204020203" pitchFamily="34" charset="0"/>
              <a:cs typeface="Segoe UI" panose="020B0502040204020203" pitchFamily="34" charset="0"/>
            </a:rPr>
            <a:t> נמצא </a:t>
          </a:r>
          <a:r>
            <a:rPr lang="he-IL" dirty="0">
              <a:latin typeface="Segoe UI" panose="020B0502040204020203" pitchFamily="34" charset="0"/>
              <a:cs typeface="Segoe UI" panose="020B0502040204020203" pitchFamily="34" charset="0"/>
            </a:rPr>
            <a:t>מעל  50 נק' הדבר משקף</a:t>
          </a:r>
          <a:r>
            <a:rPr lang="he-IL" baseline="0" dirty="0">
              <a:latin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he-IL" dirty="0">
              <a:latin typeface="Segoe UI" panose="020B0502040204020203" pitchFamily="34" charset="0"/>
              <a:cs typeface="Segoe UI" panose="020B0502040204020203" pitchFamily="34" charset="0"/>
            </a:rPr>
            <a:t>התרחבות כלכלית</a:t>
          </a:r>
        </a:p>
      </cdr:txBody>
    </cdr:sp>
  </cdr:relSizeAnchor>
  <cdr:relSizeAnchor xmlns:cdr="http://schemas.openxmlformats.org/drawingml/2006/chartDrawing">
    <cdr:from>
      <cdr:x>0.0535</cdr:x>
      <cdr:y>0.34489</cdr:y>
    </cdr:from>
    <cdr:to>
      <cdr:x>0.97208</cdr:x>
      <cdr:y>0.34489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547599" y="1939060"/>
          <a:ext cx="940163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0.11713</cdr:x>
      <cdr:y>0.95067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8569" y="5769429"/>
          <a:ext cx="8205110" cy="2993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r" rtl="0"/>
          <a:endParaRPr lang="he-IL" sz="1400" b="1"/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0.00414</cdr:x>
      <cdr:y>0.01683</cdr:y>
    </cdr:from>
    <cdr:to>
      <cdr:x>0.13129</cdr:x>
      <cdr:y>0.13324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32" y="95222"/>
          <a:ext cx="1171138" cy="6586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pPr algn="ctr"/>
          <a:fld id="{69CF51FE-6EF3-4C5F-9BCC-3EBA88DEFE6E}" type="TxLink">
            <a:rPr lang="he-IL" sz="1400" b="0" i="0" u="none" strike="noStrike">
              <a:solidFill>
                <a:srgbClr val="000000"/>
              </a:solidFill>
              <a:latin typeface="David" panose="020E0502060401010101" pitchFamily="34" charset="-79"/>
              <a:cs typeface="David" panose="020E0502060401010101" pitchFamily="34" charset="-79"/>
            </a:rPr>
            <a:pPr algn="ctr"/>
            <a:t> </a:t>
          </a:fld>
          <a:endParaRPr lang="he-IL" sz="1400" b="0">
            <a:latin typeface="David" panose="020E0502060401010101" pitchFamily="34" charset="-79"/>
            <a:cs typeface="David" panose="020E0502060401010101" pitchFamily="34" charset="-79"/>
          </a:endParaRPr>
        </a:p>
      </cdr:txBody>
    </cdr:sp>
  </cdr:relSizeAnchor>
  <cdr:relSizeAnchor xmlns:cdr="http://schemas.openxmlformats.org/drawingml/2006/chartDrawing">
    <cdr:from>
      <cdr:x>0.00551</cdr:x>
      <cdr:y>0.009</cdr:y>
    </cdr:from>
    <cdr:to>
      <cdr:x>0.14662</cdr:x>
      <cdr:y>0.12566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0800" y="50800"/>
          <a:ext cx="1300018" cy="6586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E140264-2368-4401-8B91-85EB2528433F}" type="TxLink">
            <a:rPr lang="en-US" i="0" u="none" strike="noStrike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ctr"/>
            <a:t>מדד
28/08/2023=100</a:t>
          </a:fld>
          <a:endParaRPr lang="he-IL" sz="12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0.80767</cdr:x>
      <cdr:y>0.05837</cdr:y>
    </cdr:from>
    <cdr:to>
      <cdr:x>0.87378</cdr:x>
      <cdr:y>0.10967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600711" y="311086"/>
          <a:ext cx="622169" cy="2733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endParaRPr lang="he-IL" sz="1100" dirty="0"/>
        </a:p>
      </cdr:txBody>
    </cdr:sp>
  </cdr:relSizeAnchor>
  <cdr:relSizeAnchor xmlns:cdr="http://schemas.openxmlformats.org/drawingml/2006/chartDrawing">
    <cdr:from>
      <cdr:x>0.78263</cdr:x>
      <cdr:y>0.06722</cdr:y>
    </cdr:from>
    <cdr:to>
      <cdr:x>0.90283</cdr:x>
      <cdr:y>0.16097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365042" y="358221"/>
          <a:ext cx="1131216" cy="499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he-IL" sz="1100" dirty="0" smtClean="0">
              <a:latin typeface="Segoe UI" panose="020B0502040204020203" pitchFamily="34" charset="0"/>
              <a:cs typeface="Segoe UI" panose="020B0502040204020203" pitchFamily="34" charset="0"/>
            </a:rPr>
            <a:t>החלטת הריבית האחרונה </a:t>
          </a:r>
          <a:endParaRPr lang="he-IL" sz="11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0.01374</cdr:x>
      <cdr:y>0.03637</cdr:y>
    </cdr:from>
    <cdr:to>
      <cdr:x>0.06248</cdr:x>
      <cdr:y>0.08525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6501" y="231758"/>
          <a:ext cx="484211" cy="31149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Bef>
              <a:spcPct val="50000"/>
            </a:spcBef>
            <a:buClrTx/>
            <a:buSzTx/>
            <a:buFontTx/>
            <a:buNone/>
          </a:pPr>
          <a:r>
            <a:rPr lang="en-US" altLang="en-US" sz="1400" b="0" dirty="0"/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0.01789</cdr:y>
    </cdr:from>
    <cdr:to>
      <cdr:x>0.15805</cdr:x>
      <cdr:y>0.07315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-7874345" y="84661"/>
          <a:ext cx="527819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e-IL" sz="1100" dirty="0" smtClean="0">
              <a:latin typeface="Segoe UI" panose="020B0502040204020203" pitchFamily="34" charset="0"/>
              <a:cs typeface="Segoe UI" panose="020B0502040204020203" pitchFamily="34" charset="0"/>
            </a:rPr>
            <a:t>%</a:t>
          </a:r>
          <a:endParaRPr lang="he-IL" sz="11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0.00795</cdr:x>
      <cdr:y>0.04338</cdr:y>
    </cdr:from>
    <cdr:to>
      <cdr:x>0.15077</cdr:x>
      <cdr:y>0.09753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26719" y="221922"/>
          <a:ext cx="48029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he-IL" sz="1100" dirty="0" smtClean="0">
              <a:latin typeface="Segoe UI" panose="020B0502040204020203" pitchFamily="34" charset="0"/>
              <a:cs typeface="Segoe UI" panose="020B0502040204020203" pitchFamily="34" charset="0"/>
            </a:rPr>
            <a:t>%</a:t>
          </a:r>
          <a:endParaRPr lang="he-IL" sz="1100" dirty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0.01622</cdr:y>
    </cdr:from>
    <cdr:to>
      <cdr:x>0.05524</cdr:x>
      <cdr:y>0.06536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77948"/>
          <a:ext cx="189186" cy="2361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r>
            <a:rPr lang="he-IL" sz="1100" dirty="0" smtClean="0"/>
            <a:t>%</a:t>
          </a:r>
          <a:endParaRPr lang="he-IL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0.11464</cdr:x>
      <cdr:y>0.05345</cdr:y>
    </cdr:from>
    <cdr:to>
      <cdr:x>0.86589</cdr:x>
      <cdr:y>0.10136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179889" y="293182"/>
          <a:ext cx="7731961" cy="2627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1"/>
          <a:r>
            <a:rPr lang="he-IL" sz="1400" b="0" i="0" u="none" strike="noStrike" dirty="0" smtClean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אחוזים, </a:t>
          </a:r>
          <a:fld id="{E2A30193-5AE6-4C62-882D-65DA4CD8F7C4}" type="TxLink">
            <a:rPr lang="he-IL" sz="1400" b="0" i="0" u="none" strike="noStrike" smtClean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ctr" rtl="1"/>
            <a:t>יולי 2021 עד יולי 2024</a:t>
          </a:fld>
          <a:endParaRPr lang="he-IL" sz="1400" b="0" dirty="0" smtClean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0.00283</cdr:x>
      <cdr:y>0.0186</cdr:y>
    </cdr:from>
    <cdr:to>
      <cdr:x>0.98085</cdr:x>
      <cdr:y>0.04713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29125" y="102030"/>
          <a:ext cx="10065906" cy="1565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1"/>
          <a:r>
            <a:rPr lang="he-IL" sz="1400" b="1" i="0" u="none" strike="noStrike" dirty="0" smtClean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rPr>
            <a:t>איור 4: התרומה של רכיבי מדד עיקריים לאינפלציה השנתית - מוצרים סחירים ומוצרים לא סחירים</a:t>
          </a:r>
          <a:endParaRPr lang="he-IL" sz="1400" b="1" dirty="0" smtClean="0"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0.01026</cdr:x>
      <cdr:y>0.1038</cdr:y>
    </cdr:from>
    <cdr:to>
      <cdr:x>0.51706</cdr:x>
      <cdr:y>0.99128</cdr:y>
    </cdr:to>
    <cdr:graphicFrame macro="">
      <cdr:nvGraphicFramePr>
        <cdr:cNvPr id="2" name="2"/>
        <cdr:cNvGraphicFramePr/>
      </cdr:nvGraphicFramePr>
      <cdr:xfrm>
        <a:off xmlns:a="http://schemas.openxmlformats.org/drawingml/2006/main" x="0" y="0"/>
        <a:ext xmlns:a="http://schemas.openxmlformats.org/drawingml/2006/main" cx="0" cy="0"/>
      </cdr:xfrm>
      <a:graphic xmlns:a="http://schemas.openxmlformats.org/drawingml/2006/main">
        <a:graphicData uri="http://schemas.openxmlformats.org/drawingml/2006/chart">
          <c:chart xmlns:c="http://schemas.openxmlformats.org/drawingml/2006/chart" xmlns:r="http://schemas.openxmlformats.org/officeDocument/2006/relationships" r:id="rId1"/>
        </a:graphicData>
      </a:graphic>
    </cdr:graphicFrame>
  </cdr:relSizeAnchor>
  <cdr:relSizeAnchor xmlns:cdr="http://schemas.openxmlformats.org/drawingml/2006/chartDrawing">
    <cdr:from>
      <cdr:x>0.4916</cdr:x>
      <cdr:y>0.10981</cdr:y>
    </cdr:from>
    <cdr:to>
      <cdr:x>1</cdr:x>
      <cdr:y>1</cdr:y>
    </cdr:to>
    <cdr:graphicFrame macro="">
      <cdr:nvGraphicFramePr>
        <cdr:cNvPr id="3" name="1"/>
        <cdr:cNvGraphicFramePr/>
      </cdr:nvGraphicFramePr>
      <cdr:xfrm>
        <a:off xmlns:a="http://schemas.openxmlformats.org/drawingml/2006/main" x="0" y="0"/>
        <a:ext xmlns:a="http://schemas.openxmlformats.org/drawingml/2006/main" cx="0" cy="0"/>
      </cdr:xfrm>
      <a:graphic xmlns:a="http://schemas.openxmlformats.org/drawingml/2006/main">
        <a:graphicData uri="http://schemas.openxmlformats.org/drawingml/2006/chart">
          <c:chart xmlns:c="http://schemas.openxmlformats.org/drawingml/2006/chart" xmlns:r="http://schemas.openxmlformats.org/officeDocument/2006/relationships" r:id="rId2"/>
        </a:graphicData>
      </a:graphic>
    </cdr:graphicFrame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0.71055</cdr:x>
      <cdr:y>0.13228</cdr:y>
    </cdr:from>
    <cdr:to>
      <cdr:x>0.82554</cdr:x>
      <cdr:y>0.18811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615814" y="804826"/>
          <a:ext cx="1070639" cy="339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0.75026</cdr:x>
      <cdr:y>0.96522</cdr:y>
    </cdr:from>
    <cdr:to>
      <cdr:x>1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981825" y="5865593"/>
          <a:ext cx="2324100" cy="2113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rtl="1"/>
          <a:endParaRPr lang="he-IL" sz="1100" b="1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0.06424</cdr:x>
      <cdr:y>0.95865</cdr:y>
    </cdr:from>
    <cdr:to>
      <cdr:x>1</cdr:x>
      <cdr:y>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637352" y="5099985"/>
          <a:ext cx="9284072" cy="219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 rtl="1"/>
          <a:endParaRPr lang="he-IL" sz="1400" b="0" dirty="0">
            <a:effectLst/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0.92426</cdr:x>
      <cdr:y>0.28103</cdr:y>
    </cdr:from>
    <cdr:to>
      <cdr:x>1</cdr:x>
      <cdr:y>0.32587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9169975" y="1495087"/>
          <a:ext cx="751449" cy="238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E8F0357E-469F-42B7-9A51-2CF39091F573}" type="TxLink">
            <a:rPr lang="en-US" b="1" i="0" u="none" strike="noStrike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r"/>
            <a:t>2.8%</a:t>
          </a:fld>
          <a:endParaRPr lang="he-IL" sz="1400" b="1" dirty="0">
            <a:solidFill>
              <a:schemeClr val="bg1">
                <a:lumMod val="75000"/>
              </a:schemeClr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0.9233</cdr:x>
      <cdr:y>0.20868</cdr:y>
    </cdr:from>
    <cdr:to>
      <cdr:x>1</cdr:x>
      <cdr:y>0.25352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9160451" y="1110164"/>
          <a:ext cx="760973" cy="238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9512AB22-A42C-4152-9E8B-7334BA77B39C}" type="TxLink">
            <a:rPr lang="en-US" b="1" i="0" u="none" strike="noStrike">
              <a:solidFill>
                <a:srgbClr val="E6BD41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r"/>
            <a:t>3.0%</a:t>
          </a:fld>
          <a:endParaRPr lang="he-IL" sz="1400" b="1" dirty="0">
            <a:solidFill>
              <a:srgbClr val="E6BD41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0.92426</cdr:x>
      <cdr:y>0.31445</cdr:y>
    </cdr:from>
    <cdr:to>
      <cdr:x>1</cdr:x>
      <cdr:y>0.35929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9169975" y="1672879"/>
          <a:ext cx="751449" cy="238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0A408FF9-17F0-4854-AD90-541E386B49FF}" type="TxLink">
            <a:rPr lang="en-US" b="1" i="0" u="none" strike="noStrike">
              <a:solidFill>
                <a:srgbClr val="008DA3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r"/>
            <a:t>2.8%</a:t>
          </a:fld>
          <a:endParaRPr lang="he-IL" sz="1400" b="1" dirty="0">
            <a:solidFill>
              <a:srgbClr val="008DA3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0.7295</cdr:x>
      <cdr:y>0.043</cdr:y>
    </cdr:from>
    <cdr:to>
      <cdr:x>0.877</cdr:x>
      <cdr:y>0.11047</cdr:y>
    </cdr:to>
    <cdr:sp macro="" textlink="">
      <cdr:nvSpPr>
        <cdr:cNvPr id="8" name="TextBox 2"/>
        <cdr:cNvSpPr txBox="1"/>
      </cdr:nvSpPr>
      <cdr:spPr>
        <a:xfrm xmlns:a="http://schemas.openxmlformats.org/drawingml/2006/main">
          <a:off x="7237708" y="228777"/>
          <a:ext cx="1463410" cy="358938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12700">
          <a:noFill/>
        </a:ln>
      </cdr:spPr>
      <cdr:txBody>
        <a:bodyPr xmlns:a="http://schemas.openxmlformats.org/drawingml/2006/main" wrap="square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he-IL" sz="1050" dirty="0">
              <a:effectLst/>
              <a:latin typeface="Segoe UI" panose="020B0502040204020203" pitchFamily="34" charset="0"/>
              <a:cs typeface="Segoe UI" panose="020B0502040204020203" pitchFamily="34" charset="0"/>
            </a:rPr>
            <a:t>החלטת הריבית האחרונה</a:t>
          </a:r>
          <a:endParaRPr lang="he-IL" sz="1050" baseline="0" dirty="0">
            <a:effectLst/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  <cdr:relSizeAnchor xmlns:cdr="http://schemas.openxmlformats.org/drawingml/2006/chartDrawing">
    <cdr:from>
      <cdr:x>0.92426</cdr:x>
      <cdr:y>0.24075</cdr:y>
    </cdr:from>
    <cdr:to>
      <cdr:x>1</cdr:x>
      <cdr:y>0.28559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9169975" y="1280774"/>
          <a:ext cx="751449" cy="238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fld id="{3775496F-4FB5-4DA5-888F-285ED551232B}" type="TxLink">
            <a:rPr lang="en-US" b="1" i="0" u="none" strike="noStrike">
              <a:solidFill>
                <a:srgbClr val="357C32"/>
              </a:solidFill>
              <a:latin typeface="Segoe UI" panose="020B0502040204020203" pitchFamily="34" charset="0"/>
              <a:cs typeface="Segoe UI" panose="020B0502040204020203" pitchFamily="34" charset="0"/>
            </a:rPr>
            <a:pPr algn="r"/>
            <a:t>2.9%</a:t>
          </a:fld>
          <a:endParaRPr lang="he-IL" sz="1400" b="1" dirty="0">
            <a:solidFill>
              <a:srgbClr val="357C32"/>
            </a:solidFill>
            <a:latin typeface="Segoe UI" panose="020B0502040204020203" pitchFamily="34" charset="0"/>
            <a:cs typeface="Segoe UI" panose="020B0502040204020203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175" y="0"/>
            <a:ext cx="2947088" cy="498555"/>
          </a:xfrm>
          <a:prstGeom prst="rect">
            <a:avLst/>
          </a:prstGeom>
        </p:spPr>
        <p:txBody>
          <a:bodyPr vert="horz" lIns="91449" tIns="45725" rIns="91449" bIns="45725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89" y="0"/>
            <a:ext cx="2947088" cy="498555"/>
          </a:xfrm>
          <a:prstGeom prst="rect">
            <a:avLst/>
          </a:prstGeom>
        </p:spPr>
        <p:txBody>
          <a:bodyPr vert="horz" lIns="91449" tIns="45725" rIns="91449" bIns="45725" rtlCol="1"/>
          <a:lstStyle>
            <a:lvl1pPr algn="l">
              <a:defRPr sz="1200"/>
            </a:lvl1pPr>
          </a:lstStyle>
          <a:p>
            <a:fld id="{EAB96479-9342-4C18-9F3A-8703FC35382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52175" y="9431259"/>
            <a:ext cx="2947088" cy="498555"/>
          </a:xfrm>
          <a:prstGeom prst="rect">
            <a:avLst/>
          </a:prstGeom>
        </p:spPr>
        <p:txBody>
          <a:bodyPr vert="horz" lIns="91449" tIns="45725" rIns="91449" bIns="45725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89" y="9431259"/>
            <a:ext cx="2947088" cy="498555"/>
          </a:xfrm>
          <a:prstGeom prst="rect">
            <a:avLst/>
          </a:prstGeom>
        </p:spPr>
        <p:txBody>
          <a:bodyPr vert="horz" lIns="91449" tIns="45725" rIns="91449" bIns="45725" rtlCol="1" anchor="b"/>
          <a:lstStyle>
            <a:lvl1pPr algn="l">
              <a:defRPr sz="1200"/>
            </a:lvl1pPr>
          </a:lstStyle>
          <a:p>
            <a:fld id="{2D2E285D-D741-4A4E-9079-772FC59C528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83122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175" y="0"/>
            <a:ext cx="2947088" cy="498555"/>
          </a:xfrm>
          <a:prstGeom prst="rect">
            <a:avLst/>
          </a:prstGeom>
        </p:spPr>
        <p:txBody>
          <a:bodyPr vert="horz" lIns="91449" tIns="45725" rIns="91449" bIns="45725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9" y="0"/>
            <a:ext cx="2947088" cy="498555"/>
          </a:xfrm>
          <a:prstGeom prst="rect">
            <a:avLst/>
          </a:prstGeom>
        </p:spPr>
        <p:txBody>
          <a:bodyPr vert="horz" lIns="91449" tIns="45725" rIns="91449" bIns="45725" rtlCol="1"/>
          <a:lstStyle>
            <a:lvl1pPr algn="l">
              <a:defRPr sz="1200"/>
            </a:lvl1pPr>
          </a:lstStyle>
          <a:p>
            <a:fld id="{80FDD9A1-AA49-4C30-86D6-844B5FB14C3C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9" tIns="45725" rIns="91449" bIns="45725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609" y="4779140"/>
            <a:ext cx="5440046" cy="3909050"/>
          </a:xfrm>
          <a:prstGeom prst="rect">
            <a:avLst/>
          </a:prstGeom>
        </p:spPr>
        <p:txBody>
          <a:bodyPr vert="horz" lIns="91449" tIns="45725" rIns="91449" bIns="45725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175" y="9431259"/>
            <a:ext cx="2947088" cy="498555"/>
          </a:xfrm>
          <a:prstGeom prst="rect">
            <a:avLst/>
          </a:prstGeom>
        </p:spPr>
        <p:txBody>
          <a:bodyPr vert="horz" lIns="91449" tIns="45725" rIns="91449" bIns="45725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9" y="9431259"/>
            <a:ext cx="2947088" cy="498555"/>
          </a:xfrm>
          <a:prstGeom prst="rect">
            <a:avLst/>
          </a:prstGeom>
        </p:spPr>
        <p:txBody>
          <a:bodyPr vert="horz" lIns="91449" tIns="45725" rIns="91449" bIns="45725" rtlCol="1" anchor="b"/>
          <a:lstStyle>
            <a:lvl1pPr algn="l">
              <a:defRPr sz="1200"/>
            </a:lvl1pPr>
          </a:lstStyle>
          <a:p>
            <a:fld id="{AEDFD3E1-3D5A-41FC-BBBC-D1F6C85C834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96622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>
            <a:extLst>
              <a:ext uri="{FF2B5EF4-FFF2-40B4-BE49-F238E27FC236}">
                <a16:creationId xmlns:a16="http://schemas.microsoft.com/office/drawing/2014/main" id="{81D4207C-CF25-60F1-4BB9-A65D6840F1AB}"/>
              </a:ext>
            </a:extLst>
          </p:cNvPr>
          <p:cNvGrpSpPr/>
          <p:nvPr userDrawn="1"/>
        </p:nvGrpSpPr>
        <p:grpSpPr>
          <a:xfrm>
            <a:off x="-294" y="6417976"/>
            <a:ext cx="219224" cy="226106"/>
            <a:chOff x="765544" y="5932967"/>
            <a:chExt cx="382693" cy="300534"/>
          </a:xfrm>
        </p:grpSpPr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4BF1D96F-97D7-62A3-30D2-BF5D2B21F7F0}"/>
                </a:ext>
              </a:extLst>
            </p:cNvPr>
            <p:cNvSpPr/>
            <p:nvPr/>
          </p:nvSpPr>
          <p:spPr>
            <a:xfrm>
              <a:off x="765544" y="5932967"/>
              <a:ext cx="309316" cy="300534"/>
            </a:xfrm>
            <a:prstGeom prst="rect">
              <a:avLst/>
            </a:prstGeom>
            <a:solidFill>
              <a:srgbClr val="084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28">
              <a:extLst>
                <a:ext uri="{FF2B5EF4-FFF2-40B4-BE49-F238E27FC236}">
                  <a16:creationId xmlns:a16="http://schemas.microsoft.com/office/drawing/2014/main" id="{FC36F60F-775C-515D-5FF8-1ED65A9D9980}"/>
                </a:ext>
              </a:extLst>
            </p:cNvPr>
            <p:cNvSpPr/>
            <p:nvPr/>
          </p:nvSpPr>
          <p:spPr>
            <a:xfrm>
              <a:off x="1001482" y="5932967"/>
              <a:ext cx="146755" cy="300534"/>
            </a:xfrm>
            <a:prstGeom prst="rect">
              <a:avLst/>
            </a:prstGeom>
            <a:solidFill>
              <a:srgbClr val="66D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2C3B75AD-384D-260F-70DF-1D1EDFD8C7EC}"/>
              </a:ext>
            </a:extLst>
          </p:cNvPr>
          <p:cNvGrpSpPr/>
          <p:nvPr userDrawn="1"/>
        </p:nvGrpSpPr>
        <p:grpSpPr>
          <a:xfrm rot="5400000">
            <a:off x="5999245" y="648358"/>
            <a:ext cx="213918" cy="12239549"/>
            <a:chOff x="11905529" y="2443971"/>
            <a:chExt cx="292343" cy="4630091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49A197A-C901-6986-4A91-D96D6AFC3E7F}"/>
                </a:ext>
              </a:extLst>
            </p:cNvPr>
            <p:cNvSpPr/>
            <p:nvPr/>
          </p:nvSpPr>
          <p:spPr>
            <a:xfrm>
              <a:off x="11905531" y="2443971"/>
              <a:ext cx="292100" cy="926053"/>
            </a:xfrm>
            <a:prstGeom prst="rect">
              <a:avLst/>
            </a:prstGeom>
            <a:solidFill>
              <a:srgbClr val="66D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A3F4872C-63E9-3396-0C5C-0E134D2AEDB6}"/>
                </a:ext>
              </a:extLst>
            </p:cNvPr>
            <p:cNvSpPr/>
            <p:nvPr/>
          </p:nvSpPr>
          <p:spPr>
            <a:xfrm>
              <a:off x="11905530" y="3368495"/>
              <a:ext cx="292067" cy="926053"/>
            </a:xfrm>
            <a:prstGeom prst="rect">
              <a:avLst/>
            </a:prstGeom>
            <a:solidFill>
              <a:srgbClr val="25A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1F0E2EE4-C641-9A88-4D43-7A3814F29681}"/>
                </a:ext>
              </a:extLst>
            </p:cNvPr>
            <p:cNvSpPr/>
            <p:nvPr/>
          </p:nvSpPr>
          <p:spPr>
            <a:xfrm>
              <a:off x="11905772" y="4294548"/>
              <a:ext cx="292100" cy="926053"/>
            </a:xfrm>
            <a:prstGeom prst="rect">
              <a:avLst/>
            </a:prstGeom>
            <a:solidFill>
              <a:srgbClr val="27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E00E2F23-4610-D990-A018-2C9F2CE964F8}"/>
                </a:ext>
              </a:extLst>
            </p:cNvPr>
            <p:cNvSpPr/>
            <p:nvPr/>
          </p:nvSpPr>
          <p:spPr>
            <a:xfrm>
              <a:off x="11905529" y="5220601"/>
              <a:ext cx="292101" cy="926053"/>
            </a:xfrm>
            <a:prstGeom prst="rect">
              <a:avLst/>
            </a:prstGeom>
            <a:solidFill>
              <a:srgbClr val="00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DA3A42DC-C59B-8056-BAF2-20CB8BD614A8}"/>
                </a:ext>
              </a:extLst>
            </p:cNvPr>
            <p:cNvSpPr/>
            <p:nvPr/>
          </p:nvSpPr>
          <p:spPr>
            <a:xfrm>
              <a:off x="11905531" y="6146654"/>
              <a:ext cx="291557" cy="927408"/>
            </a:xfrm>
            <a:prstGeom prst="rect">
              <a:avLst/>
            </a:prstGeom>
            <a:solidFill>
              <a:srgbClr val="135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7">
            <a:extLst>
              <a:ext uri="{FF2B5EF4-FFF2-40B4-BE49-F238E27FC236}">
                <a16:creationId xmlns:a16="http://schemas.microsoft.com/office/drawing/2014/main" id="{06A6D06D-460F-0A9A-823C-2A9630230C3A}"/>
              </a:ext>
            </a:extLst>
          </p:cNvPr>
          <p:cNvSpPr/>
          <p:nvPr userDrawn="1"/>
        </p:nvSpPr>
        <p:spPr>
          <a:xfrm>
            <a:off x="10896601" y="292971"/>
            <a:ext cx="1295400" cy="799996"/>
          </a:xfrm>
          <a:prstGeom prst="rect">
            <a:avLst/>
          </a:prstGeom>
          <a:solidFill>
            <a:srgbClr val="0D2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2B3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23162C8-8111-A7C7-1D77-8355B96932E1}"/>
              </a:ext>
            </a:extLst>
          </p:cNvPr>
          <p:cNvSpPr/>
          <p:nvPr userDrawn="1"/>
        </p:nvSpPr>
        <p:spPr>
          <a:xfrm>
            <a:off x="10564434" y="292972"/>
            <a:ext cx="332167" cy="799995"/>
          </a:xfrm>
          <a:prstGeom prst="rect">
            <a:avLst/>
          </a:prstGeom>
          <a:solidFill>
            <a:srgbClr val="66D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0" name="מציין מיקום של מספר שקופית 1"/>
          <p:cNvSpPr txBox="1">
            <a:spLocks/>
          </p:cNvSpPr>
          <p:nvPr userDrawn="1"/>
        </p:nvSpPr>
        <p:spPr>
          <a:xfrm>
            <a:off x="14249" y="16250"/>
            <a:ext cx="456963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9408B7-84CC-423E-86F1-F04E9CE01B8F}" type="slidenum">
              <a:rPr lang="he-IL" sz="1600" b="1" smtClean="0">
                <a:solidFill>
                  <a:prstClr val="black">
                    <a:tint val="75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pPr>
                <a:defRPr/>
              </a:pPr>
              <a:t>‹#›</a:t>
            </a:fld>
            <a:endParaRPr lang="he-IL" sz="1600" b="1" dirty="0">
              <a:solidFill>
                <a:prstClr val="black">
                  <a:tint val="75000"/>
                </a:prstClr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59426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222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2766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8498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266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5368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4243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4914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0500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4D616506-C0B1-4F48-A17E-FA12F6A1F38A}"/>
              </a:ext>
            </a:extLst>
          </p:cNvPr>
          <p:cNvSpPr/>
          <p:nvPr userDrawn="1"/>
        </p:nvSpPr>
        <p:spPr>
          <a:xfrm>
            <a:off x="332014" y="286364"/>
            <a:ext cx="11527971" cy="6285265"/>
          </a:xfrm>
          <a:prstGeom prst="rect">
            <a:avLst/>
          </a:prstGeom>
          <a:noFill/>
          <a:ln w="38100">
            <a:solidFill>
              <a:srgbClr val="135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6">
            <a:extLst>
              <a:ext uri="{FF2B5EF4-FFF2-40B4-BE49-F238E27FC236}">
                <a16:creationId xmlns:a16="http://schemas.microsoft.com/office/drawing/2014/main" id="{81D4207C-CF25-60F1-4BB9-A65D6840F1AB}"/>
              </a:ext>
            </a:extLst>
          </p:cNvPr>
          <p:cNvGrpSpPr/>
          <p:nvPr userDrawn="1"/>
        </p:nvGrpSpPr>
        <p:grpSpPr>
          <a:xfrm>
            <a:off x="-294" y="6417976"/>
            <a:ext cx="219224" cy="226106"/>
            <a:chOff x="765544" y="5932967"/>
            <a:chExt cx="382693" cy="300534"/>
          </a:xfrm>
        </p:grpSpPr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4BF1D96F-97D7-62A3-30D2-BF5D2B21F7F0}"/>
                </a:ext>
              </a:extLst>
            </p:cNvPr>
            <p:cNvSpPr/>
            <p:nvPr/>
          </p:nvSpPr>
          <p:spPr>
            <a:xfrm>
              <a:off x="765544" y="5932967"/>
              <a:ext cx="309316" cy="300534"/>
            </a:xfrm>
            <a:prstGeom prst="rect">
              <a:avLst/>
            </a:prstGeom>
            <a:solidFill>
              <a:srgbClr val="084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28">
              <a:extLst>
                <a:ext uri="{FF2B5EF4-FFF2-40B4-BE49-F238E27FC236}">
                  <a16:creationId xmlns:a16="http://schemas.microsoft.com/office/drawing/2014/main" id="{FC36F60F-775C-515D-5FF8-1ED65A9D9980}"/>
                </a:ext>
              </a:extLst>
            </p:cNvPr>
            <p:cNvSpPr/>
            <p:nvPr/>
          </p:nvSpPr>
          <p:spPr>
            <a:xfrm>
              <a:off x="1001482" y="5932967"/>
              <a:ext cx="146755" cy="300534"/>
            </a:xfrm>
            <a:prstGeom prst="rect">
              <a:avLst/>
            </a:prstGeom>
            <a:solidFill>
              <a:srgbClr val="66D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2C3B75AD-384D-260F-70DF-1D1EDFD8C7EC}"/>
              </a:ext>
            </a:extLst>
          </p:cNvPr>
          <p:cNvGrpSpPr/>
          <p:nvPr userDrawn="1"/>
        </p:nvGrpSpPr>
        <p:grpSpPr>
          <a:xfrm rot="5400000">
            <a:off x="5999245" y="648358"/>
            <a:ext cx="213918" cy="12239549"/>
            <a:chOff x="11905529" y="2443971"/>
            <a:chExt cx="292343" cy="4630091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49A197A-C901-6986-4A91-D96D6AFC3E7F}"/>
                </a:ext>
              </a:extLst>
            </p:cNvPr>
            <p:cNvSpPr/>
            <p:nvPr/>
          </p:nvSpPr>
          <p:spPr>
            <a:xfrm>
              <a:off x="11905531" y="2443971"/>
              <a:ext cx="292100" cy="926053"/>
            </a:xfrm>
            <a:prstGeom prst="rect">
              <a:avLst/>
            </a:prstGeom>
            <a:solidFill>
              <a:srgbClr val="66D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A3F4872C-63E9-3396-0C5C-0E134D2AEDB6}"/>
                </a:ext>
              </a:extLst>
            </p:cNvPr>
            <p:cNvSpPr/>
            <p:nvPr/>
          </p:nvSpPr>
          <p:spPr>
            <a:xfrm>
              <a:off x="11905530" y="3368495"/>
              <a:ext cx="292067" cy="926053"/>
            </a:xfrm>
            <a:prstGeom prst="rect">
              <a:avLst/>
            </a:prstGeom>
            <a:solidFill>
              <a:srgbClr val="25A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1F0E2EE4-C641-9A88-4D43-7A3814F29681}"/>
                </a:ext>
              </a:extLst>
            </p:cNvPr>
            <p:cNvSpPr/>
            <p:nvPr/>
          </p:nvSpPr>
          <p:spPr>
            <a:xfrm>
              <a:off x="11905772" y="4294548"/>
              <a:ext cx="292100" cy="926053"/>
            </a:xfrm>
            <a:prstGeom prst="rect">
              <a:avLst/>
            </a:prstGeom>
            <a:solidFill>
              <a:srgbClr val="27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E00E2F23-4610-D990-A018-2C9F2CE964F8}"/>
                </a:ext>
              </a:extLst>
            </p:cNvPr>
            <p:cNvSpPr/>
            <p:nvPr/>
          </p:nvSpPr>
          <p:spPr>
            <a:xfrm>
              <a:off x="11905529" y="5220601"/>
              <a:ext cx="292101" cy="926053"/>
            </a:xfrm>
            <a:prstGeom prst="rect">
              <a:avLst/>
            </a:prstGeom>
            <a:solidFill>
              <a:srgbClr val="00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DA3A42DC-C59B-8056-BAF2-20CB8BD614A8}"/>
                </a:ext>
              </a:extLst>
            </p:cNvPr>
            <p:cNvSpPr/>
            <p:nvPr/>
          </p:nvSpPr>
          <p:spPr>
            <a:xfrm>
              <a:off x="11905531" y="6146654"/>
              <a:ext cx="291557" cy="927408"/>
            </a:xfrm>
            <a:prstGeom prst="rect">
              <a:avLst/>
            </a:prstGeom>
            <a:solidFill>
              <a:srgbClr val="135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מציין מיקום של מספר שקופית 1"/>
          <p:cNvSpPr txBox="1">
            <a:spLocks/>
          </p:cNvSpPr>
          <p:nvPr userDrawn="1"/>
        </p:nvSpPr>
        <p:spPr>
          <a:xfrm>
            <a:off x="14249" y="16250"/>
            <a:ext cx="456963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9408B7-84CC-423E-86F1-F04E9CE01B8F}" type="slidenum">
              <a:rPr lang="he-IL" sz="1600" b="1" smtClean="0">
                <a:solidFill>
                  <a:prstClr val="black">
                    <a:tint val="75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pPr>
                <a:defRPr/>
              </a:pPr>
              <a:t>‹#›</a:t>
            </a:fld>
            <a:endParaRPr lang="he-IL" sz="1600" b="1" dirty="0">
              <a:solidFill>
                <a:prstClr val="black">
                  <a:tint val="75000"/>
                </a:prstClr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8E33CCBB-AB06-4235-B4F7-956E6AB8731F}"/>
              </a:ext>
            </a:extLst>
          </p:cNvPr>
          <p:cNvSpPr/>
          <p:nvPr userDrawn="1"/>
        </p:nvSpPr>
        <p:spPr>
          <a:xfrm>
            <a:off x="290084" y="285968"/>
            <a:ext cx="120114" cy="790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8E33CCBB-AB06-4235-B4F7-956E6AB8731F}"/>
              </a:ext>
            </a:extLst>
          </p:cNvPr>
          <p:cNvSpPr/>
          <p:nvPr userDrawn="1"/>
        </p:nvSpPr>
        <p:spPr>
          <a:xfrm>
            <a:off x="290083" y="224154"/>
            <a:ext cx="770374" cy="157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8" name="Rectangle 4">
            <a:extLst>
              <a:ext uri="{FF2B5EF4-FFF2-40B4-BE49-F238E27FC236}">
                <a16:creationId xmlns:a16="http://schemas.microsoft.com/office/drawing/2014/main" id="{8E33CCBB-AB06-4235-B4F7-956E6AB8731F}"/>
              </a:ext>
            </a:extLst>
          </p:cNvPr>
          <p:cNvSpPr/>
          <p:nvPr userDrawn="1"/>
        </p:nvSpPr>
        <p:spPr>
          <a:xfrm>
            <a:off x="350121" y="6476223"/>
            <a:ext cx="1074994" cy="11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8E33CCBB-AB06-4235-B4F7-956E6AB8731F}"/>
              </a:ext>
            </a:extLst>
          </p:cNvPr>
          <p:cNvSpPr/>
          <p:nvPr userDrawn="1"/>
        </p:nvSpPr>
        <p:spPr>
          <a:xfrm>
            <a:off x="280635" y="6417975"/>
            <a:ext cx="93413" cy="215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1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FFE7072-5D12-BB1E-F7B4-BDF4E3062960}"/>
              </a:ext>
            </a:extLst>
          </p:cNvPr>
          <p:cNvSpPr/>
          <p:nvPr userDrawn="1"/>
        </p:nvSpPr>
        <p:spPr>
          <a:xfrm>
            <a:off x="6096000" y="-7760"/>
            <a:ext cx="6096000" cy="3781939"/>
          </a:xfrm>
          <a:prstGeom prst="rect">
            <a:avLst/>
          </a:prstGeom>
          <a:solidFill>
            <a:srgbClr val="0D2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ED3F721-320F-7C9B-32A4-13FF6F469098}"/>
              </a:ext>
            </a:extLst>
          </p:cNvPr>
          <p:cNvSpPr/>
          <p:nvPr userDrawn="1"/>
        </p:nvSpPr>
        <p:spPr>
          <a:xfrm>
            <a:off x="0" y="3881684"/>
            <a:ext cx="3317358" cy="2976315"/>
          </a:xfrm>
          <a:prstGeom prst="rect">
            <a:avLst/>
          </a:prstGeom>
          <a:solidFill>
            <a:srgbClr val="66D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5" descr="Logo&#10;&#10;Description automatically generated">
            <a:extLst>
              <a:ext uri="{FF2B5EF4-FFF2-40B4-BE49-F238E27FC236}">
                <a16:creationId xmlns:a16="http://schemas.microsoft.com/office/drawing/2014/main" id="{8F04B864-91C8-83F2-06F7-362F28312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7" y="4154591"/>
            <a:ext cx="2521924" cy="2464170"/>
          </a:xfrm>
          <a:prstGeom prst="rect">
            <a:avLst/>
          </a:prstGeom>
        </p:spPr>
      </p:pic>
      <p:pic>
        <p:nvPicPr>
          <p:cNvPr id="12" name="Picture 2" descr="A picture containing furniture, table&#10;&#10;Description automatically generated">
            <a:extLst>
              <a:ext uri="{FF2B5EF4-FFF2-40B4-BE49-F238E27FC236}">
                <a16:creationId xmlns:a16="http://schemas.microsoft.com/office/drawing/2014/main" id="{71EB47BB-D6F8-63DE-C44A-B4550AF02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6829"/>
          <a:stretch/>
        </p:blipFill>
        <p:spPr>
          <a:xfrm>
            <a:off x="0" y="0"/>
            <a:ext cx="5995569" cy="3774179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DE3D25C-B65A-8575-0782-7FB681D85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6"/>
          <a:stretch/>
        </p:blipFill>
        <p:spPr>
          <a:xfrm>
            <a:off x="3438651" y="3887796"/>
            <a:ext cx="8785248" cy="2983665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DA3EBAFC-0D5D-A8A4-A274-0C2ED2AAF7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5321"/>
          <a:stretch/>
        </p:blipFill>
        <p:spPr>
          <a:xfrm>
            <a:off x="-1" y="-1"/>
            <a:ext cx="5995569" cy="377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0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>
            <a:extLst>
              <a:ext uri="{FF2B5EF4-FFF2-40B4-BE49-F238E27FC236}">
                <a16:creationId xmlns:a16="http://schemas.microsoft.com/office/drawing/2014/main" id="{81D4207C-CF25-60F1-4BB9-A65D6840F1AB}"/>
              </a:ext>
            </a:extLst>
          </p:cNvPr>
          <p:cNvGrpSpPr/>
          <p:nvPr userDrawn="1"/>
        </p:nvGrpSpPr>
        <p:grpSpPr>
          <a:xfrm>
            <a:off x="-294" y="6417976"/>
            <a:ext cx="219224" cy="226106"/>
            <a:chOff x="765544" y="5932967"/>
            <a:chExt cx="382693" cy="300534"/>
          </a:xfrm>
        </p:grpSpPr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4BF1D96F-97D7-62A3-30D2-BF5D2B21F7F0}"/>
                </a:ext>
              </a:extLst>
            </p:cNvPr>
            <p:cNvSpPr/>
            <p:nvPr/>
          </p:nvSpPr>
          <p:spPr>
            <a:xfrm>
              <a:off x="765544" y="5932967"/>
              <a:ext cx="309316" cy="300534"/>
            </a:xfrm>
            <a:prstGeom prst="rect">
              <a:avLst/>
            </a:prstGeom>
            <a:solidFill>
              <a:srgbClr val="084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8">
              <a:extLst>
                <a:ext uri="{FF2B5EF4-FFF2-40B4-BE49-F238E27FC236}">
                  <a16:creationId xmlns:a16="http://schemas.microsoft.com/office/drawing/2014/main" id="{FC36F60F-775C-515D-5FF8-1ED65A9D9980}"/>
                </a:ext>
              </a:extLst>
            </p:cNvPr>
            <p:cNvSpPr/>
            <p:nvPr/>
          </p:nvSpPr>
          <p:spPr>
            <a:xfrm>
              <a:off x="1001482" y="5932967"/>
              <a:ext cx="146755" cy="300534"/>
            </a:xfrm>
            <a:prstGeom prst="rect">
              <a:avLst/>
            </a:prstGeom>
            <a:solidFill>
              <a:srgbClr val="66D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2C3B75AD-384D-260F-70DF-1D1EDFD8C7EC}"/>
              </a:ext>
            </a:extLst>
          </p:cNvPr>
          <p:cNvGrpSpPr/>
          <p:nvPr userDrawn="1"/>
        </p:nvGrpSpPr>
        <p:grpSpPr>
          <a:xfrm rot="5400000">
            <a:off x="5999245" y="648358"/>
            <a:ext cx="213918" cy="12239549"/>
            <a:chOff x="11905529" y="2443971"/>
            <a:chExt cx="292343" cy="4630091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49A197A-C901-6986-4A91-D96D6AFC3E7F}"/>
                </a:ext>
              </a:extLst>
            </p:cNvPr>
            <p:cNvSpPr/>
            <p:nvPr/>
          </p:nvSpPr>
          <p:spPr>
            <a:xfrm>
              <a:off x="11905531" y="2443971"/>
              <a:ext cx="292100" cy="926053"/>
            </a:xfrm>
            <a:prstGeom prst="rect">
              <a:avLst/>
            </a:prstGeom>
            <a:solidFill>
              <a:srgbClr val="66D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A3F4872C-63E9-3396-0C5C-0E134D2AEDB6}"/>
                </a:ext>
              </a:extLst>
            </p:cNvPr>
            <p:cNvSpPr/>
            <p:nvPr/>
          </p:nvSpPr>
          <p:spPr>
            <a:xfrm>
              <a:off x="11905530" y="3368495"/>
              <a:ext cx="292067" cy="926053"/>
            </a:xfrm>
            <a:prstGeom prst="rect">
              <a:avLst/>
            </a:prstGeom>
            <a:solidFill>
              <a:srgbClr val="25A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1F0E2EE4-C641-9A88-4D43-7A3814F29681}"/>
                </a:ext>
              </a:extLst>
            </p:cNvPr>
            <p:cNvSpPr/>
            <p:nvPr/>
          </p:nvSpPr>
          <p:spPr>
            <a:xfrm>
              <a:off x="11905772" y="4294548"/>
              <a:ext cx="292100" cy="926053"/>
            </a:xfrm>
            <a:prstGeom prst="rect">
              <a:avLst/>
            </a:prstGeom>
            <a:solidFill>
              <a:srgbClr val="27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E00E2F23-4610-D990-A018-2C9F2CE964F8}"/>
                </a:ext>
              </a:extLst>
            </p:cNvPr>
            <p:cNvSpPr/>
            <p:nvPr/>
          </p:nvSpPr>
          <p:spPr>
            <a:xfrm>
              <a:off x="11905529" y="5220601"/>
              <a:ext cx="292101" cy="926053"/>
            </a:xfrm>
            <a:prstGeom prst="rect">
              <a:avLst/>
            </a:prstGeom>
            <a:solidFill>
              <a:srgbClr val="00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DA3A42DC-C59B-8056-BAF2-20CB8BD614A8}"/>
                </a:ext>
              </a:extLst>
            </p:cNvPr>
            <p:cNvSpPr/>
            <p:nvPr/>
          </p:nvSpPr>
          <p:spPr>
            <a:xfrm>
              <a:off x="11905531" y="6146654"/>
              <a:ext cx="291557" cy="927408"/>
            </a:xfrm>
            <a:prstGeom prst="rect">
              <a:avLst/>
            </a:prstGeom>
            <a:solidFill>
              <a:srgbClr val="135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7">
            <a:extLst>
              <a:ext uri="{FF2B5EF4-FFF2-40B4-BE49-F238E27FC236}">
                <a16:creationId xmlns:a16="http://schemas.microsoft.com/office/drawing/2014/main" id="{06A6D06D-460F-0A9A-823C-2A9630230C3A}"/>
              </a:ext>
            </a:extLst>
          </p:cNvPr>
          <p:cNvSpPr/>
          <p:nvPr userDrawn="1"/>
        </p:nvSpPr>
        <p:spPr>
          <a:xfrm>
            <a:off x="10896601" y="292971"/>
            <a:ext cx="1295400" cy="799996"/>
          </a:xfrm>
          <a:prstGeom prst="rect">
            <a:avLst/>
          </a:prstGeom>
          <a:solidFill>
            <a:srgbClr val="0D2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B3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23162C8-8111-A7C7-1D77-8355B96932E1}"/>
              </a:ext>
            </a:extLst>
          </p:cNvPr>
          <p:cNvSpPr/>
          <p:nvPr userDrawn="1"/>
        </p:nvSpPr>
        <p:spPr>
          <a:xfrm>
            <a:off x="10564434" y="292972"/>
            <a:ext cx="332167" cy="799995"/>
          </a:xfrm>
          <a:prstGeom prst="rect">
            <a:avLst/>
          </a:prstGeom>
          <a:solidFill>
            <a:srgbClr val="66D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0" name="מציין מיקום של מספר שקופית 1"/>
          <p:cNvSpPr txBox="1"/>
          <p:nvPr userDrawn="1"/>
        </p:nvSpPr>
        <p:spPr>
          <a:xfrm>
            <a:off x="14249" y="16250"/>
            <a:ext cx="456963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9408B7-84CC-423E-86F1-F04E9CE01B8F}" type="slidenum">
              <a:rPr lang="he-IL" sz="1600" b="1" smtClean="0">
                <a:solidFill>
                  <a:prstClr val="black">
                    <a:tint val="75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pPr>
                <a:defRPr/>
              </a:pPr>
              <a:t>‹#›</a:t>
            </a:fld>
            <a:endParaRPr lang="he-IL" sz="1600" b="1">
              <a:solidFill>
                <a:prstClr val="black">
                  <a:tint val="75000"/>
                </a:prstClr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337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6">
            <a:extLst>
              <a:ext uri="{FF2B5EF4-FFF2-40B4-BE49-F238E27FC236}">
                <a16:creationId xmlns:a16="http://schemas.microsoft.com/office/drawing/2014/main" id="{81D4207C-CF25-60F1-4BB9-A65D6840F1AB}"/>
              </a:ext>
            </a:extLst>
          </p:cNvPr>
          <p:cNvGrpSpPr/>
          <p:nvPr userDrawn="1"/>
        </p:nvGrpSpPr>
        <p:grpSpPr>
          <a:xfrm>
            <a:off x="-294" y="6417976"/>
            <a:ext cx="219224" cy="226106"/>
            <a:chOff x="765544" y="5932967"/>
            <a:chExt cx="382693" cy="300534"/>
          </a:xfrm>
        </p:grpSpPr>
        <p:sp>
          <p:nvSpPr>
            <p:cNvPr id="9" name="Rectangle 27">
              <a:extLst>
                <a:ext uri="{FF2B5EF4-FFF2-40B4-BE49-F238E27FC236}">
                  <a16:creationId xmlns:a16="http://schemas.microsoft.com/office/drawing/2014/main" id="{4BF1D96F-97D7-62A3-30D2-BF5D2B21F7F0}"/>
                </a:ext>
              </a:extLst>
            </p:cNvPr>
            <p:cNvSpPr/>
            <p:nvPr/>
          </p:nvSpPr>
          <p:spPr>
            <a:xfrm>
              <a:off x="765544" y="5932967"/>
              <a:ext cx="309316" cy="300534"/>
            </a:xfrm>
            <a:prstGeom prst="rect">
              <a:avLst/>
            </a:prstGeom>
            <a:solidFill>
              <a:srgbClr val="084A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28">
              <a:extLst>
                <a:ext uri="{FF2B5EF4-FFF2-40B4-BE49-F238E27FC236}">
                  <a16:creationId xmlns:a16="http://schemas.microsoft.com/office/drawing/2014/main" id="{FC36F60F-775C-515D-5FF8-1ED65A9D9980}"/>
                </a:ext>
              </a:extLst>
            </p:cNvPr>
            <p:cNvSpPr/>
            <p:nvPr/>
          </p:nvSpPr>
          <p:spPr>
            <a:xfrm>
              <a:off x="1001482" y="5932967"/>
              <a:ext cx="146755" cy="300534"/>
            </a:xfrm>
            <a:prstGeom prst="rect">
              <a:avLst/>
            </a:prstGeom>
            <a:solidFill>
              <a:srgbClr val="66D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9">
            <a:extLst>
              <a:ext uri="{FF2B5EF4-FFF2-40B4-BE49-F238E27FC236}">
                <a16:creationId xmlns:a16="http://schemas.microsoft.com/office/drawing/2014/main" id="{2C3B75AD-384D-260F-70DF-1D1EDFD8C7EC}"/>
              </a:ext>
            </a:extLst>
          </p:cNvPr>
          <p:cNvGrpSpPr/>
          <p:nvPr userDrawn="1"/>
        </p:nvGrpSpPr>
        <p:grpSpPr>
          <a:xfrm rot="5400000">
            <a:off x="5999245" y="648358"/>
            <a:ext cx="213918" cy="12239549"/>
            <a:chOff x="11905529" y="2443971"/>
            <a:chExt cx="292343" cy="4630091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B49A197A-C901-6986-4A91-D96D6AFC3E7F}"/>
                </a:ext>
              </a:extLst>
            </p:cNvPr>
            <p:cNvSpPr/>
            <p:nvPr/>
          </p:nvSpPr>
          <p:spPr>
            <a:xfrm>
              <a:off x="11905531" y="2443971"/>
              <a:ext cx="292100" cy="926053"/>
            </a:xfrm>
            <a:prstGeom prst="rect">
              <a:avLst/>
            </a:prstGeom>
            <a:solidFill>
              <a:srgbClr val="66D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A3F4872C-63E9-3396-0C5C-0E134D2AEDB6}"/>
                </a:ext>
              </a:extLst>
            </p:cNvPr>
            <p:cNvSpPr/>
            <p:nvPr/>
          </p:nvSpPr>
          <p:spPr>
            <a:xfrm>
              <a:off x="11905530" y="3368495"/>
              <a:ext cx="292067" cy="926053"/>
            </a:xfrm>
            <a:prstGeom prst="rect">
              <a:avLst/>
            </a:prstGeom>
            <a:solidFill>
              <a:srgbClr val="25A0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id="{1F0E2EE4-C641-9A88-4D43-7A3814F29681}"/>
                </a:ext>
              </a:extLst>
            </p:cNvPr>
            <p:cNvSpPr/>
            <p:nvPr/>
          </p:nvSpPr>
          <p:spPr>
            <a:xfrm>
              <a:off x="11905772" y="4294548"/>
              <a:ext cx="292100" cy="926053"/>
            </a:xfrm>
            <a:prstGeom prst="rect">
              <a:avLst/>
            </a:prstGeom>
            <a:solidFill>
              <a:srgbClr val="27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E00E2F23-4610-D990-A018-2C9F2CE964F8}"/>
                </a:ext>
              </a:extLst>
            </p:cNvPr>
            <p:cNvSpPr/>
            <p:nvPr/>
          </p:nvSpPr>
          <p:spPr>
            <a:xfrm>
              <a:off x="11905529" y="5220601"/>
              <a:ext cx="292101" cy="926053"/>
            </a:xfrm>
            <a:prstGeom prst="rect">
              <a:avLst/>
            </a:prstGeom>
            <a:solidFill>
              <a:srgbClr val="006B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DA3A42DC-C59B-8056-BAF2-20CB8BD614A8}"/>
                </a:ext>
              </a:extLst>
            </p:cNvPr>
            <p:cNvSpPr/>
            <p:nvPr/>
          </p:nvSpPr>
          <p:spPr>
            <a:xfrm>
              <a:off x="11905531" y="6146654"/>
              <a:ext cx="291557" cy="927408"/>
            </a:xfrm>
            <a:prstGeom prst="rect">
              <a:avLst/>
            </a:prstGeom>
            <a:solidFill>
              <a:srgbClr val="135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7">
            <a:extLst>
              <a:ext uri="{FF2B5EF4-FFF2-40B4-BE49-F238E27FC236}">
                <a16:creationId xmlns:a16="http://schemas.microsoft.com/office/drawing/2014/main" id="{06A6D06D-460F-0A9A-823C-2A9630230C3A}"/>
              </a:ext>
            </a:extLst>
          </p:cNvPr>
          <p:cNvSpPr/>
          <p:nvPr userDrawn="1"/>
        </p:nvSpPr>
        <p:spPr>
          <a:xfrm>
            <a:off x="10896601" y="292971"/>
            <a:ext cx="1295400" cy="799996"/>
          </a:xfrm>
          <a:prstGeom prst="rect">
            <a:avLst/>
          </a:prstGeom>
          <a:solidFill>
            <a:srgbClr val="0D2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2B3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B23162C8-8111-A7C7-1D77-8355B96932E1}"/>
              </a:ext>
            </a:extLst>
          </p:cNvPr>
          <p:cNvSpPr/>
          <p:nvPr userDrawn="1"/>
        </p:nvSpPr>
        <p:spPr>
          <a:xfrm>
            <a:off x="10564434" y="292972"/>
            <a:ext cx="332167" cy="799995"/>
          </a:xfrm>
          <a:prstGeom prst="rect">
            <a:avLst/>
          </a:prstGeom>
          <a:solidFill>
            <a:srgbClr val="66D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0" name="מציין מיקום של מספר שקופית 1"/>
          <p:cNvSpPr txBox="1"/>
          <p:nvPr userDrawn="1"/>
        </p:nvSpPr>
        <p:spPr>
          <a:xfrm>
            <a:off x="14249" y="16250"/>
            <a:ext cx="456963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defPPr>
              <a:defRPr lang="he-IL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49408B7-84CC-423E-86F1-F04E9CE01B8F}" type="slidenum">
              <a:rPr lang="he-IL" sz="1600" b="1" smtClean="0">
                <a:solidFill>
                  <a:prstClr val="black">
                    <a:tint val="75000"/>
                  </a:prstClr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pPr>
                <a:defRPr/>
              </a:pPr>
              <a:t>‹#›</a:t>
            </a:fld>
            <a:endParaRPr lang="he-IL" sz="1600" b="1">
              <a:solidFill>
                <a:prstClr val="black">
                  <a:tint val="75000"/>
                </a:prstClr>
              </a:solidFill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835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735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803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1625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4834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3A14D-E92E-4E14-8EF7-3A25970052E4}" type="datetime8">
              <a:rPr lang="he-IL" smtClean="0"/>
              <a:t>28 אוגוסט 24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408B7-84CC-423E-86F1-F04E9CE01B8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38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2" r:id="rId2"/>
    <p:sldLayoutId id="2147483651" r:id="rId3"/>
    <p:sldLayoutId id="2147483703" r:id="rId4"/>
    <p:sldLayoutId id="2147483689" r:id="rId5"/>
    <p:sldLayoutId id="2147483721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CECE0-8ADD-42AA-9B9C-7893B38AE0C2}" type="datetimeFigureOut">
              <a:rPr lang="he-IL" smtClean="0"/>
              <a:t>כ"ד/אב/תשפ"ד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83BC-9E5A-43D6-BE04-E35589F74E57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7674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E7072-5D12-BB1E-F7B4-BDF4E3062960}"/>
              </a:ext>
            </a:extLst>
          </p:cNvPr>
          <p:cNvSpPr/>
          <p:nvPr/>
        </p:nvSpPr>
        <p:spPr>
          <a:xfrm>
            <a:off x="6096000" y="-7760"/>
            <a:ext cx="6096000" cy="3781939"/>
          </a:xfrm>
          <a:prstGeom prst="rect">
            <a:avLst/>
          </a:prstGeom>
          <a:solidFill>
            <a:srgbClr val="1352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D3F721-320F-7C9B-32A4-13FF6F469098}"/>
              </a:ext>
            </a:extLst>
          </p:cNvPr>
          <p:cNvSpPr/>
          <p:nvPr/>
        </p:nvSpPr>
        <p:spPr>
          <a:xfrm>
            <a:off x="0" y="3881684"/>
            <a:ext cx="3317358" cy="2976315"/>
          </a:xfrm>
          <a:prstGeom prst="rect">
            <a:avLst/>
          </a:prstGeom>
          <a:solidFill>
            <a:srgbClr val="66D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4" y="3981616"/>
            <a:ext cx="2776450" cy="2776450"/>
          </a:xfrm>
          <a:prstGeom prst="rect">
            <a:avLst/>
          </a:prstGeom>
        </p:spPr>
      </p:pic>
      <p:pic>
        <p:nvPicPr>
          <p:cNvPr id="11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51" y="3881684"/>
            <a:ext cx="8753349" cy="2976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B9AE9-E3E4-363C-7103-88F52C17B960}"/>
              </a:ext>
            </a:extLst>
          </p:cNvPr>
          <p:cNvSpPr txBox="1"/>
          <p:nvPr/>
        </p:nvSpPr>
        <p:spPr>
          <a:xfrm>
            <a:off x="6444762" y="879097"/>
            <a:ext cx="54072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b="1" dirty="0">
                <a:solidFill>
                  <a:schemeClr val="bg1"/>
                </a:solidFill>
                <a:latin typeface="sgue UI "/>
                <a:cs typeface="Segoe UI" panose="020B0502040204020203" pitchFamily="34" charset="0"/>
              </a:rPr>
              <a:t>הנתונים הכלכליים העיקריים ברקע </a:t>
            </a:r>
            <a:r>
              <a:rPr lang="he-IL" sz="3200" b="1" dirty="0" smtClean="0">
                <a:solidFill>
                  <a:schemeClr val="bg1"/>
                </a:solidFill>
                <a:latin typeface="sgue UI "/>
                <a:cs typeface="Segoe UI" panose="020B0502040204020203" pitchFamily="34" charset="0"/>
              </a:rPr>
              <a:t>החלטת מדיניות </a:t>
            </a:r>
            <a:r>
              <a:rPr lang="he-IL" sz="3200" b="1" dirty="0">
                <a:solidFill>
                  <a:schemeClr val="bg1"/>
                </a:solidFill>
                <a:latin typeface="sgue UI "/>
                <a:cs typeface="Segoe UI" panose="020B0502040204020203" pitchFamily="34" charset="0"/>
              </a:rPr>
              <a:t>הוועדה </a:t>
            </a:r>
            <a:r>
              <a:rPr lang="he-IL" sz="3200" b="1" dirty="0" smtClean="0">
                <a:solidFill>
                  <a:schemeClr val="bg1"/>
                </a:solidFill>
                <a:latin typeface="sgue UI "/>
                <a:cs typeface="Segoe UI" panose="020B0502040204020203" pitchFamily="34" charset="0"/>
              </a:rPr>
              <a:t>המוניטרית 28.8.2024 </a:t>
            </a:r>
            <a:endParaRPr lang="he-IL" sz="3200" b="0" i="0" dirty="0">
              <a:solidFill>
                <a:schemeClr val="bg1"/>
              </a:solidFill>
              <a:effectLst/>
              <a:latin typeface="sgue UI "/>
              <a:cs typeface="Segoe UI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3ACD25-26A5-EF2F-4045-D73B95CA3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3" b="840"/>
          <a:stretch/>
        </p:blipFill>
        <p:spPr>
          <a:xfrm>
            <a:off x="0" y="1"/>
            <a:ext cx="6006639" cy="37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0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3434" y="386001"/>
            <a:ext cx="94504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בשוק </a:t>
            </a:r>
            <a:r>
              <a:rPr lang="he-IL" sz="2200" dirty="0" err="1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המט"ח</a:t>
            </a: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ניכרת תנודתיות מוגברת </a:t>
            </a:r>
          </a:p>
        </p:txBody>
      </p:sp>
      <p:sp>
        <p:nvSpPr>
          <p:cNvPr id="10" name="Rectangle 2"/>
          <p:cNvSpPr/>
          <p:nvPr/>
        </p:nvSpPr>
        <p:spPr>
          <a:xfrm>
            <a:off x="5064546" y="6468121"/>
            <a:ext cx="1872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בנק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ישראל, עדכני ל-27.8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857319"/>
              </p:ext>
            </p:extLst>
          </p:nvPr>
        </p:nvGraphicFramePr>
        <p:xfrm>
          <a:off x="1438436" y="1140643"/>
          <a:ext cx="9315127" cy="5327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12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DB9AE9-E3E4-363C-7103-88F52C17B960}"/>
              </a:ext>
            </a:extLst>
          </p:cNvPr>
          <p:cNvSpPr txBox="1"/>
          <p:nvPr/>
        </p:nvSpPr>
        <p:spPr>
          <a:xfrm>
            <a:off x="7442272" y="3425120"/>
            <a:ext cx="459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26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תמונת הפעילות הריאלית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rgbClr val="13526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80"/>
            <a:ext cx="7318852" cy="6858000"/>
          </a:xfrm>
          <a:prstGeom prst="rect">
            <a:avLst/>
          </a:prstGeom>
        </p:spPr>
      </p:pic>
      <p:pic>
        <p:nvPicPr>
          <p:cNvPr id="6" name="תמונה 7">
            <a:extLst>
              <a:ext uri="{FF2B5EF4-FFF2-40B4-BE49-F238E27FC236}">
                <a16:creationId xmlns:a16="http://schemas.microsoft.com/office/drawing/2014/main" id="{CB260E76-7A0C-F980-DC62-0F3ABE6A5B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12" y="1154391"/>
            <a:ext cx="1887892" cy="19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3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532406"/>
              </p:ext>
            </p:extLst>
          </p:nvPr>
        </p:nvGraphicFramePr>
        <p:xfrm>
          <a:off x="947372" y="1145136"/>
          <a:ext cx="10076703" cy="5322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1343274" y="386001"/>
            <a:ext cx="92848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נתוני הצמיחה</a:t>
            </a:r>
            <a:r>
              <a:rPr kumimoji="0" lang="he-IL" sz="22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ברביע השני של 2024 עמדו על 1.2% במונחים שנתיים</a:t>
            </a:r>
            <a:endParaRPr kumimoji="0" lang="he-IL" sz="2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5042996" y="6454722"/>
            <a:ext cx="18854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rtl="0"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</a:t>
            </a:r>
            <a:r>
              <a:rPr lang="he-IL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7371" y="393024"/>
            <a:ext cx="961706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התוצר צמח ב-0.3% ברבעון השני של 2024 תוך ירידה בתוצר העסקי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4795543" y="6443995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786090"/>
              </p:ext>
            </p:extLst>
          </p:nvPr>
        </p:nvGraphicFramePr>
        <p:xfrm>
          <a:off x="1292773" y="1245475"/>
          <a:ext cx="9271661" cy="5076493"/>
        </p:xfrm>
        <a:graphic>
          <a:graphicData uri="http://schemas.openxmlformats.org/drawingml/2006/table">
            <a:tbl>
              <a:tblPr rtl="1"/>
              <a:tblGrid>
                <a:gridCol w="4179379">
                  <a:extLst>
                    <a:ext uri="{9D8B030D-6E8A-4147-A177-3AD203B41FA5}">
                      <a16:colId xmlns:a16="http://schemas.microsoft.com/office/drawing/2014/main" val="426553657"/>
                    </a:ext>
                  </a:extLst>
                </a:gridCol>
                <a:gridCol w="698941">
                  <a:extLst>
                    <a:ext uri="{9D8B030D-6E8A-4147-A177-3AD203B41FA5}">
                      <a16:colId xmlns:a16="http://schemas.microsoft.com/office/drawing/2014/main" val="3662329503"/>
                    </a:ext>
                  </a:extLst>
                </a:gridCol>
                <a:gridCol w="698941">
                  <a:extLst>
                    <a:ext uri="{9D8B030D-6E8A-4147-A177-3AD203B41FA5}">
                      <a16:colId xmlns:a16="http://schemas.microsoft.com/office/drawing/2014/main" val="990626513"/>
                    </a:ext>
                  </a:extLst>
                </a:gridCol>
                <a:gridCol w="698941">
                  <a:extLst>
                    <a:ext uri="{9D8B030D-6E8A-4147-A177-3AD203B41FA5}">
                      <a16:colId xmlns:a16="http://schemas.microsoft.com/office/drawing/2014/main" val="264363466"/>
                    </a:ext>
                  </a:extLst>
                </a:gridCol>
                <a:gridCol w="698941">
                  <a:extLst>
                    <a:ext uri="{9D8B030D-6E8A-4147-A177-3AD203B41FA5}">
                      <a16:colId xmlns:a16="http://schemas.microsoft.com/office/drawing/2014/main" val="1177210533"/>
                    </a:ext>
                  </a:extLst>
                </a:gridCol>
                <a:gridCol w="698941">
                  <a:extLst>
                    <a:ext uri="{9D8B030D-6E8A-4147-A177-3AD203B41FA5}">
                      <a16:colId xmlns:a16="http://schemas.microsoft.com/office/drawing/2014/main" val="2697413566"/>
                    </a:ext>
                  </a:extLst>
                </a:gridCol>
                <a:gridCol w="1597577">
                  <a:extLst>
                    <a:ext uri="{9D8B030D-6E8A-4147-A177-3AD203B41FA5}">
                      <a16:colId xmlns:a16="http://schemas.microsoft.com/office/drawing/2014/main" val="3015975882"/>
                    </a:ext>
                  </a:extLst>
                </a:gridCol>
              </a:tblGrid>
              <a:tr h="766214">
                <a:tc gridSpan="7">
                  <a:txBody>
                    <a:bodyPr/>
                    <a:lstStyle/>
                    <a:p>
                      <a:pPr algn="ctr" rtl="1" fontAlgn="ctr"/>
                      <a:r>
                        <a:rPr lang="he-I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לוח 1: נתוני </a:t>
                      </a:r>
                      <a:r>
                        <a:rPr lang="he-IL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החשבונאות </a:t>
                      </a:r>
                      <a:r>
                        <a:rPr lang="he-I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הלאומית, </a:t>
                      </a:r>
                    </a:p>
                    <a:p>
                      <a:pPr marL="0" marR="0" lvl="0" indent="0" algn="ctr" defTabSz="914400" rtl="1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(שיעורי שינוי בפועל, במונחים רגילים, מנוכה עונתיות)</a:t>
                      </a:r>
                    </a:p>
                    <a:p>
                      <a:pPr algn="ctr" rtl="1" fontAlgn="ctr"/>
                      <a:endParaRPr lang="he-IL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978382"/>
                  </a:ext>
                </a:extLst>
              </a:tr>
              <a:tr h="872129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2023Q2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2023Q3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2023Q4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2024Q1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2024Q2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שינוי בארבעה</a:t>
                      </a:r>
                      <a:b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רביעים אחרונים (נתונים מקוריים)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173965"/>
                  </a:ext>
                </a:extLst>
              </a:tr>
              <a:tr h="352201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תוצר מקומי גולמי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5.6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-1.9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979271"/>
                  </a:ext>
                </a:extLst>
              </a:tr>
              <a:tr h="352201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תוצר עסקי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-9.6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0.5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-5.3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062711"/>
                  </a:ext>
                </a:extLst>
              </a:tr>
              <a:tr h="352201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צריכה פרטית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-0.2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6.8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7596888"/>
                  </a:ext>
                </a:extLst>
              </a:tr>
              <a:tr h="352201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מזה: צריכה למעט בני קיימא</a:t>
                      </a:r>
                    </a:p>
                  </a:txBody>
                  <a:tcPr marL="9525" marR="1143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6.7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262819"/>
                  </a:ext>
                </a:extLst>
              </a:tr>
              <a:tr h="352201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צריכה ציבורית למעט יבוא בטחוני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-0.8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17.7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742082"/>
                  </a:ext>
                </a:extLst>
              </a:tr>
              <a:tr h="33542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השקעה בנכסים קבועים למעט </a:t>
                      </a:r>
                      <a:r>
                        <a:rPr lang="he-I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או"מ</a:t>
                      </a:r>
                      <a:endParaRPr lang="he-IL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-0.1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22.7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-17.8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0292290"/>
                  </a:ext>
                </a:extLst>
              </a:tr>
              <a:tr h="33542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מזה: השקעה בענפי המשק ללא </a:t>
                      </a:r>
                      <a:r>
                        <a:rPr lang="he-I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או"מ</a:t>
                      </a:r>
                      <a:endParaRPr lang="he-IL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1143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0.9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11.8-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12.0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3146177"/>
                  </a:ext>
                </a:extLst>
              </a:tr>
              <a:tr h="33542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מזה: השקעה בבנייה למגורים</a:t>
                      </a:r>
                    </a:p>
                  </a:txBody>
                  <a:tcPr marL="9525" marR="11430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-0.2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52.8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37.4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5.4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-30.5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7473107"/>
                  </a:ext>
                </a:extLst>
              </a:tr>
              <a:tr h="33542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יצוא ללא יהלומים והזנק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-6.8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1.8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-10.0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493689"/>
                  </a:ext>
                </a:extLst>
              </a:tr>
              <a:tr h="335429">
                <a:tc>
                  <a:txBody>
                    <a:bodyPr/>
                    <a:lstStyle/>
                    <a:p>
                      <a:pPr algn="r" rtl="1" fontAlgn="b"/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יבוא אזרחי ללא </a:t>
                      </a:r>
                      <a:r>
                        <a:rPr lang="he-IL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או"מ</a:t>
                      </a:r>
                      <a:r>
                        <a:rPr lang="he-I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ויהלומים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-1.9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1.9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-9.8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4.0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-1.9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8.8-</a:t>
                      </a:r>
                      <a:endParaRPr lang="he-IL" sz="12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396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7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5630" y="303604"/>
            <a:ext cx="96170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e-I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התוצר העסקי נמוך </a:t>
            </a:r>
            <a:r>
              <a:rPr lang="he-IL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ב-5</a:t>
            </a:r>
            <a:r>
              <a:rPr lang="he-I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 מקו </a:t>
            </a:r>
            <a:r>
              <a:rPr lang="he-IL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המגמה, לירידה בהשקעה תרומה </a:t>
            </a:r>
            <a:r>
              <a:rPr lang="he-I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משמעותית לפער זה</a:t>
            </a:r>
            <a:r>
              <a:rPr lang="he-IL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תרשים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3252339"/>
              </p:ext>
            </p:extLst>
          </p:nvPr>
        </p:nvGraphicFramePr>
        <p:xfrm>
          <a:off x="6289947" y="1646348"/>
          <a:ext cx="4651275" cy="2442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תרשים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540454"/>
              </p:ext>
            </p:extLst>
          </p:nvPr>
        </p:nvGraphicFramePr>
        <p:xfrm>
          <a:off x="6398408" y="4089088"/>
          <a:ext cx="4542814" cy="2553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תרשים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708289"/>
              </p:ext>
            </p:extLst>
          </p:nvPr>
        </p:nvGraphicFramePr>
        <p:xfrm>
          <a:off x="1373295" y="1548904"/>
          <a:ext cx="4324349" cy="2402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תרשים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7014254"/>
              </p:ext>
            </p:extLst>
          </p:nvPr>
        </p:nvGraphicFramePr>
        <p:xfrm>
          <a:off x="1373295" y="4089088"/>
          <a:ext cx="4440866" cy="2289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02412" y="1090166"/>
            <a:ext cx="55891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איור 10: הפער </a:t>
            </a:r>
            <a:r>
              <a:rPr lang="he-IL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מהמגמה של רכיבים עיקריים בחשבונאות הלאומית</a:t>
            </a:r>
          </a:p>
          <a:p>
            <a:pPr algn="ctr"/>
            <a:r>
              <a:rPr lang="he-IL" sz="1200" dirty="0">
                <a:latin typeface="Segoe UI" panose="020B0502040204020203" pitchFamily="34" charset="0"/>
                <a:cs typeface="Segoe UI" panose="020B0502040204020203" pitchFamily="34" charset="0"/>
              </a:rPr>
              <a:t>רבעוני, מנוכה עונתיות, מיליארדי </a:t>
            </a:r>
            <a:r>
              <a:rPr lang="he-I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₪, </a:t>
            </a:r>
            <a:r>
              <a:rPr lang="he-IL" sz="1200" dirty="0">
                <a:latin typeface="Segoe UI" panose="020B0502040204020203" pitchFamily="34" charset="0"/>
                <a:cs typeface="Segoe UI" panose="020B0502040204020203" pitchFamily="34" charset="0"/>
              </a:rPr>
              <a:t>במחירי </a:t>
            </a:r>
            <a:r>
              <a:rPr lang="he-IL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2015, </a:t>
            </a:r>
            <a:r>
              <a:rPr lang="he-IL" sz="1200" dirty="0">
                <a:latin typeface="Segoe UI" panose="020B0502040204020203" pitchFamily="34" charset="0"/>
                <a:cs typeface="Segoe UI" panose="020B0502040204020203" pitchFamily="34" charset="0"/>
              </a:rPr>
              <a:t>במקווקו מגמת 2014-2019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7838" y="2072049"/>
            <a:ext cx="6191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פער מגמה</a:t>
            </a:r>
          </a:p>
          <a:p>
            <a:r>
              <a:rPr lang="he-IL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-15</a:t>
            </a:r>
            <a:r>
              <a:rPr lang="en-US" sz="800" dirty="0"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he-IL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3852" y="4406306"/>
            <a:ext cx="4675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פער מגמה 9%</a:t>
            </a:r>
            <a:endParaRPr lang="he-IL" sz="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5041569" y="6440653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2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5884" y="234176"/>
            <a:ext cx="9576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המאזן המצרפי של הסקטור העסקי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התאושש 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לעומת חודשי המלחמה הראשונים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והתייצב ברמה נמוכה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7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404617"/>
              </p:ext>
            </p:extLst>
          </p:nvPr>
        </p:nvGraphicFramePr>
        <p:xfrm>
          <a:off x="1025884" y="1150883"/>
          <a:ext cx="10049465" cy="5165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2"/>
          <p:cNvSpPr/>
          <p:nvPr/>
        </p:nvSpPr>
        <p:spPr>
          <a:xfrm>
            <a:off x="5086554" y="6401669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8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63303" y="477441"/>
            <a:ext cx="51155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היקף הרכישות בכרטיסי אשראי נותר יציב</a:t>
            </a:r>
          </a:p>
        </p:txBody>
      </p:sp>
      <p:graphicFrame>
        <p:nvGraphicFramePr>
          <p:cNvPr id="10" name="תרשים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6333266"/>
              </p:ext>
            </p:extLst>
          </p:nvPr>
        </p:nvGraphicFramePr>
        <p:xfrm>
          <a:off x="947373" y="1198179"/>
          <a:ext cx="10074414" cy="5199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2"/>
          <p:cNvSpPr/>
          <p:nvPr/>
        </p:nvSpPr>
        <p:spPr>
          <a:xfrm>
            <a:off x="5219369" y="6441130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500" y="326855"/>
            <a:ext cx="103860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יציבות יחסית בשיעורי התעסוקה, ההשתתפות, האבטלה והיעדרויות </a:t>
            </a:r>
            <a:endParaRPr kumimoji="0" lang="he-IL" sz="2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מילואים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 שיעור הנעדרים מסיבות כלכליות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יורד. 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83280" y="1181777"/>
            <a:ext cx="126648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איור 13: </a:t>
            </a:r>
            <a:endParaRPr kumimoji="0" lang="he-IL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2" name="תרשים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767308"/>
              </p:ext>
            </p:extLst>
          </p:nvPr>
        </p:nvGraphicFramePr>
        <p:xfrm>
          <a:off x="216501" y="1371599"/>
          <a:ext cx="5772001" cy="5088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2"/>
          <p:cNvSpPr/>
          <p:nvPr/>
        </p:nvSpPr>
        <p:spPr>
          <a:xfrm>
            <a:off x="5328321" y="6460510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442717"/>
              </p:ext>
            </p:extLst>
          </p:nvPr>
        </p:nvGraphicFramePr>
        <p:xfrm>
          <a:off x="5988502" y="1489554"/>
          <a:ext cx="5375152" cy="5088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6430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9329" y="389847"/>
            <a:ext cx="90556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השכר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הנומינלי ממשיך לעלות בקצב מהיר והשכר הריאלי קרוב לקו המגמה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7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430393"/>
              </p:ext>
            </p:extLst>
          </p:nvPr>
        </p:nvGraphicFramePr>
        <p:xfrm>
          <a:off x="947373" y="1094014"/>
          <a:ext cx="10199598" cy="5366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2"/>
          <p:cNvSpPr/>
          <p:nvPr/>
        </p:nvSpPr>
        <p:spPr>
          <a:xfrm>
            <a:off x="5086812" y="6453073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graphicFrame>
        <p:nvGraphicFramePr>
          <p:cNvPr id="14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068556"/>
              </p:ext>
            </p:extLst>
          </p:nvPr>
        </p:nvGraphicFramePr>
        <p:xfrm>
          <a:off x="800101" y="1159497"/>
          <a:ext cx="10370662" cy="5300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4112292" y="393558"/>
            <a:ext cx="64363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המשך עלייה בשיעור ומספר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המשרות הפנויות במשק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5025072" y="6425802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DB9AE9-E3E4-363C-7103-88F52C17B960}"/>
              </a:ext>
            </a:extLst>
          </p:cNvPr>
          <p:cNvSpPr txBox="1"/>
          <p:nvPr/>
        </p:nvSpPr>
        <p:spPr>
          <a:xfrm>
            <a:off x="7442272" y="3532418"/>
            <a:ext cx="459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13526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הסביבה </a:t>
            </a:r>
            <a:endParaRPr kumimoji="0" lang="he-IL" sz="4000" b="1" i="0" u="none" strike="noStrike" kern="1200" cap="none" spc="0" normalizeH="0" baseline="0" noProof="0" dirty="0" smtClean="0">
              <a:ln>
                <a:noFill/>
              </a:ln>
              <a:solidFill>
                <a:srgbClr val="13526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26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המוניטרית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rgbClr val="13526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0"/>
            <a:ext cx="7306322" cy="6865760"/>
          </a:xfrm>
          <a:prstGeom prst="rect">
            <a:avLst/>
          </a:prstGeom>
        </p:spPr>
      </p:pic>
      <p:pic>
        <p:nvPicPr>
          <p:cNvPr id="6" name="תמונה 7">
            <a:extLst>
              <a:ext uri="{FF2B5EF4-FFF2-40B4-BE49-F238E27FC236}">
                <a16:creationId xmlns:a16="http://schemas.microsoft.com/office/drawing/2014/main" id="{CB260E76-7A0C-F980-DC62-0F3ABE6A5B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12" y="1154391"/>
            <a:ext cx="1887892" cy="19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מלבן 198"/>
          <p:cNvSpPr/>
          <p:nvPr/>
        </p:nvSpPr>
        <p:spPr>
          <a:xfrm>
            <a:off x="5133938" y="6429200"/>
            <a:ext cx="1947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ועיבודי בנק ישראל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6841961"/>
              </p:ext>
            </p:extLst>
          </p:nvPr>
        </p:nvGraphicFramePr>
        <p:xfrm>
          <a:off x="548331" y="1288473"/>
          <a:ext cx="5341132" cy="5140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6547520"/>
              </p:ext>
            </p:extLst>
          </p:nvPr>
        </p:nvGraphicFramePr>
        <p:xfrm>
          <a:off x="6319157" y="1952403"/>
          <a:ext cx="5348357" cy="4476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7642907" y="1429183"/>
            <a:ext cx="2963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400" dirty="0">
                <a:latin typeface="Segoe UI" panose="020B0502040204020203" pitchFamily="34" charset="0"/>
                <a:cs typeface="Segoe UI" panose="020B0502040204020203" pitchFamily="34" charset="0"/>
              </a:rPr>
              <a:t>א. ענף הבנייה – מספר עובדים בסך התעסוקה, אלפים </a:t>
            </a:r>
            <a:r>
              <a:rPr lang="he-IL" sz="1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5325" y="370612"/>
            <a:ext cx="87684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e-IL" sz="2200" dirty="0">
                <a:latin typeface="Segoe UI" panose="020B0502040204020203" pitchFamily="34" charset="0"/>
                <a:cs typeface="Segoe UI" panose="020B0502040204020203" pitchFamily="34" charset="0"/>
              </a:rPr>
              <a:t>המגבלות על פעילות ענף הבנייה נוכח המלחמה עדיין משמעותיות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86529" y="1151637"/>
            <a:ext cx="105629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איור 16:</a:t>
            </a:r>
            <a:endParaRPr lang="he-IL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3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6162CF0-3DED-3AEA-D467-E3613FDC2C22}"/>
              </a:ext>
            </a:extLst>
          </p:cNvPr>
          <p:cNvSpPr txBox="1"/>
          <p:nvPr/>
        </p:nvSpPr>
        <p:spPr>
          <a:xfrm>
            <a:off x="830139" y="431275"/>
            <a:ext cx="9715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he-IL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נמשכת העלייה במחירי הדירות בחודשים האחרונים</a:t>
            </a:r>
          </a:p>
        </p:txBody>
      </p:sp>
      <p:sp>
        <p:nvSpPr>
          <p:cNvPr id="199" name="מלבן 198"/>
          <p:cNvSpPr/>
          <p:nvPr/>
        </p:nvSpPr>
        <p:spPr>
          <a:xfrm>
            <a:off x="5133938" y="6429200"/>
            <a:ext cx="19479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ועיבודי בנק ישראל</a:t>
            </a:r>
          </a:p>
        </p:txBody>
      </p:sp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657593"/>
              </p:ext>
            </p:extLst>
          </p:nvPr>
        </p:nvGraphicFramePr>
        <p:xfrm>
          <a:off x="1040524" y="1178656"/>
          <a:ext cx="9932276" cy="5280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389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6162CF0-3DED-3AEA-D467-E3613FDC2C22}"/>
              </a:ext>
            </a:extLst>
          </p:cNvPr>
          <p:cNvSpPr txBox="1"/>
          <p:nvPr/>
        </p:nvSpPr>
        <p:spPr>
          <a:xfrm>
            <a:off x="892911" y="407530"/>
            <a:ext cx="9715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עלייה בשיעור המשכנתאות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החדשות תוך יציבות בהתחלות</a:t>
            </a:r>
            <a:r>
              <a:rPr kumimoji="0" lang="he-IL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והיתרי הבניה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5" name="מלבן 184"/>
          <p:cNvSpPr/>
          <p:nvPr/>
        </p:nvSpPr>
        <p:spPr>
          <a:xfrm>
            <a:off x="5075730" y="6420654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</a:p>
        </p:txBody>
      </p:sp>
      <p:graphicFrame>
        <p:nvGraphicFramePr>
          <p:cNvPr id="7" name="תרשים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214748"/>
              </p:ext>
            </p:extLst>
          </p:nvPr>
        </p:nvGraphicFramePr>
        <p:xfrm>
          <a:off x="6267635" y="1335244"/>
          <a:ext cx="5217000" cy="4928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תרשים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888687"/>
              </p:ext>
            </p:extLst>
          </p:nvPr>
        </p:nvGraphicFramePr>
        <p:xfrm>
          <a:off x="599090" y="1335244"/>
          <a:ext cx="5454869" cy="4928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895743" y="1172245"/>
            <a:ext cx="110358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איור 18:</a:t>
            </a:r>
            <a:endParaRPr lang="he-IL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5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696385"/>
              </p:ext>
            </p:extLst>
          </p:nvPr>
        </p:nvGraphicFramePr>
        <p:xfrm>
          <a:off x="1018094" y="1178657"/>
          <a:ext cx="9982986" cy="5281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54318" y="470771"/>
            <a:ext cx="824865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תקבולי הממשלה ממסים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נעים סביב מגמתם ארוכת הטווח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4834306" y="6460511"/>
            <a:ext cx="22493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משרד האוצר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33722" y="477441"/>
            <a:ext cx="66688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בנתוני הקצה נרשמה עלייה 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ביצוא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הסחורות והשירותים</a:t>
            </a:r>
            <a:endParaRPr kumimoji="0" lang="he-IL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4935632" y="6441697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997692"/>
              </p:ext>
            </p:extLst>
          </p:nvPr>
        </p:nvGraphicFramePr>
        <p:xfrm>
          <a:off x="1128712" y="1121791"/>
          <a:ext cx="10060904" cy="5319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48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40141"/>
              </p:ext>
            </p:extLst>
          </p:nvPr>
        </p:nvGraphicFramePr>
        <p:xfrm>
          <a:off x="947372" y="1136592"/>
          <a:ext cx="10127978" cy="532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6496322" y="411136"/>
            <a:ext cx="41120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עליות בנתוני הקצה ברכיבי היבוא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5051001" y="6444187"/>
            <a:ext cx="19559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0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1725" y="370612"/>
            <a:ext cx="92427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קצב הגיוסים של חברות ההייטק ב-2024 דומה</a:t>
            </a:r>
            <a:r>
              <a:rPr kumimoji="0" lang="he-IL" sz="2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לקצב בשנת 2023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5118431" y="6455017"/>
            <a:ext cx="2069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עיבודי </a:t>
            </a: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בנק 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ישראל לנתוני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IVC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8652248" y="6400798"/>
            <a:ext cx="353975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2B3B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* ניפוח רבעוני על סמך נתוני המחצית הראשונה של הרבעון</a:t>
            </a:r>
            <a:endParaRPr kumimoji="0" lang="he-IL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914099"/>
              </p:ext>
            </p:extLst>
          </p:nvPr>
        </p:nvGraphicFramePr>
        <p:xfrm>
          <a:off x="1059542" y="1122219"/>
          <a:ext cx="10187577" cy="5278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6134" y="279238"/>
            <a:ext cx="96170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ירידה בנתוני הקצה בשיעור החברות שדיווחו על מגבלות בהזמנות ליצוא שירותים לאחר עלייה בחודשים האחרונים</a:t>
            </a:r>
          </a:p>
        </p:txBody>
      </p:sp>
      <p:graphicFrame>
        <p:nvGraphicFramePr>
          <p:cNvPr id="10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061018"/>
              </p:ext>
            </p:extLst>
          </p:nvPr>
        </p:nvGraphicFramePr>
        <p:xfrm>
          <a:off x="947373" y="1182413"/>
          <a:ext cx="10254028" cy="5188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2"/>
          <p:cNvSpPr/>
          <p:nvPr/>
        </p:nvSpPr>
        <p:spPr>
          <a:xfrm>
            <a:off x="4834305" y="6451943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69730"/>
              </p:ext>
            </p:extLst>
          </p:nvPr>
        </p:nvGraphicFramePr>
        <p:xfrm>
          <a:off x="1043609" y="1099421"/>
          <a:ext cx="10027162" cy="5361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986133" y="329980"/>
            <a:ext cx="96170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שיעור החברות המדווחות על מגבלות ציוד וחומרי גלם עודנו גבוה לעומת טרום המלחמה </a:t>
            </a:r>
          </a:p>
        </p:txBody>
      </p:sp>
      <p:sp>
        <p:nvSpPr>
          <p:cNvPr id="10" name="Rectangle 2"/>
          <p:cNvSpPr/>
          <p:nvPr/>
        </p:nvSpPr>
        <p:spPr>
          <a:xfrm>
            <a:off x="4834304" y="6460510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6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79539" y="269991"/>
            <a:ext cx="9284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בענפי השירותים, הבינוי והתעשייה עדיין מדווחים על קושי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לגייס 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עובדים ביחס לטרום המלחמה  </a:t>
            </a:r>
          </a:p>
        </p:txBody>
      </p:sp>
      <p:sp>
        <p:nvSpPr>
          <p:cNvPr id="10" name="Rectangle 2"/>
          <p:cNvSpPr/>
          <p:nvPr/>
        </p:nvSpPr>
        <p:spPr>
          <a:xfrm>
            <a:off x="5122724" y="6460231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תרשים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950850"/>
              </p:ext>
            </p:extLst>
          </p:nvPr>
        </p:nvGraphicFramePr>
        <p:xfrm>
          <a:off x="836908" y="1103086"/>
          <a:ext cx="10492353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322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904689"/>
              </p:ext>
            </p:extLst>
          </p:nvPr>
        </p:nvGraphicFramePr>
        <p:xfrm>
          <a:off x="1282148" y="1153681"/>
          <a:ext cx="9690652" cy="528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3334330" y="476573"/>
            <a:ext cx="7343677" cy="43088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האינפלציה בשנים-עשר החודשים האחרונים עומדת על 3.2%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7114" y="6438689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632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DB9AE9-E3E4-363C-7103-88F52C17B960}"/>
              </a:ext>
            </a:extLst>
          </p:cNvPr>
          <p:cNvSpPr txBox="1"/>
          <p:nvPr/>
        </p:nvSpPr>
        <p:spPr>
          <a:xfrm>
            <a:off x="7442272" y="3532418"/>
            <a:ext cx="459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srgbClr val="13526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הסביבה </a:t>
            </a:r>
            <a:endParaRPr kumimoji="0" lang="he-IL" sz="4000" b="1" i="0" u="none" strike="noStrike" kern="1200" cap="none" spc="0" normalizeH="0" baseline="0" noProof="0" dirty="0" smtClean="0">
              <a:ln>
                <a:noFill/>
              </a:ln>
              <a:solidFill>
                <a:srgbClr val="13526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26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הפיננסית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srgbClr val="13526D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תמונה 7">
            <a:extLst>
              <a:ext uri="{FF2B5EF4-FFF2-40B4-BE49-F238E27FC236}">
                <a16:creationId xmlns:a16="http://schemas.microsoft.com/office/drawing/2014/main" id="{CB260E76-7A0C-F980-DC62-0F3ABE6A5B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312" y="1154391"/>
            <a:ext cx="1887892" cy="19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4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0643" y="291733"/>
            <a:ext cx="94456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תשואות איגרות החוב הממשלתיות בישראל ירדו אך פחות מהמגמה העולמית</a:t>
            </a:r>
          </a:p>
        </p:txBody>
      </p:sp>
      <p:sp>
        <p:nvSpPr>
          <p:cNvPr id="10" name="Rectangle 2"/>
          <p:cNvSpPr/>
          <p:nvPr/>
        </p:nvSpPr>
        <p:spPr>
          <a:xfrm>
            <a:off x="4548930" y="6438689"/>
            <a:ext cx="30877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עיבודי בנק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ישראל לנתוני בלומברג, עדכני ל-27.8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865138"/>
              </p:ext>
            </p:extLst>
          </p:nvPr>
        </p:nvGraphicFramePr>
        <p:xfrm>
          <a:off x="1283613" y="1135228"/>
          <a:ext cx="10020693" cy="5303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289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60873" y="386001"/>
            <a:ext cx="92848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מרווחי אגרות החוב הקונצרניות מצויים מתחת לרמתם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ערב המלחמה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0873" y="1092183"/>
            <a:ext cx="97011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איור </a:t>
            </a:r>
            <a:r>
              <a:rPr kumimoji="0" lang="he-I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27: הממוצע </a:t>
            </a: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המשוקלל של המרווחים בין התשואות על אג"ח חברות הצמודות מדד (ללא מובנות ולהמרה) לבין התשואות על </a:t>
            </a:r>
            <a:r>
              <a:rPr kumimoji="0" lang="he-I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האג"ח</a:t>
            </a: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הממשלתיות </a:t>
            </a:r>
            <a:r>
              <a:rPr kumimoji="0" lang="he-I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המקביליות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חודשי, אוגוסט 2022 עד </a:t>
            </a: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אוגוסט 2024</a:t>
            </a:r>
          </a:p>
        </p:txBody>
      </p:sp>
      <p:graphicFrame>
        <p:nvGraphicFramePr>
          <p:cNvPr id="19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42576"/>
              </p:ext>
            </p:extLst>
          </p:nvPr>
        </p:nvGraphicFramePr>
        <p:xfrm>
          <a:off x="1260873" y="1576552"/>
          <a:ext cx="9701154" cy="4764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2"/>
          <p:cNvSpPr/>
          <p:nvPr/>
        </p:nvSpPr>
        <p:spPr>
          <a:xfrm>
            <a:off x="5460472" y="6438689"/>
            <a:ext cx="14750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עיבודי בנק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3054921" y="5907513"/>
            <a:ext cx="7907106" cy="414507"/>
          </a:xfrm>
          <a:prstGeom prst="rect">
            <a:avLst/>
          </a:prstGeom>
          <a:noFill/>
        </p:spPr>
        <p:txBody>
          <a:bodyPr wrap="square" rtlCol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he-IL" sz="1000" dirty="0">
                <a:latin typeface="Segoe UI" panose="020B0502040204020203" pitchFamily="34" charset="0"/>
                <a:cs typeface="Segoe UI" panose="020B0502040204020203" pitchFamily="34" charset="0"/>
              </a:rPr>
              <a:t>לא כולל אג"ח מובנות ואג"ח להמרה</a:t>
            </a:r>
          </a:p>
          <a:p>
            <a:pPr algn="r" rtl="1"/>
            <a:r>
              <a:rPr lang="he-IL" sz="1000" dirty="0">
                <a:latin typeface="Segoe UI" panose="020B0502040204020203" pitchFamily="34" charset="0"/>
                <a:cs typeface="Segoe UI" panose="020B0502040204020203" pitchFamily="34" charset="0"/>
              </a:rPr>
              <a:t>**הסדרות לפי דרוגים כוללות את כל המגזרים כולל הפיננסי</a:t>
            </a:r>
          </a:p>
          <a:p>
            <a:pPr algn="r" rtl="1"/>
            <a:r>
              <a:rPr lang="he-IL" sz="1000" dirty="0">
                <a:latin typeface="Segoe UI" panose="020B0502040204020203" pitchFamily="34" charset="0"/>
                <a:cs typeface="Segoe UI" panose="020B0502040204020203" pitchFamily="34" charset="0"/>
              </a:rPr>
              <a:t>***סך המגזר העסקי ללא חברות פיננסיות: כולל אג"ח בכל רמות הדרוג, לרבות אג"ח שאינן מדורגות</a:t>
            </a:r>
          </a:p>
          <a:p>
            <a:pPr algn="r" rtl="1"/>
            <a:r>
              <a:rPr lang="he-IL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he-IL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3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9539" y="233977"/>
            <a:ext cx="9284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הקושי 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בהשגת אשראי בקרב עסקים נותר נמוך, למעט עלייה מסוימת בקושי של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עסקים קטנים 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בהשגת אשראי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בנקאי 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9539" y="1163283"/>
            <a:ext cx="96170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איור </a:t>
            </a:r>
            <a:r>
              <a:rPr kumimoji="0" lang="he-I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28: </a:t>
            </a: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שיעור העסקים המדווחים על מגבלת אשראי חמורה, בנקאי וחוץ בנקאי לפי גודל עסק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ינואר 2022 עד </a:t>
            </a:r>
            <a:r>
              <a:rPr kumimoji="0" lang="he-I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יולי </a:t>
            </a: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ssistant" panose="00000500000000000000" pitchFamily="2" charset="-79"/>
                <a:cs typeface="Assistant" panose="00000500000000000000" pitchFamily="2" charset="-79"/>
              </a:rPr>
              <a:t>2024 </a:t>
            </a:r>
          </a:p>
        </p:txBody>
      </p:sp>
      <p:sp>
        <p:nvSpPr>
          <p:cNvPr id="11" name="Rectangle 2"/>
          <p:cNvSpPr/>
          <p:nvPr/>
        </p:nvSpPr>
        <p:spPr>
          <a:xfrm>
            <a:off x="4487197" y="6473088"/>
            <a:ext cx="32993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עיבודי בנק ישראל לסקר מגמות בעסקים של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679364"/>
              </p:ext>
            </p:extLst>
          </p:nvPr>
        </p:nvGraphicFramePr>
        <p:xfrm>
          <a:off x="1178350" y="1686503"/>
          <a:ext cx="9916997" cy="4774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86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4911" y="224550"/>
            <a:ext cx="934254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>
              <a:defRPr/>
            </a:pP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מדדי המניות בישראל עלו במהלך התקופה אך עדיין בביצועי חסר בשנה האחרונה</a:t>
            </a:r>
          </a:p>
        </p:txBody>
      </p:sp>
      <p:sp>
        <p:nvSpPr>
          <p:cNvPr id="10" name="Rectangle 2"/>
          <p:cNvSpPr/>
          <p:nvPr/>
        </p:nvSpPr>
        <p:spPr>
          <a:xfrm>
            <a:off x="4563509" y="6473088"/>
            <a:ext cx="30877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lang="he-IL" sz="1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עיבודי בנק </a:t>
            </a:r>
            <a:r>
              <a:rPr lang="he-IL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ישראל 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לנתוני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בלומברג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עדכני ל-27.8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110694"/>
              </p:ext>
            </p:extLst>
          </p:nvPr>
        </p:nvGraphicFramePr>
        <p:xfrm>
          <a:off x="1074656" y="1093509"/>
          <a:ext cx="10218655" cy="5367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92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DB9AE9-E3E4-363C-7103-88F52C17B960}"/>
              </a:ext>
            </a:extLst>
          </p:cNvPr>
          <p:cNvSpPr txBox="1"/>
          <p:nvPr/>
        </p:nvSpPr>
        <p:spPr>
          <a:xfrm>
            <a:off x="7131187" y="3854843"/>
            <a:ext cx="459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3526D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הכלכלה העולמית</a:t>
            </a:r>
          </a:p>
        </p:txBody>
      </p:sp>
      <p:pic>
        <p:nvPicPr>
          <p:cNvPr id="5" name="תמונה 7">
            <a:extLst>
              <a:ext uri="{FF2B5EF4-FFF2-40B4-BE49-F238E27FC236}">
                <a16:creationId xmlns:a16="http://schemas.microsoft.com/office/drawing/2014/main" id="{CB260E76-7A0C-F980-DC62-0F3ABE6A5B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227" y="1361781"/>
            <a:ext cx="1887892" cy="1947093"/>
          </a:xfrm>
          <a:prstGeom prst="rect">
            <a:avLst/>
          </a:prstGeom>
        </p:spPr>
      </p:pic>
      <p:pic>
        <p:nvPicPr>
          <p:cNvPr id="10" name="תמונה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34"/>
          <a:stretch/>
        </p:blipFill>
        <p:spPr>
          <a:xfrm>
            <a:off x="0" y="-1"/>
            <a:ext cx="6903832" cy="685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5269" y="510005"/>
            <a:ext cx="96936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he-IL" sz="2200" dirty="0">
                <a:latin typeface="Segoe UI" panose="020B0502040204020203" pitchFamily="34" charset="0"/>
                <a:cs typeface="Segoe UI" panose="020B0502040204020203" pitchFamily="34" charset="0"/>
              </a:rPr>
              <a:t>שינויים קלים בתחזית הצמיחה של בתי </a:t>
            </a:r>
            <a:r>
              <a:rPr lang="he-IL" sz="2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ההשקעות</a:t>
            </a:r>
            <a:r>
              <a:rPr lang="he-IL" sz="2200" dirty="0">
                <a:latin typeface="Segoe UI" panose="020B0502040204020203" pitchFamily="34" charset="0"/>
                <a:cs typeface="Segoe UI" panose="020B0502040204020203" pitchFamily="34" charset="0"/>
              </a:rPr>
              <a:t>. בארה"ב עדכון קל כלפי </a:t>
            </a:r>
            <a:r>
              <a:rPr lang="he-IL" sz="2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מעלה.</a:t>
            </a:r>
            <a:endParaRPr lang="he-IL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4834306" y="6460511"/>
            <a:ext cx="2342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עיבודי בנק ישראל לנתוני בלומברג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תרשים 4">
            <a:extLst>
              <a:ext uri="{FF2B5EF4-FFF2-40B4-BE49-F238E27FC236}">
                <a16:creationId xmlns:a16="http://schemas.microsoft.com/office/drawing/2014/main" id="{032CD2D9-0339-4AA0-AFD4-FC0DB6675B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665015"/>
              </p:ext>
            </p:extLst>
          </p:nvPr>
        </p:nvGraphicFramePr>
        <p:xfrm>
          <a:off x="1355271" y="1161143"/>
          <a:ext cx="9699172" cy="5299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5167085" y="632201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** מספרים </a:t>
            </a:r>
            <a:r>
              <a:rPr lang="he-IL" sz="1100" dirty="0">
                <a:solidFill>
                  <a:srgbClr val="A93F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באדום</a:t>
            </a:r>
            <a:r>
              <a:rPr lang="he-IL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מייצגים את השינוי ביחס לתחזית קודמת מה- </a:t>
            </a:r>
            <a:r>
              <a:rPr lang="he-IL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08.07.2024</a:t>
            </a:r>
            <a:endParaRPr lang="he-IL" sz="11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34400" y="6129651"/>
            <a:ext cx="2728685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*מעודכן לתאריך 26.08.2024</a:t>
            </a:r>
            <a:endParaRPr lang="he-IL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48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061501"/>
              </p:ext>
            </p:extLst>
          </p:nvPr>
        </p:nvGraphicFramePr>
        <p:xfrm>
          <a:off x="947372" y="1148454"/>
          <a:ext cx="10183690" cy="5229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1091113" y="417067"/>
            <a:ext cx="95385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מדד מנהלי הרכש הגלובלי מעיד על התרחבות מתונה </a:t>
            </a: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בקצב </a:t>
            </a: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הפעילות הכלכלית </a:t>
            </a:r>
          </a:p>
        </p:txBody>
      </p:sp>
      <p:sp>
        <p:nvSpPr>
          <p:cNvPr id="11" name="Rectangle 2"/>
          <p:cNvSpPr/>
          <p:nvPr/>
        </p:nvSpPr>
        <p:spPr>
          <a:xfrm>
            <a:off x="4834306" y="6460511"/>
            <a:ext cx="2342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עיבודי בנק ישראל לנתוני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בלומברג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2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6189" y="459011"/>
            <a:ext cx="7728244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עליה קלה בסחר העולמי </a:t>
            </a:r>
            <a:endParaRPr lang="he-IL" sz="22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5550640" y="6424606"/>
            <a:ext cx="7505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CPB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550922"/>
              </p:ext>
            </p:extLst>
          </p:nvPr>
        </p:nvGraphicFramePr>
        <p:xfrm>
          <a:off x="1140643" y="1097280"/>
          <a:ext cx="9822730" cy="532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80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27525" y="386001"/>
            <a:ext cx="26933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יציבות במחירי הנפט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4648204" y="6460510"/>
            <a:ext cx="30877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עיבודי בנק ישראל לנתוני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בלומברג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עדכני ל-27.8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787537"/>
              </p:ext>
            </p:extLst>
          </p:nvPr>
        </p:nvGraphicFramePr>
        <p:xfrm>
          <a:off x="1486728" y="1131215"/>
          <a:ext cx="9410658" cy="5329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2137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60073" y="547454"/>
            <a:ext cx="55723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בניכוי אנרגיה </a:t>
            </a:r>
            <a:r>
              <a:rPr kumimoji="0" lang="he-IL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ופו"י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עמדה האינפלציה על 2.8%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8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422389"/>
              </p:ext>
            </p:extLst>
          </p:nvPr>
        </p:nvGraphicFramePr>
        <p:xfrm>
          <a:off x="895588" y="1110953"/>
          <a:ext cx="10350676" cy="5316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2"/>
          <p:cNvSpPr/>
          <p:nvPr/>
        </p:nvSpPr>
        <p:spPr>
          <a:xfrm>
            <a:off x="5060073" y="6427056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40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A6162CF0-3DED-3AEA-D467-E3613FDC2C22}"/>
              </a:ext>
            </a:extLst>
          </p:cNvPr>
          <p:cNvSpPr txBox="1"/>
          <p:nvPr/>
        </p:nvSpPr>
        <p:spPr>
          <a:xfrm>
            <a:off x="764771" y="329045"/>
            <a:ext cx="9856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מגמת האינפלציה בעולם בהתמתנות. האינפלציה </a:t>
            </a: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בישראל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בסביבת חציון מדינות ה-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OECD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7" name="מלבן 176"/>
          <p:cNvSpPr/>
          <p:nvPr/>
        </p:nvSpPr>
        <p:spPr>
          <a:xfrm>
            <a:off x="5336701" y="6439510"/>
            <a:ext cx="17636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ECB</a:t>
            </a: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FRED</a:t>
            </a:r>
            <a:r>
              <a:rPr kumimoji="0" lang="he-IL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, בנק ישראל</a:t>
            </a:r>
          </a:p>
        </p:txBody>
      </p:sp>
      <p:graphicFrame>
        <p:nvGraphicFramePr>
          <p:cNvPr id="8" name="Chart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637345"/>
              </p:ext>
            </p:extLst>
          </p:nvPr>
        </p:nvGraphicFramePr>
        <p:xfrm>
          <a:off x="642938" y="1320383"/>
          <a:ext cx="5514975" cy="511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1016816"/>
              </p:ext>
            </p:extLst>
          </p:nvPr>
        </p:nvGraphicFramePr>
        <p:xfrm>
          <a:off x="471340" y="1289606"/>
          <a:ext cx="11194551" cy="514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662950" y="1150883"/>
            <a:ext cx="95794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איור 34:</a:t>
            </a:r>
            <a:endParaRPr lang="he-IL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5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24388" cy="753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1" y="330994"/>
            <a:ext cx="824536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>
              <a:defRPr/>
            </a:pP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הבנק המרכזי של יפן העלה את הריבית </a:t>
            </a: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בהחלטותיו האחרונות</a:t>
            </a:r>
            <a:endParaRPr lang="he-IL" sz="2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4834306" y="6460511"/>
            <a:ext cx="23215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עיבודי בנק ישראל לנתוני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בלומברג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8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167053"/>
              </p:ext>
            </p:extLst>
          </p:nvPr>
        </p:nvGraphicFramePr>
        <p:xfrm>
          <a:off x="940888" y="1198179"/>
          <a:ext cx="9944826" cy="5262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32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80412" y="447937"/>
            <a:ext cx="83997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ירידה נוספת בתוואי הריבית הצפויה של ה-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FED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וה-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ECB</a:t>
            </a:r>
          </a:p>
        </p:txBody>
      </p:sp>
      <p:sp>
        <p:nvSpPr>
          <p:cNvPr id="4" name="Rectangle 3"/>
          <p:cNvSpPr/>
          <p:nvPr/>
        </p:nvSpPr>
        <p:spPr>
          <a:xfrm>
            <a:off x="4480209" y="1202000"/>
            <a:ext cx="31646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איור </a:t>
            </a:r>
            <a:r>
              <a:rPr kumimoji="0" lang="he-I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36 </a:t>
            </a: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: תוואי הורדת הריבית העולמי</a:t>
            </a:r>
          </a:p>
        </p:txBody>
      </p:sp>
      <p:sp>
        <p:nvSpPr>
          <p:cNvPr id="11" name="Rectangle 2"/>
          <p:cNvSpPr/>
          <p:nvPr/>
        </p:nvSpPr>
        <p:spPr>
          <a:xfrm>
            <a:off x="4834306" y="6460511"/>
            <a:ext cx="23423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עיבודי בנק ישראל לנתוני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בלומברג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41463" y="6445122"/>
            <a:ext cx="2750537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*מעודכן לתאריך 26.08.2024</a:t>
            </a:r>
            <a:endParaRPr lang="he-IL" sz="1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197684"/>
              </p:ext>
            </p:extLst>
          </p:nvPr>
        </p:nvGraphicFramePr>
        <p:xfrm>
          <a:off x="947372" y="1484973"/>
          <a:ext cx="5295155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282240"/>
              </p:ext>
            </p:extLst>
          </p:nvPr>
        </p:nvGraphicFramePr>
        <p:xfrm>
          <a:off x="6380306" y="1460168"/>
          <a:ext cx="5104328" cy="50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2751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2916" y="313722"/>
            <a:ext cx="9043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>
              <a:defRPr/>
            </a:pPr>
            <a:r>
              <a:rPr lang="he-IL" sz="2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קצב השינוי של מחירי הרכיבים הבלתי-סחירים עומד על 5.4% בשלושת החודשים האחרונים (במונחים שנתיים</a:t>
            </a:r>
            <a:r>
              <a:rPr lang="he-IL" sz="2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he-IL" sz="20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2890" y="1086074"/>
            <a:ext cx="7383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איור 3: האינפלציה בטווחים שונים</a:t>
            </a:r>
            <a:br>
              <a:rPr kumimoji="0" lang="he-IL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umimoji="0" lang="he-I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נתונים חודשיים, </a:t>
            </a:r>
            <a:r>
              <a:rPr kumimoji="0" lang="he-IL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מנוכי</a:t>
            </a:r>
            <a:r>
              <a:rPr kumimoji="0" lang="he-IL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עונתיות, יולי 2021 עד יולי  2024</a:t>
            </a: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5200700" y="6420678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7" name="תרשים 1"/>
          <p:cNvGraphicFramePr/>
          <p:nvPr>
            <p:extLst>
              <p:ext uri="{D42A27DB-BD31-4B8C-83A1-F6EECF244321}">
                <p14:modId xmlns:p14="http://schemas.microsoft.com/office/powerpoint/2010/main" val="3215939788"/>
              </p:ext>
            </p:extLst>
          </p:nvPr>
        </p:nvGraphicFramePr>
        <p:xfrm>
          <a:off x="7874345" y="1609295"/>
          <a:ext cx="3339569" cy="4811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תרשים 1"/>
          <p:cNvGraphicFramePr/>
          <p:nvPr>
            <p:extLst>
              <p:ext uri="{D42A27DB-BD31-4B8C-83A1-F6EECF244321}">
                <p14:modId xmlns:p14="http://schemas.microsoft.com/office/powerpoint/2010/main" val="2727643125"/>
              </p:ext>
            </p:extLst>
          </p:nvPr>
        </p:nvGraphicFramePr>
        <p:xfrm>
          <a:off x="4441923" y="1609294"/>
          <a:ext cx="3362804" cy="4811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תרשים 1"/>
          <p:cNvGraphicFramePr/>
          <p:nvPr>
            <p:extLst>
              <p:ext uri="{D42A27DB-BD31-4B8C-83A1-F6EECF244321}">
                <p14:modId xmlns:p14="http://schemas.microsoft.com/office/powerpoint/2010/main" val="1427055314"/>
              </p:ext>
            </p:extLst>
          </p:nvPr>
        </p:nvGraphicFramePr>
        <p:xfrm>
          <a:off x="947371" y="1609295"/>
          <a:ext cx="3424933" cy="4806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887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2946" y="224550"/>
            <a:ext cx="95385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עלייה בקצב האינפלציה </a:t>
            </a: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השנתי במחירי </a:t>
            </a: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הבלתי </a:t>
            </a: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סחירים לצד </a:t>
            </a: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יציבות </a:t>
            </a: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רכיבים הסחירים.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15" name="תרשים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993747"/>
              </p:ext>
            </p:extLst>
          </p:nvPr>
        </p:nvGraphicFramePr>
        <p:xfrm>
          <a:off x="947372" y="1135117"/>
          <a:ext cx="10292127" cy="532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463350" y="3628725"/>
            <a:ext cx="54610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3.4%</a:t>
            </a:r>
            <a:endParaRPr kumimoji="0" lang="he-IL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51466" y="3872590"/>
            <a:ext cx="588033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2.6%</a:t>
            </a:r>
            <a:endParaRPr kumimoji="0" lang="he-IL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946" y="1762385"/>
            <a:ext cx="480291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%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6222" y="1762385"/>
            <a:ext cx="480291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%</a:t>
            </a:r>
            <a:endParaRPr kumimoji="0" lang="he-I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" name="Rectangle 2"/>
          <p:cNvSpPr/>
          <p:nvPr/>
        </p:nvSpPr>
        <p:spPr>
          <a:xfrm>
            <a:off x="5049090" y="6434230"/>
            <a:ext cx="19207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</a:t>
            </a:r>
            <a:r>
              <a:rPr kumimoji="0" lang="he-IL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הלמ"ס</a:t>
            </a: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ועיבודי בנק ישראל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4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3018" y="356058"/>
            <a:ext cx="93833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האינפלציה </a:t>
            </a: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השנתית </a:t>
            </a: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צפויה לעלות בתחילת </a:t>
            </a: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2025 ולאחר מכן </a:t>
            </a:r>
            <a:r>
              <a:rPr lang="he-IL" sz="22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להתמתן </a:t>
            </a: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בטווח של שנה לסביבת הגבול העליון של היעד</a:t>
            </a:r>
          </a:p>
        </p:txBody>
      </p:sp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92192"/>
              </p:ext>
            </p:extLst>
          </p:nvPr>
        </p:nvGraphicFramePr>
        <p:xfrm>
          <a:off x="947372" y="1136073"/>
          <a:ext cx="9949229" cy="5331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2"/>
          <p:cNvSpPr/>
          <p:nvPr/>
        </p:nvSpPr>
        <p:spPr>
          <a:xfrm>
            <a:off x="5010440" y="6449309"/>
            <a:ext cx="1872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בנק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ישראל, עדכני ל-20.8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7372" y="489371"/>
            <a:ext cx="96552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הציפיות והתחזיות לשנה מצויות בסביבת הגבול העליון של היעד</a:t>
            </a:r>
            <a:r>
              <a:rPr lang="en-US" sz="22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he-IL" sz="22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4959005" y="6450496"/>
            <a:ext cx="1872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בנק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ישראל, </a:t>
            </a:r>
            <a:r>
              <a:rPr lang="he-IL" sz="1000" dirty="0" smtClean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עדכני ל-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27.8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007053"/>
              </p:ext>
            </p:extLst>
          </p:nvPr>
        </p:nvGraphicFramePr>
        <p:xfrm>
          <a:off x="1135784" y="1130531"/>
          <a:ext cx="9921424" cy="531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36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תמונה 7">
            <a:extLst>
              <a:ext uri="{FF2B5EF4-FFF2-40B4-BE49-F238E27FC236}">
                <a16:creationId xmlns:a16="http://schemas.microsoft.com/office/drawing/2014/main" id="{1522149C-1E74-C81D-87D9-B6CD9E1AE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0" y="224550"/>
            <a:ext cx="730872" cy="7537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2686" y="292585"/>
            <a:ext cx="88517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הציפיות לאינפלציה לטווחים שמעל לשנה מצויות בתוך תחום </a:t>
            </a:r>
            <a:r>
              <a:rPr kumimoji="0" lang="he-IL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היעד</a:t>
            </a:r>
            <a:endParaRPr kumimoji="0" lang="he-IL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5230929" y="6438689"/>
            <a:ext cx="18726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מקור: בנק</a:t>
            </a:r>
            <a:r>
              <a:rPr kumimoji="0" lang="he-IL" sz="1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ישראל, עדכני ל-27.8</a:t>
            </a:r>
            <a:endParaRPr kumimoji="0" lang="he-I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Char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296202"/>
              </p:ext>
            </p:extLst>
          </p:nvPr>
        </p:nvGraphicFramePr>
        <p:xfrm>
          <a:off x="1556650" y="1150069"/>
          <a:ext cx="9623540" cy="5288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56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sraeliBank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B0F0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IsraeliBank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B0F0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 Them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10896</TotalTime>
  <Words>1962</Words>
  <Application>Microsoft Office PowerPoint</Application>
  <PresentationFormat>מסך רחב</PresentationFormat>
  <Paragraphs>397</Paragraphs>
  <Slides>42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42</vt:i4>
      </vt:variant>
    </vt:vector>
  </HeadingPairs>
  <TitlesOfParts>
    <vt:vector size="53" baseType="lpstr">
      <vt:lpstr>Arial</vt:lpstr>
      <vt:lpstr>Assistant</vt:lpstr>
      <vt:lpstr>Calibri</vt:lpstr>
      <vt:lpstr>Calibri Light</vt:lpstr>
      <vt:lpstr>David</vt:lpstr>
      <vt:lpstr>Gisha</vt:lpstr>
      <vt:lpstr>Segoe UI</vt:lpstr>
      <vt:lpstr>sgue UI </vt:lpstr>
      <vt:lpstr>Times New Roman</vt:lpstr>
      <vt:lpstr>ערכת נושא Office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BOI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נדב אשל</dc:creator>
  <cp:lastModifiedBy>לירון דהן</cp:lastModifiedBy>
  <cp:revision>743</cp:revision>
  <cp:lastPrinted>2024-08-19T10:33:00Z</cp:lastPrinted>
  <dcterms:created xsi:type="dcterms:W3CDTF">2024-03-21T08:18:21Z</dcterms:created>
  <dcterms:modified xsi:type="dcterms:W3CDTF">2024-08-28T10:59:58Z</dcterms:modified>
</cp:coreProperties>
</file>